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Poiret One"/>
      <p:regular r:id="rId28"/>
    </p:embeddedFont>
    <p:embeddedFont>
      <p:font typeface="Oxygen Light"/>
      <p:regular r:id="rId29"/>
      <p:bold r:id="rId30"/>
    </p:embeddedFont>
    <p:embeddedFont>
      <p:font typeface="Oxygen"/>
      <p:regular r:id="rId31"/>
      <p:bold r:id="rId32"/>
    </p:embeddedFont>
    <p:embeddedFont>
      <p:font typeface="Anaheim"/>
      <p:regular r:id="rId33"/>
    </p:embeddedFont>
    <p:embeddedFont>
      <p:font typeface="Bebas Neue"/>
      <p:regular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457C712-9987-4401-88AC-6ECEE65CEC6A}">
  <a:tblStyle styleId="{E457C712-9987-4401-88AC-6ECEE65CEC6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oiretOne-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xygenLigh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xygen-regular.fntdata"/><Relationship Id="rId30" Type="http://schemas.openxmlformats.org/officeDocument/2006/relationships/font" Target="fonts/OxygenLight-bold.fntdata"/><Relationship Id="rId11" Type="http://schemas.openxmlformats.org/officeDocument/2006/relationships/slide" Target="slides/slide6.xml"/><Relationship Id="rId33" Type="http://schemas.openxmlformats.org/officeDocument/2006/relationships/font" Target="fonts/Anaheim-regular.fntdata"/><Relationship Id="rId10" Type="http://schemas.openxmlformats.org/officeDocument/2006/relationships/slide" Target="slides/slide5.xml"/><Relationship Id="rId32" Type="http://schemas.openxmlformats.org/officeDocument/2006/relationships/font" Target="fonts/Oxygen-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BebasNeue-regular.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a25f85ca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a25f85ca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b224758a26_4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b224758a26_4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ac439249f7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ac439249f7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b224758a2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b224758a2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b224758a26_4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b224758a26_4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9f0f893efe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9f0f893efe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b224758a2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b224758a2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9f0f893efe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9f0f893efe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19f0f893efe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19f0f893efe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1b224758a2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1b224758a2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9f0f893efe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9f0f893efe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ac439249f7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ac439249f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9f0f893efe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9f0f893efe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b224758a2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b224758a2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ac8787dcf5_1_24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ac8787dcf5_1_24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ac439249f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ac439249f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 list the different datasets that I used in order to formulate my findings. In total, I used 6 datasets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9d811ae3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9d811ae3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ac439249f7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ac439249f7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b224758a2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b224758a2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d20d076ce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ad20d076ce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b224758a26_4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b224758a26_4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b224758a2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b224758a2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7.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hyperlink" Target="https://slidesgo.com/" TargetMode="External"/><Relationship Id="rId4" Type="http://schemas.openxmlformats.org/officeDocument/2006/relationships/hyperlink" Target="https://www.flaticon.com/" TargetMode="External"/><Relationship Id="rId5" Type="http://schemas.openxmlformats.org/officeDocument/2006/relationships/hyperlink" Target="https://www.freepik.com/" TargetMode="External"/><Relationship Id="rId6" Type="http://schemas.openxmlformats.org/officeDocument/2006/relationships/hyperlink" Target="https://www.freepik.com/" TargetMode="Externa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9143999" cy="5144006"/>
          </a:xfrm>
          <a:prstGeom prst="rect">
            <a:avLst/>
          </a:prstGeom>
          <a:noFill/>
          <a:ln>
            <a:noFill/>
          </a:ln>
        </p:spPr>
      </p:pic>
      <p:sp>
        <p:nvSpPr>
          <p:cNvPr id="10" name="Google Shape;10;p2"/>
          <p:cNvSpPr txBox="1"/>
          <p:nvPr>
            <p:ph type="ctrTitle"/>
          </p:nvPr>
        </p:nvSpPr>
        <p:spPr>
          <a:xfrm>
            <a:off x="4149000" y="970200"/>
            <a:ext cx="3852000" cy="2410500"/>
          </a:xfrm>
          <a:prstGeom prst="rect">
            <a:avLst/>
          </a:prstGeom>
        </p:spPr>
        <p:txBody>
          <a:bodyPr anchorCtr="0" anchor="b" bIns="91425" lIns="91425" spcFirstLastPara="1" rIns="91425" wrap="square" tIns="91425">
            <a:noAutofit/>
          </a:bodyPr>
          <a:lstStyle>
            <a:lvl1pPr lvl="0" algn="r">
              <a:spcBef>
                <a:spcPts val="0"/>
              </a:spcBef>
              <a:spcAft>
                <a:spcPts val="0"/>
              </a:spcAft>
              <a:buSzPts val="5200"/>
              <a:buNone/>
              <a:defRPr b="1" sz="4400">
                <a:latin typeface="Poiret One"/>
                <a:ea typeface="Poiret One"/>
                <a:cs typeface="Poiret One"/>
                <a:sym typeface="Poiret On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1" name="Google Shape;11;p2"/>
          <p:cNvSpPr txBox="1"/>
          <p:nvPr>
            <p:ph idx="1" type="subTitle"/>
          </p:nvPr>
        </p:nvSpPr>
        <p:spPr>
          <a:xfrm>
            <a:off x="4149000" y="3380700"/>
            <a:ext cx="3852000" cy="792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a:latin typeface="Oxygen"/>
                <a:ea typeface="Oxygen"/>
                <a:cs typeface="Oxygen"/>
                <a:sym typeface="Oxygen"/>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pic>
        <p:nvPicPr>
          <p:cNvPr id="47" name="Google Shape;47;p11"/>
          <p:cNvPicPr preferRelativeResize="0"/>
          <p:nvPr/>
        </p:nvPicPr>
        <p:blipFill>
          <a:blip r:embed="rId2">
            <a:alphaModFix/>
          </a:blip>
          <a:stretch>
            <a:fillRect/>
          </a:stretch>
        </p:blipFill>
        <p:spPr>
          <a:xfrm>
            <a:off x="0" y="0"/>
            <a:ext cx="9144000" cy="5143500"/>
          </a:xfrm>
          <a:prstGeom prst="rect">
            <a:avLst/>
          </a:prstGeom>
          <a:noFill/>
          <a:ln>
            <a:noFill/>
          </a:ln>
        </p:spPr>
      </p:pic>
      <p:sp>
        <p:nvSpPr>
          <p:cNvPr id="48" name="Google Shape;48;p11"/>
          <p:cNvSpPr txBox="1"/>
          <p:nvPr>
            <p:ph hasCustomPrompt="1" type="title"/>
          </p:nvPr>
        </p:nvSpPr>
        <p:spPr>
          <a:xfrm>
            <a:off x="1284000" y="1558475"/>
            <a:ext cx="6576000" cy="15111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96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9" name="Google Shape;49;p11"/>
          <p:cNvSpPr txBox="1"/>
          <p:nvPr>
            <p:ph idx="1" type="subTitle"/>
          </p:nvPr>
        </p:nvSpPr>
        <p:spPr>
          <a:xfrm>
            <a:off x="1284000" y="3069625"/>
            <a:ext cx="6576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600">
                <a:latin typeface="Oxygen"/>
                <a:ea typeface="Oxygen"/>
                <a:cs typeface="Oxygen"/>
                <a:sym typeface="Oxygen"/>
              </a:defRPr>
            </a:lvl1pPr>
            <a:lvl2pPr lvl="1" rtl="0" algn="ctr">
              <a:lnSpc>
                <a:spcPct val="100000"/>
              </a:lnSpc>
              <a:spcBef>
                <a:spcPts val="1600"/>
              </a:spcBef>
              <a:spcAft>
                <a:spcPts val="0"/>
              </a:spcAft>
              <a:buSzPts val="1600"/>
              <a:buNone/>
              <a:defRPr sz="1600"/>
            </a:lvl2pPr>
            <a:lvl3pPr lvl="2" rtl="0" algn="ctr">
              <a:lnSpc>
                <a:spcPct val="100000"/>
              </a:lnSpc>
              <a:spcBef>
                <a:spcPts val="1600"/>
              </a:spcBef>
              <a:spcAft>
                <a:spcPts val="0"/>
              </a:spcAft>
              <a:buSzPts val="1600"/>
              <a:buNone/>
              <a:defRPr sz="1600"/>
            </a:lvl3pPr>
            <a:lvl4pPr lvl="3" rtl="0" algn="ctr">
              <a:lnSpc>
                <a:spcPct val="100000"/>
              </a:lnSpc>
              <a:spcBef>
                <a:spcPts val="1600"/>
              </a:spcBef>
              <a:spcAft>
                <a:spcPts val="0"/>
              </a:spcAft>
              <a:buSzPts val="1600"/>
              <a:buNone/>
              <a:defRPr sz="1600"/>
            </a:lvl4pPr>
            <a:lvl5pPr lvl="4" rtl="0" algn="ctr">
              <a:lnSpc>
                <a:spcPct val="100000"/>
              </a:lnSpc>
              <a:spcBef>
                <a:spcPts val="1600"/>
              </a:spcBef>
              <a:spcAft>
                <a:spcPts val="0"/>
              </a:spcAft>
              <a:buSzPts val="1600"/>
              <a:buNone/>
              <a:defRPr sz="1600"/>
            </a:lvl5pPr>
            <a:lvl6pPr lvl="5" rtl="0" algn="ctr">
              <a:lnSpc>
                <a:spcPct val="100000"/>
              </a:lnSpc>
              <a:spcBef>
                <a:spcPts val="1600"/>
              </a:spcBef>
              <a:spcAft>
                <a:spcPts val="0"/>
              </a:spcAft>
              <a:buSzPts val="1600"/>
              <a:buNone/>
              <a:defRPr sz="1600"/>
            </a:lvl6pPr>
            <a:lvl7pPr lvl="6" rtl="0" algn="ctr">
              <a:lnSpc>
                <a:spcPct val="100000"/>
              </a:lnSpc>
              <a:spcBef>
                <a:spcPts val="1600"/>
              </a:spcBef>
              <a:spcAft>
                <a:spcPts val="0"/>
              </a:spcAft>
              <a:buSzPts val="1600"/>
              <a:buNone/>
              <a:defRPr sz="1600"/>
            </a:lvl7pPr>
            <a:lvl8pPr lvl="7" rtl="0" algn="ctr">
              <a:lnSpc>
                <a:spcPct val="100000"/>
              </a:lnSpc>
              <a:spcBef>
                <a:spcPts val="1600"/>
              </a:spcBef>
              <a:spcAft>
                <a:spcPts val="0"/>
              </a:spcAft>
              <a:buSzPts val="1600"/>
              <a:buNone/>
              <a:defRPr sz="1600"/>
            </a:lvl8pPr>
            <a:lvl9pPr lvl="8" rtl="0"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0"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spTree>
      <p:nvGrpSpPr>
        <p:cNvPr id="51" name="Shape 51"/>
        <p:cNvGrpSpPr/>
        <p:nvPr/>
      </p:nvGrpSpPr>
      <p:grpSpPr>
        <a:xfrm>
          <a:off x="0" y="0"/>
          <a:ext cx="0" cy="0"/>
          <a:chOff x="0" y="0"/>
          <a:chExt cx="0" cy="0"/>
        </a:xfrm>
      </p:grpSpPr>
      <p:pic>
        <p:nvPicPr>
          <p:cNvPr id="52" name="Google Shape;52;p13"/>
          <p:cNvPicPr preferRelativeResize="0"/>
          <p:nvPr/>
        </p:nvPicPr>
        <p:blipFill>
          <a:blip r:embed="rId2">
            <a:alphaModFix/>
          </a:blip>
          <a:stretch>
            <a:fillRect/>
          </a:stretch>
        </p:blipFill>
        <p:spPr>
          <a:xfrm>
            <a:off x="0" y="0"/>
            <a:ext cx="9144000" cy="5143500"/>
          </a:xfrm>
          <a:prstGeom prst="rect">
            <a:avLst/>
          </a:prstGeom>
          <a:noFill/>
          <a:ln>
            <a:noFill/>
          </a:ln>
        </p:spPr>
      </p:pic>
      <p:sp>
        <p:nvSpPr>
          <p:cNvPr id="53" name="Google Shape;53;p13"/>
          <p:cNvSpPr txBox="1"/>
          <p:nvPr>
            <p:ph type="title"/>
          </p:nvPr>
        </p:nvSpPr>
        <p:spPr>
          <a:xfrm>
            <a:off x="720000" y="28044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4" name="Google Shape;54;p13"/>
          <p:cNvSpPr txBox="1"/>
          <p:nvPr>
            <p:ph hasCustomPrompt="1" idx="2" type="title"/>
          </p:nvPr>
        </p:nvSpPr>
        <p:spPr>
          <a:xfrm>
            <a:off x="720000" y="1589526"/>
            <a:ext cx="23364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p:nvPr>
            <p:ph idx="1" type="subTitle"/>
          </p:nvPr>
        </p:nvSpPr>
        <p:spPr>
          <a:xfrm>
            <a:off x="720000" y="3177110"/>
            <a:ext cx="2336400" cy="87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56" name="Google Shape;56;p13"/>
          <p:cNvSpPr txBox="1"/>
          <p:nvPr>
            <p:ph idx="3" type="title"/>
          </p:nvPr>
        </p:nvSpPr>
        <p:spPr>
          <a:xfrm>
            <a:off x="3403800" y="28044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57" name="Google Shape;57;p13"/>
          <p:cNvSpPr txBox="1"/>
          <p:nvPr>
            <p:ph hasCustomPrompt="1" idx="4" type="title"/>
          </p:nvPr>
        </p:nvSpPr>
        <p:spPr>
          <a:xfrm>
            <a:off x="3403800" y="1589526"/>
            <a:ext cx="23364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p:nvPr>
            <p:ph idx="5" type="subTitle"/>
          </p:nvPr>
        </p:nvSpPr>
        <p:spPr>
          <a:xfrm>
            <a:off x="3403800" y="3177110"/>
            <a:ext cx="2336400" cy="87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59" name="Google Shape;59;p13"/>
          <p:cNvSpPr txBox="1"/>
          <p:nvPr>
            <p:ph idx="6" type="title"/>
          </p:nvPr>
        </p:nvSpPr>
        <p:spPr>
          <a:xfrm>
            <a:off x="6087600" y="28044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60" name="Google Shape;60;p13"/>
          <p:cNvSpPr txBox="1"/>
          <p:nvPr>
            <p:ph hasCustomPrompt="1" idx="7" type="title"/>
          </p:nvPr>
        </p:nvSpPr>
        <p:spPr>
          <a:xfrm>
            <a:off x="6087600" y="1589526"/>
            <a:ext cx="2336400" cy="59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000"/>
              <a:buNone/>
              <a:defRPr b="1"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p:nvPr>
            <p:ph idx="8" type="subTitle"/>
          </p:nvPr>
        </p:nvSpPr>
        <p:spPr>
          <a:xfrm>
            <a:off x="6087600" y="3177110"/>
            <a:ext cx="2336400" cy="873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p:txBody>
      </p:sp>
      <p:sp>
        <p:nvSpPr>
          <p:cNvPr id="62" name="Google Shape;62;p13"/>
          <p:cNvSpPr txBox="1"/>
          <p:nvPr>
            <p:ph idx="9"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1">
    <p:spTree>
      <p:nvGrpSpPr>
        <p:cNvPr id="63" name="Shape 63"/>
        <p:cNvGrpSpPr/>
        <p:nvPr/>
      </p:nvGrpSpPr>
      <p:grpSpPr>
        <a:xfrm>
          <a:off x="0" y="0"/>
          <a:ext cx="0" cy="0"/>
          <a:chOff x="0" y="0"/>
          <a:chExt cx="0" cy="0"/>
        </a:xfrm>
      </p:grpSpPr>
      <p:pic>
        <p:nvPicPr>
          <p:cNvPr id="64" name="Google Shape;64;p14"/>
          <p:cNvPicPr preferRelativeResize="0"/>
          <p:nvPr/>
        </p:nvPicPr>
        <p:blipFill rotWithShape="1">
          <a:blip r:embed="rId2">
            <a:alphaModFix/>
          </a:blip>
          <a:srcRect b="0" l="0" r="0" t="0"/>
          <a:stretch/>
        </p:blipFill>
        <p:spPr>
          <a:xfrm>
            <a:off x="0" y="0"/>
            <a:ext cx="9144000" cy="5143489"/>
          </a:xfrm>
          <a:prstGeom prst="rect">
            <a:avLst/>
          </a:prstGeom>
          <a:noFill/>
          <a:ln>
            <a:noFill/>
          </a:ln>
        </p:spPr>
      </p:pic>
      <p:sp>
        <p:nvSpPr>
          <p:cNvPr id="65" name="Google Shape;65;p14"/>
          <p:cNvSpPr txBox="1"/>
          <p:nvPr>
            <p:ph type="title"/>
          </p:nvPr>
        </p:nvSpPr>
        <p:spPr>
          <a:xfrm>
            <a:off x="720000" y="685600"/>
            <a:ext cx="4211100" cy="34059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b="1" sz="4100">
                <a:solidFill>
                  <a:schemeClr val="lt1"/>
                </a:solidFill>
              </a:defRPr>
            </a:lvl1pPr>
            <a:lvl2pPr lvl="1">
              <a:spcBef>
                <a:spcPts val="0"/>
              </a:spcBef>
              <a:spcAft>
                <a:spcPts val="0"/>
              </a:spcAft>
              <a:buSzPts val="2800"/>
              <a:buNone/>
              <a:defRPr>
                <a:latin typeface="Anaheim"/>
                <a:ea typeface="Anaheim"/>
                <a:cs typeface="Anaheim"/>
                <a:sym typeface="Anaheim"/>
              </a:defRPr>
            </a:lvl2pPr>
            <a:lvl3pPr lvl="2">
              <a:spcBef>
                <a:spcPts val="0"/>
              </a:spcBef>
              <a:spcAft>
                <a:spcPts val="0"/>
              </a:spcAft>
              <a:buSzPts val="2800"/>
              <a:buNone/>
              <a:defRPr>
                <a:latin typeface="Anaheim"/>
                <a:ea typeface="Anaheim"/>
                <a:cs typeface="Anaheim"/>
                <a:sym typeface="Anaheim"/>
              </a:defRPr>
            </a:lvl3pPr>
            <a:lvl4pPr lvl="3">
              <a:spcBef>
                <a:spcPts val="0"/>
              </a:spcBef>
              <a:spcAft>
                <a:spcPts val="0"/>
              </a:spcAft>
              <a:buSzPts val="2800"/>
              <a:buNone/>
              <a:defRPr>
                <a:latin typeface="Anaheim"/>
                <a:ea typeface="Anaheim"/>
                <a:cs typeface="Anaheim"/>
                <a:sym typeface="Anaheim"/>
              </a:defRPr>
            </a:lvl4pPr>
            <a:lvl5pPr lvl="4">
              <a:spcBef>
                <a:spcPts val="0"/>
              </a:spcBef>
              <a:spcAft>
                <a:spcPts val="0"/>
              </a:spcAft>
              <a:buSzPts val="2800"/>
              <a:buNone/>
              <a:defRPr>
                <a:latin typeface="Anaheim"/>
                <a:ea typeface="Anaheim"/>
                <a:cs typeface="Anaheim"/>
                <a:sym typeface="Anaheim"/>
              </a:defRPr>
            </a:lvl5pPr>
            <a:lvl6pPr lvl="5">
              <a:spcBef>
                <a:spcPts val="0"/>
              </a:spcBef>
              <a:spcAft>
                <a:spcPts val="0"/>
              </a:spcAft>
              <a:buSzPts val="2800"/>
              <a:buNone/>
              <a:defRPr>
                <a:latin typeface="Anaheim"/>
                <a:ea typeface="Anaheim"/>
                <a:cs typeface="Anaheim"/>
                <a:sym typeface="Anaheim"/>
              </a:defRPr>
            </a:lvl6pPr>
            <a:lvl7pPr lvl="6">
              <a:spcBef>
                <a:spcPts val="0"/>
              </a:spcBef>
              <a:spcAft>
                <a:spcPts val="0"/>
              </a:spcAft>
              <a:buSzPts val="2800"/>
              <a:buNone/>
              <a:defRPr>
                <a:latin typeface="Anaheim"/>
                <a:ea typeface="Anaheim"/>
                <a:cs typeface="Anaheim"/>
                <a:sym typeface="Anaheim"/>
              </a:defRPr>
            </a:lvl7pPr>
            <a:lvl8pPr lvl="7">
              <a:spcBef>
                <a:spcPts val="0"/>
              </a:spcBef>
              <a:spcAft>
                <a:spcPts val="0"/>
              </a:spcAft>
              <a:buSzPts val="2800"/>
              <a:buNone/>
              <a:defRPr>
                <a:latin typeface="Anaheim"/>
                <a:ea typeface="Anaheim"/>
                <a:cs typeface="Anaheim"/>
                <a:sym typeface="Anaheim"/>
              </a:defRPr>
            </a:lvl8pPr>
            <a:lvl9pPr lvl="8">
              <a:spcBef>
                <a:spcPts val="0"/>
              </a:spcBef>
              <a:spcAft>
                <a:spcPts val="0"/>
              </a:spcAft>
              <a:buSzPts val="2800"/>
              <a:buNone/>
              <a:defRPr>
                <a:latin typeface="Anaheim"/>
                <a:ea typeface="Anaheim"/>
                <a:cs typeface="Anaheim"/>
                <a:sym typeface="Anaheim"/>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66" name="Shape 66"/>
        <p:cNvGrpSpPr/>
        <p:nvPr/>
      </p:nvGrpSpPr>
      <p:grpSpPr>
        <a:xfrm>
          <a:off x="0" y="0"/>
          <a:ext cx="0" cy="0"/>
          <a:chOff x="0" y="0"/>
          <a:chExt cx="0" cy="0"/>
        </a:xfrm>
      </p:grpSpPr>
      <p:pic>
        <p:nvPicPr>
          <p:cNvPr id="67" name="Google Shape;67;p15"/>
          <p:cNvPicPr preferRelativeResize="0"/>
          <p:nvPr/>
        </p:nvPicPr>
        <p:blipFill>
          <a:blip r:embed="rId2">
            <a:alphaModFix/>
          </a:blip>
          <a:stretch>
            <a:fillRect/>
          </a:stretch>
        </p:blipFill>
        <p:spPr>
          <a:xfrm>
            <a:off x="0" y="0"/>
            <a:ext cx="9144000" cy="5143500"/>
          </a:xfrm>
          <a:prstGeom prst="rect">
            <a:avLst/>
          </a:prstGeom>
          <a:noFill/>
          <a:ln>
            <a:noFill/>
          </a:ln>
        </p:spPr>
      </p:pic>
      <p:sp>
        <p:nvSpPr>
          <p:cNvPr id="68" name="Google Shape;68;p15"/>
          <p:cNvSpPr txBox="1"/>
          <p:nvPr>
            <p:ph idx="1" type="subTitle"/>
          </p:nvPr>
        </p:nvSpPr>
        <p:spPr>
          <a:xfrm>
            <a:off x="720000" y="1452575"/>
            <a:ext cx="4461600" cy="28461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800"/>
              <a:buFont typeface="Maven Pro"/>
              <a:buChar char="●"/>
              <a:defRPr sz="1600">
                <a:latin typeface="Oxygen"/>
                <a:ea typeface="Oxygen"/>
                <a:cs typeface="Oxygen"/>
                <a:sym typeface="Oxygen"/>
              </a:defRPr>
            </a:lvl1pPr>
            <a:lvl2pPr lvl="1">
              <a:spcBef>
                <a:spcPts val="1600"/>
              </a:spcBef>
              <a:spcAft>
                <a:spcPts val="0"/>
              </a:spcAft>
              <a:buClr>
                <a:srgbClr val="024427"/>
              </a:buClr>
              <a:buSzPts val="1400"/>
              <a:buFont typeface="Maven Pro"/>
              <a:buChar char="○"/>
              <a:defRPr/>
            </a:lvl2pPr>
            <a:lvl3pPr lvl="2">
              <a:spcBef>
                <a:spcPts val="1600"/>
              </a:spcBef>
              <a:spcAft>
                <a:spcPts val="0"/>
              </a:spcAft>
              <a:buClr>
                <a:srgbClr val="024427"/>
              </a:buClr>
              <a:buSzPts val="1400"/>
              <a:buFont typeface="Maven Pro"/>
              <a:buChar char="■"/>
              <a:defRPr/>
            </a:lvl3pPr>
            <a:lvl4pPr lvl="3">
              <a:spcBef>
                <a:spcPts val="1600"/>
              </a:spcBef>
              <a:spcAft>
                <a:spcPts val="0"/>
              </a:spcAft>
              <a:buClr>
                <a:srgbClr val="024427"/>
              </a:buClr>
              <a:buSzPts val="1400"/>
              <a:buFont typeface="Maven Pro"/>
              <a:buChar char="●"/>
              <a:defRPr/>
            </a:lvl4pPr>
            <a:lvl5pPr lvl="4">
              <a:spcBef>
                <a:spcPts val="1600"/>
              </a:spcBef>
              <a:spcAft>
                <a:spcPts val="0"/>
              </a:spcAft>
              <a:buClr>
                <a:srgbClr val="024427"/>
              </a:buClr>
              <a:buSzPts val="1400"/>
              <a:buFont typeface="Maven Pro"/>
              <a:buChar char="○"/>
              <a:defRPr/>
            </a:lvl5pPr>
            <a:lvl6pPr lvl="5">
              <a:spcBef>
                <a:spcPts val="1600"/>
              </a:spcBef>
              <a:spcAft>
                <a:spcPts val="0"/>
              </a:spcAft>
              <a:buClr>
                <a:srgbClr val="024427"/>
              </a:buClr>
              <a:buSzPts val="1400"/>
              <a:buFont typeface="Maven Pro"/>
              <a:buChar char="■"/>
              <a:defRPr/>
            </a:lvl6pPr>
            <a:lvl7pPr lvl="6">
              <a:spcBef>
                <a:spcPts val="1600"/>
              </a:spcBef>
              <a:spcAft>
                <a:spcPts val="0"/>
              </a:spcAft>
              <a:buClr>
                <a:srgbClr val="024427"/>
              </a:buClr>
              <a:buSzPts val="1400"/>
              <a:buFont typeface="Maven Pro"/>
              <a:buChar char="●"/>
              <a:defRPr/>
            </a:lvl7pPr>
            <a:lvl8pPr lvl="7">
              <a:spcBef>
                <a:spcPts val="1600"/>
              </a:spcBef>
              <a:spcAft>
                <a:spcPts val="0"/>
              </a:spcAft>
              <a:buClr>
                <a:srgbClr val="024427"/>
              </a:buClr>
              <a:buSzPts val="1400"/>
              <a:buFont typeface="Maven Pro"/>
              <a:buChar char="○"/>
              <a:defRPr/>
            </a:lvl8pPr>
            <a:lvl9pPr lvl="8">
              <a:spcBef>
                <a:spcPts val="1600"/>
              </a:spcBef>
              <a:spcAft>
                <a:spcPts val="1600"/>
              </a:spcAft>
              <a:buClr>
                <a:srgbClr val="024427"/>
              </a:buClr>
              <a:buSzPts val="1400"/>
              <a:buFont typeface="Maven Pro"/>
              <a:buChar char="■"/>
              <a:defRPr/>
            </a:lvl9pPr>
          </a:lstStyle>
          <a:p/>
        </p:txBody>
      </p:sp>
      <p:sp>
        <p:nvSpPr>
          <p:cNvPr id="69" name="Google Shape;69;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70" name="Shape 70"/>
        <p:cNvGrpSpPr/>
        <p:nvPr/>
      </p:nvGrpSpPr>
      <p:grpSpPr>
        <a:xfrm>
          <a:off x="0" y="0"/>
          <a:ext cx="0" cy="0"/>
          <a:chOff x="0" y="0"/>
          <a:chExt cx="0" cy="0"/>
        </a:xfrm>
      </p:grpSpPr>
      <p:pic>
        <p:nvPicPr>
          <p:cNvPr id="71" name="Google Shape;71;p16"/>
          <p:cNvPicPr preferRelativeResize="0"/>
          <p:nvPr/>
        </p:nvPicPr>
        <p:blipFill>
          <a:blip r:embed="rId2">
            <a:alphaModFix/>
          </a:blip>
          <a:stretch>
            <a:fillRect/>
          </a:stretch>
        </p:blipFill>
        <p:spPr>
          <a:xfrm>
            <a:off x="0" y="0"/>
            <a:ext cx="9144000" cy="5143505"/>
          </a:xfrm>
          <a:prstGeom prst="rect">
            <a:avLst/>
          </a:prstGeom>
          <a:noFill/>
          <a:ln>
            <a:noFill/>
          </a:ln>
        </p:spPr>
      </p:pic>
      <p:sp>
        <p:nvSpPr>
          <p:cNvPr id="72" name="Google Shape;72;p16"/>
          <p:cNvSpPr txBox="1"/>
          <p:nvPr>
            <p:ph type="title"/>
          </p:nvPr>
        </p:nvSpPr>
        <p:spPr>
          <a:xfrm>
            <a:off x="2290025" y="3353475"/>
            <a:ext cx="4563900" cy="5319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800"/>
              <a:buNone/>
              <a:defRPr b="1" sz="1800"/>
            </a:lvl1pPr>
            <a:lvl2pPr lvl="1" rtl="0" algn="ctr">
              <a:spcBef>
                <a:spcPts val="0"/>
              </a:spcBef>
              <a:spcAft>
                <a:spcPts val="0"/>
              </a:spcAft>
              <a:buSzPts val="1800"/>
              <a:buNone/>
              <a:defRPr sz="1800"/>
            </a:lvl2pPr>
            <a:lvl3pPr lvl="2" rtl="0" algn="ctr">
              <a:spcBef>
                <a:spcPts val="0"/>
              </a:spcBef>
              <a:spcAft>
                <a:spcPts val="0"/>
              </a:spcAft>
              <a:buSzPts val="1800"/>
              <a:buNone/>
              <a:defRPr sz="1800"/>
            </a:lvl3pPr>
            <a:lvl4pPr lvl="3" rtl="0" algn="ctr">
              <a:spcBef>
                <a:spcPts val="0"/>
              </a:spcBef>
              <a:spcAft>
                <a:spcPts val="0"/>
              </a:spcAft>
              <a:buSzPts val="1800"/>
              <a:buNone/>
              <a:defRPr sz="1800"/>
            </a:lvl4pPr>
            <a:lvl5pPr lvl="4" rtl="0" algn="ctr">
              <a:spcBef>
                <a:spcPts val="0"/>
              </a:spcBef>
              <a:spcAft>
                <a:spcPts val="0"/>
              </a:spcAft>
              <a:buSzPts val="1800"/>
              <a:buNone/>
              <a:defRPr sz="1800"/>
            </a:lvl5pPr>
            <a:lvl6pPr lvl="5" rtl="0" algn="ctr">
              <a:spcBef>
                <a:spcPts val="0"/>
              </a:spcBef>
              <a:spcAft>
                <a:spcPts val="0"/>
              </a:spcAft>
              <a:buSzPts val="1800"/>
              <a:buNone/>
              <a:defRPr sz="1800"/>
            </a:lvl6pPr>
            <a:lvl7pPr lvl="6" rtl="0" algn="ctr">
              <a:spcBef>
                <a:spcPts val="0"/>
              </a:spcBef>
              <a:spcAft>
                <a:spcPts val="0"/>
              </a:spcAft>
              <a:buSzPts val="1800"/>
              <a:buNone/>
              <a:defRPr sz="1800"/>
            </a:lvl7pPr>
            <a:lvl8pPr lvl="7" rtl="0" algn="ctr">
              <a:spcBef>
                <a:spcPts val="0"/>
              </a:spcBef>
              <a:spcAft>
                <a:spcPts val="0"/>
              </a:spcAft>
              <a:buSzPts val="1800"/>
              <a:buNone/>
              <a:defRPr sz="1800"/>
            </a:lvl8pPr>
            <a:lvl9pPr lvl="8" rtl="0" algn="ctr">
              <a:spcBef>
                <a:spcPts val="0"/>
              </a:spcBef>
              <a:spcAft>
                <a:spcPts val="0"/>
              </a:spcAft>
              <a:buSzPts val="1800"/>
              <a:buNone/>
              <a:defRPr sz="1800"/>
            </a:lvl9pPr>
          </a:lstStyle>
          <a:p/>
        </p:txBody>
      </p:sp>
      <p:sp>
        <p:nvSpPr>
          <p:cNvPr id="73" name="Google Shape;73;p16"/>
          <p:cNvSpPr txBox="1"/>
          <p:nvPr>
            <p:ph idx="1" type="subTitle"/>
          </p:nvPr>
        </p:nvSpPr>
        <p:spPr>
          <a:xfrm>
            <a:off x="1454700" y="2052475"/>
            <a:ext cx="6234600" cy="12492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25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8">
    <p:spTree>
      <p:nvGrpSpPr>
        <p:cNvPr id="74" name="Shape 74"/>
        <p:cNvGrpSpPr/>
        <p:nvPr/>
      </p:nvGrpSpPr>
      <p:grpSpPr>
        <a:xfrm>
          <a:off x="0" y="0"/>
          <a:ext cx="0" cy="0"/>
          <a:chOff x="0" y="0"/>
          <a:chExt cx="0" cy="0"/>
        </a:xfrm>
      </p:grpSpPr>
      <p:pic>
        <p:nvPicPr>
          <p:cNvPr id="75" name="Google Shape;75;p17"/>
          <p:cNvPicPr preferRelativeResize="0"/>
          <p:nvPr/>
        </p:nvPicPr>
        <p:blipFill>
          <a:blip r:embed="rId2">
            <a:alphaModFix/>
          </a:blip>
          <a:stretch>
            <a:fillRect/>
          </a:stretch>
        </p:blipFill>
        <p:spPr>
          <a:xfrm>
            <a:off x="0" y="0"/>
            <a:ext cx="9144000" cy="5143500"/>
          </a:xfrm>
          <a:prstGeom prst="rect">
            <a:avLst/>
          </a:prstGeom>
          <a:noFill/>
          <a:ln>
            <a:noFill/>
          </a:ln>
        </p:spPr>
      </p:pic>
      <p:sp>
        <p:nvSpPr>
          <p:cNvPr id="76" name="Google Shape;76;p17"/>
          <p:cNvSpPr txBox="1"/>
          <p:nvPr>
            <p:ph idx="1" type="subTitle"/>
          </p:nvPr>
        </p:nvSpPr>
        <p:spPr>
          <a:xfrm>
            <a:off x="1057950" y="3689600"/>
            <a:ext cx="2785800" cy="91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7" name="Google Shape;77;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8" name="Google Shape;78;p17"/>
          <p:cNvSpPr txBox="1"/>
          <p:nvPr>
            <p:ph idx="2" type="subTitle"/>
          </p:nvPr>
        </p:nvSpPr>
        <p:spPr>
          <a:xfrm>
            <a:off x="5275850" y="3689600"/>
            <a:ext cx="2785800" cy="913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79" name="Google Shape;79;p17"/>
          <p:cNvSpPr txBox="1"/>
          <p:nvPr>
            <p:ph idx="3" type="subTitle"/>
          </p:nvPr>
        </p:nvSpPr>
        <p:spPr>
          <a:xfrm>
            <a:off x="1057800" y="3128600"/>
            <a:ext cx="2785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Bebas Neue"/>
              <a:buNone/>
              <a:defRPr b="1" sz="2000">
                <a:solidFill>
                  <a:schemeClr val="dk1"/>
                </a:solidFill>
                <a:latin typeface="Poiret One"/>
                <a:ea typeface="Poiret One"/>
                <a:cs typeface="Poiret One"/>
                <a:sym typeface="Poiret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80" name="Google Shape;80;p17"/>
          <p:cNvSpPr txBox="1"/>
          <p:nvPr>
            <p:ph idx="4" type="subTitle"/>
          </p:nvPr>
        </p:nvSpPr>
        <p:spPr>
          <a:xfrm>
            <a:off x="5275850" y="3128600"/>
            <a:ext cx="27858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Bebas Neue"/>
              <a:buNone/>
              <a:defRPr b="1" sz="2000">
                <a:solidFill>
                  <a:schemeClr val="dk1"/>
                </a:solidFill>
                <a:latin typeface="Poiret One"/>
                <a:ea typeface="Poiret One"/>
                <a:cs typeface="Poiret One"/>
                <a:sym typeface="Poiret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81" name="Shape 81"/>
        <p:cNvGrpSpPr/>
        <p:nvPr/>
      </p:nvGrpSpPr>
      <p:grpSpPr>
        <a:xfrm>
          <a:off x="0" y="0"/>
          <a:ext cx="0" cy="0"/>
          <a:chOff x="0" y="0"/>
          <a:chExt cx="0" cy="0"/>
        </a:xfrm>
      </p:grpSpPr>
      <p:pic>
        <p:nvPicPr>
          <p:cNvPr id="82" name="Google Shape;82;p18"/>
          <p:cNvPicPr preferRelativeResize="0"/>
          <p:nvPr/>
        </p:nvPicPr>
        <p:blipFill>
          <a:blip r:embed="rId2">
            <a:alphaModFix/>
          </a:blip>
          <a:stretch>
            <a:fillRect/>
          </a:stretch>
        </p:blipFill>
        <p:spPr>
          <a:xfrm>
            <a:off x="0" y="0"/>
            <a:ext cx="9144000" cy="5143500"/>
          </a:xfrm>
          <a:prstGeom prst="rect">
            <a:avLst/>
          </a:prstGeom>
          <a:noFill/>
          <a:ln>
            <a:noFill/>
          </a:ln>
        </p:spPr>
      </p:pic>
      <p:sp>
        <p:nvSpPr>
          <p:cNvPr id="83" name="Google Shape;83;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18"/>
          <p:cNvSpPr txBox="1"/>
          <p:nvPr>
            <p:ph idx="2" type="title"/>
          </p:nvPr>
        </p:nvSpPr>
        <p:spPr>
          <a:xfrm>
            <a:off x="720000" y="29485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5" name="Google Shape;85;p18"/>
          <p:cNvSpPr txBox="1"/>
          <p:nvPr>
            <p:ph idx="1" type="subTitle"/>
          </p:nvPr>
        </p:nvSpPr>
        <p:spPr>
          <a:xfrm>
            <a:off x="720000" y="3315275"/>
            <a:ext cx="2336400" cy="93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6" name="Google Shape;86;p18"/>
          <p:cNvSpPr txBox="1"/>
          <p:nvPr>
            <p:ph idx="3" type="title"/>
          </p:nvPr>
        </p:nvSpPr>
        <p:spPr>
          <a:xfrm>
            <a:off x="3403800" y="29485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7" name="Google Shape;87;p18"/>
          <p:cNvSpPr txBox="1"/>
          <p:nvPr>
            <p:ph idx="4" type="subTitle"/>
          </p:nvPr>
        </p:nvSpPr>
        <p:spPr>
          <a:xfrm>
            <a:off x="3403800" y="3315275"/>
            <a:ext cx="2336400" cy="93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88" name="Google Shape;88;p18"/>
          <p:cNvSpPr txBox="1"/>
          <p:nvPr>
            <p:ph idx="5" type="title"/>
          </p:nvPr>
        </p:nvSpPr>
        <p:spPr>
          <a:xfrm>
            <a:off x="6087600" y="2948538"/>
            <a:ext cx="23364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89" name="Google Shape;89;p18"/>
          <p:cNvSpPr txBox="1"/>
          <p:nvPr>
            <p:ph idx="6" type="subTitle"/>
          </p:nvPr>
        </p:nvSpPr>
        <p:spPr>
          <a:xfrm>
            <a:off x="6087600" y="3315275"/>
            <a:ext cx="2336400" cy="93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spTree>
      <p:nvGrpSpPr>
        <p:cNvPr id="90" name="Shape 90"/>
        <p:cNvGrpSpPr/>
        <p:nvPr/>
      </p:nvGrpSpPr>
      <p:grpSpPr>
        <a:xfrm>
          <a:off x="0" y="0"/>
          <a:ext cx="0" cy="0"/>
          <a:chOff x="0" y="0"/>
          <a:chExt cx="0" cy="0"/>
        </a:xfrm>
      </p:grpSpPr>
      <p:pic>
        <p:nvPicPr>
          <p:cNvPr id="91" name="Google Shape;91;p19"/>
          <p:cNvPicPr preferRelativeResize="0"/>
          <p:nvPr/>
        </p:nvPicPr>
        <p:blipFill rotWithShape="1">
          <a:blip r:embed="rId2">
            <a:alphaModFix/>
          </a:blip>
          <a:srcRect b="0" l="0" r="0" t="0"/>
          <a:stretch/>
        </p:blipFill>
        <p:spPr>
          <a:xfrm>
            <a:off x="0" y="0"/>
            <a:ext cx="9144000" cy="5143500"/>
          </a:xfrm>
          <a:prstGeom prst="rect">
            <a:avLst/>
          </a:prstGeom>
          <a:noFill/>
          <a:ln>
            <a:noFill/>
          </a:ln>
        </p:spPr>
      </p:pic>
      <p:sp>
        <p:nvSpPr>
          <p:cNvPr id="92" name="Google Shape;92;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3" name="Google Shape;93;p19"/>
          <p:cNvSpPr txBox="1"/>
          <p:nvPr>
            <p:ph idx="2" type="title"/>
          </p:nvPr>
        </p:nvSpPr>
        <p:spPr>
          <a:xfrm>
            <a:off x="1811453" y="1479425"/>
            <a:ext cx="2480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4" name="Google Shape;94;p19"/>
          <p:cNvSpPr txBox="1"/>
          <p:nvPr>
            <p:ph idx="1" type="subTitle"/>
          </p:nvPr>
        </p:nvSpPr>
        <p:spPr>
          <a:xfrm>
            <a:off x="1811453" y="1851750"/>
            <a:ext cx="2480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5" name="Google Shape;95;p19"/>
          <p:cNvSpPr txBox="1"/>
          <p:nvPr>
            <p:ph idx="3" type="title"/>
          </p:nvPr>
        </p:nvSpPr>
        <p:spPr>
          <a:xfrm>
            <a:off x="5749500" y="1479425"/>
            <a:ext cx="2480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6" name="Google Shape;96;p19"/>
          <p:cNvSpPr txBox="1"/>
          <p:nvPr>
            <p:ph idx="4" type="subTitle"/>
          </p:nvPr>
        </p:nvSpPr>
        <p:spPr>
          <a:xfrm>
            <a:off x="5749500" y="1851752"/>
            <a:ext cx="24801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7" name="Google Shape;97;p19"/>
          <p:cNvSpPr txBox="1"/>
          <p:nvPr>
            <p:ph idx="5" type="title"/>
          </p:nvPr>
        </p:nvSpPr>
        <p:spPr>
          <a:xfrm>
            <a:off x="1811450" y="3091625"/>
            <a:ext cx="2480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98" name="Google Shape;98;p19"/>
          <p:cNvSpPr txBox="1"/>
          <p:nvPr>
            <p:ph idx="6" type="subTitle"/>
          </p:nvPr>
        </p:nvSpPr>
        <p:spPr>
          <a:xfrm>
            <a:off x="1811450" y="3463950"/>
            <a:ext cx="24801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99" name="Google Shape;99;p19"/>
          <p:cNvSpPr txBox="1"/>
          <p:nvPr>
            <p:ph idx="7" type="title"/>
          </p:nvPr>
        </p:nvSpPr>
        <p:spPr>
          <a:xfrm>
            <a:off x="5749500" y="3091623"/>
            <a:ext cx="24801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0" name="Google Shape;100;p19"/>
          <p:cNvSpPr txBox="1"/>
          <p:nvPr>
            <p:ph idx="8" type="subTitle"/>
          </p:nvPr>
        </p:nvSpPr>
        <p:spPr>
          <a:xfrm>
            <a:off x="5749500" y="3463950"/>
            <a:ext cx="2480100" cy="484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101" name="Shape 101"/>
        <p:cNvGrpSpPr/>
        <p:nvPr/>
      </p:nvGrpSpPr>
      <p:grpSpPr>
        <a:xfrm>
          <a:off x="0" y="0"/>
          <a:ext cx="0" cy="0"/>
          <a:chOff x="0" y="0"/>
          <a:chExt cx="0" cy="0"/>
        </a:xfrm>
      </p:grpSpPr>
      <p:pic>
        <p:nvPicPr>
          <p:cNvPr id="102" name="Google Shape;102;p20"/>
          <p:cNvPicPr preferRelativeResize="0"/>
          <p:nvPr/>
        </p:nvPicPr>
        <p:blipFill rotWithShape="1">
          <a:blip r:embed="rId2">
            <a:alphaModFix/>
          </a:blip>
          <a:srcRect b="10" l="0" r="0" t="0"/>
          <a:stretch/>
        </p:blipFill>
        <p:spPr>
          <a:xfrm>
            <a:off x="0" y="0"/>
            <a:ext cx="9143999" cy="5143502"/>
          </a:xfrm>
          <a:prstGeom prst="rect">
            <a:avLst/>
          </a:prstGeom>
          <a:noFill/>
          <a:ln>
            <a:noFill/>
          </a:ln>
        </p:spPr>
      </p:pic>
      <p:sp>
        <p:nvSpPr>
          <p:cNvPr id="103" name="Google Shape;103;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4" name="Google Shape;104;p20"/>
          <p:cNvSpPr txBox="1"/>
          <p:nvPr>
            <p:ph idx="2" type="title"/>
          </p:nvPr>
        </p:nvSpPr>
        <p:spPr>
          <a:xfrm>
            <a:off x="788550" y="1881312"/>
            <a:ext cx="2305500" cy="41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5" name="Google Shape;105;p20"/>
          <p:cNvSpPr txBox="1"/>
          <p:nvPr>
            <p:ph idx="1" type="subTitle"/>
          </p:nvPr>
        </p:nvSpPr>
        <p:spPr>
          <a:xfrm>
            <a:off x="720013" y="2193175"/>
            <a:ext cx="2442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6" name="Google Shape;106;p20"/>
          <p:cNvSpPr txBox="1"/>
          <p:nvPr>
            <p:ph idx="3" type="title"/>
          </p:nvPr>
        </p:nvSpPr>
        <p:spPr>
          <a:xfrm>
            <a:off x="3419250" y="1881312"/>
            <a:ext cx="2305500" cy="41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7" name="Google Shape;107;p20"/>
          <p:cNvSpPr txBox="1"/>
          <p:nvPr>
            <p:ph idx="4" type="subTitle"/>
          </p:nvPr>
        </p:nvSpPr>
        <p:spPr>
          <a:xfrm>
            <a:off x="3331962" y="2193175"/>
            <a:ext cx="2480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08" name="Google Shape;108;p20"/>
          <p:cNvSpPr txBox="1"/>
          <p:nvPr>
            <p:ph idx="5" type="title"/>
          </p:nvPr>
        </p:nvSpPr>
        <p:spPr>
          <a:xfrm>
            <a:off x="788550" y="3749587"/>
            <a:ext cx="2305500" cy="41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09" name="Google Shape;109;p20"/>
          <p:cNvSpPr txBox="1"/>
          <p:nvPr>
            <p:ph idx="6" type="subTitle"/>
          </p:nvPr>
        </p:nvSpPr>
        <p:spPr>
          <a:xfrm>
            <a:off x="720000" y="4061350"/>
            <a:ext cx="2442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0" name="Google Shape;110;p20"/>
          <p:cNvSpPr txBox="1"/>
          <p:nvPr>
            <p:ph idx="7" type="title"/>
          </p:nvPr>
        </p:nvSpPr>
        <p:spPr>
          <a:xfrm>
            <a:off x="3419250" y="3749587"/>
            <a:ext cx="2305500" cy="41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1" name="Google Shape;111;p20"/>
          <p:cNvSpPr txBox="1"/>
          <p:nvPr>
            <p:ph idx="8" type="subTitle"/>
          </p:nvPr>
        </p:nvSpPr>
        <p:spPr>
          <a:xfrm>
            <a:off x="3331950" y="4061350"/>
            <a:ext cx="2480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2" name="Google Shape;112;p20"/>
          <p:cNvSpPr txBox="1"/>
          <p:nvPr>
            <p:ph idx="9" type="title"/>
          </p:nvPr>
        </p:nvSpPr>
        <p:spPr>
          <a:xfrm>
            <a:off x="6049924" y="1881312"/>
            <a:ext cx="2305500" cy="41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3" name="Google Shape;113;p20"/>
          <p:cNvSpPr txBox="1"/>
          <p:nvPr>
            <p:ph idx="13" type="subTitle"/>
          </p:nvPr>
        </p:nvSpPr>
        <p:spPr>
          <a:xfrm>
            <a:off x="5981387" y="2193175"/>
            <a:ext cx="2442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14" name="Google Shape;114;p20"/>
          <p:cNvSpPr txBox="1"/>
          <p:nvPr>
            <p:ph idx="14" type="title"/>
          </p:nvPr>
        </p:nvSpPr>
        <p:spPr>
          <a:xfrm>
            <a:off x="6049924" y="3749587"/>
            <a:ext cx="2305500" cy="413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2400"/>
              <a:buNone/>
              <a:defRPr b="1" sz="20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115" name="Google Shape;115;p20"/>
          <p:cNvSpPr txBox="1"/>
          <p:nvPr>
            <p:ph idx="15" type="subTitle"/>
          </p:nvPr>
        </p:nvSpPr>
        <p:spPr>
          <a:xfrm>
            <a:off x="5981374" y="4061350"/>
            <a:ext cx="24426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pic>
        <p:nvPicPr>
          <p:cNvPr id="13" name="Google Shape;13;p3"/>
          <p:cNvPicPr preferRelativeResize="0"/>
          <p:nvPr/>
        </p:nvPicPr>
        <p:blipFill>
          <a:blip r:embed="rId2">
            <a:alphaModFix/>
          </a:blip>
          <a:stretch>
            <a:fillRect/>
          </a:stretch>
        </p:blipFill>
        <p:spPr>
          <a:xfrm>
            <a:off x="0" y="0"/>
            <a:ext cx="9144000" cy="5143484"/>
          </a:xfrm>
          <a:prstGeom prst="rect">
            <a:avLst/>
          </a:prstGeom>
          <a:noFill/>
          <a:ln>
            <a:noFill/>
          </a:ln>
        </p:spPr>
      </p:pic>
      <p:sp>
        <p:nvSpPr>
          <p:cNvPr id="14" name="Google Shape;14;p3"/>
          <p:cNvSpPr txBox="1"/>
          <p:nvPr>
            <p:ph type="title"/>
          </p:nvPr>
        </p:nvSpPr>
        <p:spPr>
          <a:xfrm>
            <a:off x="5139007" y="2342625"/>
            <a:ext cx="3285000" cy="8418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b="1"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5138900" y="1106175"/>
            <a:ext cx="3285000" cy="1265100"/>
          </a:xfrm>
          <a:prstGeom prst="rect">
            <a:avLst/>
          </a:prstGeom>
        </p:spPr>
        <p:txBody>
          <a:bodyPr anchorCtr="0" anchor="b" bIns="91425" lIns="91425" spcFirstLastPara="1" rIns="91425" wrap="square" tIns="91425">
            <a:noAutofit/>
          </a:bodyPr>
          <a:lstStyle>
            <a:lvl1pPr lvl="0" rtl="0" algn="r">
              <a:spcBef>
                <a:spcPts val="0"/>
              </a:spcBef>
              <a:spcAft>
                <a:spcPts val="0"/>
              </a:spcAft>
              <a:buSzPts val="6000"/>
              <a:buNone/>
              <a:defRPr b="1"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6" name="Google Shape;16;p3"/>
          <p:cNvSpPr txBox="1"/>
          <p:nvPr>
            <p:ph idx="1" type="subTitle"/>
          </p:nvPr>
        </p:nvSpPr>
        <p:spPr>
          <a:xfrm>
            <a:off x="5139001" y="3323950"/>
            <a:ext cx="3285000" cy="713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e text 3">
  <p:cSld name="CUSTOM_2">
    <p:spTree>
      <p:nvGrpSpPr>
        <p:cNvPr id="116" name="Shape 116"/>
        <p:cNvGrpSpPr/>
        <p:nvPr/>
      </p:nvGrpSpPr>
      <p:grpSpPr>
        <a:xfrm>
          <a:off x="0" y="0"/>
          <a:ext cx="0" cy="0"/>
          <a:chOff x="0" y="0"/>
          <a:chExt cx="0" cy="0"/>
        </a:xfrm>
      </p:grpSpPr>
      <p:pic>
        <p:nvPicPr>
          <p:cNvPr id="117" name="Google Shape;117;p21"/>
          <p:cNvPicPr preferRelativeResize="0"/>
          <p:nvPr/>
        </p:nvPicPr>
        <p:blipFill>
          <a:blip r:embed="rId2">
            <a:alphaModFix/>
          </a:blip>
          <a:stretch>
            <a:fillRect/>
          </a:stretch>
        </p:blipFill>
        <p:spPr>
          <a:xfrm>
            <a:off x="0" y="0"/>
            <a:ext cx="9144000" cy="5143500"/>
          </a:xfrm>
          <a:prstGeom prst="rect">
            <a:avLst/>
          </a:prstGeom>
          <a:noFill/>
          <a:ln>
            <a:noFill/>
          </a:ln>
        </p:spPr>
      </p:pic>
      <p:sp>
        <p:nvSpPr>
          <p:cNvPr id="118" name="Google Shape;118;p21"/>
          <p:cNvSpPr txBox="1"/>
          <p:nvPr>
            <p:ph idx="1" type="subTitle"/>
          </p:nvPr>
        </p:nvSpPr>
        <p:spPr>
          <a:xfrm>
            <a:off x="1759800" y="2006750"/>
            <a:ext cx="2659800" cy="1968900"/>
          </a:xfrm>
          <a:prstGeom prst="rect">
            <a:avLst/>
          </a:prstGeom>
        </p:spPr>
        <p:txBody>
          <a:bodyPr anchorCtr="0" anchor="t" bIns="91425" lIns="91425" spcFirstLastPara="1" rIns="91425" wrap="square" tIns="91425">
            <a:noAutofit/>
          </a:bodyPr>
          <a:lstStyle>
            <a:lvl1pPr lvl="0">
              <a:spcBef>
                <a:spcPts val="0"/>
              </a:spcBef>
              <a:spcAft>
                <a:spcPts val="0"/>
              </a:spcAft>
              <a:buSzPts val="1600"/>
              <a:buFont typeface="Oxygen"/>
              <a:buNone/>
              <a:defRPr sz="1600">
                <a:latin typeface="Oxygen"/>
                <a:ea typeface="Oxygen"/>
                <a:cs typeface="Oxygen"/>
                <a:sym typeface="Oxygen"/>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
        <p:nvSpPr>
          <p:cNvPr id="119" name="Google Shape;119;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
    <p:spTree>
      <p:nvGrpSpPr>
        <p:cNvPr id="120" name="Shape 120"/>
        <p:cNvGrpSpPr/>
        <p:nvPr/>
      </p:nvGrpSpPr>
      <p:grpSpPr>
        <a:xfrm>
          <a:off x="0" y="0"/>
          <a:ext cx="0" cy="0"/>
          <a:chOff x="0" y="0"/>
          <a:chExt cx="0" cy="0"/>
        </a:xfrm>
      </p:grpSpPr>
      <p:pic>
        <p:nvPicPr>
          <p:cNvPr id="121" name="Google Shape;121;p22"/>
          <p:cNvPicPr preferRelativeResize="0"/>
          <p:nvPr/>
        </p:nvPicPr>
        <p:blipFill>
          <a:blip r:embed="rId2">
            <a:alphaModFix/>
          </a:blip>
          <a:stretch>
            <a:fillRect/>
          </a:stretch>
        </p:blipFill>
        <p:spPr>
          <a:xfrm>
            <a:off x="-1" y="0"/>
            <a:ext cx="9144000" cy="5143513"/>
          </a:xfrm>
          <a:prstGeom prst="rect">
            <a:avLst/>
          </a:prstGeom>
          <a:noFill/>
          <a:ln>
            <a:noFill/>
          </a:ln>
        </p:spPr>
      </p:pic>
      <p:sp>
        <p:nvSpPr>
          <p:cNvPr id="122" name="Google Shape;122;p22"/>
          <p:cNvSpPr txBox="1"/>
          <p:nvPr>
            <p:ph idx="1" type="subTitle"/>
          </p:nvPr>
        </p:nvSpPr>
        <p:spPr>
          <a:xfrm>
            <a:off x="4281625" y="2006750"/>
            <a:ext cx="2659800" cy="1968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Font typeface="Oxygen"/>
              <a:buNone/>
              <a:defRPr sz="1600">
                <a:latin typeface="Oxygen"/>
                <a:ea typeface="Oxygen"/>
                <a:cs typeface="Oxygen"/>
                <a:sym typeface="Oxygen"/>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
        <p:nvSpPr>
          <p:cNvPr id="123" name="Google Shape;12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
    <p:spTree>
      <p:nvGrpSpPr>
        <p:cNvPr id="124" name="Shape 124"/>
        <p:cNvGrpSpPr/>
        <p:nvPr/>
      </p:nvGrpSpPr>
      <p:grpSpPr>
        <a:xfrm>
          <a:off x="0" y="0"/>
          <a:ext cx="0" cy="0"/>
          <a:chOff x="0" y="0"/>
          <a:chExt cx="0" cy="0"/>
        </a:xfrm>
      </p:grpSpPr>
      <p:pic>
        <p:nvPicPr>
          <p:cNvPr id="125" name="Google Shape;125;p23"/>
          <p:cNvPicPr preferRelativeResize="0"/>
          <p:nvPr/>
        </p:nvPicPr>
        <p:blipFill>
          <a:blip r:embed="rId2">
            <a:alphaModFix/>
          </a:blip>
          <a:stretch>
            <a:fillRect/>
          </a:stretch>
        </p:blipFill>
        <p:spPr>
          <a:xfrm>
            <a:off x="0" y="0"/>
            <a:ext cx="9144000" cy="5143513"/>
          </a:xfrm>
          <a:prstGeom prst="rect">
            <a:avLst/>
          </a:prstGeom>
          <a:noFill/>
          <a:ln>
            <a:noFill/>
          </a:ln>
        </p:spPr>
      </p:pic>
      <p:sp>
        <p:nvSpPr>
          <p:cNvPr id="126" name="Google Shape;126;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7" name="Google Shape;127;p23"/>
          <p:cNvSpPr txBox="1"/>
          <p:nvPr>
            <p:ph idx="1" type="subTitle"/>
          </p:nvPr>
        </p:nvSpPr>
        <p:spPr>
          <a:xfrm>
            <a:off x="1759800" y="2006750"/>
            <a:ext cx="2659800" cy="1968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Oxygen"/>
              <a:buNone/>
              <a:defRPr sz="1600">
                <a:latin typeface="Oxygen"/>
                <a:ea typeface="Oxygen"/>
                <a:cs typeface="Oxygen"/>
                <a:sym typeface="Oxygen"/>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5">
    <p:spTree>
      <p:nvGrpSpPr>
        <p:cNvPr id="128" name="Shape 128"/>
        <p:cNvGrpSpPr/>
        <p:nvPr/>
      </p:nvGrpSpPr>
      <p:grpSpPr>
        <a:xfrm>
          <a:off x="0" y="0"/>
          <a:ext cx="0" cy="0"/>
          <a:chOff x="0" y="0"/>
          <a:chExt cx="0" cy="0"/>
        </a:xfrm>
      </p:grpSpPr>
      <p:pic>
        <p:nvPicPr>
          <p:cNvPr id="129" name="Google Shape;129;p24"/>
          <p:cNvPicPr preferRelativeResize="0"/>
          <p:nvPr/>
        </p:nvPicPr>
        <p:blipFill>
          <a:blip r:embed="rId2">
            <a:alphaModFix/>
          </a:blip>
          <a:stretch>
            <a:fillRect/>
          </a:stretch>
        </p:blipFill>
        <p:spPr>
          <a:xfrm>
            <a:off x="-5" y="0"/>
            <a:ext cx="9144005" cy="5143500"/>
          </a:xfrm>
          <a:prstGeom prst="rect">
            <a:avLst/>
          </a:prstGeom>
          <a:noFill/>
          <a:ln>
            <a:noFill/>
          </a:ln>
        </p:spPr>
      </p:pic>
      <p:sp>
        <p:nvSpPr>
          <p:cNvPr id="130" name="Google Shape;130;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spTree>
      <p:nvGrpSpPr>
        <p:cNvPr id="131" name="Shape 131"/>
        <p:cNvGrpSpPr/>
        <p:nvPr/>
      </p:nvGrpSpPr>
      <p:grpSpPr>
        <a:xfrm>
          <a:off x="0" y="0"/>
          <a:ext cx="0" cy="0"/>
          <a:chOff x="0" y="0"/>
          <a:chExt cx="0" cy="0"/>
        </a:xfrm>
      </p:grpSpPr>
      <p:pic>
        <p:nvPicPr>
          <p:cNvPr id="132" name="Google Shape;132;p25"/>
          <p:cNvPicPr preferRelativeResize="0"/>
          <p:nvPr/>
        </p:nvPicPr>
        <p:blipFill>
          <a:blip r:embed="rId2">
            <a:alphaModFix/>
          </a:blip>
          <a:stretch>
            <a:fillRect/>
          </a:stretch>
        </p:blipFill>
        <p:spPr>
          <a:xfrm>
            <a:off x="0" y="0"/>
            <a:ext cx="9144000" cy="5143500"/>
          </a:xfrm>
          <a:prstGeom prst="rect">
            <a:avLst/>
          </a:prstGeom>
          <a:noFill/>
          <a:ln>
            <a:noFill/>
          </a:ln>
        </p:spPr>
      </p:pic>
      <p:sp>
        <p:nvSpPr>
          <p:cNvPr id="133" name="Google Shape;133;p25"/>
          <p:cNvSpPr txBox="1"/>
          <p:nvPr>
            <p:ph hasCustomPrompt="1" type="title"/>
          </p:nvPr>
        </p:nvSpPr>
        <p:spPr>
          <a:xfrm>
            <a:off x="1284000" y="540000"/>
            <a:ext cx="65760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34" name="Google Shape;134;p25"/>
          <p:cNvSpPr txBox="1"/>
          <p:nvPr>
            <p:ph idx="1" type="subTitle"/>
          </p:nvPr>
        </p:nvSpPr>
        <p:spPr>
          <a:xfrm>
            <a:off x="1284000" y="1246025"/>
            <a:ext cx="65760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5" name="Google Shape;135;p25"/>
          <p:cNvSpPr txBox="1"/>
          <p:nvPr>
            <p:ph hasCustomPrompt="1" idx="2" type="title"/>
          </p:nvPr>
        </p:nvSpPr>
        <p:spPr>
          <a:xfrm>
            <a:off x="1284000" y="1996138"/>
            <a:ext cx="65760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36" name="Google Shape;136;p25"/>
          <p:cNvSpPr txBox="1"/>
          <p:nvPr>
            <p:ph idx="3" type="subTitle"/>
          </p:nvPr>
        </p:nvSpPr>
        <p:spPr>
          <a:xfrm>
            <a:off x="1284000" y="2702163"/>
            <a:ext cx="65760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137" name="Google Shape;137;p25"/>
          <p:cNvSpPr txBox="1"/>
          <p:nvPr>
            <p:ph hasCustomPrompt="1" idx="4" type="title"/>
          </p:nvPr>
        </p:nvSpPr>
        <p:spPr>
          <a:xfrm>
            <a:off x="1284000" y="3452288"/>
            <a:ext cx="6576000" cy="828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200"/>
              <a:buNone/>
              <a:defRPr sz="62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38" name="Google Shape;138;p25"/>
          <p:cNvSpPr txBox="1"/>
          <p:nvPr>
            <p:ph idx="5" type="subTitle"/>
          </p:nvPr>
        </p:nvSpPr>
        <p:spPr>
          <a:xfrm>
            <a:off x="1284000" y="4158313"/>
            <a:ext cx="6576000" cy="445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9">
    <p:spTree>
      <p:nvGrpSpPr>
        <p:cNvPr id="139" name="Shape 139"/>
        <p:cNvGrpSpPr/>
        <p:nvPr/>
      </p:nvGrpSpPr>
      <p:grpSpPr>
        <a:xfrm>
          <a:off x="0" y="0"/>
          <a:ext cx="0" cy="0"/>
          <a:chOff x="0" y="0"/>
          <a:chExt cx="0" cy="0"/>
        </a:xfrm>
      </p:grpSpPr>
      <p:pic>
        <p:nvPicPr>
          <p:cNvPr id="140" name="Google Shape;140;p26"/>
          <p:cNvPicPr preferRelativeResize="0"/>
          <p:nvPr/>
        </p:nvPicPr>
        <p:blipFill>
          <a:blip r:embed="rId2">
            <a:alphaModFix/>
          </a:blip>
          <a:stretch>
            <a:fillRect/>
          </a:stretch>
        </p:blipFill>
        <p:spPr>
          <a:xfrm>
            <a:off x="-7" y="0"/>
            <a:ext cx="9144000" cy="5143497"/>
          </a:xfrm>
          <a:prstGeom prst="rect">
            <a:avLst/>
          </a:prstGeom>
          <a:noFill/>
          <a:ln>
            <a:noFill/>
          </a:ln>
        </p:spPr>
      </p:pic>
      <p:sp>
        <p:nvSpPr>
          <p:cNvPr id="141" name="Google Shape;141;p26"/>
          <p:cNvSpPr txBox="1"/>
          <p:nvPr>
            <p:ph type="title"/>
          </p:nvPr>
        </p:nvSpPr>
        <p:spPr>
          <a:xfrm>
            <a:off x="720107" y="2342625"/>
            <a:ext cx="3285000" cy="8418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b="1"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2" name="Google Shape;142;p26"/>
          <p:cNvSpPr txBox="1"/>
          <p:nvPr>
            <p:ph hasCustomPrompt="1" idx="2" type="title"/>
          </p:nvPr>
        </p:nvSpPr>
        <p:spPr>
          <a:xfrm>
            <a:off x="720000" y="1106175"/>
            <a:ext cx="3285000" cy="12651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b="1"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3" name="Google Shape;143;p26"/>
          <p:cNvSpPr txBox="1"/>
          <p:nvPr>
            <p:ph idx="1" type="subTitle"/>
          </p:nvPr>
        </p:nvSpPr>
        <p:spPr>
          <a:xfrm>
            <a:off x="720101" y="3323950"/>
            <a:ext cx="3285000" cy="71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CUSTOM_10">
    <p:spTree>
      <p:nvGrpSpPr>
        <p:cNvPr id="144" name="Shape 144"/>
        <p:cNvGrpSpPr/>
        <p:nvPr/>
      </p:nvGrpSpPr>
      <p:grpSpPr>
        <a:xfrm>
          <a:off x="0" y="0"/>
          <a:ext cx="0" cy="0"/>
          <a:chOff x="0" y="0"/>
          <a:chExt cx="0" cy="0"/>
        </a:xfrm>
      </p:grpSpPr>
      <p:pic>
        <p:nvPicPr>
          <p:cNvPr id="145" name="Google Shape;145;p27"/>
          <p:cNvPicPr preferRelativeResize="0"/>
          <p:nvPr/>
        </p:nvPicPr>
        <p:blipFill>
          <a:blip r:embed="rId2">
            <a:alphaModFix/>
          </a:blip>
          <a:stretch>
            <a:fillRect/>
          </a:stretch>
        </p:blipFill>
        <p:spPr>
          <a:xfrm>
            <a:off x="0" y="0"/>
            <a:ext cx="9144000" cy="5143500"/>
          </a:xfrm>
          <a:prstGeom prst="rect">
            <a:avLst/>
          </a:prstGeom>
          <a:noFill/>
          <a:ln>
            <a:noFill/>
          </a:ln>
        </p:spPr>
      </p:pic>
      <p:sp>
        <p:nvSpPr>
          <p:cNvPr id="146" name="Google Shape;146;p27"/>
          <p:cNvSpPr txBox="1"/>
          <p:nvPr>
            <p:ph type="title"/>
          </p:nvPr>
        </p:nvSpPr>
        <p:spPr>
          <a:xfrm>
            <a:off x="2929500" y="2342625"/>
            <a:ext cx="32850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b="1" sz="45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47" name="Google Shape;147;p27"/>
          <p:cNvSpPr txBox="1"/>
          <p:nvPr>
            <p:ph hasCustomPrompt="1" idx="2" type="title"/>
          </p:nvPr>
        </p:nvSpPr>
        <p:spPr>
          <a:xfrm>
            <a:off x="2929500" y="1106175"/>
            <a:ext cx="3285000" cy="12651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b="1" sz="7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148" name="Google Shape;148;p27"/>
          <p:cNvSpPr txBox="1"/>
          <p:nvPr>
            <p:ph idx="1" type="subTitle"/>
          </p:nvPr>
        </p:nvSpPr>
        <p:spPr>
          <a:xfrm>
            <a:off x="2929500" y="3323950"/>
            <a:ext cx="32850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spTree>
      <p:nvGrpSpPr>
        <p:cNvPr id="149" name="Shape 149"/>
        <p:cNvGrpSpPr/>
        <p:nvPr/>
      </p:nvGrpSpPr>
      <p:grpSpPr>
        <a:xfrm>
          <a:off x="0" y="0"/>
          <a:ext cx="0" cy="0"/>
          <a:chOff x="0" y="0"/>
          <a:chExt cx="0" cy="0"/>
        </a:xfrm>
      </p:grpSpPr>
      <p:pic>
        <p:nvPicPr>
          <p:cNvPr id="150" name="Google Shape;150;p28"/>
          <p:cNvPicPr preferRelativeResize="0"/>
          <p:nvPr/>
        </p:nvPicPr>
        <p:blipFill>
          <a:blip r:embed="rId2">
            <a:alphaModFix/>
          </a:blip>
          <a:stretch>
            <a:fillRect/>
          </a:stretch>
        </p:blipFill>
        <p:spPr>
          <a:xfrm>
            <a:off x="0" y="3"/>
            <a:ext cx="9144000" cy="5143489"/>
          </a:xfrm>
          <a:prstGeom prst="rect">
            <a:avLst/>
          </a:prstGeom>
          <a:noFill/>
          <a:ln>
            <a:noFill/>
          </a:ln>
        </p:spPr>
      </p:pic>
      <p:sp>
        <p:nvSpPr>
          <p:cNvPr id="151" name="Google Shape;151;p28"/>
          <p:cNvSpPr txBox="1"/>
          <p:nvPr>
            <p:ph type="ctrTitle"/>
          </p:nvPr>
        </p:nvSpPr>
        <p:spPr>
          <a:xfrm>
            <a:off x="4096775" y="540100"/>
            <a:ext cx="4325700" cy="9840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b="1"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2" name="Google Shape;152;p28"/>
          <p:cNvSpPr txBox="1"/>
          <p:nvPr>
            <p:ph idx="1" type="subTitle"/>
          </p:nvPr>
        </p:nvSpPr>
        <p:spPr>
          <a:xfrm>
            <a:off x="4096775" y="1524100"/>
            <a:ext cx="4325700" cy="792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53" name="Google Shape;153;p28"/>
          <p:cNvSpPr txBox="1"/>
          <p:nvPr/>
        </p:nvSpPr>
        <p:spPr>
          <a:xfrm>
            <a:off x="4409075" y="3137600"/>
            <a:ext cx="3701100" cy="96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2"/>
                </a:solidFill>
                <a:latin typeface="Oxygen"/>
                <a:ea typeface="Oxygen"/>
                <a:cs typeface="Oxygen"/>
                <a:sym typeface="Oxygen"/>
              </a:rPr>
              <a:t>CREDITS: This presentation template was created by </a:t>
            </a:r>
            <a:r>
              <a:rPr lang="en" u="sng">
                <a:solidFill>
                  <a:schemeClr val="lt2"/>
                </a:solidFill>
                <a:latin typeface="Oxygen"/>
                <a:ea typeface="Oxygen"/>
                <a:cs typeface="Oxygen"/>
                <a:sym typeface="Oxygen"/>
                <a:hlinkClick r:id="rId3">
                  <a:extLst>
                    <a:ext uri="{A12FA001-AC4F-418D-AE19-62706E023703}">
                      <ahyp:hlinkClr val="tx"/>
                    </a:ext>
                  </a:extLst>
                </a:hlinkClick>
              </a:rPr>
              <a:t>Slidesgo</a:t>
            </a:r>
            <a:r>
              <a:rPr lang="en">
                <a:solidFill>
                  <a:schemeClr val="lt2"/>
                </a:solidFill>
                <a:latin typeface="Oxygen"/>
                <a:ea typeface="Oxygen"/>
                <a:cs typeface="Oxygen"/>
                <a:sym typeface="Oxygen"/>
              </a:rPr>
              <a:t>, including icons by </a:t>
            </a:r>
            <a:r>
              <a:rPr lang="en" u="sng">
                <a:solidFill>
                  <a:schemeClr val="lt2"/>
                </a:solidFill>
                <a:latin typeface="Oxygen"/>
                <a:ea typeface="Oxygen"/>
                <a:cs typeface="Oxygen"/>
                <a:sym typeface="Oxygen"/>
                <a:hlinkClick r:id="rId4">
                  <a:extLst>
                    <a:ext uri="{A12FA001-AC4F-418D-AE19-62706E023703}">
                      <ahyp:hlinkClr val="tx"/>
                    </a:ext>
                  </a:extLst>
                </a:hlinkClick>
              </a:rPr>
              <a:t>Flaticon</a:t>
            </a:r>
            <a:r>
              <a:rPr lang="en">
                <a:solidFill>
                  <a:schemeClr val="lt2"/>
                </a:solidFill>
                <a:latin typeface="Oxygen"/>
                <a:ea typeface="Oxygen"/>
                <a:cs typeface="Oxygen"/>
                <a:sym typeface="Oxygen"/>
              </a:rPr>
              <a:t>, infographics &amp; images by</a:t>
            </a:r>
            <a:r>
              <a:rPr lang="en">
                <a:solidFill>
                  <a:schemeClr val="lt2"/>
                </a:solidFill>
                <a:uFill>
                  <a:noFill/>
                </a:uFill>
                <a:latin typeface="Oxygen"/>
                <a:ea typeface="Oxygen"/>
                <a:cs typeface="Oxygen"/>
                <a:sym typeface="Oxygen"/>
                <a:hlinkClick r:id="rId5">
                  <a:extLst>
                    <a:ext uri="{A12FA001-AC4F-418D-AE19-62706E023703}">
                      <ahyp:hlinkClr val="tx"/>
                    </a:ext>
                  </a:extLst>
                </a:hlinkClick>
              </a:rPr>
              <a:t> </a:t>
            </a:r>
            <a:r>
              <a:rPr lang="en" u="sng">
                <a:solidFill>
                  <a:schemeClr val="lt2"/>
                </a:solidFill>
                <a:latin typeface="Oxygen"/>
                <a:ea typeface="Oxygen"/>
                <a:cs typeface="Oxygen"/>
                <a:sym typeface="Oxygen"/>
                <a:hlinkClick r:id="rId6">
                  <a:extLst>
                    <a:ext uri="{A12FA001-AC4F-418D-AE19-62706E023703}">
                      <ahyp:hlinkClr val="tx"/>
                    </a:ext>
                  </a:extLst>
                </a:hlinkClick>
              </a:rPr>
              <a:t>Freepik</a:t>
            </a:r>
            <a:r>
              <a:rPr lang="en">
                <a:solidFill>
                  <a:schemeClr val="lt2"/>
                </a:solidFill>
                <a:latin typeface="Oxygen"/>
                <a:ea typeface="Oxygen"/>
                <a:cs typeface="Oxygen"/>
                <a:sym typeface="Oxygen"/>
              </a:rPr>
              <a:t>.</a:t>
            </a:r>
            <a:endParaRPr>
              <a:solidFill>
                <a:schemeClr val="lt2"/>
              </a:solidFill>
              <a:latin typeface="Oxygen"/>
              <a:ea typeface="Oxygen"/>
              <a:cs typeface="Oxygen"/>
              <a:sym typeface="Oxygen"/>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154" name="Shape 154"/>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3">
    <p:spTree>
      <p:nvGrpSpPr>
        <p:cNvPr id="155" name="Shape 155"/>
        <p:cNvGrpSpPr/>
        <p:nvPr/>
      </p:nvGrpSpPr>
      <p:grpSpPr>
        <a:xfrm>
          <a:off x="0" y="0"/>
          <a:ext cx="0" cy="0"/>
          <a:chOff x="0" y="0"/>
          <a:chExt cx="0" cy="0"/>
        </a:xfrm>
      </p:grpSpPr>
      <p:pic>
        <p:nvPicPr>
          <p:cNvPr id="156" name="Google Shape;156;p30"/>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pic>
        <p:nvPicPr>
          <p:cNvPr id="18" name="Google Shape;18;p4"/>
          <p:cNvPicPr preferRelativeResize="0"/>
          <p:nvPr/>
        </p:nvPicPr>
        <p:blipFill>
          <a:blip r:embed="rId2">
            <a:alphaModFix/>
          </a:blip>
          <a:stretch>
            <a:fillRect/>
          </a:stretch>
        </p:blipFill>
        <p:spPr>
          <a:xfrm>
            <a:off x="0" y="0"/>
            <a:ext cx="9144000" cy="5143500"/>
          </a:xfrm>
          <a:prstGeom prst="rect">
            <a:avLst/>
          </a:prstGeom>
          <a:noFill/>
          <a:ln>
            <a:noFill/>
          </a:ln>
        </p:spPr>
      </p:pic>
      <p:sp>
        <p:nvSpPr>
          <p:cNvPr id="19" name="Google Shape;19;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720000" y="1152475"/>
            <a:ext cx="7704000" cy="3416400"/>
          </a:xfrm>
          <a:prstGeom prst="rect">
            <a:avLst/>
          </a:prstGeom>
        </p:spPr>
        <p:txBody>
          <a:bodyPr anchorCtr="0" anchor="t" bIns="91425" lIns="91425" spcFirstLastPara="1" rIns="91425" wrap="square" tIns="91425">
            <a:noAutofit/>
          </a:bodyPr>
          <a:lstStyle>
            <a:lvl1pPr indent="-317500" lvl="0" marL="457200" rtl="0">
              <a:lnSpc>
                <a:spcPct val="115000"/>
              </a:lnSpc>
              <a:spcBef>
                <a:spcPts val="0"/>
              </a:spcBef>
              <a:spcAft>
                <a:spcPts val="0"/>
              </a:spcAft>
              <a:buSzPts val="1400"/>
              <a:buFont typeface="Oxygen"/>
              <a:buChar char="●"/>
              <a:defRPr sz="1400">
                <a:latin typeface="Oxygen"/>
                <a:ea typeface="Oxygen"/>
                <a:cs typeface="Oxygen"/>
                <a:sym typeface="Oxygen"/>
              </a:defRPr>
            </a:lvl1pPr>
            <a:lvl2pPr indent="-317500" lvl="1" marL="914400" rtl="0">
              <a:lnSpc>
                <a:spcPct val="115000"/>
              </a:lnSpc>
              <a:spcBef>
                <a:spcPts val="1600"/>
              </a:spcBef>
              <a:spcAft>
                <a:spcPts val="0"/>
              </a:spcAft>
              <a:buSzPts val="1400"/>
              <a:buFont typeface="Oxygen"/>
              <a:buChar char="○"/>
              <a:defRPr>
                <a:latin typeface="Oxygen"/>
                <a:ea typeface="Oxygen"/>
                <a:cs typeface="Oxygen"/>
                <a:sym typeface="Oxygen"/>
              </a:defRPr>
            </a:lvl2pPr>
            <a:lvl3pPr indent="-317500" lvl="2" marL="1371600" rtl="0">
              <a:lnSpc>
                <a:spcPct val="115000"/>
              </a:lnSpc>
              <a:spcBef>
                <a:spcPts val="1600"/>
              </a:spcBef>
              <a:spcAft>
                <a:spcPts val="0"/>
              </a:spcAft>
              <a:buSzPts val="1400"/>
              <a:buFont typeface="Oxygen"/>
              <a:buChar char="■"/>
              <a:defRPr>
                <a:latin typeface="Oxygen"/>
                <a:ea typeface="Oxygen"/>
                <a:cs typeface="Oxygen"/>
                <a:sym typeface="Oxygen"/>
              </a:defRPr>
            </a:lvl3pPr>
            <a:lvl4pPr indent="-317500" lvl="3" marL="1828800" rtl="0">
              <a:lnSpc>
                <a:spcPct val="115000"/>
              </a:lnSpc>
              <a:spcBef>
                <a:spcPts val="1600"/>
              </a:spcBef>
              <a:spcAft>
                <a:spcPts val="0"/>
              </a:spcAft>
              <a:buSzPts val="1400"/>
              <a:buFont typeface="Oxygen"/>
              <a:buChar char="●"/>
              <a:defRPr>
                <a:latin typeface="Oxygen"/>
                <a:ea typeface="Oxygen"/>
                <a:cs typeface="Oxygen"/>
                <a:sym typeface="Oxygen"/>
              </a:defRPr>
            </a:lvl4pPr>
            <a:lvl5pPr indent="-317500" lvl="4" marL="2286000" rtl="0">
              <a:lnSpc>
                <a:spcPct val="115000"/>
              </a:lnSpc>
              <a:spcBef>
                <a:spcPts val="1600"/>
              </a:spcBef>
              <a:spcAft>
                <a:spcPts val="0"/>
              </a:spcAft>
              <a:buSzPts val="1400"/>
              <a:buFont typeface="Oxygen"/>
              <a:buChar char="○"/>
              <a:defRPr>
                <a:latin typeface="Oxygen"/>
                <a:ea typeface="Oxygen"/>
                <a:cs typeface="Oxygen"/>
                <a:sym typeface="Oxygen"/>
              </a:defRPr>
            </a:lvl5pPr>
            <a:lvl6pPr indent="-317500" lvl="5" marL="2743200" rtl="0">
              <a:lnSpc>
                <a:spcPct val="115000"/>
              </a:lnSpc>
              <a:spcBef>
                <a:spcPts val="1600"/>
              </a:spcBef>
              <a:spcAft>
                <a:spcPts val="0"/>
              </a:spcAft>
              <a:buSzPts val="1400"/>
              <a:buFont typeface="Oxygen"/>
              <a:buChar char="■"/>
              <a:defRPr>
                <a:latin typeface="Oxygen"/>
                <a:ea typeface="Oxygen"/>
                <a:cs typeface="Oxygen"/>
                <a:sym typeface="Oxygen"/>
              </a:defRPr>
            </a:lvl6pPr>
            <a:lvl7pPr indent="-317500" lvl="6" marL="3200400" rtl="0">
              <a:lnSpc>
                <a:spcPct val="115000"/>
              </a:lnSpc>
              <a:spcBef>
                <a:spcPts val="1600"/>
              </a:spcBef>
              <a:spcAft>
                <a:spcPts val="0"/>
              </a:spcAft>
              <a:buSzPts val="1400"/>
              <a:buFont typeface="Oxygen"/>
              <a:buChar char="●"/>
              <a:defRPr>
                <a:latin typeface="Oxygen"/>
                <a:ea typeface="Oxygen"/>
                <a:cs typeface="Oxygen"/>
                <a:sym typeface="Oxygen"/>
              </a:defRPr>
            </a:lvl7pPr>
            <a:lvl8pPr indent="-317500" lvl="7" marL="3657600" rtl="0">
              <a:lnSpc>
                <a:spcPct val="115000"/>
              </a:lnSpc>
              <a:spcBef>
                <a:spcPts val="1600"/>
              </a:spcBef>
              <a:spcAft>
                <a:spcPts val="0"/>
              </a:spcAft>
              <a:buSzPts val="1400"/>
              <a:buFont typeface="Oxygen"/>
              <a:buChar char="○"/>
              <a:defRPr>
                <a:latin typeface="Oxygen"/>
                <a:ea typeface="Oxygen"/>
                <a:cs typeface="Oxygen"/>
                <a:sym typeface="Oxygen"/>
              </a:defRPr>
            </a:lvl8pPr>
            <a:lvl9pPr indent="-317500" lvl="8" marL="4114800" rtl="0">
              <a:lnSpc>
                <a:spcPct val="115000"/>
              </a:lnSpc>
              <a:spcBef>
                <a:spcPts val="1600"/>
              </a:spcBef>
              <a:spcAft>
                <a:spcPts val="1600"/>
              </a:spcAft>
              <a:buSzPts val="1400"/>
              <a:buFont typeface="Oxygen"/>
              <a:buChar char="■"/>
              <a:defRPr>
                <a:latin typeface="Oxygen"/>
                <a:ea typeface="Oxygen"/>
                <a:cs typeface="Oxygen"/>
                <a:sym typeface="Oxygen"/>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4_1">
    <p:spTree>
      <p:nvGrpSpPr>
        <p:cNvPr id="157" name="Shape 157"/>
        <p:cNvGrpSpPr/>
        <p:nvPr/>
      </p:nvGrpSpPr>
      <p:grpSpPr>
        <a:xfrm>
          <a:off x="0" y="0"/>
          <a:ext cx="0" cy="0"/>
          <a:chOff x="0" y="0"/>
          <a:chExt cx="0" cy="0"/>
        </a:xfrm>
      </p:grpSpPr>
      <p:pic>
        <p:nvPicPr>
          <p:cNvPr id="158" name="Google Shape;158;p31"/>
          <p:cNvPicPr preferRelativeResize="0"/>
          <p:nvPr/>
        </p:nvPicPr>
        <p:blipFill>
          <a:blip r:embed="rId2">
            <a:alphaModFix/>
          </a:blip>
          <a:stretch>
            <a:fillRect/>
          </a:stretch>
        </p:blipFill>
        <p:spPr>
          <a:xfrm>
            <a:off x="0" y="0"/>
            <a:ext cx="9144000" cy="5143513"/>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p:nvPr>
            <p:ph idx="1" type="subTitle"/>
          </p:nvPr>
        </p:nvSpPr>
        <p:spPr>
          <a:xfrm>
            <a:off x="703800" y="2491350"/>
            <a:ext cx="3494100" cy="713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800"/>
              <a:buFont typeface="Bebas Neue"/>
              <a:buNone/>
              <a:defRPr b="1" sz="2000">
                <a:solidFill>
                  <a:schemeClr val="dk1"/>
                </a:solidFill>
                <a:latin typeface="Poiret One"/>
                <a:ea typeface="Poiret One"/>
                <a:cs typeface="Poiret One"/>
                <a:sym typeface="Poiret One"/>
              </a:defRPr>
            </a:lvl1pPr>
            <a:lvl2pPr lvl="1"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24" name="Google Shape;24;p5"/>
          <p:cNvSpPr txBox="1"/>
          <p:nvPr>
            <p:ph idx="2" type="subTitle"/>
          </p:nvPr>
        </p:nvSpPr>
        <p:spPr>
          <a:xfrm>
            <a:off x="4913600" y="2491350"/>
            <a:ext cx="35103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Font typeface="Bebas Neue"/>
              <a:buNone/>
              <a:defRPr b="1" sz="2000">
                <a:solidFill>
                  <a:schemeClr val="dk1"/>
                </a:solidFill>
                <a:latin typeface="Poiret One"/>
                <a:ea typeface="Poiret One"/>
                <a:cs typeface="Poiret One"/>
                <a:sym typeface="Poiret One"/>
              </a:defRPr>
            </a:lvl1pPr>
            <a:lvl2pPr lvl="1" rtl="0"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rtl="0"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rtl="0"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rtl="0"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rtl="0"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rtl="0"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rtl="0"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rtl="0"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p:txBody>
      </p:sp>
      <p:sp>
        <p:nvSpPr>
          <p:cNvPr id="25" name="Google Shape;25;p5"/>
          <p:cNvSpPr txBox="1"/>
          <p:nvPr>
            <p:ph idx="3" type="subTitle"/>
          </p:nvPr>
        </p:nvSpPr>
        <p:spPr>
          <a:xfrm>
            <a:off x="703800" y="3001175"/>
            <a:ext cx="3494100" cy="93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6" name="Google Shape;26;p5"/>
          <p:cNvSpPr txBox="1"/>
          <p:nvPr>
            <p:ph idx="4" type="subTitle"/>
          </p:nvPr>
        </p:nvSpPr>
        <p:spPr>
          <a:xfrm>
            <a:off x="4913600" y="3001175"/>
            <a:ext cx="3510300" cy="931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
        <p:nvSpPr>
          <p:cNvPr id="27" name="Google Shape;27;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pic>
        <p:nvPicPr>
          <p:cNvPr id="29" name="Google Shape;29;p6"/>
          <p:cNvPicPr preferRelativeResize="0"/>
          <p:nvPr/>
        </p:nvPicPr>
        <p:blipFill rotWithShape="1">
          <a:blip r:embed="rId2">
            <a:alphaModFix/>
          </a:blip>
          <a:srcRect b="0" l="0" r="0" t="0"/>
          <a:stretch/>
        </p:blipFill>
        <p:spPr>
          <a:xfrm>
            <a:off x="0" y="0"/>
            <a:ext cx="9144010" cy="5143500"/>
          </a:xfrm>
          <a:prstGeom prst="rect">
            <a:avLst/>
          </a:prstGeom>
          <a:noFill/>
          <a:ln>
            <a:noFill/>
          </a:ln>
        </p:spPr>
      </p:pic>
      <p:sp>
        <p:nvSpPr>
          <p:cNvPr id="30" name="Google Shape;30;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24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33" name="Google Shape;33;p7"/>
          <p:cNvSpPr txBox="1"/>
          <p:nvPr>
            <p:ph type="title"/>
          </p:nvPr>
        </p:nvSpPr>
        <p:spPr>
          <a:xfrm>
            <a:off x="2433000" y="1371169"/>
            <a:ext cx="4278000" cy="860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4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p7"/>
          <p:cNvSpPr txBox="1"/>
          <p:nvPr>
            <p:ph idx="1" type="subTitle"/>
          </p:nvPr>
        </p:nvSpPr>
        <p:spPr>
          <a:xfrm>
            <a:off x="2433000" y="2441425"/>
            <a:ext cx="4278000" cy="1269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pic>
        <p:nvPicPr>
          <p:cNvPr id="36" name="Google Shape;36;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37" name="Google Shape;37;p8"/>
          <p:cNvSpPr txBox="1"/>
          <p:nvPr>
            <p:ph type="title"/>
          </p:nvPr>
        </p:nvSpPr>
        <p:spPr>
          <a:xfrm>
            <a:off x="1388100" y="1693050"/>
            <a:ext cx="6367800" cy="17574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b="1" sz="7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pic>
        <p:nvPicPr>
          <p:cNvPr id="39" name="Google Shape;39;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0" name="Google Shape;40;p9"/>
          <p:cNvSpPr txBox="1"/>
          <p:nvPr>
            <p:ph type="title"/>
          </p:nvPr>
        </p:nvSpPr>
        <p:spPr>
          <a:xfrm>
            <a:off x="2433000" y="1330038"/>
            <a:ext cx="4278000" cy="16116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1" sz="87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1" name="Google Shape;41;p9"/>
          <p:cNvSpPr txBox="1"/>
          <p:nvPr>
            <p:ph idx="1" type="subTitle"/>
          </p:nvPr>
        </p:nvSpPr>
        <p:spPr>
          <a:xfrm>
            <a:off x="2775600" y="3100075"/>
            <a:ext cx="3592800" cy="71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600">
                <a:latin typeface="Oxygen"/>
                <a:ea typeface="Oxygen"/>
                <a:cs typeface="Oxygen"/>
                <a:sym typeface="Oxygen"/>
              </a:defRPr>
            </a:lvl1pPr>
            <a:lvl2pPr lvl="1" rtl="0" algn="ctr">
              <a:lnSpc>
                <a:spcPct val="100000"/>
              </a:lnSpc>
              <a:spcBef>
                <a:spcPts val="1600"/>
              </a:spcBef>
              <a:spcAft>
                <a:spcPts val="0"/>
              </a:spcAft>
              <a:buSzPts val="1400"/>
              <a:buNone/>
              <a:defRPr/>
            </a:lvl2pPr>
            <a:lvl3pPr lvl="2" rtl="0" algn="ctr">
              <a:lnSpc>
                <a:spcPct val="100000"/>
              </a:lnSpc>
              <a:spcBef>
                <a:spcPts val="1600"/>
              </a:spcBef>
              <a:spcAft>
                <a:spcPts val="0"/>
              </a:spcAft>
              <a:buSzPts val="1400"/>
              <a:buNone/>
              <a:defRPr/>
            </a:lvl3pPr>
            <a:lvl4pPr lvl="3" rtl="0" algn="ctr">
              <a:lnSpc>
                <a:spcPct val="100000"/>
              </a:lnSpc>
              <a:spcBef>
                <a:spcPts val="1600"/>
              </a:spcBef>
              <a:spcAft>
                <a:spcPts val="0"/>
              </a:spcAft>
              <a:buSzPts val="1400"/>
              <a:buNone/>
              <a:defRPr/>
            </a:lvl4pPr>
            <a:lvl5pPr lvl="4" rtl="0" algn="ctr">
              <a:lnSpc>
                <a:spcPct val="100000"/>
              </a:lnSpc>
              <a:spcBef>
                <a:spcPts val="1600"/>
              </a:spcBef>
              <a:spcAft>
                <a:spcPts val="0"/>
              </a:spcAft>
              <a:buSzPts val="1400"/>
              <a:buNone/>
              <a:defRPr/>
            </a:lvl5pPr>
            <a:lvl6pPr lvl="5" rtl="0" algn="ctr">
              <a:lnSpc>
                <a:spcPct val="100000"/>
              </a:lnSpc>
              <a:spcBef>
                <a:spcPts val="1600"/>
              </a:spcBef>
              <a:spcAft>
                <a:spcPts val="0"/>
              </a:spcAft>
              <a:buSzPts val="1400"/>
              <a:buNone/>
              <a:defRPr/>
            </a:lvl6pPr>
            <a:lvl7pPr lvl="6" rtl="0" algn="ctr">
              <a:lnSpc>
                <a:spcPct val="100000"/>
              </a:lnSpc>
              <a:spcBef>
                <a:spcPts val="1600"/>
              </a:spcBef>
              <a:spcAft>
                <a:spcPts val="0"/>
              </a:spcAft>
              <a:buSzPts val="1400"/>
              <a:buNone/>
              <a:defRPr/>
            </a:lvl7pPr>
            <a:lvl8pPr lvl="7" rtl="0" algn="ctr">
              <a:lnSpc>
                <a:spcPct val="100000"/>
              </a:lnSpc>
              <a:spcBef>
                <a:spcPts val="1600"/>
              </a:spcBef>
              <a:spcAft>
                <a:spcPts val="0"/>
              </a:spcAft>
              <a:buSzPts val="1400"/>
              <a:buNone/>
              <a:defRPr/>
            </a:lvl8pPr>
            <a:lvl9pPr lvl="8" rtl="0" algn="ctr">
              <a:lnSpc>
                <a:spcPct val="100000"/>
              </a:lnSpc>
              <a:spcBef>
                <a:spcPts val="1600"/>
              </a:spcBef>
              <a:spcAft>
                <a:spcPts val="160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pic>
        <p:nvPicPr>
          <p:cNvPr id="43" name="Google Shape;43;p10"/>
          <p:cNvPicPr preferRelativeResize="0"/>
          <p:nvPr/>
        </p:nvPicPr>
        <p:blipFill rotWithShape="1">
          <a:blip r:embed="rId2">
            <a:alphaModFix/>
          </a:blip>
          <a:srcRect b="10" l="56623" r="0" t="0"/>
          <a:stretch/>
        </p:blipFill>
        <p:spPr>
          <a:xfrm>
            <a:off x="5177825" y="0"/>
            <a:ext cx="3966179" cy="5143502"/>
          </a:xfrm>
          <a:prstGeom prst="rect">
            <a:avLst/>
          </a:prstGeom>
          <a:noFill/>
          <a:ln>
            <a:noFill/>
          </a:ln>
        </p:spPr>
      </p:pic>
      <p:sp>
        <p:nvSpPr>
          <p:cNvPr id="44" name="Google Shape;44;p10"/>
          <p:cNvSpPr txBox="1"/>
          <p:nvPr>
            <p:ph type="title"/>
          </p:nvPr>
        </p:nvSpPr>
        <p:spPr>
          <a:xfrm>
            <a:off x="4781550" y="1416450"/>
            <a:ext cx="3642600" cy="1860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2800"/>
              <a:buNone/>
              <a:defRPr b="1" sz="30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5" name="Google Shape;45;p10"/>
          <p:cNvSpPr txBox="1"/>
          <p:nvPr>
            <p:ph idx="1" type="subTitle"/>
          </p:nvPr>
        </p:nvSpPr>
        <p:spPr>
          <a:xfrm>
            <a:off x="5452800" y="3276450"/>
            <a:ext cx="2971200" cy="10317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800"/>
              <a:buNone/>
              <a:defRPr sz="1600">
                <a:latin typeface="Oxygen"/>
                <a:ea typeface="Oxygen"/>
                <a:cs typeface="Oxygen"/>
                <a:sym typeface="Oxygen"/>
              </a:defRPr>
            </a:lvl1pPr>
            <a:lvl2pPr lvl="1">
              <a:spcBef>
                <a:spcPts val="160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Poiret One"/>
              <a:buNone/>
              <a:defRPr sz="2800">
                <a:solidFill>
                  <a:schemeClr val="dk1"/>
                </a:solidFill>
                <a:latin typeface="Poiret One"/>
                <a:ea typeface="Poiret One"/>
                <a:cs typeface="Poiret One"/>
                <a:sym typeface="Poiret One"/>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Oxygen Light"/>
              <a:buChar char="●"/>
              <a:defRPr sz="1800">
                <a:solidFill>
                  <a:schemeClr val="lt2"/>
                </a:solidFill>
                <a:latin typeface="Oxygen Light"/>
                <a:ea typeface="Oxygen Light"/>
                <a:cs typeface="Oxygen Light"/>
                <a:sym typeface="Oxygen Light"/>
              </a:defRPr>
            </a:lvl1pPr>
            <a:lvl2pPr indent="-317500" lvl="1" marL="9144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2pPr>
            <a:lvl3pPr indent="-317500" lvl="2" marL="13716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3pPr>
            <a:lvl4pPr indent="-317500" lvl="3" marL="18288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4pPr>
            <a:lvl5pPr indent="-317500" lvl="4" marL="22860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5pPr>
            <a:lvl6pPr indent="-317500" lvl="5" marL="27432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6pPr>
            <a:lvl7pPr indent="-317500" lvl="6" marL="32004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7pPr>
            <a:lvl8pPr indent="-317500" lvl="7" marL="3657600">
              <a:lnSpc>
                <a:spcPct val="115000"/>
              </a:lnSpc>
              <a:spcBef>
                <a:spcPts val="1600"/>
              </a:spcBef>
              <a:spcAft>
                <a:spcPts val="0"/>
              </a:spcAft>
              <a:buClr>
                <a:schemeClr val="lt2"/>
              </a:buClr>
              <a:buSzPts val="1400"/>
              <a:buFont typeface="Oxygen Light"/>
              <a:buChar char="○"/>
              <a:defRPr>
                <a:solidFill>
                  <a:schemeClr val="lt2"/>
                </a:solidFill>
                <a:latin typeface="Oxygen Light"/>
                <a:ea typeface="Oxygen Light"/>
                <a:cs typeface="Oxygen Light"/>
                <a:sym typeface="Oxygen Light"/>
              </a:defRPr>
            </a:lvl8pPr>
            <a:lvl9pPr indent="-317500" lvl="8" marL="4114800">
              <a:lnSpc>
                <a:spcPct val="115000"/>
              </a:lnSpc>
              <a:spcBef>
                <a:spcPts val="1600"/>
              </a:spcBef>
              <a:spcAft>
                <a:spcPts val="1600"/>
              </a:spcAft>
              <a:buClr>
                <a:schemeClr val="lt2"/>
              </a:buClr>
              <a:buSzPts val="1400"/>
              <a:buFont typeface="Oxygen Light"/>
              <a:buChar char="■"/>
              <a:defRPr>
                <a:solidFill>
                  <a:schemeClr val="lt2"/>
                </a:solidFill>
                <a:latin typeface="Oxygen Light"/>
                <a:ea typeface="Oxygen Light"/>
                <a:cs typeface="Oxygen Light"/>
                <a:sym typeface="Oxygen Ligh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18.png"/><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2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22.xml"/><Relationship Id="rId3" Type="http://schemas.openxmlformats.org/officeDocument/2006/relationships/hyperlink" Target="https://data.gov.sg/dataset/government-expenditure-on-education" TargetMode="External"/><Relationship Id="rId4" Type="http://schemas.openxmlformats.org/officeDocument/2006/relationships/hyperlink" Target="https://data.gov.sg/dataset/percentage-of-gce-o-level-students-who-passed-english-language?resource_id=83281660-6202-476d-bf31-af13a7c3da4c" TargetMode="External"/><Relationship Id="rId9" Type="http://schemas.openxmlformats.org/officeDocument/2006/relationships/hyperlink" Target="https://matplotlib.org/stable/gallery/style_sheets/style_sheets_reference.html" TargetMode="External"/><Relationship Id="rId5" Type="http://schemas.openxmlformats.org/officeDocument/2006/relationships/hyperlink" Target="https://data.gov.sg/dataset/percentage-of-o-level-cohort-that-progressed-to-post-secondary-education" TargetMode="External"/><Relationship Id="rId6" Type="http://schemas.openxmlformats.org/officeDocument/2006/relationships/hyperlink" Target="https://data.gov.sg/dataset/percentage-of-p1-cohort-admitted-to-post-secondary-and-tertiary-education-by-type-of-course" TargetMode="External"/><Relationship Id="rId7" Type="http://schemas.openxmlformats.org/officeDocument/2006/relationships/hyperlink" Target="https://data.gov.sg/dataset/pupils-per-teacher-in-primary-and-secondary-schools" TargetMode="External"/><Relationship Id="rId8" Type="http://schemas.openxmlformats.org/officeDocument/2006/relationships/hyperlink" Target="https://data.gov.sg/dataset/percentage-of-p1-cohort-who-had-at-least-5-n-level-passes-or-3-o-level-passes" TargetMode="External"/><Relationship Id="rId10" Type="http://schemas.openxmlformats.org/officeDocument/2006/relationships/hyperlink" Target="https://matplotlib.org/stable/gallery/style_sheets/style_sheets_reference.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2"/>
          <p:cNvSpPr txBox="1"/>
          <p:nvPr>
            <p:ph type="ctrTitle"/>
          </p:nvPr>
        </p:nvSpPr>
        <p:spPr>
          <a:xfrm>
            <a:off x="3591250" y="970200"/>
            <a:ext cx="4409700" cy="24105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r>
              <a:rPr lang="en"/>
              <a:t>Factors of progression to tertiary education</a:t>
            </a:r>
            <a:endParaRPr/>
          </a:p>
        </p:txBody>
      </p:sp>
      <p:sp>
        <p:nvSpPr>
          <p:cNvPr id="164" name="Google Shape;164;p32"/>
          <p:cNvSpPr txBox="1"/>
          <p:nvPr>
            <p:ph idx="1" type="subTitle"/>
          </p:nvPr>
        </p:nvSpPr>
        <p:spPr>
          <a:xfrm>
            <a:off x="4149000" y="3380700"/>
            <a:ext cx="3852000" cy="792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Fitri Amir - 2222811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41"/>
          <p:cNvSpPr txBox="1"/>
          <p:nvPr>
            <p:ph type="title"/>
          </p:nvPr>
        </p:nvSpPr>
        <p:spPr>
          <a:xfrm>
            <a:off x="165150" y="2643988"/>
            <a:ext cx="88137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ENGLISH VS PASS RATE</a:t>
            </a:r>
            <a:endParaRPr/>
          </a:p>
          <a:p>
            <a:pPr indent="0" lvl="0" marL="0" rtl="0" algn="ctr">
              <a:spcBef>
                <a:spcPts val="0"/>
              </a:spcBef>
              <a:spcAft>
                <a:spcPts val="0"/>
              </a:spcAft>
              <a:buNone/>
            </a:pPr>
            <a:r>
              <a:t/>
            </a:r>
            <a:endParaRPr/>
          </a:p>
        </p:txBody>
      </p:sp>
      <p:sp>
        <p:nvSpPr>
          <p:cNvPr id="234" name="Google Shape;234;p41"/>
          <p:cNvSpPr txBox="1"/>
          <p:nvPr>
            <p:ph idx="2" type="title"/>
          </p:nvPr>
        </p:nvSpPr>
        <p:spPr>
          <a:xfrm>
            <a:off x="2929500" y="1378888"/>
            <a:ext cx="3285000" cy="1265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35" name="Google Shape;235;p41"/>
          <p:cNvSpPr txBox="1"/>
          <p:nvPr>
            <p:ph idx="1" type="subTitle"/>
          </p:nvPr>
        </p:nvSpPr>
        <p:spPr>
          <a:xfrm>
            <a:off x="1947600" y="2995763"/>
            <a:ext cx="5248800" cy="71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 O Level students)</a:t>
            </a:r>
            <a:endParaRPr/>
          </a:p>
          <a:p>
            <a:pPr indent="0" lvl="0" marL="0" rtl="0" algn="ctr">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2"/>
          <p:cNvSpPr txBox="1"/>
          <p:nvPr>
            <p:ph type="title"/>
          </p:nvPr>
        </p:nvSpPr>
        <p:spPr>
          <a:xfrm>
            <a:off x="720000" y="2477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1</a:t>
            </a:r>
            <a:endParaRPr/>
          </a:p>
        </p:txBody>
      </p:sp>
      <p:pic>
        <p:nvPicPr>
          <p:cNvPr id="241" name="Google Shape;241;p42"/>
          <p:cNvPicPr preferRelativeResize="0"/>
          <p:nvPr/>
        </p:nvPicPr>
        <p:blipFill rotWithShape="1">
          <a:blip r:embed="rId3">
            <a:alphaModFix/>
          </a:blip>
          <a:srcRect b="0" l="0" r="704" t="0"/>
          <a:stretch/>
        </p:blipFill>
        <p:spPr>
          <a:xfrm>
            <a:off x="1945850" y="820388"/>
            <a:ext cx="5252300" cy="3917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3"/>
          <p:cNvSpPr txBox="1"/>
          <p:nvPr>
            <p:ph idx="1" type="body"/>
          </p:nvPr>
        </p:nvSpPr>
        <p:spPr>
          <a:xfrm>
            <a:off x="720000" y="654900"/>
            <a:ext cx="7704000" cy="4488600"/>
          </a:xfrm>
          <a:prstGeom prst="rect">
            <a:avLst/>
          </a:prstGeom>
        </p:spPr>
        <p:txBody>
          <a:bodyPr anchorCtr="0" anchor="t" bIns="1097275" lIns="365750" spcFirstLastPara="1" rIns="91425" wrap="square" tIns="91425">
            <a:noAutofit/>
          </a:bodyPr>
          <a:lstStyle/>
          <a:p>
            <a:pPr indent="0" lvl="0" marL="0" rtl="0" algn="l">
              <a:lnSpc>
                <a:spcPct val="115000"/>
              </a:lnSpc>
              <a:spcBef>
                <a:spcPts val="0"/>
              </a:spcBef>
              <a:spcAft>
                <a:spcPts val="0"/>
              </a:spcAft>
              <a:buNone/>
            </a:pPr>
            <a:r>
              <a:rPr lang="en" sz="1500"/>
              <a:t>-In this analysis, I used a bar graph and line graph to compare the amount of students who passed English in O Levels to the O Level cohort that progressed to tertiary education.</a:t>
            </a:r>
            <a:endParaRPr sz="1500"/>
          </a:p>
          <a:p>
            <a:pPr indent="0" lvl="0" marL="0" rtl="0" algn="l">
              <a:lnSpc>
                <a:spcPct val="115000"/>
              </a:lnSpc>
              <a:spcBef>
                <a:spcPts val="2000"/>
              </a:spcBef>
              <a:spcAft>
                <a:spcPts val="0"/>
              </a:spcAft>
              <a:buNone/>
            </a:pPr>
            <a:r>
              <a:rPr lang="en" sz="1500"/>
              <a:t>-</a:t>
            </a:r>
            <a:r>
              <a:rPr lang="en" sz="1500"/>
              <a:t>Used a line graph for the O Level cohort as it is easier to compare the different races and the overall value. I plotted the wrangled data in the last 5 years using the syntax [-5::]. Matplotlib helped me to color the different lines and create a legend to differentiate the races and overall results.</a:t>
            </a:r>
            <a:endParaRPr sz="1500"/>
          </a:p>
          <a:p>
            <a:pPr indent="0" lvl="0" marL="0" rtl="0" algn="l">
              <a:lnSpc>
                <a:spcPct val="115000"/>
              </a:lnSpc>
              <a:spcBef>
                <a:spcPts val="2000"/>
              </a:spcBef>
              <a:spcAft>
                <a:spcPts val="0"/>
              </a:spcAft>
              <a:buNone/>
            </a:pPr>
            <a:r>
              <a:rPr lang="en" sz="1500"/>
              <a:t>- In 2018, as the pass rate of English decreased, the students who progressed decreased as well. In 2019, the pass rate of English increased as the number of students who progressed increased.</a:t>
            </a:r>
            <a:endParaRPr sz="1500"/>
          </a:p>
          <a:p>
            <a:pPr indent="0" lvl="0" marL="0" rtl="0" algn="l">
              <a:lnSpc>
                <a:spcPct val="115000"/>
              </a:lnSpc>
              <a:spcBef>
                <a:spcPts val="2000"/>
              </a:spcBef>
              <a:spcAft>
                <a:spcPts val="2000"/>
              </a:spcAft>
              <a:buNone/>
            </a:pPr>
            <a:r>
              <a:rPr lang="en" sz="1500"/>
              <a:t>-Hence, we can conclude that there is a linear relationship between the passing rate of English and students who progress to tertiary education.</a:t>
            </a:r>
            <a:endParaRPr sz="1500"/>
          </a:p>
        </p:txBody>
      </p:sp>
      <p:sp>
        <p:nvSpPr>
          <p:cNvPr id="247" name="Google Shape;247;p43"/>
          <p:cNvSpPr txBox="1"/>
          <p:nvPr>
            <p:ph type="title"/>
          </p:nvPr>
        </p:nvSpPr>
        <p:spPr>
          <a:xfrm>
            <a:off x="720000" y="1293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1</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4"/>
          <p:cNvSpPr txBox="1"/>
          <p:nvPr>
            <p:ph type="title"/>
          </p:nvPr>
        </p:nvSpPr>
        <p:spPr>
          <a:xfrm>
            <a:off x="363900" y="2416275"/>
            <a:ext cx="84162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RATIO OF STUDENTS VS PASS RATE</a:t>
            </a:r>
            <a:endParaRPr sz="4200"/>
          </a:p>
        </p:txBody>
      </p:sp>
      <p:sp>
        <p:nvSpPr>
          <p:cNvPr id="253" name="Google Shape;253;p44"/>
          <p:cNvSpPr txBox="1"/>
          <p:nvPr>
            <p:ph idx="2" type="title"/>
          </p:nvPr>
        </p:nvSpPr>
        <p:spPr>
          <a:xfrm>
            <a:off x="2929500" y="1327188"/>
            <a:ext cx="3285000" cy="1265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254" name="Google Shape;254;p44"/>
          <p:cNvSpPr txBox="1"/>
          <p:nvPr>
            <p:ph idx="1" type="subTitle"/>
          </p:nvPr>
        </p:nvSpPr>
        <p:spPr>
          <a:xfrm>
            <a:off x="1947600" y="3042663"/>
            <a:ext cx="5248800" cy="713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(for O/N Level students)</a:t>
            </a:r>
            <a:endParaRPr/>
          </a:p>
          <a:p>
            <a:pPr indent="0" lvl="0" marL="0" rtl="0" algn="ctr">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5"/>
          <p:cNvSpPr txBox="1"/>
          <p:nvPr>
            <p:ph type="title"/>
          </p:nvPr>
        </p:nvSpPr>
        <p:spPr>
          <a:xfrm>
            <a:off x="720000" y="1687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2</a:t>
            </a:r>
            <a:endParaRPr/>
          </a:p>
        </p:txBody>
      </p:sp>
      <p:pic>
        <p:nvPicPr>
          <p:cNvPr id="260" name="Google Shape;260;p45"/>
          <p:cNvPicPr preferRelativeResize="0"/>
          <p:nvPr/>
        </p:nvPicPr>
        <p:blipFill>
          <a:blip r:embed="rId3">
            <a:alphaModFix/>
          </a:blip>
          <a:stretch>
            <a:fillRect/>
          </a:stretch>
        </p:blipFill>
        <p:spPr>
          <a:xfrm>
            <a:off x="1916850" y="749500"/>
            <a:ext cx="5310300" cy="3644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6"/>
          <p:cNvSpPr txBox="1"/>
          <p:nvPr>
            <p:ph idx="1" type="body"/>
          </p:nvPr>
        </p:nvSpPr>
        <p:spPr>
          <a:xfrm>
            <a:off x="720000" y="654900"/>
            <a:ext cx="7704000" cy="4488600"/>
          </a:xfrm>
          <a:prstGeom prst="rect">
            <a:avLst/>
          </a:prstGeom>
        </p:spPr>
        <p:txBody>
          <a:bodyPr anchorCtr="0" anchor="t" bIns="1097275" lIns="365750" spcFirstLastPara="1" rIns="91425" wrap="square" tIns="91425">
            <a:noAutofit/>
          </a:bodyPr>
          <a:lstStyle/>
          <a:p>
            <a:pPr indent="0" lvl="0" marL="0" rtl="0" algn="l">
              <a:lnSpc>
                <a:spcPct val="115000"/>
              </a:lnSpc>
              <a:spcBef>
                <a:spcPts val="0"/>
              </a:spcBef>
              <a:spcAft>
                <a:spcPts val="0"/>
              </a:spcAft>
              <a:buNone/>
            </a:pPr>
            <a:r>
              <a:rPr lang="en" sz="1700"/>
              <a:t>-In this analysis, I used a scatter plot to compare the ratio of students to teachers in secondary school to the O/N Level pass rate.</a:t>
            </a:r>
            <a:endParaRPr sz="1700"/>
          </a:p>
          <a:p>
            <a:pPr indent="0" lvl="0" marL="0" rtl="0" algn="l">
              <a:lnSpc>
                <a:spcPct val="115000"/>
              </a:lnSpc>
              <a:spcBef>
                <a:spcPts val="2000"/>
              </a:spcBef>
              <a:spcAft>
                <a:spcPts val="0"/>
              </a:spcAft>
              <a:buNone/>
            </a:pPr>
            <a:r>
              <a:rPr lang="en" sz="1700"/>
              <a:t>-Used a scatter plot so that the relationship between both data values are clearer. Matplotlib allowed me to mark out the outliers</a:t>
            </a:r>
            <a:endParaRPr sz="1700"/>
          </a:p>
          <a:p>
            <a:pPr indent="0" lvl="0" marL="0" rtl="0" algn="l">
              <a:lnSpc>
                <a:spcPct val="115000"/>
              </a:lnSpc>
              <a:spcBef>
                <a:spcPts val="2000"/>
              </a:spcBef>
              <a:spcAft>
                <a:spcPts val="0"/>
              </a:spcAft>
              <a:buNone/>
            </a:pPr>
            <a:r>
              <a:rPr lang="en" sz="1700"/>
              <a:t>- There are some outliers marked, specifically outlier 1 was marked as the students had a high passing rate despite having a high teacher-student ratio, and outlier 2 where there was a very high teacher-student ratio but the students had a low passing rate that was lower than expected. (comparing to the other values </a:t>
            </a:r>
            <a:r>
              <a:rPr lang="en" sz="1700"/>
              <a:t>with</a:t>
            </a:r>
            <a:r>
              <a:rPr lang="en" sz="1700"/>
              <a:t> a similar ratio)</a:t>
            </a:r>
            <a:endParaRPr sz="1700"/>
          </a:p>
          <a:p>
            <a:pPr indent="0" lvl="0" marL="0" rtl="0" algn="l">
              <a:lnSpc>
                <a:spcPct val="115000"/>
              </a:lnSpc>
              <a:spcBef>
                <a:spcPts val="2000"/>
              </a:spcBef>
              <a:spcAft>
                <a:spcPts val="2000"/>
              </a:spcAft>
              <a:buNone/>
            </a:pPr>
            <a:r>
              <a:rPr lang="en" sz="1700"/>
              <a:t>-Hence, we can conclude that there is a linear relationship between the ratio of teachers and O/N level pass rate, however there are clear outliers in certain batches.</a:t>
            </a:r>
            <a:endParaRPr sz="1700"/>
          </a:p>
        </p:txBody>
      </p:sp>
      <p:sp>
        <p:nvSpPr>
          <p:cNvPr id="266" name="Google Shape;266;p46"/>
          <p:cNvSpPr txBox="1"/>
          <p:nvPr>
            <p:ph type="title"/>
          </p:nvPr>
        </p:nvSpPr>
        <p:spPr>
          <a:xfrm>
            <a:off x="720000" y="1293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2</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7"/>
          <p:cNvSpPr txBox="1"/>
          <p:nvPr>
            <p:ph type="title"/>
          </p:nvPr>
        </p:nvSpPr>
        <p:spPr>
          <a:xfrm>
            <a:off x="276250" y="2342625"/>
            <a:ext cx="88137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EXPENDITURE VS PROGRESSION RATE</a:t>
            </a:r>
            <a:endParaRPr/>
          </a:p>
        </p:txBody>
      </p:sp>
      <p:sp>
        <p:nvSpPr>
          <p:cNvPr id="272" name="Google Shape;272;p47"/>
          <p:cNvSpPr txBox="1"/>
          <p:nvPr>
            <p:ph idx="2" type="title"/>
          </p:nvPr>
        </p:nvSpPr>
        <p:spPr>
          <a:xfrm>
            <a:off x="2929500" y="1353975"/>
            <a:ext cx="3285000" cy="1265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03</a:t>
            </a:r>
            <a:endParaRPr/>
          </a:p>
        </p:txBody>
      </p:sp>
      <p:sp>
        <p:nvSpPr>
          <p:cNvPr id="273" name="Google Shape;273;p47"/>
          <p:cNvSpPr txBox="1"/>
          <p:nvPr>
            <p:ph idx="1" type="subTitle"/>
          </p:nvPr>
        </p:nvSpPr>
        <p:spPr>
          <a:xfrm>
            <a:off x="2058700" y="3022575"/>
            <a:ext cx="5248800" cy="713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Depending on students from the P1 cohort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8"/>
          <p:cNvSpPr txBox="1"/>
          <p:nvPr>
            <p:ph type="title"/>
          </p:nvPr>
        </p:nvSpPr>
        <p:spPr>
          <a:xfrm>
            <a:off x="509525" y="3266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3</a:t>
            </a:r>
            <a:endParaRPr/>
          </a:p>
        </p:txBody>
      </p:sp>
      <p:pic>
        <p:nvPicPr>
          <p:cNvPr id="279" name="Google Shape;279;p48"/>
          <p:cNvPicPr preferRelativeResize="0"/>
          <p:nvPr/>
        </p:nvPicPr>
        <p:blipFill>
          <a:blip r:embed="rId3">
            <a:alphaModFix/>
          </a:blip>
          <a:stretch>
            <a:fillRect/>
          </a:stretch>
        </p:blipFill>
        <p:spPr>
          <a:xfrm>
            <a:off x="-12" y="1039700"/>
            <a:ext cx="4596125" cy="3064099"/>
          </a:xfrm>
          <a:prstGeom prst="rect">
            <a:avLst/>
          </a:prstGeom>
          <a:noFill/>
          <a:ln>
            <a:noFill/>
          </a:ln>
        </p:spPr>
      </p:pic>
      <p:pic>
        <p:nvPicPr>
          <p:cNvPr id="280" name="Google Shape;280;p48"/>
          <p:cNvPicPr preferRelativeResize="0"/>
          <p:nvPr/>
        </p:nvPicPr>
        <p:blipFill>
          <a:blip r:embed="rId4">
            <a:alphaModFix/>
          </a:blip>
          <a:stretch>
            <a:fillRect/>
          </a:stretch>
        </p:blipFill>
        <p:spPr>
          <a:xfrm>
            <a:off x="5285251" y="714213"/>
            <a:ext cx="3858750" cy="3820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9"/>
          <p:cNvSpPr txBox="1"/>
          <p:nvPr>
            <p:ph idx="1" type="body"/>
          </p:nvPr>
        </p:nvSpPr>
        <p:spPr>
          <a:xfrm>
            <a:off x="720000" y="654900"/>
            <a:ext cx="7704000" cy="4488600"/>
          </a:xfrm>
          <a:prstGeom prst="rect">
            <a:avLst/>
          </a:prstGeom>
        </p:spPr>
        <p:txBody>
          <a:bodyPr anchorCtr="0" anchor="t" bIns="1097275" lIns="365750" spcFirstLastPara="1" rIns="91425" wrap="square" tIns="91425">
            <a:noAutofit/>
          </a:bodyPr>
          <a:lstStyle/>
          <a:p>
            <a:pPr indent="0" lvl="0" marL="0" rtl="0" algn="l">
              <a:lnSpc>
                <a:spcPct val="115000"/>
              </a:lnSpc>
              <a:spcBef>
                <a:spcPts val="0"/>
              </a:spcBef>
              <a:spcAft>
                <a:spcPts val="0"/>
              </a:spcAft>
              <a:buNone/>
            </a:pPr>
            <a:r>
              <a:rPr lang="en" sz="1600"/>
              <a:t>-In this analysis, I used a pie chart and line graph to </a:t>
            </a:r>
            <a:r>
              <a:rPr lang="en" sz="1600"/>
              <a:t>compare the government expenditure on education to the p1 cohort that went to tertiary education</a:t>
            </a:r>
            <a:r>
              <a:rPr lang="en" sz="1600"/>
              <a:t>.</a:t>
            </a:r>
            <a:endParaRPr sz="1600"/>
          </a:p>
          <a:p>
            <a:pPr indent="0" lvl="0" marL="0" rtl="0" algn="l">
              <a:lnSpc>
                <a:spcPct val="115000"/>
              </a:lnSpc>
              <a:spcBef>
                <a:spcPts val="2000"/>
              </a:spcBef>
              <a:spcAft>
                <a:spcPts val="0"/>
              </a:spcAft>
              <a:buNone/>
            </a:pPr>
            <a:r>
              <a:rPr lang="en" sz="1600"/>
              <a:t>-Using a line chart makes the changes more distinct, and the pie charts clearly show the pass/fail rate from the colors used as it shows the parts-to-whole relationship.</a:t>
            </a:r>
            <a:endParaRPr sz="1600"/>
          </a:p>
          <a:p>
            <a:pPr indent="0" lvl="0" marL="0" rtl="0" algn="l">
              <a:lnSpc>
                <a:spcPct val="115000"/>
              </a:lnSpc>
              <a:spcBef>
                <a:spcPts val="2000"/>
              </a:spcBef>
              <a:spcAft>
                <a:spcPts val="0"/>
              </a:spcAft>
              <a:buNone/>
            </a:pPr>
            <a:r>
              <a:rPr lang="en" sz="1600"/>
              <a:t>-We can see clear outliers here; in 2018 the pass rate was the lowest despite having the highest expenditure. However, from the events that happened in the year (the removal of mid year examinations from the curriculum in certain levels) the results become explanatory.</a:t>
            </a:r>
            <a:endParaRPr sz="1600"/>
          </a:p>
          <a:p>
            <a:pPr indent="0" lvl="0" marL="0" rtl="0" algn="l">
              <a:lnSpc>
                <a:spcPct val="115000"/>
              </a:lnSpc>
              <a:spcBef>
                <a:spcPts val="2000"/>
              </a:spcBef>
              <a:spcAft>
                <a:spcPts val="2000"/>
              </a:spcAft>
              <a:buNone/>
            </a:pPr>
            <a:r>
              <a:rPr lang="en" sz="1600"/>
              <a:t>- From both graphs, we can see that the relationship between the government expenditure to the pass rate is quite weak, but there are explanations to it such as using the money to better the equipments in school, rather than focusing on the “curricular” side of the schools.</a:t>
            </a:r>
            <a:endParaRPr sz="1600"/>
          </a:p>
        </p:txBody>
      </p:sp>
      <p:sp>
        <p:nvSpPr>
          <p:cNvPr id="286" name="Google Shape;286;p49"/>
          <p:cNvSpPr txBox="1"/>
          <p:nvPr>
            <p:ph type="title"/>
          </p:nvPr>
        </p:nvSpPr>
        <p:spPr>
          <a:xfrm>
            <a:off x="720000" y="1293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3</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50"/>
          <p:cNvSpPr txBox="1"/>
          <p:nvPr>
            <p:ph type="title"/>
          </p:nvPr>
        </p:nvSpPr>
        <p:spPr>
          <a:xfrm>
            <a:off x="1658250" y="2329250"/>
            <a:ext cx="5827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RACE VS PROGRESS</a:t>
            </a:r>
            <a:endParaRPr/>
          </a:p>
        </p:txBody>
      </p:sp>
      <p:sp>
        <p:nvSpPr>
          <p:cNvPr id="292" name="Google Shape;292;p50"/>
          <p:cNvSpPr txBox="1"/>
          <p:nvPr>
            <p:ph idx="2" type="title"/>
          </p:nvPr>
        </p:nvSpPr>
        <p:spPr>
          <a:xfrm>
            <a:off x="2929500" y="1434325"/>
            <a:ext cx="3285000" cy="1265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93" name="Google Shape;293;p50"/>
          <p:cNvSpPr txBox="1"/>
          <p:nvPr>
            <p:ph idx="1" type="subTitle"/>
          </p:nvPr>
        </p:nvSpPr>
        <p:spPr>
          <a:xfrm>
            <a:off x="2512550" y="3042650"/>
            <a:ext cx="4275300" cy="7134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a:t>Which race has done the best in Singapore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CONTENTS OF THE ZIP FOLDER</a:t>
            </a:r>
            <a:endParaRPr/>
          </a:p>
        </p:txBody>
      </p:sp>
      <p:sp>
        <p:nvSpPr>
          <p:cNvPr id="170" name="Google Shape;170;p33"/>
          <p:cNvSpPr txBox="1"/>
          <p:nvPr>
            <p:ph idx="1" type="body"/>
          </p:nvPr>
        </p:nvSpPr>
        <p:spPr>
          <a:xfrm>
            <a:off x="720000" y="1152475"/>
            <a:ext cx="7704000" cy="4943100"/>
          </a:xfrm>
          <a:prstGeom prst="rect">
            <a:avLst/>
          </a:prstGeom>
        </p:spPr>
        <p:txBody>
          <a:bodyPr anchorCtr="0" anchor="t" bIns="1097275" lIns="365750" spcFirstLastPara="1" rIns="91425" wrap="square" tIns="91425">
            <a:spAutoFit/>
          </a:bodyPr>
          <a:lstStyle/>
          <a:p>
            <a:pPr indent="0" lvl="0" marL="0" rtl="0" algn="l">
              <a:lnSpc>
                <a:spcPct val="100000"/>
              </a:lnSpc>
              <a:spcBef>
                <a:spcPts val="0"/>
              </a:spcBef>
              <a:spcAft>
                <a:spcPts val="0"/>
              </a:spcAft>
              <a:buNone/>
            </a:pPr>
            <a:r>
              <a:rPr lang="en" sz="1200"/>
              <a:t>Here’s what you’ll find in the zip folder submitted:</a:t>
            </a:r>
            <a:endParaRPr sz="1200"/>
          </a:p>
          <a:p>
            <a:pPr indent="-349250" lvl="0" marL="457200" rtl="0" algn="l">
              <a:lnSpc>
                <a:spcPct val="115000"/>
              </a:lnSpc>
              <a:spcBef>
                <a:spcPts val="1600"/>
              </a:spcBef>
              <a:spcAft>
                <a:spcPts val="0"/>
              </a:spcAft>
              <a:buSzPts val="1900"/>
              <a:buAutoNum type="arabicPeriod"/>
            </a:pPr>
            <a:r>
              <a:rPr lang="en" sz="1700"/>
              <a:t>README.md: A document that allows viewers to understand the purpose of the project before they view the graphs.</a:t>
            </a:r>
            <a:endParaRPr sz="1700"/>
          </a:p>
          <a:p>
            <a:pPr indent="-336550" lvl="0" marL="457200" rtl="0" algn="l">
              <a:lnSpc>
                <a:spcPct val="115000"/>
              </a:lnSpc>
              <a:spcBef>
                <a:spcPts val="2000"/>
              </a:spcBef>
              <a:spcAft>
                <a:spcPts val="0"/>
              </a:spcAft>
              <a:buSzPts val="1700"/>
              <a:buAutoNum type="arabicPeriod"/>
            </a:pPr>
            <a:r>
              <a:rPr lang="en" sz="1700"/>
              <a:t>datasetsInfo.ipynb: A file that allows viewers to see the details of the datasets used, such as the total amount of columns and rows.</a:t>
            </a:r>
            <a:endParaRPr sz="1700"/>
          </a:p>
          <a:p>
            <a:pPr indent="-336550" lvl="0" marL="457200" rtl="0" algn="l">
              <a:lnSpc>
                <a:spcPct val="115000"/>
              </a:lnSpc>
              <a:spcBef>
                <a:spcPts val="2000"/>
              </a:spcBef>
              <a:spcAft>
                <a:spcPts val="0"/>
              </a:spcAft>
              <a:buSzPts val="1700"/>
              <a:buAutoNum type="arabicPeriod"/>
            </a:pPr>
            <a:r>
              <a:rPr lang="en" sz="1700"/>
              <a:t>Fitri-2222811.ipynb: The main python notebook that holds the plots of the datasets.</a:t>
            </a:r>
            <a:endParaRPr sz="1700"/>
          </a:p>
          <a:p>
            <a:pPr indent="-336550" lvl="0" marL="457200" rtl="0" algn="l">
              <a:lnSpc>
                <a:spcPct val="115000"/>
              </a:lnSpc>
              <a:spcBef>
                <a:spcPts val="2000"/>
              </a:spcBef>
              <a:spcAft>
                <a:spcPts val="0"/>
              </a:spcAft>
              <a:buSzPts val="1700"/>
              <a:buAutoNum type="arabicPeriod"/>
            </a:pPr>
            <a:r>
              <a:rPr lang="en" sz="1700"/>
              <a:t>Datasets: A folder with all the data sets.</a:t>
            </a:r>
            <a:endParaRPr sz="1700"/>
          </a:p>
          <a:p>
            <a:pPr indent="0" lvl="0" marL="0" rtl="0" algn="l">
              <a:spcBef>
                <a:spcPts val="2000"/>
              </a:spcBef>
              <a:spcAft>
                <a:spcPts val="1600"/>
              </a:spcAft>
              <a:buNone/>
            </a:pPr>
            <a:r>
              <a:t/>
            </a:r>
            <a:endParaRPr sz="1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51"/>
          <p:cNvSpPr txBox="1"/>
          <p:nvPr>
            <p:ph type="title"/>
          </p:nvPr>
        </p:nvSpPr>
        <p:spPr>
          <a:xfrm>
            <a:off x="496375" y="2608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4</a:t>
            </a:r>
            <a:endParaRPr/>
          </a:p>
        </p:txBody>
      </p:sp>
      <p:pic>
        <p:nvPicPr>
          <p:cNvPr id="299" name="Google Shape;299;p51"/>
          <p:cNvPicPr preferRelativeResize="0"/>
          <p:nvPr/>
        </p:nvPicPr>
        <p:blipFill>
          <a:blip r:embed="rId3">
            <a:alphaModFix/>
          </a:blip>
          <a:stretch>
            <a:fillRect/>
          </a:stretch>
        </p:blipFill>
        <p:spPr>
          <a:xfrm>
            <a:off x="1933750" y="1070825"/>
            <a:ext cx="4829249" cy="3001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52"/>
          <p:cNvSpPr txBox="1"/>
          <p:nvPr>
            <p:ph idx="1" type="body"/>
          </p:nvPr>
        </p:nvSpPr>
        <p:spPr>
          <a:xfrm>
            <a:off x="720000" y="654900"/>
            <a:ext cx="7704000" cy="4488600"/>
          </a:xfrm>
          <a:prstGeom prst="rect">
            <a:avLst/>
          </a:prstGeom>
        </p:spPr>
        <p:txBody>
          <a:bodyPr anchorCtr="0" anchor="t" bIns="1097275" lIns="365750" spcFirstLastPara="1" rIns="91425" wrap="square" tIns="91425">
            <a:noAutofit/>
          </a:bodyPr>
          <a:lstStyle/>
          <a:p>
            <a:pPr indent="0" lvl="0" marL="0" rtl="0" algn="l">
              <a:lnSpc>
                <a:spcPct val="115000"/>
              </a:lnSpc>
              <a:spcBef>
                <a:spcPts val="0"/>
              </a:spcBef>
              <a:spcAft>
                <a:spcPts val="0"/>
              </a:spcAft>
              <a:buNone/>
            </a:pPr>
            <a:r>
              <a:rPr lang="en" sz="1600"/>
              <a:t>-In this analysis, I used a box plot to show how all the races in Singapore are doing in terms of education.</a:t>
            </a:r>
            <a:endParaRPr sz="1600"/>
          </a:p>
          <a:p>
            <a:pPr indent="0" lvl="0" marL="0" rtl="0" algn="l">
              <a:lnSpc>
                <a:spcPct val="115000"/>
              </a:lnSpc>
              <a:spcBef>
                <a:spcPts val="2000"/>
              </a:spcBef>
              <a:spcAft>
                <a:spcPts val="0"/>
              </a:spcAft>
              <a:buNone/>
            </a:pPr>
            <a:r>
              <a:rPr lang="en" sz="1600"/>
              <a:t>- Using a box plot allows me to see not </a:t>
            </a:r>
            <a:r>
              <a:rPr lang="en" sz="1600"/>
              <a:t>only</a:t>
            </a:r>
            <a:r>
              <a:rPr lang="en" sz="1600"/>
              <a:t> the outliers, but also the median of the percentage that progress in Singapore. I used numpy in order to find and mark the outliers and median in the </a:t>
            </a:r>
            <a:r>
              <a:rPr lang="en" sz="1600"/>
              <a:t>box plot</a:t>
            </a:r>
            <a:r>
              <a:rPr lang="en" sz="1600"/>
              <a:t>, allowing easier analysis.</a:t>
            </a:r>
            <a:endParaRPr sz="1600"/>
          </a:p>
          <a:p>
            <a:pPr indent="0" lvl="0" marL="0" rtl="0" algn="l">
              <a:lnSpc>
                <a:spcPct val="115000"/>
              </a:lnSpc>
              <a:spcBef>
                <a:spcPts val="2000"/>
              </a:spcBef>
              <a:spcAft>
                <a:spcPts val="0"/>
              </a:spcAft>
              <a:buNone/>
            </a:pPr>
            <a:r>
              <a:rPr lang="en" sz="1600"/>
              <a:t>-As the ‘others’ column had empty values in the earlier years, I replaced them with zeros, but it was not displayed in the boxplot as I </a:t>
            </a:r>
            <a:r>
              <a:rPr lang="en" sz="1600"/>
              <a:t>only</a:t>
            </a:r>
            <a:r>
              <a:rPr lang="en" sz="1600"/>
              <a:t> wanted to show the most recent values, which was only possible using indexing.</a:t>
            </a:r>
            <a:endParaRPr sz="1600"/>
          </a:p>
          <a:p>
            <a:pPr indent="0" lvl="0" marL="0" rtl="0" algn="l">
              <a:lnSpc>
                <a:spcPct val="115000"/>
              </a:lnSpc>
              <a:spcBef>
                <a:spcPts val="2000"/>
              </a:spcBef>
              <a:spcAft>
                <a:spcPts val="2000"/>
              </a:spcAft>
              <a:buNone/>
            </a:pPr>
            <a:r>
              <a:rPr lang="en" sz="1600"/>
              <a:t>- We can see that the Chinese community has the most consistent and highest percentage, while the Malay community has the least consistent percentage. There is an outlier in the Others community where they had a very high percentage in one of the years. </a:t>
            </a:r>
            <a:endParaRPr sz="1600"/>
          </a:p>
        </p:txBody>
      </p:sp>
      <p:sp>
        <p:nvSpPr>
          <p:cNvPr id="305" name="Google Shape;305;p52"/>
          <p:cNvSpPr txBox="1"/>
          <p:nvPr>
            <p:ph type="title"/>
          </p:nvPr>
        </p:nvSpPr>
        <p:spPr>
          <a:xfrm>
            <a:off x="720000" y="1293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Analysis 4</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3"/>
          <p:cNvSpPr txBox="1"/>
          <p:nvPr>
            <p:ph type="title"/>
          </p:nvPr>
        </p:nvSpPr>
        <p:spPr>
          <a:xfrm>
            <a:off x="720000" y="1030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RESOURCES</a:t>
            </a:r>
            <a:endParaRPr/>
          </a:p>
        </p:txBody>
      </p:sp>
      <p:sp>
        <p:nvSpPr>
          <p:cNvPr id="311" name="Google Shape;311;p53"/>
          <p:cNvSpPr txBox="1"/>
          <p:nvPr/>
        </p:nvSpPr>
        <p:spPr>
          <a:xfrm>
            <a:off x="563300" y="1127775"/>
            <a:ext cx="8289900" cy="3210600"/>
          </a:xfrm>
          <a:prstGeom prst="rect">
            <a:avLst/>
          </a:prstGeom>
          <a:noFill/>
          <a:ln>
            <a:noFill/>
          </a:ln>
        </p:spPr>
        <p:txBody>
          <a:bodyPr anchorCtr="0" anchor="ctr" bIns="91425" lIns="91425" spcFirstLastPara="1" rIns="91425" wrap="square" tIns="91425">
            <a:noAutofit/>
          </a:bodyPr>
          <a:lstStyle/>
          <a:p>
            <a:pPr indent="0" lvl="0" marL="457200" rtl="0" algn="l">
              <a:lnSpc>
                <a:spcPct val="115000"/>
              </a:lnSpc>
              <a:spcBef>
                <a:spcPts val="1200"/>
              </a:spcBef>
              <a:spcAft>
                <a:spcPts val="0"/>
              </a:spcAft>
              <a:buNone/>
            </a:pPr>
            <a:r>
              <a:rPr lang="en" sz="1600">
                <a:solidFill>
                  <a:schemeClr val="lt2"/>
                </a:solidFill>
                <a:latin typeface="Oxygen"/>
                <a:ea typeface="Oxygen"/>
                <a:cs typeface="Oxygen"/>
                <a:sym typeface="Oxygen"/>
              </a:rPr>
              <a:t>Links to the data sets used in this assignment: </a:t>
            </a:r>
            <a:endParaRPr sz="1600">
              <a:solidFill>
                <a:schemeClr val="lt2"/>
              </a:solidFill>
              <a:latin typeface="Oxygen"/>
              <a:ea typeface="Oxygen"/>
              <a:cs typeface="Oxygen"/>
              <a:sym typeface="Oxygen"/>
            </a:endParaRPr>
          </a:p>
          <a:p>
            <a:pPr indent="-317500" lvl="0" marL="457200" rtl="0" algn="l">
              <a:lnSpc>
                <a:spcPct val="115000"/>
              </a:lnSpc>
              <a:spcBef>
                <a:spcPts val="1200"/>
              </a:spcBef>
              <a:spcAft>
                <a:spcPts val="0"/>
              </a:spcAft>
              <a:buClr>
                <a:schemeClr val="lt2"/>
              </a:buClr>
              <a:buSzPts val="1400"/>
              <a:buFont typeface="Oxygen"/>
              <a:buChar char="●"/>
            </a:pPr>
            <a:r>
              <a:rPr lang="en" u="sng">
                <a:solidFill>
                  <a:schemeClr val="hlink"/>
                </a:solidFill>
                <a:latin typeface="Oxygen"/>
                <a:ea typeface="Oxygen"/>
                <a:cs typeface="Oxygen"/>
                <a:sym typeface="Oxygen"/>
                <a:hlinkClick r:id="rId3"/>
              </a:rPr>
              <a:t>https://data.gov.sg/dataset/government-expenditure-on-education</a:t>
            </a:r>
            <a:endParaRPr>
              <a:solidFill>
                <a:schemeClr val="lt2"/>
              </a:solidFill>
              <a:latin typeface="Oxygen"/>
              <a:ea typeface="Oxygen"/>
              <a:cs typeface="Oxygen"/>
              <a:sym typeface="Oxygen"/>
            </a:endParaRPr>
          </a:p>
          <a:p>
            <a:pPr indent="-317500" lvl="0" marL="457200" rtl="0" algn="l">
              <a:lnSpc>
                <a:spcPct val="115000"/>
              </a:lnSpc>
              <a:spcBef>
                <a:spcPts val="0"/>
              </a:spcBef>
              <a:spcAft>
                <a:spcPts val="0"/>
              </a:spcAft>
              <a:buClr>
                <a:schemeClr val="lt2"/>
              </a:buClr>
              <a:buSzPts val="1400"/>
              <a:buFont typeface="Oxygen"/>
              <a:buChar char="●"/>
            </a:pPr>
            <a:r>
              <a:rPr lang="en" u="sng">
                <a:solidFill>
                  <a:schemeClr val="hlink"/>
                </a:solidFill>
                <a:latin typeface="Oxygen"/>
                <a:ea typeface="Oxygen"/>
                <a:cs typeface="Oxygen"/>
                <a:sym typeface="Oxygen"/>
                <a:hlinkClick r:id="rId4"/>
              </a:rPr>
              <a:t>https://data.gov.sg/dataset/percentage-of-gce-o-level-students-who-passed-english-language?resource_id=83281660-6202-476d-bf31-af13a7c3da4c</a:t>
            </a:r>
            <a:endParaRPr>
              <a:solidFill>
                <a:schemeClr val="lt2"/>
              </a:solidFill>
              <a:latin typeface="Oxygen"/>
              <a:ea typeface="Oxygen"/>
              <a:cs typeface="Oxygen"/>
              <a:sym typeface="Oxygen"/>
            </a:endParaRPr>
          </a:p>
          <a:p>
            <a:pPr indent="-317500" lvl="0" marL="457200" rtl="0" algn="l">
              <a:lnSpc>
                <a:spcPct val="115000"/>
              </a:lnSpc>
              <a:spcBef>
                <a:spcPts val="0"/>
              </a:spcBef>
              <a:spcAft>
                <a:spcPts val="0"/>
              </a:spcAft>
              <a:buClr>
                <a:schemeClr val="lt2"/>
              </a:buClr>
              <a:buSzPts val="1400"/>
              <a:buFont typeface="Oxygen"/>
              <a:buChar char="●"/>
            </a:pPr>
            <a:r>
              <a:rPr lang="en" u="sng">
                <a:solidFill>
                  <a:schemeClr val="hlink"/>
                </a:solidFill>
                <a:latin typeface="Oxygen"/>
                <a:ea typeface="Oxygen"/>
                <a:cs typeface="Oxygen"/>
                <a:sym typeface="Oxygen"/>
                <a:hlinkClick r:id="rId5"/>
              </a:rPr>
              <a:t>https://data.gov.sg/dataset/percentage-of-o-level-cohort-that-progressed-to-post-secondary-education</a:t>
            </a:r>
            <a:endParaRPr>
              <a:solidFill>
                <a:schemeClr val="lt2"/>
              </a:solidFill>
              <a:latin typeface="Oxygen"/>
              <a:ea typeface="Oxygen"/>
              <a:cs typeface="Oxygen"/>
              <a:sym typeface="Oxygen"/>
            </a:endParaRPr>
          </a:p>
          <a:p>
            <a:pPr indent="-317500" lvl="0" marL="457200" rtl="0" algn="l">
              <a:lnSpc>
                <a:spcPct val="115000"/>
              </a:lnSpc>
              <a:spcBef>
                <a:spcPts val="0"/>
              </a:spcBef>
              <a:spcAft>
                <a:spcPts val="0"/>
              </a:spcAft>
              <a:buClr>
                <a:schemeClr val="lt2"/>
              </a:buClr>
              <a:buSzPts val="1400"/>
              <a:buFont typeface="Oxygen"/>
              <a:buChar char="●"/>
            </a:pPr>
            <a:r>
              <a:rPr lang="en" u="sng">
                <a:solidFill>
                  <a:schemeClr val="hlink"/>
                </a:solidFill>
                <a:latin typeface="Oxygen"/>
                <a:ea typeface="Oxygen"/>
                <a:cs typeface="Oxygen"/>
                <a:sym typeface="Oxygen"/>
                <a:hlinkClick r:id="rId6"/>
              </a:rPr>
              <a:t>https://data.gov.sg/dataset/percentage-of-p1-cohort-admitted-to-post-secondary-and-tertiary-education-by-type-of-course</a:t>
            </a:r>
            <a:endParaRPr>
              <a:solidFill>
                <a:schemeClr val="lt2"/>
              </a:solidFill>
              <a:latin typeface="Oxygen"/>
              <a:ea typeface="Oxygen"/>
              <a:cs typeface="Oxygen"/>
              <a:sym typeface="Oxygen"/>
            </a:endParaRPr>
          </a:p>
          <a:p>
            <a:pPr indent="-317500" lvl="0" marL="457200" rtl="0" algn="l">
              <a:lnSpc>
                <a:spcPct val="115000"/>
              </a:lnSpc>
              <a:spcBef>
                <a:spcPts val="0"/>
              </a:spcBef>
              <a:spcAft>
                <a:spcPts val="0"/>
              </a:spcAft>
              <a:buClr>
                <a:schemeClr val="lt2"/>
              </a:buClr>
              <a:buSzPts val="1400"/>
              <a:buFont typeface="Oxygen"/>
              <a:buChar char="●"/>
            </a:pPr>
            <a:r>
              <a:rPr lang="en" u="sng">
                <a:solidFill>
                  <a:schemeClr val="hlink"/>
                </a:solidFill>
                <a:latin typeface="Oxygen"/>
                <a:ea typeface="Oxygen"/>
                <a:cs typeface="Oxygen"/>
                <a:sym typeface="Oxygen"/>
                <a:hlinkClick r:id="rId7"/>
              </a:rPr>
              <a:t>https://data.gov.sg/dataset/pupils-per-teacher-in-primary-and-secondary-schools</a:t>
            </a:r>
            <a:endParaRPr>
              <a:solidFill>
                <a:schemeClr val="lt2"/>
              </a:solidFill>
              <a:latin typeface="Oxygen"/>
              <a:ea typeface="Oxygen"/>
              <a:cs typeface="Oxygen"/>
              <a:sym typeface="Oxygen"/>
            </a:endParaRPr>
          </a:p>
          <a:p>
            <a:pPr indent="-317500" lvl="0" marL="457200" rtl="0" algn="l">
              <a:lnSpc>
                <a:spcPct val="115000"/>
              </a:lnSpc>
              <a:spcBef>
                <a:spcPts val="0"/>
              </a:spcBef>
              <a:spcAft>
                <a:spcPts val="0"/>
              </a:spcAft>
              <a:buClr>
                <a:schemeClr val="lt2"/>
              </a:buClr>
              <a:buSzPts val="1400"/>
              <a:buFont typeface="Oxygen"/>
              <a:buChar char="●"/>
            </a:pPr>
            <a:r>
              <a:rPr lang="en" u="sng">
                <a:solidFill>
                  <a:schemeClr val="hlink"/>
                </a:solidFill>
                <a:latin typeface="Oxygen"/>
                <a:ea typeface="Oxygen"/>
                <a:cs typeface="Oxygen"/>
                <a:sym typeface="Oxygen"/>
                <a:hlinkClick r:id="rId8"/>
              </a:rPr>
              <a:t>https://data.gov.sg/dataset/percentage-of-p1-cohort-who-had-at-least-5-n-level-passes-or-3-o-level-passes</a:t>
            </a:r>
            <a:endParaRPr>
              <a:solidFill>
                <a:schemeClr val="lt2"/>
              </a:solidFill>
              <a:latin typeface="Oxygen"/>
              <a:ea typeface="Oxygen"/>
              <a:cs typeface="Oxygen"/>
              <a:sym typeface="Oxygen"/>
            </a:endParaRPr>
          </a:p>
          <a:p>
            <a:pPr indent="0" lvl="0" marL="0" rtl="0" algn="l">
              <a:lnSpc>
                <a:spcPct val="115000"/>
              </a:lnSpc>
              <a:spcBef>
                <a:spcPts val="1200"/>
              </a:spcBef>
              <a:spcAft>
                <a:spcPts val="0"/>
              </a:spcAft>
              <a:buNone/>
            </a:pPr>
            <a:r>
              <a:rPr lang="en">
                <a:solidFill>
                  <a:schemeClr val="lt2"/>
                </a:solidFill>
                <a:latin typeface="Oxygen"/>
                <a:ea typeface="Oxygen"/>
                <a:cs typeface="Oxygen"/>
                <a:sym typeface="Oxygen"/>
              </a:rPr>
              <a:t>Style mentioned in slide 9:</a:t>
            </a:r>
            <a:endParaRPr>
              <a:solidFill>
                <a:schemeClr val="lt2"/>
              </a:solidFill>
              <a:latin typeface="Oxygen"/>
              <a:ea typeface="Oxygen"/>
              <a:cs typeface="Oxygen"/>
              <a:sym typeface="Oxygen"/>
            </a:endParaRPr>
          </a:p>
          <a:p>
            <a:pPr indent="-317500" lvl="0" marL="457200" rtl="0" algn="l">
              <a:lnSpc>
                <a:spcPct val="115000"/>
              </a:lnSpc>
              <a:spcBef>
                <a:spcPts val="1200"/>
              </a:spcBef>
              <a:spcAft>
                <a:spcPts val="0"/>
              </a:spcAft>
              <a:buClr>
                <a:schemeClr val="dk2"/>
              </a:buClr>
              <a:buSzPts val="1400"/>
              <a:buFont typeface="Oxygen"/>
              <a:buChar char="●"/>
            </a:pPr>
            <a:r>
              <a:rPr lang="en">
                <a:solidFill>
                  <a:schemeClr val="dk2"/>
                </a:solidFill>
                <a:latin typeface="Oxygen"/>
                <a:ea typeface="Oxygen"/>
                <a:cs typeface="Oxygen"/>
                <a:sym typeface="Oxygen"/>
              </a:rPr>
              <a:t> </a:t>
            </a:r>
            <a:r>
              <a:rPr lang="en" u="sng">
                <a:solidFill>
                  <a:schemeClr val="dk2"/>
                </a:solidFill>
                <a:highlight>
                  <a:schemeClr val="lt1"/>
                </a:highlight>
                <a:latin typeface="Oxygen Light"/>
                <a:ea typeface="Oxygen Light"/>
                <a:cs typeface="Oxygen Light"/>
                <a:sym typeface="Oxygen Light"/>
                <a:hlinkClick r:id="rId9">
                  <a:extLst>
                    <a:ext uri="{A12FA001-AC4F-418D-AE19-62706E023703}">
                      <ahyp:hlinkClr val="tx"/>
                    </a:ext>
                  </a:extLst>
                </a:hlinkClick>
              </a:rPr>
              <a:t>https://matplotlib.org/stable/gallery/style_sheets/style_sheets_reference.htm</a:t>
            </a:r>
            <a:r>
              <a:rPr lang="en" u="sng">
                <a:solidFill>
                  <a:schemeClr val="dk2"/>
                </a:solidFill>
                <a:highlight>
                  <a:schemeClr val="lt1"/>
                </a:highlight>
                <a:hlinkClick r:id="rId10">
                  <a:extLst>
                    <a:ext uri="{A12FA001-AC4F-418D-AE19-62706E023703}">
                      <ahyp:hlinkClr val="tx"/>
                    </a:ext>
                  </a:extLst>
                </a:hlinkClick>
              </a:rPr>
              <a:t>l</a:t>
            </a:r>
            <a:endParaRPr>
              <a:solidFill>
                <a:schemeClr val="lt2"/>
              </a:solidFill>
              <a:latin typeface="Oxygen"/>
              <a:ea typeface="Oxygen"/>
              <a:cs typeface="Oxygen"/>
              <a:sym typeface="Oxygen"/>
            </a:endParaRPr>
          </a:p>
        </p:txBody>
      </p:sp>
      <p:sp>
        <p:nvSpPr>
          <p:cNvPr id="312" name="Google Shape;312;p53"/>
          <p:cNvSpPr txBox="1"/>
          <p:nvPr/>
        </p:nvSpPr>
        <p:spPr>
          <a:xfrm>
            <a:off x="5018300" y="1777175"/>
            <a:ext cx="3270000" cy="301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1200"/>
              </a:spcAft>
              <a:buClr>
                <a:srgbClr val="000000"/>
              </a:buClr>
              <a:buSzPts val="1100"/>
              <a:buFont typeface="Arial"/>
              <a:buNone/>
            </a:pPr>
            <a:r>
              <a:t/>
            </a:r>
            <a:endParaRPr b="1" sz="2000">
              <a:solidFill>
                <a:schemeClr val="dk1"/>
              </a:solidFill>
              <a:latin typeface="Poiret One"/>
              <a:ea typeface="Poiret One"/>
              <a:cs typeface="Poiret One"/>
              <a:sym typeface="Poiret On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4"/>
          <p:cNvSpPr txBox="1"/>
          <p:nvPr>
            <p:ph idx="9" type="title"/>
          </p:nvPr>
        </p:nvSpPr>
        <p:spPr>
          <a:xfrm>
            <a:off x="720000" y="4731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DATASETS </a:t>
            </a:r>
            <a:endParaRPr/>
          </a:p>
        </p:txBody>
      </p:sp>
      <p:sp>
        <p:nvSpPr>
          <p:cNvPr id="176" name="Google Shape;176;p34"/>
          <p:cNvSpPr txBox="1"/>
          <p:nvPr>
            <p:ph type="title"/>
          </p:nvPr>
        </p:nvSpPr>
        <p:spPr>
          <a:xfrm>
            <a:off x="97650" y="3010100"/>
            <a:ext cx="29217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t>government-expenditure-on-education.csv</a:t>
            </a:r>
            <a:endParaRPr sz="1300"/>
          </a:p>
        </p:txBody>
      </p:sp>
      <p:sp>
        <p:nvSpPr>
          <p:cNvPr id="177" name="Google Shape;177;p34"/>
          <p:cNvSpPr txBox="1"/>
          <p:nvPr>
            <p:ph idx="6" type="title"/>
          </p:nvPr>
        </p:nvSpPr>
        <p:spPr>
          <a:xfrm>
            <a:off x="5971625" y="2978925"/>
            <a:ext cx="29625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t>percentage-of-o-level-cohort-that-progressed-to-post-secondary-education.csv</a:t>
            </a:r>
            <a:endParaRPr sz="1300"/>
          </a:p>
        </p:txBody>
      </p:sp>
      <p:sp>
        <p:nvSpPr>
          <p:cNvPr id="178" name="Google Shape;178;p34"/>
          <p:cNvSpPr/>
          <p:nvPr/>
        </p:nvSpPr>
        <p:spPr>
          <a:xfrm>
            <a:off x="882375" y="1385575"/>
            <a:ext cx="971700" cy="9717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34"/>
          <p:cNvSpPr/>
          <p:nvPr/>
        </p:nvSpPr>
        <p:spPr>
          <a:xfrm>
            <a:off x="4049088" y="1385575"/>
            <a:ext cx="971700" cy="9717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34"/>
          <p:cNvSpPr/>
          <p:nvPr/>
        </p:nvSpPr>
        <p:spPr>
          <a:xfrm>
            <a:off x="6927950" y="1385575"/>
            <a:ext cx="971700" cy="9717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34"/>
          <p:cNvSpPr txBox="1"/>
          <p:nvPr>
            <p:ph idx="2" type="title"/>
          </p:nvPr>
        </p:nvSpPr>
        <p:spPr>
          <a:xfrm>
            <a:off x="200025" y="1589526"/>
            <a:ext cx="23364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182" name="Google Shape;182;p34"/>
          <p:cNvSpPr txBox="1"/>
          <p:nvPr>
            <p:ph idx="4" type="title"/>
          </p:nvPr>
        </p:nvSpPr>
        <p:spPr>
          <a:xfrm>
            <a:off x="3366738" y="1589526"/>
            <a:ext cx="23364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sp>
        <p:nvSpPr>
          <p:cNvPr id="183" name="Google Shape;183;p34"/>
          <p:cNvSpPr txBox="1"/>
          <p:nvPr>
            <p:ph idx="7" type="title"/>
          </p:nvPr>
        </p:nvSpPr>
        <p:spPr>
          <a:xfrm>
            <a:off x="6245600" y="1574726"/>
            <a:ext cx="23364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cxnSp>
        <p:nvCxnSpPr>
          <p:cNvPr id="184" name="Google Shape;184;p34"/>
          <p:cNvCxnSpPr/>
          <p:nvPr/>
        </p:nvCxnSpPr>
        <p:spPr>
          <a:xfrm>
            <a:off x="4531200" y="2354375"/>
            <a:ext cx="7500" cy="447300"/>
          </a:xfrm>
          <a:prstGeom prst="straightConnector1">
            <a:avLst/>
          </a:prstGeom>
          <a:noFill/>
          <a:ln cap="flat" cmpd="sng" w="19050">
            <a:solidFill>
              <a:schemeClr val="lt2"/>
            </a:solidFill>
            <a:prstDash val="solid"/>
            <a:round/>
            <a:headEnd len="med" w="med" type="none"/>
            <a:tailEnd len="med" w="med" type="none"/>
          </a:ln>
        </p:spPr>
      </p:cxnSp>
      <p:cxnSp>
        <p:nvCxnSpPr>
          <p:cNvPr id="185" name="Google Shape;185;p34"/>
          <p:cNvCxnSpPr/>
          <p:nvPr/>
        </p:nvCxnSpPr>
        <p:spPr>
          <a:xfrm>
            <a:off x="7410050" y="2349875"/>
            <a:ext cx="7500" cy="447300"/>
          </a:xfrm>
          <a:prstGeom prst="straightConnector1">
            <a:avLst/>
          </a:prstGeom>
          <a:noFill/>
          <a:ln cap="flat" cmpd="sng" w="19050">
            <a:solidFill>
              <a:schemeClr val="lt2"/>
            </a:solidFill>
            <a:prstDash val="solid"/>
            <a:round/>
            <a:headEnd len="med" w="med" type="none"/>
            <a:tailEnd len="med" w="med" type="none"/>
          </a:ln>
        </p:spPr>
      </p:cxnSp>
      <p:sp>
        <p:nvSpPr>
          <p:cNvPr id="186" name="Google Shape;186;p34"/>
          <p:cNvSpPr txBox="1"/>
          <p:nvPr>
            <p:ph idx="6" type="title"/>
          </p:nvPr>
        </p:nvSpPr>
        <p:spPr>
          <a:xfrm>
            <a:off x="3019338" y="3010100"/>
            <a:ext cx="30312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a:p>
            <a:pPr indent="0" lvl="0" marL="0" rtl="0" algn="ctr">
              <a:spcBef>
                <a:spcPts val="0"/>
              </a:spcBef>
              <a:spcAft>
                <a:spcPts val="0"/>
              </a:spcAft>
              <a:buNone/>
            </a:pPr>
            <a:r>
              <a:rPr lang="en" sz="1300"/>
              <a:t>percentage-of-gce-o-level-students-who-passed-english-language.csv</a:t>
            </a:r>
            <a:endParaRPr sz="1300"/>
          </a:p>
          <a:p>
            <a:pPr indent="0" lvl="0" marL="0" rtl="0" algn="ctr">
              <a:spcBef>
                <a:spcPts val="0"/>
              </a:spcBef>
              <a:spcAft>
                <a:spcPts val="0"/>
              </a:spcAft>
              <a:buNone/>
            </a:pPr>
            <a:r>
              <a:t/>
            </a:r>
            <a:endParaRPr sz="1300"/>
          </a:p>
        </p:txBody>
      </p:sp>
      <p:cxnSp>
        <p:nvCxnSpPr>
          <p:cNvPr id="187" name="Google Shape;187;p34"/>
          <p:cNvCxnSpPr/>
          <p:nvPr/>
        </p:nvCxnSpPr>
        <p:spPr>
          <a:xfrm>
            <a:off x="1364475" y="2348088"/>
            <a:ext cx="7500" cy="447300"/>
          </a:xfrm>
          <a:prstGeom prst="straightConnector1">
            <a:avLst/>
          </a:prstGeom>
          <a:noFill/>
          <a:ln cap="flat" cmpd="sng" w="19050">
            <a:solidFill>
              <a:schemeClr val="lt2"/>
            </a:solidFill>
            <a:prstDash val="solid"/>
            <a:round/>
            <a:headEnd len="med" w="med" type="none"/>
            <a:tailEnd len="med" w="med"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idx="9" type="title"/>
          </p:nvPr>
        </p:nvSpPr>
        <p:spPr>
          <a:xfrm>
            <a:off x="720000" y="45907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TABLE OF DATASETS </a:t>
            </a:r>
            <a:endParaRPr/>
          </a:p>
        </p:txBody>
      </p:sp>
      <p:sp>
        <p:nvSpPr>
          <p:cNvPr id="193" name="Google Shape;193;p35"/>
          <p:cNvSpPr txBox="1"/>
          <p:nvPr>
            <p:ph type="title"/>
          </p:nvPr>
        </p:nvSpPr>
        <p:spPr>
          <a:xfrm>
            <a:off x="907975" y="2804450"/>
            <a:ext cx="30408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t>percentage-of-p1-cohort-that-progressed-to-post-secondary-education.csv</a:t>
            </a:r>
            <a:endParaRPr sz="1300"/>
          </a:p>
        </p:txBody>
      </p:sp>
      <p:sp>
        <p:nvSpPr>
          <p:cNvPr id="194" name="Google Shape;194;p35"/>
          <p:cNvSpPr txBox="1"/>
          <p:nvPr>
            <p:ph idx="3" type="title"/>
          </p:nvPr>
        </p:nvSpPr>
        <p:spPr>
          <a:xfrm>
            <a:off x="5390150" y="2804438"/>
            <a:ext cx="2336400" cy="527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1300"/>
              <a:t>pupils-per-teacher-in-primary-schools.csv</a:t>
            </a:r>
            <a:endParaRPr sz="1300"/>
          </a:p>
        </p:txBody>
      </p:sp>
      <p:sp>
        <p:nvSpPr>
          <p:cNvPr id="195" name="Google Shape;195;p35"/>
          <p:cNvSpPr/>
          <p:nvPr/>
        </p:nvSpPr>
        <p:spPr>
          <a:xfrm>
            <a:off x="1942525" y="1385575"/>
            <a:ext cx="971700" cy="9717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35"/>
          <p:cNvSpPr/>
          <p:nvPr/>
        </p:nvSpPr>
        <p:spPr>
          <a:xfrm>
            <a:off x="6072500" y="1385575"/>
            <a:ext cx="971700" cy="971700"/>
          </a:xfrm>
          <a:prstGeom prst="ellipse">
            <a:avLst/>
          </a:prstGeom>
          <a:noFill/>
          <a:ln cap="flat" cmpd="sng" w="19050">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7" name="Google Shape;197;p35"/>
          <p:cNvCxnSpPr>
            <a:stCxn id="195" idx="4"/>
            <a:endCxn id="193" idx="0"/>
          </p:cNvCxnSpPr>
          <p:nvPr/>
        </p:nvCxnSpPr>
        <p:spPr>
          <a:xfrm>
            <a:off x="2428375" y="2357275"/>
            <a:ext cx="0" cy="447300"/>
          </a:xfrm>
          <a:prstGeom prst="straightConnector1">
            <a:avLst/>
          </a:prstGeom>
          <a:noFill/>
          <a:ln cap="flat" cmpd="sng" w="19050">
            <a:solidFill>
              <a:schemeClr val="lt2"/>
            </a:solidFill>
            <a:prstDash val="solid"/>
            <a:round/>
            <a:headEnd len="med" w="med" type="none"/>
            <a:tailEnd len="med" w="med" type="none"/>
          </a:ln>
        </p:spPr>
      </p:cxnSp>
      <p:cxnSp>
        <p:nvCxnSpPr>
          <p:cNvPr id="198" name="Google Shape;198;p35"/>
          <p:cNvCxnSpPr>
            <a:stCxn id="196" idx="4"/>
            <a:endCxn id="194" idx="0"/>
          </p:cNvCxnSpPr>
          <p:nvPr/>
        </p:nvCxnSpPr>
        <p:spPr>
          <a:xfrm>
            <a:off x="6558350" y="2357275"/>
            <a:ext cx="0" cy="447300"/>
          </a:xfrm>
          <a:prstGeom prst="straightConnector1">
            <a:avLst/>
          </a:prstGeom>
          <a:noFill/>
          <a:ln cap="flat" cmpd="sng" w="19050">
            <a:solidFill>
              <a:schemeClr val="lt2"/>
            </a:solidFill>
            <a:prstDash val="solid"/>
            <a:round/>
            <a:headEnd len="med" w="med" type="none"/>
            <a:tailEnd len="med" w="med" type="none"/>
          </a:ln>
        </p:spPr>
      </p:cxnSp>
      <p:sp>
        <p:nvSpPr>
          <p:cNvPr id="199" name="Google Shape;199;p35"/>
          <p:cNvSpPr txBox="1"/>
          <p:nvPr>
            <p:ph idx="2" type="title"/>
          </p:nvPr>
        </p:nvSpPr>
        <p:spPr>
          <a:xfrm>
            <a:off x="1260175" y="1589526"/>
            <a:ext cx="23364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sp>
        <p:nvSpPr>
          <p:cNvPr id="200" name="Google Shape;200;p35"/>
          <p:cNvSpPr txBox="1"/>
          <p:nvPr>
            <p:ph idx="4" type="title"/>
          </p:nvPr>
        </p:nvSpPr>
        <p:spPr>
          <a:xfrm>
            <a:off x="5390150" y="1589526"/>
            <a:ext cx="2336400" cy="593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6"/>
          <p:cNvSpPr txBox="1"/>
          <p:nvPr>
            <p:ph type="title"/>
          </p:nvPr>
        </p:nvSpPr>
        <p:spPr>
          <a:xfrm>
            <a:off x="720000" y="14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VALUES IN ALL THE DATASETS</a:t>
            </a:r>
            <a:endParaRPr/>
          </a:p>
        </p:txBody>
      </p:sp>
      <p:graphicFrame>
        <p:nvGraphicFramePr>
          <p:cNvPr id="206" name="Google Shape;206;p36"/>
          <p:cNvGraphicFramePr/>
          <p:nvPr/>
        </p:nvGraphicFramePr>
        <p:xfrm>
          <a:off x="318700" y="248650"/>
          <a:ext cx="3000000" cy="3000000"/>
        </p:xfrm>
        <a:graphic>
          <a:graphicData uri="http://schemas.openxmlformats.org/drawingml/2006/table">
            <a:tbl>
              <a:tblPr>
                <a:noFill/>
                <a:tableStyleId>{E457C712-9987-4401-88AC-6ECEE65CEC6A}</a:tableStyleId>
              </a:tblPr>
              <a:tblGrid>
                <a:gridCol w="2206325"/>
                <a:gridCol w="2206325"/>
                <a:gridCol w="2206325"/>
                <a:gridCol w="2206325"/>
              </a:tblGrid>
              <a:tr h="888275">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b="1" sz="1600">
                        <a:solidFill>
                          <a:schemeClr val="dk1"/>
                        </a:solidFill>
                        <a:latin typeface="Poiret One"/>
                        <a:ea typeface="Poiret One"/>
                        <a:cs typeface="Poiret One"/>
                        <a:sym typeface="Poiret One"/>
                      </a:endParaRPr>
                    </a:p>
                    <a:p>
                      <a:pPr indent="0" lvl="0" marL="0" rtl="0" algn="ctr">
                        <a:spcBef>
                          <a:spcPts val="0"/>
                        </a:spcBef>
                        <a:spcAft>
                          <a:spcPts val="0"/>
                        </a:spcAft>
                        <a:buNone/>
                      </a:pPr>
                      <a:r>
                        <a:rPr b="1" lang="en" sz="1600">
                          <a:solidFill>
                            <a:schemeClr val="lt2"/>
                          </a:solidFill>
                          <a:latin typeface="Poiret One"/>
                          <a:ea typeface="Poiret One"/>
                          <a:cs typeface="Poiret One"/>
                          <a:sym typeface="Poiret One"/>
                        </a:rPr>
                        <a:t>DATA 1</a:t>
                      </a:r>
                      <a:endParaRPr b="1" sz="1600">
                        <a:solidFill>
                          <a:schemeClr val="lt2"/>
                        </a:solidFill>
                        <a:latin typeface="Poiret One"/>
                        <a:ea typeface="Poiret One"/>
                        <a:cs typeface="Poiret One"/>
                        <a:sym typeface="Poiret One"/>
                      </a:endParaRPr>
                    </a:p>
                  </a:txBody>
                  <a:tcPr marT="91425" marB="91425" marR="91425" marL="91425">
                    <a:lnL cap="flat" cmpd="sng" w="19050">
                      <a:solidFill>
                        <a:schemeClr val="lt2">
                          <a:alpha val="0"/>
                        </a:schemeClr>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b="1" sz="1600">
                        <a:solidFill>
                          <a:schemeClr val="dk1"/>
                        </a:solidFill>
                        <a:latin typeface="Poiret One"/>
                        <a:ea typeface="Poiret One"/>
                        <a:cs typeface="Poiret One"/>
                        <a:sym typeface="Poiret One"/>
                      </a:endParaRPr>
                    </a:p>
                    <a:p>
                      <a:pPr indent="0" lvl="0" marL="0" rtl="0" algn="ctr">
                        <a:spcBef>
                          <a:spcPts val="0"/>
                        </a:spcBef>
                        <a:spcAft>
                          <a:spcPts val="0"/>
                        </a:spcAft>
                        <a:buNone/>
                      </a:pPr>
                      <a:r>
                        <a:rPr b="1" lang="en" sz="1600">
                          <a:solidFill>
                            <a:schemeClr val="lt2"/>
                          </a:solidFill>
                          <a:latin typeface="Poiret One"/>
                          <a:ea typeface="Poiret One"/>
                          <a:cs typeface="Poiret One"/>
                          <a:sym typeface="Poiret One"/>
                        </a:rPr>
                        <a:t>DATA 2</a:t>
                      </a:r>
                      <a:endParaRPr b="1" sz="1600">
                        <a:solidFill>
                          <a:schemeClr val="lt2"/>
                        </a:solidFill>
                        <a:latin typeface="Poiret One"/>
                        <a:ea typeface="Poiret One"/>
                        <a:cs typeface="Poiret One"/>
                        <a:sym typeface="Poiret One"/>
                      </a:endParaRPr>
                    </a:p>
                  </a:txBody>
                  <a:tcPr marT="91425" marB="91425" marR="91425" marL="91425">
                    <a:lnL cap="flat" cmpd="sng" w="19050">
                      <a:solidFill>
                        <a:schemeClr val="lt2">
                          <a:alpha val="0"/>
                        </a:schemeClr>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b="1" sz="1600">
                        <a:solidFill>
                          <a:schemeClr val="lt2"/>
                        </a:solidFill>
                        <a:latin typeface="Poiret One"/>
                        <a:ea typeface="Poiret One"/>
                        <a:cs typeface="Poiret One"/>
                        <a:sym typeface="Poiret One"/>
                      </a:endParaRPr>
                    </a:p>
                    <a:p>
                      <a:pPr indent="0" lvl="0" marL="0" rtl="0" algn="ctr">
                        <a:spcBef>
                          <a:spcPts val="0"/>
                        </a:spcBef>
                        <a:spcAft>
                          <a:spcPts val="0"/>
                        </a:spcAft>
                        <a:buNone/>
                      </a:pPr>
                      <a:r>
                        <a:rPr b="1" lang="en" sz="1600">
                          <a:solidFill>
                            <a:schemeClr val="lt2"/>
                          </a:solidFill>
                          <a:latin typeface="Poiret One"/>
                          <a:ea typeface="Poiret One"/>
                          <a:cs typeface="Poiret One"/>
                          <a:sym typeface="Poiret One"/>
                        </a:rPr>
                        <a:t>DATA 3</a:t>
                      </a:r>
                      <a:endParaRPr b="1" sz="1600">
                        <a:solidFill>
                          <a:schemeClr val="lt2"/>
                        </a:solidFill>
                        <a:latin typeface="Poiret One"/>
                        <a:ea typeface="Poiret One"/>
                        <a:cs typeface="Poiret One"/>
                        <a:sym typeface="Poiret One"/>
                      </a:endParaRPr>
                    </a:p>
                  </a:txBody>
                  <a:tcPr marT="91425" marB="91425" marR="91425" marL="91425">
                    <a:lnL cap="flat" cmpd="sng" w="19050">
                      <a:solidFill>
                        <a:schemeClr val="lt2">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119425">
                <a:tc>
                  <a:txBody>
                    <a:bodyPr/>
                    <a:lstStyle/>
                    <a:p>
                      <a:pPr indent="0" lvl="0" marL="0" rtl="0" algn="ctr">
                        <a:spcBef>
                          <a:spcPts val="0"/>
                        </a:spcBef>
                        <a:spcAft>
                          <a:spcPts val="0"/>
                        </a:spcAft>
                        <a:buNone/>
                      </a:pPr>
                      <a:r>
                        <a:rPr b="1" lang="en" sz="1600">
                          <a:solidFill>
                            <a:schemeClr val="dk1"/>
                          </a:solidFill>
                          <a:latin typeface="Poiret One"/>
                          <a:ea typeface="Poiret One"/>
                          <a:cs typeface="Poiret One"/>
                          <a:sym typeface="Poiret One"/>
                        </a:rPr>
                        <a:t>government-expenditure-on-education.csv</a:t>
                      </a:r>
                      <a:endParaRPr b="1" sz="1600">
                        <a:solidFill>
                          <a:schemeClr val="dk1"/>
                        </a:solidFill>
                        <a:latin typeface="Poiret One"/>
                        <a:ea typeface="Poiret One"/>
                        <a:cs typeface="Poiret One"/>
                        <a:sym typeface="Poiret One"/>
                      </a:endParaRPr>
                    </a:p>
                    <a:p>
                      <a:pPr indent="0" lvl="0" marL="0" rtl="0" algn="ctr">
                        <a:spcBef>
                          <a:spcPts val="0"/>
                        </a:spcBef>
                        <a:spcAft>
                          <a:spcPts val="0"/>
                        </a:spcAft>
                        <a:buNone/>
                      </a:pPr>
                      <a:r>
                        <a:t/>
                      </a:r>
                      <a:endParaRPr b="1" sz="1600">
                        <a:solidFill>
                          <a:schemeClr val="dk1"/>
                        </a:solidFill>
                        <a:latin typeface="Poiret One"/>
                        <a:ea typeface="Poiret One"/>
                        <a:cs typeface="Poiret One"/>
                        <a:sym typeface="Poiret One"/>
                      </a:endParaRPr>
                    </a:p>
                    <a:p>
                      <a:pPr indent="0" lvl="0" marL="0" rtl="0" algn="ctr">
                        <a:spcBef>
                          <a:spcPts val="0"/>
                        </a:spcBef>
                        <a:spcAft>
                          <a:spcPts val="0"/>
                        </a:spcAft>
                        <a:buNone/>
                      </a:pPr>
                      <a:r>
                        <a:t/>
                      </a:r>
                      <a:endParaRPr b="1" sz="1600">
                        <a:solidFill>
                          <a:schemeClr val="dk1"/>
                        </a:solidFill>
                        <a:latin typeface="Poiret One"/>
                        <a:ea typeface="Poiret One"/>
                        <a:cs typeface="Poiret One"/>
                        <a:sym typeface="Poiret One"/>
                      </a:endParaRPr>
                    </a:p>
                  </a:txBody>
                  <a:tcPr marT="91425" marB="91425" marR="91425" marL="91425">
                    <a:lnL cap="flat" cmpd="sng" w="9525">
                      <a:solidFill>
                        <a:srgbClr val="9E9E9E">
                          <a:alpha val="0"/>
                        </a:srgbClr>
                      </a:solidFill>
                      <a:prstDash val="solid"/>
                      <a:round/>
                      <a:headEnd len="sm" w="sm" type="none"/>
                      <a:tailEnd len="sm" w="sm" type="none"/>
                    </a:lnL>
                    <a:lnR cap="flat" cmpd="sng" w="19050">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lt2"/>
                          </a:solidFill>
                          <a:latin typeface="Oxygen"/>
                          <a:ea typeface="Oxygen"/>
                          <a:cs typeface="Oxygen"/>
                          <a:sym typeface="Oxygen"/>
                        </a:rPr>
                        <a:t>year</a:t>
                      </a:r>
                      <a:endParaRPr sz="1600">
                        <a:solidFill>
                          <a:schemeClr val="lt2"/>
                        </a:solidFill>
                        <a:latin typeface="Oxygen"/>
                        <a:ea typeface="Oxygen"/>
                        <a:cs typeface="Oxygen"/>
                        <a:sym typeface="Oxygen"/>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lt2"/>
                          </a:solidFill>
                          <a:latin typeface="Oxygen"/>
                          <a:ea typeface="Oxygen"/>
                          <a:cs typeface="Oxygen"/>
                          <a:sym typeface="Oxygen"/>
                        </a:rPr>
                        <a:t>total_expenditure_on_education</a:t>
                      </a:r>
                      <a:endParaRPr sz="1600">
                        <a:solidFill>
                          <a:schemeClr val="lt2"/>
                        </a:solidFill>
                        <a:latin typeface="Oxygen"/>
                        <a:ea typeface="Oxygen"/>
                        <a:cs typeface="Oxygen"/>
                        <a:sym typeface="Oxygen"/>
                      </a:endParaRPr>
                    </a:p>
                    <a:p>
                      <a:pPr indent="0" lvl="0" marL="0" rtl="0" algn="ctr">
                        <a:spcBef>
                          <a:spcPts val="0"/>
                        </a:spcBef>
                        <a:spcAft>
                          <a:spcPts val="0"/>
                        </a:spcAft>
                        <a:buNone/>
                      </a:pPr>
                      <a:r>
                        <a:rPr lang="en" sz="1200">
                          <a:solidFill>
                            <a:schemeClr val="lt2"/>
                          </a:solidFill>
                          <a:latin typeface="Oxygen"/>
                          <a:ea typeface="Oxygen"/>
                          <a:cs typeface="Oxygen"/>
                          <a:sym typeface="Oxygen"/>
                        </a:rPr>
                        <a:t>-the values are too huge, hence I divided it by 1000000 before plotting to fit</a:t>
                      </a:r>
                      <a:endParaRPr sz="1200">
                        <a:solidFill>
                          <a:schemeClr val="lt2"/>
                        </a:solidFill>
                        <a:latin typeface="Oxygen"/>
                        <a:ea typeface="Oxygen"/>
                        <a:cs typeface="Oxygen"/>
                        <a:sym typeface="Oxygen"/>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lt2"/>
                          </a:solidFill>
                          <a:latin typeface="Oxygen"/>
                          <a:ea typeface="Oxygen"/>
                          <a:cs typeface="Oxygen"/>
                          <a:sym typeface="Oxygen"/>
                        </a:rPr>
                        <a:t>-</a:t>
                      </a:r>
                      <a:endParaRPr sz="1600">
                        <a:solidFill>
                          <a:schemeClr val="lt2"/>
                        </a:solidFill>
                        <a:latin typeface="Oxygen"/>
                        <a:ea typeface="Oxygen"/>
                        <a:cs typeface="Oxygen"/>
                        <a:sym typeface="Oxygen"/>
                      </a:endParaRPr>
                    </a:p>
                    <a:p>
                      <a:pPr indent="0" lvl="0" marL="0" rtl="0" algn="ctr">
                        <a:spcBef>
                          <a:spcPts val="0"/>
                        </a:spcBef>
                        <a:spcAft>
                          <a:spcPts val="0"/>
                        </a:spcAft>
                        <a:buNone/>
                      </a:pPr>
                      <a:r>
                        <a:t/>
                      </a:r>
                      <a:endParaRPr sz="1600">
                        <a:solidFill>
                          <a:schemeClr val="lt2"/>
                        </a:solidFill>
                        <a:latin typeface="Oxygen"/>
                        <a:ea typeface="Oxygen"/>
                        <a:cs typeface="Oxygen"/>
                        <a:sym typeface="Oxygen"/>
                      </a:endParaRPr>
                    </a:p>
                    <a:p>
                      <a:pPr indent="0" lvl="0" marL="0" rtl="0" algn="ctr">
                        <a:spcBef>
                          <a:spcPts val="0"/>
                        </a:spcBef>
                        <a:spcAft>
                          <a:spcPts val="0"/>
                        </a:spcAft>
                        <a:buNone/>
                      </a:pPr>
                      <a:r>
                        <a:t/>
                      </a:r>
                      <a:endParaRPr sz="1600">
                        <a:solidFill>
                          <a:schemeClr val="lt2"/>
                        </a:solidFill>
                        <a:latin typeface="Oxygen"/>
                        <a:ea typeface="Oxygen"/>
                        <a:cs typeface="Oxygen"/>
                        <a:sym typeface="Oxygen"/>
                      </a:endParaRPr>
                    </a:p>
                  </a:txBody>
                  <a:tcPr marT="91425" marB="91425" marR="91425" marL="91425">
                    <a:lnL cap="flat" cmpd="sng" w="19050">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110350">
                <a:tc>
                  <a:txBody>
                    <a:bodyPr/>
                    <a:lstStyle/>
                    <a:p>
                      <a:pPr indent="0" lvl="0" marL="0" rtl="0" algn="ctr">
                        <a:spcBef>
                          <a:spcPts val="0"/>
                        </a:spcBef>
                        <a:spcAft>
                          <a:spcPts val="0"/>
                        </a:spcAft>
                        <a:buNone/>
                      </a:pPr>
                      <a:r>
                        <a:rPr b="1" lang="en">
                          <a:solidFill>
                            <a:schemeClr val="dk1"/>
                          </a:solidFill>
                          <a:latin typeface="Poiret One"/>
                          <a:ea typeface="Poiret One"/>
                          <a:cs typeface="Poiret One"/>
                          <a:sym typeface="Poiret One"/>
                        </a:rPr>
                        <a:t>percentage-of-gce-o-level-students-who-passed-english-language.csv</a:t>
                      </a:r>
                      <a:endParaRPr b="1">
                        <a:solidFill>
                          <a:schemeClr val="dk1"/>
                        </a:solidFill>
                        <a:latin typeface="Poiret One"/>
                        <a:ea typeface="Poiret One"/>
                        <a:cs typeface="Poiret One"/>
                        <a:sym typeface="Poiret One"/>
                      </a:endParaRPr>
                    </a:p>
                    <a:p>
                      <a:pPr indent="0" lvl="0" marL="0" rtl="0" algn="ctr">
                        <a:spcBef>
                          <a:spcPts val="0"/>
                        </a:spcBef>
                        <a:spcAft>
                          <a:spcPts val="0"/>
                        </a:spcAft>
                        <a:buNone/>
                      </a:pPr>
                      <a:r>
                        <a:t/>
                      </a:r>
                      <a:endParaRPr b="1" sz="2300">
                        <a:solidFill>
                          <a:schemeClr val="dk1"/>
                        </a:solidFill>
                        <a:latin typeface="Poiret One"/>
                        <a:ea typeface="Poiret One"/>
                        <a:cs typeface="Poiret One"/>
                        <a:sym typeface="Poiret One"/>
                      </a:endParaRPr>
                    </a:p>
                  </a:txBody>
                  <a:tcPr marT="91425" marB="91425" marR="91425" marL="91425">
                    <a:lnL cap="flat" cmpd="sng" w="9525">
                      <a:solidFill>
                        <a:srgbClr val="9E9E9E">
                          <a:alpha val="0"/>
                        </a:srgbClr>
                      </a:solidFill>
                      <a:prstDash val="solid"/>
                      <a:round/>
                      <a:headEnd len="sm" w="sm" type="none"/>
                      <a:tailEnd len="sm" w="sm" type="none"/>
                    </a:lnL>
                    <a:lnR cap="flat" cmpd="sng" w="19050">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lt2"/>
                          </a:solidFill>
                          <a:latin typeface="Oxygen"/>
                          <a:ea typeface="Oxygen"/>
                          <a:cs typeface="Oxygen"/>
                          <a:sym typeface="Oxygen"/>
                        </a:rPr>
                        <a:t>year</a:t>
                      </a:r>
                      <a:endParaRPr sz="1600">
                        <a:solidFill>
                          <a:schemeClr val="lt2"/>
                        </a:solidFill>
                        <a:latin typeface="Oxygen"/>
                        <a:ea typeface="Oxygen"/>
                        <a:cs typeface="Oxygen"/>
                        <a:sym typeface="Oxygen"/>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lt2"/>
                          </a:solidFill>
                          <a:latin typeface="Oxygen"/>
                          <a:ea typeface="Oxygen"/>
                          <a:cs typeface="Oxygen"/>
                          <a:sym typeface="Oxygen"/>
                        </a:rPr>
                        <a:t>race</a:t>
                      </a:r>
                      <a:endParaRPr sz="1600">
                        <a:solidFill>
                          <a:schemeClr val="lt2"/>
                        </a:solidFill>
                        <a:latin typeface="Oxygen"/>
                        <a:ea typeface="Oxygen"/>
                        <a:cs typeface="Oxygen"/>
                        <a:sym typeface="Oxygen"/>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lt2"/>
                          </a:solidFill>
                          <a:latin typeface="Oxygen"/>
                          <a:ea typeface="Oxygen"/>
                          <a:cs typeface="Oxygen"/>
                          <a:sym typeface="Oxygen"/>
                        </a:rPr>
                        <a:t>percentage_pass_eng</a:t>
                      </a:r>
                      <a:endParaRPr sz="1600">
                        <a:solidFill>
                          <a:schemeClr val="lt2"/>
                        </a:solidFill>
                        <a:latin typeface="Oxygen"/>
                        <a:ea typeface="Oxygen"/>
                        <a:cs typeface="Oxygen"/>
                        <a:sym typeface="Oxygen"/>
                      </a:endParaRPr>
                    </a:p>
                    <a:p>
                      <a:pPr indent="0" lvl="0" marL="0" rtl="0" algn="ctr">
                        <a:spcBef>
                          <a:spcPts val="0"/>
                        </a:spcBef>
                        <a:spcAft>
                          <a:spcPts val="0"/>
                        </a:spcAft>
                        <a:buNone/>
                      </a:pPr>
                      <a:r>
                        <a:rPr lang="en" sz="1600">
                          <a:solidFill>
                            <a:schemeClr val="lt2"/>
                          </a:solidFill>
                          <a:latin typeface="Oxygen"/>
                          <a:ea typeface="Oxygen"/>
                          <a:cs typeface="Oxygen"/>
                          <a:sym typeface="Oxygen"/>
                        </a:rPr>
                        <a:t>-</a:t>
                      </a:r>
                      <a:r>
                        <a:rPr lang="en" sz="1300">
                          <a:solidFill>
                            <a:schemeClr val="lt2"/>
                          </a:solidFill>
                          <a:latin typeface="Oxygen"/>
                          <a:ea typeface="Oxygen"/>
                          <a:cs typeface="Oxygen"/>
                          <a:sym typeface="Oxygen"/>
                        </a:rPr>
                        <a:t>the earlier data are significantly lower than the more recent years</a:t>
                      </a:r>
                      <a:endParaRPr sz="1600">
                        <a:solidFill>
                          <a:schemeClr val="lt2"/>
                        </a:solidFill>
                        <a:latin typeface="Oxygen"/>
                        <a:ea typeface="Oxygen"/>
                        <a:cs typeface="Oxygen"/>
                        <a:sym typeface="Oxygen"/>
                      </a:endParaRPr>
                    </a:p>
                  </a:txBody>
                  <a:tcPr marT="91425" marB="91425" marR="91425" marL="91425">
                    <a:lnL cap="flat" cmpd="sng" w="19050">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737325">
                <a:tc>
                  <a:txBody>
                    <a:bodyPr/>
                    <a:lstStyle/>
                    <a:p>
                      <a:pPr indent="0" lvl="0" marL="0" rtl="0" algn="ctr">
                        <a:spcBef>
                          <a:spcPts val="0"/>
                        </a:spcBef>
                        <a:spcAft>
                          <a:spcPts val="0"/>
                        </a:spcAft>
                        <a:buNone/>
                      </a:pPr>
                      <a:r>
                        <a:rPr b="1" lang="en" sz="1300">
                          <a:solidFill>
                            <a:schemeClr val="dk1"/>
                          </a:solidFill>
                          <a:latin typeface="Poiret One"/>
                          <a:ea typeface="Poiret One"/>
                          <a:cs typeface="Poiret One"/>
                          <a:sym typeface="Poiret One"/>
                        </a:rPr>
                        <a:t>p</a:t>
                      </a:r>
                      <a:r>
                        <a:rPr b="1" lang="en" sz="1300">
                          <a:solidFill>
                            <a:schemeClr val="dk1"/>
                          </a:solidFill>
                          <a:latin typeface="Poiret One"/>
                          <a:ea typeface="Poiret One"/>
                          <a:cs typeface="Poiret One"/>
                          <a:sym typeface="Poiret One"/>
                        </a:rPr>
                        <a:t>ercentage-of-o-level-cohort-that-progressed-to-post-secondary-education.csv</a:t>
                      </a:r>
                      <a:endParaRPr b="1" sz="1300">
                        <a:solidFill>
                          <a:schemeClr val="dk1"/>
                        </a:solidFill>
                        <a:latin typeface="Poiret One"/>
                        <a:ea typeface="Poiret One"/>
                        <a:cs typeface="Poiret One"/>
                        <a:sym typeface="Poiret One"/>
                      </a:endParaRPr>
                    </a:p>
                    <a:p>
                      <a:pPr indent="0" lvl="0" marL="0" rtl="0" algn="ctr">
                        <a:spcBef>
                          <a:spcPts val="0"/>
                        </a:spcBef>
                        <a:spcAft>
                          <a:spcPts val="0"/>
                        </a:spcAft>
                        <a:buNone/>
                      </a:pPr>
                      <a:r>
                        <a:t/>
                      </a:r>
                      <a:endParaRPr b="1" sz="2300">
                        <a:solidFill>
                          <a:schemeClr val="dk1"/>
                        </a:solidFill>
                        <a:latin typeface="Poiret One"/>
                        <a:ea typeface="Poiret One"/>
                        <a:cs typeface="Poiret One"/>
                        <a:sym typeface="Poiret One"/>
                      </a:endParaRPr>
                    </a:p>
                  </a:txBody>
                  <a:tcPr marT="91425" marB="91425" marR="91425" marL="91425">
                    <a:lnL cap="flat" cmpd="sng" w="9525">
                      <a:solidFill>
                        <a:srgbClr val="9E9E9E">
                          <a:alpha val="0"/>
                        </a:srgbClr>
                      </a:solidFill>
                      <a:prstDash val="solid"/>
                      <a:round/>
                      <a:headEnd len="sm" w="sm" type="none"/>
                      <a:tailEnd len="sm" w="sm" type="none"/>
                    </a:lnL>
                    <a:lnR cap="flat" cmpd="sng" w="19050">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lt2"/>
                          </a:solidFill>
                          <a:latin typeface="Oxygen"/>
                          <a:ea typeface="Oxygen"/>
                          <a:cs typeface="Oxygen"/>
                          <a:sym typeface="Oxygen"/>
                        </a:rPr>
                        <a:t>year</a:t>
                      </a:r>
                      <a:endParaRPr sz="1600">
                        <a:solidFill>
                          <a:schemeClr val="lt2"/>
                        </a:solidFill>
                        <a:latin typeface="Oxygen"/>
                        <a:ea typeface="Oxygen"/>
                        <a:cs typeface="Oxygen"/>
                        <a:sym typeface="Oxygen"/>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lt2"/>
                          </a:solidFill>
                          <a:latin typeface="Oxygen"/>
                          <a:ea typeface="Oxygen"/>
                          <a:cs typeface="Oxygen"/>
                          <a:sym typeface="Oxygen"/>
                        </a:rPr>
                        <a:t>race</a:t>
                      </a:r>
                      <a:endParaRPr sz="1600">
                        <a:solidFill>
                          <a:schemeClr val="lt2"/>
                        </a:solidFill>
                        <a:latin typeface="Oxygen"/>
                        <a:ea typeface="Oxygen"/>
                        <a:cs typeface="Oxygen"/>
                        <a:sym typeface="Oxygen"/>
                      </a:endParaRPr>
                    </a:p>
                    <a:p>
                      <a:pPr indent="0" lvl="0" marL="0" rtl="0" algn="ctr">
                        <a:spcBef>
                          <a:spcPts val="0"/>
                        </a:spcBef>
                        <a:spcAft>
                          <a:spcPts val="0"/>
                        </a:spcAft>
                        <a:buNone/>
                      </a:pPr>
                      <a:r>
                        <a:t/>
                      </a:r>
                      <a:endParaRPr sz="1600">
                        <a:solidFill>
                          <a:schemeClr val="lt2"/>
                        </a:solidFill>
                        <a:latin typeface="Oxygen"/>
                        <a:ea typeface="Oxygen"/>
                        <a:cs typeface="Oxygen"/>
                        <a:sym typeface="Oxygen"/>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lt2"/>
                          </a:solidFill>
                          <a:latin typeface="Oxygen"/>
                          <a:ea typeface="Oxygen"/>
                          <a:cs typeface="Oxygen"/>
                          <a:sym typeface="Oxygen"/>
                        </a:rPr>
                        <a:t>percentage_progress_postsec</a:t>
                      </a:r>
                      <a:endParaRPr sz="1600">
                        <a:solidFill>
                          <a:schemeClr val="lt2"/>
                        </a:solidFill>
                        <a:latin typeface="Oxygen"/>
                        <a:ea typeface="Oxygen"/>
                        <a:cs typeface="Oxygen"/>
                        <a:sym typeface="Oxygen"/>
                      </a:endParaRPr>
                    </a:p>
                    <a:p>
                      <a:pPr indent="0" lvl="0" marL="0" rtl="0" algn="ctr">
                        <a:spcBef>
                          <a:spcPts val="0"/>
                        </a:spcBef>
                        <a:spcAft>
                          <a:spcPts val="0"/>
                        </a:spcAft>
                        <a:buNone/>
                      </a:pPr>
                      <a:r>
                        <a:rPr lang="en" sz="1600">
                          <a:solidFill>
                            <a:schemeClr val="lt2"/>
                          </a:solidFill>
                          <a:latin typeface="Oxygen"/>
                          <a:ea typeface="Oxygen"/>
                          <a:cs typeface="Oxygen"/>
                          <a:sym typeface="Oxygen"/>
                        </a:rPr>
                        <a:t>-</a:t>
                      </a:r>
                      <a:r>
                        <a:rPr lang="en" sz="1300">
                          <a:solidFill>
                            <a:schemeClr val="lt2"/>
                          </a:solidFill>
                          <a:latin typeface="Oxygen"/>
                          <a:ea typeface="Oxygen"/>
                          <a:cs typeface="Oxygen"/>
                          <a:sym typeface="Oxygen"/>
                        </a:rPr>
                        <a:t>similarly, the earlier data are significantly lower than the more recent years</a:t>
                      </a:r>
                      <a:endParaRPr sz="1300">
                        <a:solidFill>
                          <a:schemeClr val="lt2"/>
                        </a:solidFill>
                        <a:latin typeface="Oxygen"/>
                        <a:ea typeface="Oxygen"/>
                        <a:cs typeface="Oxygen"/>
                        <a:sym typeface="Oxygen"/>
                      </a:endParaRPr>
                    </a:p>
                    <a:p>
                      <a:pPr indent="0" lvl="0" marL="0" rtl="0" algn="ctr">
                        <a:spcBef>
                          <a:spcPts val="0"/>
                        </a:spcBef>
                        <a:spcAft>
                          <a:spcPts val="0"/>
                        </a:spcAft>
                        <a:buNone/>
                      </a:pPr>
                      <a:r>
                        <a:t/>
                      </a:r>
                      <a:endParaRPr sz="1600">
                        <a:solidFill>
                          <a:schemeClr val="lt2"/>
                        </a:solidFill>
                        <a:latin typeface="Oxygen"/>
                        <a:ea typeface="Oxygen"/>
                        <a:cs typeface="Oxygen"/>
                        <a:sym typeface="Oxygen"/>
                      </a:endParaRPr>
                    </a:p>
                    <a:p>
                      <a:pPr indent="0" lvl="0" marL="0" rtl="0" algn="ctr">
                        <a:spcBef>
                          <a:spcPts val="0"/>
                        </a:spcBef>
                        <a:spcAft>
                          <a:spcPts val="0"/>
                        </a:spcAft>
                        <a:buNone/>
                      </a:pPr>
                      <a:r>
                        <a:t/>
                      </a:r>
                      <a:endParaRPr sz="1600">
                        <a:solidFill>
                          <a:schemeClr val="lt2"/>
                        </a:solidFill>
                        <a:latin typeface="Oxygen"/>
                        <a:ea typeface="Oxygen"/>
                        <a:cs typeface="Oxygen"/>
                        <a:sym typeface="Oxygen"/>
                      </a:endParaRPr>
                    </a:p>
                  </a:txBody>
                  <a:tcPr marT="91425" marB="91425" marR="91425" marL="91425">
                    <a:lnL cap="flat" cmpd="sng" w="19050">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7"/>
          <p:cNvSpPr txBox="1"/>
          <p:nvPr>
            <p:ph type="title"/>
          </p:nvPr>
        </p:nvSpPr>
        <p:spPr>
          <a:xfrm>
            <a:off x="720000" y="14950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VALUES IN ALL THE DATASETS</a:t>
            </a:r>
            <a:endParaRPr/>
          </a:p>
        </p:txBody>
      </p:sp>
      <p:graphicFrame>
        <p:nvGraphicFramePr>
          <p:cNvPr id="212" name="Google Shape;212;p37"/>
          <p:cNvGraphicFramePr/>
          <p:nvPr/>
        </p:nvGraphicFramePr>
        <p:xfrm>
          <a:off x="423950" y="261825"/>
          <a:ext cx="3000000" cy="3000000"/>
        </p:xfrm>
        <a:graphic>
          <a:graphicData uri="http://schemas.openxmlformats.org/drawingml/2006/table">
            <a:tbl>
              <a:tblPr>
                <a:noFill/>
                <a:tableStyleId>{E457C712-9987-4401-88AC-6ECEE65CEC6A}</a:tableStyleId>
              </a:tblPr>
              <a:tblGrid>
                <a:gridCol w="2206325"/>
                <a:gridCol w="2206325"/>
                <a:gridCol w="2206325"/>
                <a:gridCol w="2206325"/>
              </a:tblGrid>
              <a:tr h="888275">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b="1" sz="1600">
                        <a:solidFill>
                          <a:schemeClr val="dk1"/>
                        </a:solidFill>
                        <a:latin typeface="Poiret One"/>
                        <a:ea typeface="Poiret One"/>
                        <a:cs typeface="Poiret One"/>
                        <a:sym typeface="Poiret One"/>
                      </a:endParaRPr>
                    </a:p>
                    <a:p>
                      <a:pPr indent="0" lvl="0" marL="0" rtl="0" algn="ctr">
                        <a:spcBef>
                          <a:spcPts val="0"/>
                        </a:spcBef>
                        <a:spcAft>
                          <a:spcPts val="0"/>
                        </a:spcAft>
                        <a:buNone/>
                      </a:pPr>
                      <a:r>
                        <a:rPr b="1" lang="en" sz="1600">
                          <a:solidFill>
                            <a:schemeClr val="lt2"/>
                          </a:solidFill>
                          <a:latin typeface="Poiret One"/>
                          <a:ea typeface="Poiret One"/>
                          <a:cs typeface="Poiret One"/>
                          <a:sym typeface="Poiret One"/>
                        </a:rPr>
                        <a:t>DATA 1</a:t>
                      </a:r>
                      <a:endParaRPr b="1" sz="1600">
                        <a:solidFill>
                          <a:schemeClr val="lt2"/>
                        </a:solidFill>
                        <a:latin typeface="Poiret One"/>
                        <a:ea typeface="Poiret One"/>
                        <a:cs typeface="Poiret One"/>
                        <a:sym typeface="Poiret One"/>
                      </a:endParaRPr>
                    </a:p>
                  </a:txBody>
                  <a:tcPr marT="91425" marB="91425" marR="91425" marL="91425">
                    <a:lnL cap="flat" cmpd="sng" w="19050">
                      <a:solidFill>
                        <a:schemeClr val="lt2">
                          <a:alpha val="0"/>
                        </a:schemeClr>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b="1" sz="1600">
                        <a:solidFill>
                          <a:schemeClr val="dk1"/>
                        </a:solidFill>
                        <a:latin typeface="Poiret One"/>
                        <a:ea typeface="Poiret One"/>
                        <a:cs typeface="Poiret One"/>
                        <a:sym typeface="Poiret One"/>
                      </a:endParaRPr>
                    </a:p>
                    <a:p>
                      <a:pPr indent="0" lvl="0" marL="0" rtl="0" algn="ctr">
                        <a:spcBef>
                          <a:spcPts val="0"/>
                        </a:spcBef>
                        <a:spcAft>
                          <a:spcPts val="0"/>
                        </a:spcAft>
                        <a:buNone/>
                      </a:pPr>
                      <a:r>
                        <a:rPr b="1" lang="en" sz="1600">
                          <a:solidFill>
                            <a:schemeClr val="lt2"/>
                          </a:solidFill>
                          <a:latin typeface="Poiret One"/>
                          <a:ea typeface="Poiret One"/>
                          <a:cs typeface="Poiret One"/>
                          <a:sym typeface="Poiret One"/>
                        </a:rPr>
                        <a:t>DATA 2</a:t>
                      </a:r>
                      <a:endParaRPr b="1" sz="1600">
                        <a:solidFill>
                          <a:schemeClr val="lt2"/>
                        </a:solidFill>
                        <a:latin typeface="Poiret One"/>
                        <a:ea typeface="Poiret One"/>
                        <a:cs typeface="Poiret One"/>
                        <a:sym typeface="Poiret One"/>
                      </a:endParaRPr>
                    </a:p>
                  </a:txBody>
                  <a:tcPr marT="91425" marB="91425" marR="91425" marL="91425">
                    <a:lnL cap="flat" cmpd="sng" w="19050">
                      <a:solidFill>
                        <a:schemeClr val="lt2">
                          <a:alpha val="0"/>
                        </a:schemeClr>
                      </a:solidFill>
                      <a:prstDash val="solid"/>
                      <a:round/>
                      <a:headEnd len="sm" w="sm" type="none"/>
                      <a:tailEnd len="sm" w="sm" type="none"/>
                    </a:lnL>
                    <a:lnR cap="flat" cmpd="sng" w="19050">
                      <a:solidFill>
                        <a:schemeClr val="lt2">
                          <a:alpha val="0"/>
                        </a:scheme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t/>
                      </a:r>
                      <a:endParaRPr b="1" sz="1600">
                        <a:solidFill>
                          <a:schemeClr val="lt2"/>
                        </a:solidFill>
                        <a:latin typeface="Poiret One"/>
                        <a:ea typeface="Poiret One"/>
                        <a:cs typeface="Poiret One"/>
                        <a:sym typeface="Poiret One"/>
                      </a:endParaRPr>
                    </a:p>
                    <a:p>
                      <a:pPr indent="0" lvl="0" marL="0" rtl="0" algn="ctr">
                        <a:spcBef>
                          <a:spcPts val="0"/>
                        </a:spcBef>
                        <a:spcAft>
                          <a:spcPts val="0"/>
                        </a:spcAft>
                        <a:buNone/>
                      </a:pPr>
                      <a:r>
                        <a:rPr b="1" lang="en" sz="1600">
                          <a:solidFill>
                            <a:schemeClr val="lt2"/>
                          </a:solidFill>
                          <a:latin typeface="Poiret One"/>
                          <a:ea typeface="Poiret One"/>
                          <a:cs typeface="Poiret One"/>
                          <a:sym typeface="Poiret One"/>
                        </a:rPr>
                        <a:t>DATA 3</a:t>
                      </a:r>
                      <a:endParaRPr b="1" sz="1600">
                        <a:solidFill>
                          <a:schemeClr val="lt2"/>
                        </a:solidFill>
                        <a:latin typeface="Poiret One"/>
                        <a:ea typeface="Poiret One"/>
                        <a:cs typeface="Poiret One"/>
                        <a:sym typeface="Poiret One"/>
                      </a:endParaRPr>
                    </a:p>
                  </a:txBody>
                  <a:tcPr marT="91425" marB="91425" marR="91425" marL="91425">
                    <a:lnL cap="flat" cmpd="sng" w="19050">
                      <a:solidFill>
                        <a:schemeClr val="lt2">
                          <a:alpha val="0"/>
                        </a:scheme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119425">
                <a:tc>
                  <a:txBody>
                    <a:bodyPr/>
                    <a:lstStyle/>
                    <a:p>
                      <a:pPr indent="0" lvl="0" marL="0" rtl="0" algn="ctr">
                        <a:spcBef>
                          <a:spcPts val="0"/>
                        </a:spcBef>
                        <a:spcAft>
                          <a:spcPts val="0"/>
                        </a:spcAft>
                        <a:buNone/>
                      </a:pPr>
                      <a:r>
                        <a:rPr b="1" lang="en" sz="1300">
                          <a:solidFill>
                            <a:schemeClr val="dk1"/>
                          </a:solidFill>
                          <a:latin typeface="Poiret One"/>
                          <a:ea typeface="Poiret One"/>
                          <a:cs typeface="Poiret One"/>
                          <a:sym typeface="Poiret One"/>
                        </a:rPr>
                        <a:t>percentage-of-p1-cohort-that-progressed-to-post-secondary-education</a:t>
                      </a:r>
                      <a:endParaRPr b="1" sz="1600">
                        <a:solidFill>
                          <a:schemeClr val="dk1"/>
                        </a:solidFill>
                        <a:latin typeface="Poiret One"/>
                        <a:ea typeface="Poiret One"/>
                        <a:cs typeface="Poiret One"/>
                        <a:sym typeface="Poiret One"/>
                      </a:endParaRPr>
                    </a:p>
                  </a:txBody>
                  <a:tcPr marT="91425" marB="91425" marR="91425" marL="91425">
                    <a:lnL cap="flat" cmpd="sng" w="9525">
                      <a:solidFill>
                        <a:srgbClr val="9E9E9E">
                          <a:alpha val="0"/>
                        </a:srgbClr>
                      </a:solidFill>
                      <a:prstDash val="solid"/>
                      <a:round/>
                      <a:headEnd len="sm" w="sm" type="none"/>
                      <a:tailEnd len="sm" w="sm" type="none"/>
                    </a:lnL>
                    <a:lnR cap="flat" cmpd="sng" w="19050">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lt2"/>
                          </a:solidFill>
                          <a:latin typeface="Oxygen"/>
                          <a:ea typeface="Oxygen"/>
                          <a:cs typeface="Oxygen"/>
                          <a:sym typeface="Oxygen"/>
                        </a:rPr>
                        <a:t>year</a:t>
                      </a:r>
                      <a:endParaRPr sz="1600">
                        <a:solidFill>
                          <a:schemeClr val="lt2"/>
                        </a:solidFill>
                        <a:latin typeface="Oxygen"/>
                        <a:ea typeface="Oxygen"/>
                        <a:cs typeface="Oxygen"/>
                        <a:sym typeface="Oxygen"/>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lt2"/>
                          </a:solidFill>
                          <a:latin typeface="Oxygen"/>
                          <a:ea typeface="Oxygen"/>
                          <a:cs typeface="Oxygen"/>
                          <a:sym typeface="Oxygen"/>
                        </a:rPr>
                        <a:t>race</a:t>
                      </a:r>
                      <a:endParaRPr sz="1600">
                        <a:solidFill>
                          <a:schemeClr val="lt2"/>
                        </a:solidFill>
                        <a:latin typeface="Oxygen"/>
                        <a:ea typeface="Oxygen"/>
                        <a:cs typeface="Oxygen"/>
                        <a:sym typeface="Oxygen"/>
                      </a:endParaRPr>
                    </a:p>
                    <a:p>
                      <a:pPr indent="0" lvl="0" marL="0" rtl="0" algn="ctr">
                        <a:spcBef>
                          <a:spcPts val="0"/>
                        </a:spcBef>
                        <a:spcAft>
                          <a:spcPts val="0"/>
                        </a:spcAft>
                        <a:buNone/>
                      </a:pPr>
                      <a:r>
                        <a:t/>
                      </a:r>
                      <a:endParaRPr sz="1200">
                        <a:solidFill>
                          <a:schemeClr val="lt2"/>
                        </a:solidFill>
                        <a:latin typeface="Oxygen"/>
                        <a:ea typeface="Oxygen"/>
                        <a:cs typeface="Oxygen"/>
                        <a:sym typeface="Oxygen"/>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lt2"/>
                          </a:solidFill>
                          <a:latin typeface="Oxygen"/>
                          <a:ea typeface="Oxygen"/>
                          <a:cs typeface="Oxygen"/>
                          <a:sym typeface="Oxygen"/>
                        </a:rPr>
                        <a:t>percentage</a:t>
                      </a:r>
                      <a:endParaRPr sz="1600">
                        <a:solidFill>
                          <a:schemeClr val="lt2"/>
                        </a:solidFill>
                        <a:latin typeface="Oxygen"/>
                        <a:ea typeface="Oxygen"/>
                        <a:cs typeface="Oxygen"/>
                        <a:sym typeface="Oxygen"/>
                      </a:endParaRPr>
                    </a:p>
                    <a:p>
                      <a:pPr indent="0" lvl="0" marL="0" rtl="0" algn="ctr">
                        <a:spcBef>
                          <a:spcPts val="0"/>
                        </a:spcBef>
                        <a:spcAft>
                          <a:spcPts val="0"/>
                        </a:spcAft>
                        <a:buNone/>
                      </a:pPr>
                      <a:r>
                        <a:rPr lang="en" sz="1600">
                          <a:solidFill>
                            <a:schemeClr val="lt2"/>
                          </a:solidFill>
                          <a:latin typeface="Oxygen"/>
                          <a:ea typeface="Oxygen"/>
                          <a:cs typeface="Oxygen"/>
                          <a:sym typeface="Oxygen"/>
                        </a:rPr>
                        <a:t>-</a:t>
                      </a:r>
                      <a:r>
                        <a:rPr lang="en" sz="1300">
                          <a:solidFill>
                            <a:schemeClr val="lt2"/>
                          </a:solidFill>
                          <a:latin typeface="Oxygen"/>
                          <a:ea typeface="Oxygen"/>
                          <a:cs typeface="Oxygen"/>
                          <a:sym typeface="Oxygen"/>
                        </a:rPr>
                        <a:t>some values for the others category are na, so I used missing_values=['na','-'] ,filling_values=0 to fill up the values.</a:t>
                      </a:r>
                      <a:endParaRPr sz="1600">
                        <a:solidFill>
                          <a:schemeClr val="lt2"/>
                        </a:solidFill>
                        <a:latin typeface="Oxygen"/>
                        <a:ea typeface="Oxygen"/>
                        <a:cs typeface="Oxygen"/>
                        <a:sym typeface="Oxygen"/>
                      </a:endParaRPr>
                    </a:p>
                  </a:txBody>
                  <a:tcPr marT="91425" marB="91425" marR="91425" marL="91425">
                    <a:lnL cap="flat" cmpd="sng" w="19050">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110350">
                <a:tc>
                  <a:txBody>
                    <a:bodyPr/>
                    <a:lstStyle/>
                    <a:p>
                      <a:pPr indent="0" lvl="0" marL="0" rtl="0" algn="l">
                        <a:spcBef>
                          <a:spcPts val="0"/>
                        </a:spcBef>
                        <a:spcAft>
                          <a:spcPts val="0"/>
                        </a:spcAft>
                        <a:buNone/>
                      </a:pPr>
                      <a:r>
                        <a:t/>
                      </a:r>
                      <a:endParaRPr b="1" sz="2300">
                        <a:solidFill>
                          <a:schemeClr val="dk1"/>
                        </a:solidFill>
                        <a:latin typeface="Poiret One"/>
                        <a:ea typeface="Poiret One"/>
                        <a:cs typeface="Poiret One"/>
                        <a:sym typeface="Poiret One"/>
                      </a:endParaRPr>
                    </a:p>
                  </a:txBody>
                  <a:tcPr marT="91425" marB="91425" marR="91425" marL="91425">
                    <a:lnL cap="flat" cmpd="sng" w="9525">
                      <a:solidFill>
                        <a:srgbClr val="9E9E9E">
                          <a:alpha val="0"/>
                        </a:srgbClr>
                      </a:solidFill>
                      <a:prstDash val="solid"/>
                      <a:round/>
                      <a:headEnd len="sm" w="sm" type="none"/>
                      <a:tailEnd len="sm" w="sm" type="none"/>
                    </a:lnL>
                    <a:lnR cap="flat" cmpd="sng" w="19050">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600">
                        <a:solidFill>
                          <a:schemeClr val="lt2"/>
                        </a:solidFill>
                        <a:latin typeface="Oxygen"/>
                        <a:ea typeface="Oxygen"/>
                        <a:cs typeface="Oxygen"/>
                        <a:sym typeface="Oxygen"/>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600">
                        <a:solidFill>
                          <a:schemeClr val="lt2"/>
                        </a:solidFill>
                        <a:latin typeface="Oxygen"/>
                        <a:ea typeface="Oxygen"/>
                        <a:cs typeface="Oxygen"/>
                        <a:sym typeface="Oxygen"/>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 sz="1600">
                          <a:solidFill>
                            <a:schemeClr val="lt2"/>
                          </a:solidFill>
                          <a:latin typeface="Oxygen"/>
                          <a:ea typeface="Oxygen"/>
                          <a:cs typeface="Oxygen"/>
                          <a:sym typeface="Oxygen"/>
                        </a:rPr>
                        <a:t>- </a:t>
                      </a:r>
                      <a:r>
                        <a:rPr lang="en" sz="1200">
                          <a:solidFill>
                            <a:schemeClr val="lt2"/>
                          </a:solidFill>
                          <a:latin typeface="Oxygen"/>
                          <a:ea typeface="Oxygen"/>
                          <a:cs typeface="Oxygen"/>
                          <a:sym typeface="Oxygen"/>
                        </a:rPr>
                        <a:t>I also marked out the median and outliers in the datasets</a:t>
                      </a:r>
                      <a:endParaRPr sz="1200">
                        <a:solidFill>
                          <a:schemeClr val="lt2"/>
                        </a:solidFill>
                        <a:latin typeface="Oxygen"/>
                        <a:ea typeface="Oxygen"/>
                        <a:cs typeface="Oxygen"/>
                        <a:sym typeface="Oxygen"/>
                      </a:endParaRPr>
                    </a:p>
                  </a:txBody>
                  <a:tcPr marT="91425" marB="91425" marR="91425" marL="91425">
                    <a:lnL cap="flat" cmpd="sng" w="19050">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1737325">
                <a:tc>
                  <a:txBody>
                    <a:bodyPr/>
                    <a:lstStyle/>
                    <a:p>
                      <a:pPr indent="0" lvl="0" marL="0" rtl="0" algn="ctr">
                        <a:spcBef>
                          <a:spcPts val="0"/>
                        </a:spcBef>
                        <a:spcAft>
                          <a:spcPts val="0"/>
                        </a:spcAft>
                        <a:buNone/>
                      </a:pPr>
                      <a:r>
                        <a:rPr b="1" lang="en" sz="1300">
                          <a:solidFill>
                            <a:schemeClr val="dk1"/>
                          </a:solidFill>
                          <a:latin typeface="Poiret One"/>
                          <a:ea typeface="Poiret One"/>
                          <a:cs typeface="Poiret One"/>
                          <a:sym typeface="Poiret One"/>
                        </a:rPr>
                        <a:t>pupils-per-teacher-in-primary-schools</a:t>
                      </a:r>
                      <a:endParaRPr b="1" sz="2300">
                        <a:solidFill>
                          <a:schemeClr val="dk1"/>
                        </a:solidFill>
                        <a:latin typeface="Poiret One"/>
                        <a:ea typeface="Poiret One"/>
                        <a:cs typeface="Poiret One"/>
                        <a:sym typeface="Poiret One"/>
                      </a:endParaRPr>
                    </a:p>
                  </a:txBody>
                  <a:tcPr marT="91425" marB="91425" marR="91425" marL="91425">
                    <a:lnL cap="flat" cmpd="sng" w="9525">
                      <a:solidFill>
                        <a:srgbClr val="9E9E9E">
                          <a:alpha val="0"/>
                        </a:srgbClr>
                      </a:solidFill>
                      <a:prstDash val="solid"/>
                      <a:round/>
                      <a:headEnd len="sm" w="sm" type="none"/>
                      <a:tailEnd len="sm" w="sm" type="none"/>
                    </a:lnL>
                    <a:lnR cap="flat" cmpd="sng" w="19050">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lt2"/>
                          </a:solidFill>
                          <a:latin typeface="Oxygen"/>
                          <a:ea typeface="Oxygen"/>
                          <a:cs typeface="Oxygen"/>
                          <a:sym typeface="Oxygen"/>
                        </a:rPr>
                        <a:t>year</a:t>
                      </a:r>
                      <a:endParaRPr sz="1600">
                        <a:solidFill>
                          <a:schemeClr val="lt2"/>
                        </a:solidFill>
                        <a:latin typeface="Oxygen"/>
                        <a:ea typeface="Oxygen"/>
                        <a:cs typeface="Oxygen"/>
                        <a:sym typeface="Oxygen"/>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lt2"/>
                          </a:solidFill>
                          <a:latin typeface="Oxygen"/>
                          <a:ea typeface="Oxygen"/>
                          <a:cs typeface="Oxygen"/>
                          <a:sym typeface="Oxygen"/>
                        </a:rPr>
                        <a:t>sec_pupil_to_teacher</a:t>
                      </a:r>
                      <a:endParaRPr sz="1600">
                        <a:solidFill>
                          <a:schemeClr val="lt2"/>
                        </a:solidFill>
                        <a:latin typeface="Oxygen"/>
                        <a:ea typeface="Oxygen"/>
                        <a:cs typeface="Oxygen"/>
                        <a:sym typeface="Oxygen"/>
                      </a:endParaRPr>
                    </a:p>
                    <a:p>
                      <a:pPr indent="0" lvl="0" marL="0" rtl="0" algn="l">
                        <a:spcBef>
                          <a:spcPts val="0"/>
                        </a:spcBef>
                        <a:spcAft>
                          <a:spcPts val="0"/>
                        </a:spcAft>
                        <a:buNone/>
                      </a:pPr>
                      <a:r>
                        <a:rPr lang="en" sz="1600">
                          <a:solidFill>
                            <a:schemeClr val="lt2"/>
                          </a:solidFill>
                          <a:latin typeface="Oxygen"/>
                          <a:ea typeface="Oxygen"/>
                          <a:cs typeface="Oxygen"/>
                          <a:sym typeface="Oxygen"/>
                        </a:rPr>
                        <a:t>-</a:t>
                      </a:r>
                      <a:r>
                        <a:rPr lang="en" sz="1300">
                          <a:solidFill>
                            <a:schemeClr val="lt2"/>
                          </a:solidFill>
                          <a:latin typeface="Oxygen"/>
                          <a:ea typeface="Oxygen"/>
                          <a:cs typeface="Oxygen"/>
                          <a:sym typeface="Oxygen"/>
                        </a:rPr>
                        <a:t>all of the values are in float, and there are far </a:t>
                      </a:r>
                      <a:r>
                        <a:rPr lang="en" sz="1300">
                          <a:solidFill>
                            <a:schemeClr val="lt2"/>
                          </a:solidFill>
                          <a:latin typeface="Oxygen"/>
                          <a:ea typeface="Oxygen"/>
                          <a:cs typeface="Oxygen"/>
                          <a:sym typeface="Oxygen"/>
                        </a:rPr>
                        <a:t>outliers</a:t>
                      </a:r>
                      <a:r>
                        <a:rPr lang="en" sz="1300">
                          <a:solidFill>
                            <a:schemeClr val="lt2"/>
                          </a:solidFill>
                          <a:latin typeface="Oxygen"/>
                          <a:ea typeface="Oxygen"/>
                          <a:cs typeface="Oxygen"/>
                          <a:sym typeface="Oxygen"/>
                        </a:rPr>
                        <a:t> that I marked out.</a:t>
                      </a:r>
                      <a:endParaRPr sz="1600">
                        <a:solidFill>
                          <a:schemeClr val="lt2"/>
                        </a:solidFill>
                        <a:latin typeface="Oxygen"/>
                        <a:ea typeface="Oxygen"/>
                        <a:cs typeface="Oxygen"/>
                        <a:sym typeface="Oxygen"/>
                      </a:endParaRPr>
                    </a:p>
                    <a:p>
                      <a:pPr indent="0" lvl="0" marL="0" rtl="0" algn="ctr">
                        <a:spcBef>
                          <a:spcPts val="0"/>
                        </a:spcBef>
                        <a:spcAft>
                          <a:spcPts val="0"/>
                        </a:spcAft>
                        <a:buNone/>
                      </a:pPr>
                      <a:r>
                        <a:t/>
                      </a:r>
                      <a:endParaRPr sz="1600">
                        <a:solidFill>
                          <a:schemeClr val="lt2"/>
                        </a:solidFill>
                        <a:latin typeface="Oxygen"/>
                        <a:ea typeface="Oxygen"/>
                        <a:cs typeface="Oxygen"/>
                        <a:sym typeface="Oxygen"/>
                      </a:endParaRPr>
                    </a:p>
                  </a:txBody>
                  <a:tcPr marT="91425" marB="91425" marR="91425" marL="91425">
                    <a:lnL cap="flat" cmpd="sng" w="19050">
                      <a:solidFill>
                        <a:schemeClr val="lt2"/>
                      </a:solidFill>
                      <a:prstDash val="solid"/>
                      <a:round/>
                      <a:headEnd len="sm" w="sm" type="none"/>
                      <a:tailEnd len="sm" w="sm" type="none"/>
                    </a:lnL>
                    <a:lnR cap="flat" cmpd="sng" w="19050">
                      <a:solidFill>
                        <a:schemeClr val="lt2"/>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1600">
                          <a:solidFill>
                            <a:schemeClr val="lt2"/>
                          </a:solidFill>
                          <a:latin typeface="Oxygen"/>
                          <a:ea typeface="Oxygen"/>
                          <a:cs typeface="Oxygen"/>
                          <a:sym typeface="Oxygen"/>
                        </a:rPr>
                        <a:t>-</a:t>
                      </a:r>
                      <a:endParaRPr sz="1600">
                        <a:solidFill>
                          <a:schemeClr val="lt2"/>
                        </a:solidFill>
                        <a:latin typeface="Oxygen"/>
                        <a:ea typeface="Oxygen"/>
                        <a:cs typeface="Oxygen"/>
                        <a:sym typeface="Oxygen"/>
                      </a:endParaRPr>
                    </a:p>
                    <a:p>
                      <a:pPr indent="0" lvl="0" marL="0" rtl="0" algn="ctr">
                        <a:spcBef>
                          <a:spcPts val="0"/>
                        </a:spcBef>
                        <a:spcAft>
                          <a:spcPts val="0"/>
                        </a:spcAft>
                        <a:buNone/>
                      </a:pPr>
                      <a:r>
                        <a:t/>
                      </a:r>
                      <a:endParaRPr sz="1300">
                        <a:solidFill>
                          <a:schemeClr val="lt2"/>
                        </a:solidFill>
                        <a:latin typeface="Oxygen"/>
                        <a:ea typeface="Oxygen"/>
                        <a:cs typeface="Oxygen"/>
                        <a:sym typeface="Oxygen"/>
                      </a:endParaRPr>
                    </a:p>
                    <a:p>
                      <a:pPr indent="0" lvl="0" marL="0" rtl="0" algn="ctr">
                        <a:spcBef>
                          <a:spcPts val="0"/>
                        </a:spcBef>
                        <a:spcAft>
                          <a:spcPts val="0"/>
                        </a:spcAft>
                        <a:buNone/>
                      </a:pPr>
                      <a:r>
                        <a:t/>
                      </a:r>
                      <a:endParaRPr sz="1600">
                        <a:solidFill>
                          <a:schemeClr val="lt2"/>
                        </a:solidFill>
                        <a:latin typeface="Oxygen"/>
                        <a:ea typeface="Oxygen"/>
                        <a:cs typeface="Oxygen"/>
                        <a:sym typeface="Oxygen"/>
                      </a:endParaRPr>
                    </a:p>
                    <a:p>
                      <a:pPr indent="0" lvl="0" marL="0" rtl="0" algn="ctr">
                        <a:spcBef>
                          <a:spcPts val="0"/>
                        </a:spcBef>
                        <a:spcAft>
                          <a:spcPts val="0"/>
                        </a:spcAft>
                        <a:buNone/>
                      </a:pPr>
                      <a:r>
                        <a:t/>
                      </a:r>
                      <a:endParaRPr sz="1600">
                        <a:solidFill>
                          <a:schemeClr val="lt2"/>
                        </a:solidFill>
                        <a:latin typeface="Oxygen"/>
                        <a:ea typeface="Oxygen"/>
                        <a:cs typeface="Oxygen"/>
                        <a:sym typeface="Oxygen"/>
                      </a:endParaRPr>
                    </a:p>
                  </a:txBody>
                  <a:tcPr marT="91425" marB="91425" marR="91425" marL="91425">
                    <a:lnL cap="flat" cmpd="sng" w="19050">
                      <a:solidFill>
                        <a:schemeClr val="lt2"/>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8"/>
          <p:cNvSpPr txBox="1"/>
          <p:nvPr>
            <p:ph type="title"/>
          </p:nvPr>
        </p:nvSpPr>
        <p:spPr>
          <a:xfrm>
            <a:off x="2433000" y="2141394"/>
            <a:ext cx="4278000" cy="86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MAIN FOCUS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9"/>
          <p:cNvSpPr txBox="1"/>
          <p:nvPr>
            <p:ph idx="1" type="subTitle"/>
          </p:nvPr>
        </p:nvSpPr>
        <p:spPr>
          <a:xfrm>
            <a:off x="1108200" y="1937100"/>
            <a:ext cx="69276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300"/>
              <a:t>What are the factors that affect the progression of students to tertiary education?</a:t>
            </a:r>
            <a:endParaRPr sz="2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0"/>
          <p:cNvSpPr txBox="1"/>
          <p:nvPr>
            <p:ph idx="1" type="subTitle"/>
          </p:nvPr>
        </p:nvSpPr>
        <p:spPr>
          <a:xfrm>
            <a:off x="499875" y="0"/>
            <a:ext cx="80358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300"/>
              <a:t>What I did for all the datasets used the all the analyses:</a:t>
            </a:r>
            <a:endParaRPr sz="2300"/>
          </a:p>
        </p:txBody>
      </p:sp>
      <p:sp>
        <p:nvSpPr>
          <p:cNvPr id="228" name="Google Shape;228;p40"/>
          <p:cNvSpPr txBox="1"/>
          <p:nvPr>
            <p:ph idx="4294967295" type="body"/>
          </p:nvPr>
        </p:nvSpPr>
        <p:spPr>
          <a:xfrm>
            <a:off x="720000" y="654900"/>
            <a:ext cx="7704000" cy="4488600"/>
          </a:xfrm>
          <a:prstGeom prst="rect">
            <a:avLst/>
          </a:prstGeom>
        </p:spPr>
        <p:txBody>
          <a:bodyPr anchorCtr="0" anchor="t" bIns="1097275" lIns="365750" spcFirstLastPara="1" rIns="91425" wrap="square" tIns="91425">
            <a:noAutofit/>
          </a:bodyPr>
          <a:lstStyle/>
          <a:p>
            <a:pPr indent="0" lvl="0" marL="0" rtl="0" algn="l">
              <a:lnSpc>
                <a:spcPct val="115000"/>
              </a:lnSpc>
              <a:spcBef>
                <a:spcPts val="0"/>
              </a:spcBef>
              <a:spcAft>
                <a:spcPts val="0"/>
              </a:spcAft>
              <a:buNone/>
            </a:pPr>
            <a:r>
              <a:rPr lang="en" sz="1700"/>
              <a:t>-Using Numpy: I wrangled all the data by using empty arrays and had an easier time referring to the more recent data by using indexing, mainly </a:t>
            </a:r>
            <a:r>
              <a:rPr lang="en" sz="1700"/>
              <a:t>using the syntax of [::-5] in order to refer to more recent years. </a:t>
            </a:r>
            <a:endParaRPr sz="1700"/>
          </a:p>
          <a:p>
            <a:pPr indent="0" lvl="0" marL="0" rtl="0" algn="l">
              <a:lnSpc>
                <a:spcPct val="115000"/>
              </a:lnSpc>
              <a:spcBef>
                <a:spcPts val="2000"/>
              </a:spcBef>
              <a:spcAft>
                <a:spcPts val="0"/>
              </a:spcAft>
              <a:buNone/>
            </a:pPr>
            <a:r>
              <a:rPr lang="en" sz="1700"/>
              <a:t>It also helped me to fetch the data sets ,fill up null values and display the information of every dataset. (datasetInfo)</a:t>
            </a:r>
            <a:endParaRPr sz="1700"/>
          </a:p>
          <a:p>
            <a:pPr indent="0" lvl="0" marL="0" rtl="0" algn="l">
              <a:lnSpc>
                <a:spcPct val="115000"/>
              </a:lnSpc>
              <a:spcBef>
                <a:spcPts val="2000"/>
              </a:spcBef>
              <a:spcAft>
                <a:spcPts val="0"/>
              </a:spcAft>
              <a:buNone/>
            </a:pPr>
            <a:r>
              <a:rPr lang="en" sz="1700"/>
              <a:t>-Using Matplotlib: I was able to source a style specially made for Matplotlib called ‘ggplot’, link included in the final slide. It helped me to mark out the axes, plot the graphs, label the axes, and color the different values I used to analyse the data. </a:t>
            </a:r>
            <a:endParaRPr sz="1700"/>
          </a:p>
          <a:p>
            <a:pPr indent="0" lvl="0" marL="0" rtl="0" algn="l">
              <a:lnSpc>
                <a:spcPct val="115000"/>
              </a:lnSpc>
              <a:spcBef>
                <a:spcPts val="2000"/>
              </a:spcBef>
              <a:spcAft>
                <a:spcPts val="2000"/>
              </a:spcAft>
              <a:buNone/>
            </a:pPr>
            <a:r>
              <a:rPr lang="en" sz="1700"/>
              <a:t>The style helped me to mark out grids in the graphs I plot so that I am able to clearly analyse the data.</a:t>
            </a:r>
            <a:endParaRPr sz="1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inimalist Aesthetic Slideshow by Slidesgo">
  <a:themeElements>
    <a:clrScheme name="Simple Light">
      <a:dk1>
        <a:srgbClr val="6D5B57"/>
      </a:dk1>
      <a:lt1>
        <a:srgbClr val="F2E1D8"/>
      </a:lt1>
      <a:dk2>
        <a:srgbClr val="595959"/>
      </a:dk2>
      <a:lt2>
        <a:srgbClr val="B08980"/>
      </a:lt2>
      <a:accent1>
        <a:srgbClr val="6D5B57"/>
      </a:accent1>
      <a:accent2>
        <a:srgbClr val="F2E1D8"/>
      </a:accent2>
      <a:accent3>
        <a:srgbClr val="595959"/>
      </a:accent3>
      <a:accent4>
        <a:srgbClr val="B08980"/>
      </a:accent4>
      <a:accent5>
        <a:srgbClr val="F2E1D8"/>
      </a:accent5>
      <a:accent6>
        <a:srgbClr val="595959"/>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