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0"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0" r:id="rId23"/>
  </p:sldIdLst>
  <p:sldSz cx="9144000" cy="5143500" type="screen16x9"/>
  <p:notesSz cx="6858000" cy="9144000"/>
  <p:embeddedFontLst>
    <p:embeddedFont>
      <p:font typeface="Crimson Text" panose="020B0604020202020204" charset="0"/>
      <p:regular r:id="rId25"/>
      <p:bold r:id="rId26"/>
      <p:italic r:id="rId27"/>
      <p:boldItalic r:id="rId28"/>
    </p:embeddedFont>
    <p:embeddedFont>
      <p:font typeface="Mako" panose="020B0604020202020204" charset="0"/>
      <p:regular r:id="rId29"/>
    </p:embeddedFont>
    <p:embeddedFont>
      <p:font typeface="Merriweather" panose="00000500000000000000" pitchFamily="2" charset="0"/>
      <p:regular r:id="rId30"/>
    </p:embeddedFont>
    <p:embeddedFont>
      <p:font typeface="Merriweather Light" panose="020B0604020202020204" pitchFamily="2" charset="0"/>
      <p:regular r:id="rId31"/>
      <p:bold r:id="rId32"/>
      <p:italic r:id="rId33"/>
      <p:boldItalic r:id="rId34"/>
    </p:embeddedFont>
    <p:embeddedFont>
      <p:font typeface="Montserrat" panose="00000500000000000000" pitchFamily="2" charset="0"/>
      <p:regular r:id="rId35"/>
      <p:bold r:id="rId36"/>
      <p:italic r:id="rId37"/>
      <p:boldItalic r:id="rId38"/>
    </p:embeddedFont>
    <p:embeddedFont>
      <p:font typeface="Open Sans" panose="020B0606030504020204" pitchFamily="34" charset="0"/>
      <p:regular r:id="rId39"/>
      <p:bold r:id="rId40"/>
      <p:italic r:id="rId41"/>
      <p:boldItalic r:id="rId42"/>
    </p:embeddedFont>
    <p:embeddedFont>
      <p:font typeface="Open Sans SemiBold" panose="020B0604020202020204" pitchFamily="34" charset="0"/>
      <p:regular r:id="rId43"/>
      <p:bold r:id="rId44"/>
      <p:italic r:id="rId45"/>
      <p:boldItalic r:id="rId46"/>
    </p:embeddedFont>
    <p:embeddedFont>
      <p:font typeface="Oswald" panose="020B0604020202020204" pitchFamily="2" charset="0"/>
      <p:regular r:id="rId47"/>
      <p:bold r:id="rId48"/>
    </p:embeddedFont>
    <p:embeddedFont>
      <p:font typeface="Russo One" panose="020B0604020202020204" charset="0"/>
      <p:regular r:id="rId49"/>
    </p:embeddedFont>
    <p:embeddedFont>
      <p:font typeface="Vidaloka" panose="020B0604020202020204" charset="0"/>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4254010-CB28-43D7-89DC-082ACD491B03}">
  <a:tblStyle styleId="{54254010-CB28-43D7-89DC-082ACD491B0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13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font" Target="fonts/font23.fntdata"/><Relationship Id="rId50" Type="http://schemas.openxmlformats.org/officeDocument/2006/relationships/font" Target="fonts/font2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font" Target="fonts/font2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font" Target="fonts/font17.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font" Target="fonts/font2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font" Target="fonts/font24.fntdata"/><Relationship Id="rId8" Type="http://schemas.openxmlformats.org/officeDocument/2006/relationships/slide" Target="slides/slide7.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0" name="Google Shape;47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107a9a8b46f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107a9a8b46f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1f037fe630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1f037fe630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1f037fe6308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1f037fe6308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1f037fe6308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1f037fe6308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1f037fe630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1f037fe630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2"/>
        <p:cNvGrpSpPr/>
        <p:nvPr/>
      </p:nvGrpSpPr>
      <p:grpSpPr>
        <a:xfrm>
          <a:off x="0" y="0"/>
          <a:ext cx="0" cy="0"/>
          <a:chOff x="0" y="0"/>
          <a:chExt cx="0" cy="0"/>
        </a:xfrm>
      </p:grpSpPr>
      <p:sp>
        <p:nvSpPr>
          <p:cNvPr id="563" name="Google Shape;563;g1f037fe630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4" name="Google Shape;564;g1f037fe630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1f037fe6308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1f037fe630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1f037fe630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1f037fe630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f037fe6308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f037fe630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1084717712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1084717712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gcf7a3c503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gcf7a3c50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f037fe630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f037fe630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cc7554a049_0_8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cc7554a049_0_8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gcf7a3c503a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7" name="Google Shape;637;gcf7a3c503a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107aaa41fe9_0_4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107aaa41fe9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f037fe630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f037fe630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cd8a80d6b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cd8a80d6b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f037fe6308_0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f037fe6308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f037fe6308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f037fe6308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cf7a3c503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cf7a3c503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5"/>
        <p:cNvGrpSpPr/>
        <p:nvPr/>
      </p:nvGrpSpPr>
      <p:grpSpPr>
        <a:xfrm>
          <a:off x="0" y="0"/>
          <a:ext cx="0" cy="0"/>
          <a:chOff x="0" y="0"/>
          <a:chExt cx="0" cy="0"/>
        </a:xfrm>
      </p:grpSpPr>
      <p:sp>
        <p:nvSpPr>
          <p:cNvPr id="66" name="Google Shape;66;p11"/>
          <p:cNvSpPr txBox="1">
            <a:spLocks noGrp="1"/>
          </p:cNvSpPr>
          <p:nvPr>
            <p:ph type="title" hasCustomPrompt="1"/>
          </p:nvPr>
        </p:nvSpPr>
        <p:spPr>
          <a:xfrm>
            <a:off x="713225" y="1345363"/>
            <a:ext cx="7717500" cy="1644300"/>
          </a:xfrm>
          <a:prstGeom prst="rect">
            <a:avLst/>
          </a:prstGeom>
        </p:spPr>
        <p:txBody>
          <a:bodyPr spcFirstLastPara="1" wrap="square" lIns="91425" tIns="91425" rIns="91425" bIns="91425" anchor="t" anchorCtr="0">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a:spLocks noGrp="1"/>
          </p:cNvSpPr>
          <p:nvPr>
            <p:ph type="subTitle" idx="1"/>
          </p:nvPr>
        </p:nvSpPr>
        <p:spPr>
          <a:xfrm>
            <a:off x="1514325" y="3188648"/>
            <a:ext cx="6120300" cy="375000"/>
          </a:xfrm>
          <a:prstGeom prst="rect">
            <a:avLst/>
          </a:prstGeom>
        </p:spPr>
        <p:txBody>
          <a:bodyPr spcFirstLastPara="1" wrap="square" lIns="91425" tIns="91425" rIns="91425" bIns="91425" anchor="t" anchorCtr="0">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a:endParaRPr/>
          </a:p>
        </p:txBody>
      </p:sp>
      <p:cxnSp>
        <p:nvCxnSpPr>
          <p:cNvPr id="68" name="Google Shape;68;p1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9" name="Google Shape;69;p1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70" name="Google Shape;70;p1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71" name="Google Shape;71;p1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73"/>
        <p:cNvGrpSpPr/>
        <p:nvPr/>
      </p:nvGrpSpPr>
      <p:grpSpPr>
        <a:xfrm>
          <a:off x="0" y="0"/>
          <a:ext cx="0" cy="0"/>
          <a:chOff x="0" y="0"/>
          <a:chExt cx="0" cy="0"/>
        </a:xfrm>
      </p:grpSpPr>
      <p:sp>
        <p:nvSpPr>
          <p:cNvPr id="74" name="Google Shape;74;p13"/>
          <p:cNvSpPr txBox="1">
            <a:spLocks noGrp="1"/>
          </p:cNvSpPr>
          <p:nvPr>
            <p:ph type="title"/>
          </p:nvPr>
        </p:nvSpPr>
        <p:spPr>
          <a:xfrm>
            <a:off x="713225" y="445025"/>
            <a:ext cx="3583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5" name="Google Shape;75;p13"/>
          <p:cNvSpPr txBox="1">
            <a:spLocks noGrp="1"/>
          </p:cNvSpPr>
          <p:nvPr>
            <p:ph type="subTitle" idx="1"/>
          </p:nvPr>
        </p:nvSpPr>
        <p:spPr>
          <a:xfrm>
            <a:off x="50010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6" name="Google Shape;76;p13"/>
          <p:cNvSpPr txBox="1">
            <a:spLocks noGrp="1"/>
          </p:cNvSpPr>
          <p:nvPr>
            <p:ph type="subTitle" idx="2"/>
          </p:nvPr>
        </p:nvSpPr>
        <p:spPr>
          <a:xfrm>
            <a:off x="50010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7" name="Google Shape;77;p13"/>
          <p:cNvSpPr txBox="1">
            <a:spLocks noGrp="1"/>
          </p:cNvSpPr>
          <p:nvPr>
            <p:ph type="subTitle" idx="3"/>
          </p:nvPr>
        </p:nvSpPr>
        <p:spPr>
          <a:xfrm>
            <a:off x="1655200" y="1942925"/>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78" name="Google Shape;78;p13"/>
          <p:cNvSpPr txBox="1">
            <a:spLocks noGrp="1"/>
          </p:cNvSpPr>
          <p:nvPr>
            <p:ph type="subTitle" idx="4"/>
          </p:nvPr>
        </p:nvSpPr>
        <p:spPr>
          <a:xfrm>
            <a:off x="1655200" y="2255100"/>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79" name="Google Shape;79;p13"/>
          <p:cNvSpPr txBox="1">
            <a:spLocks noGrp="1"/>
          </p:cNvSpPr>
          <p:nvPr>
            <p:ph type="subTitle" idx="5"/>
          </p:nvPr>
        </p:nvSpPr>
        <p:spPr>
          <a:xfrm>
            <a:off x="50010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0" name="Google Shape;80;p13"/>
          <p:cNvSpPr txBox="1">
            <a:spLocks noGrp="1"/>
          </p:cNvSpPr>
          <p:nvPr>
            <p:ph type="subTitle" idx="6"/>
          </p:nvPr>
        </p:nvSpPr>
        <p:spPr>
          <a:xfrm>
            <a:off x="500100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1" name="Google Shape;81;p13"/>
          <p:cNvSpPr txBox="1">
            <a:spLocks noGrp="1"/>
          </p:cNvSpPr>
          <p:nvPr>
            <p:ph type="subTitle" idx="7"/>
          </p:nvPr>
        </p:nvSpPr>
        <p:spPr>
          <a:xfrm>
            <a:off x="1655200" y="3723950"/>
            <a:ext cx="2486100" cy="357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82" name="Google Shape;82;p13"/>
          <p:cNvSpPr txBox="1">
            <a:spLocks noGrp="1"/>
          </p:cNvSpPr>
          <p:nvPr>
            <p:ph type="subTitle" idx="8"/>
          </p:nvPr>
        </p:nvSpPr>
        <p:spPr>
          <a:xfrm>
            <a:off x="1655250" y="4036125"/>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83" name="Google Shape;83;p13"/>
          <p:cNvSpPr txBox="1">
            <a:spLocks noGrp="1"/>
          </p:cNvSpPr>
          <p:nvPr>
            <p:ph type="title" idx="9" hasCustomPrompt="1"/>
          </p:nvPr>
        </p:nvSpPr>
        <p:spPr>
          <a:xfrm>
            <a:off x="23786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a:spLocks noGrp="1"/>
          </p:cNvSpPr>
          <p:nvPr>
            <p:ph type="title" idx="13" hasCustomPrompt="1"/>
          </p:nvPr>
        </p:nvSpPr>
        <p:spPr>
          <a:xfrm>
            <a:off x="5724450" y="130358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a:spLocks noGrp="1"/>
          </p:cNvSpPr>
          <p:nvPr>
            <p:ph type="title" idx="14" hasCustomPrompt="1"/>
          </p:nvPr>
        </p:nvSpPr>
        <p:spPr>
          <a:xfrm>
            <a:off x="237870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a:spLocks noGrp="1"/>
          </p:cNvSpPr>
          <p:nvPr>
            <p:ph type="title" idx="15" hasCustomPrompt="1"/>
          </p:nvPr>
        </p:nvSpPr>
        <p:spPr>
          <a:xfrm>
            <a:off x="5724450" y="3082738"/>
            <a:ext cx="1039200" cy="667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88" name="Google Shape;88;p1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113"/>
        <p:cNvGrpSpPr/>
        <p:nvPr/>
      </p:nvGrpSpPr>
      <p:grpSpPr>
        <a:xfrm>
          <a:off x="0" y="0"/>
          <a:ext cx="0" cy="0"/>
          <a:chOff x="0" y="0"/>
          <a:chExt cx="0" cy="0"/>
        </a:xfrm>
      </p:grpSpPr>
      <p:sp>
        <p:nvSpPr>
          <p:cNvPr id="114" name="Google Shape;114;p15"/>
          <p:cNvSpPr txBox="1">
            <a:spLocks noGrp="1"/>
          </p:cNvSpPr>
          <p:nvPr>
            <p:ph type="title"/>
          </p:nvPr>
        </p:nvSpPr>
        <p:spPr>
          <a:xfrm>
            <a:off x="2410500" y="2808253"/>
            <a:ext cx="4323000" cy="49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15" name="Google Shape;115;p15"/>
          <p:cNvSpPr txBox="1">
            <a:spLocks noGrp="1"/>
          </p:cNvSpPr>
          <p:nvPr>
            <p:ph type="subTitle" idx="1"/>
          </p:nvPr>
        </p:nvSpPr>
        <p:spPr>
          <a:xfrm>
            <a:off x="1842900" y="1661963"/>
            <a:ext cx="5458200" cy="99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16" name="Google Shape;116;p1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7" name="Google Shape;117;p1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p:cSld name="CUSTOM_13">
    <p:spTree>
      <p:nvGrpSpPr>
        <p:cNvPr id="1" name="Shape 125"/>
        <p:cNvGrpSpPr/>
        <p:nvPr/>
      </p:nvGrpSpPr>
      <p:grpSpPr>
        <a:xfrm>
          <a:off x="0" y="0"/>
          <a:ext cx="0" cy="0"/>
          <a:chOff x="0" y="0"/>
          <a:chExt cx="0" cy="0"/>
        </a:xfrm>
      </p:grpSpPr>
      <p:sp>
        <p:nvSpPr>
          <p:cNvPr id="126" name="Google Shape;126;p17"/>
          <p:cNvSpPr txBox="1">
            <a:spLocks noGrp="1"/>
          </p:cNvSpPr>
          <p:nvPr>
            <p:ph type="subTitle" idx="1"/>
          </p:nvPr>
        </p:nvSpPr>
        <p:spPr>
          <a:xfrm>
            <a:off x="264840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127" name="Google Shape;127;p17"/>
          <p:cNvSpPr txBox="1">
            <a:spLocks noGrp="1"/>
          </p:cNvSpPr>
          <p:nvPr>
            <p:ph type="title"/>
          </p:nvPr>
        </p:nvSpPr>
        <p:spPr>
          <a:xfrm>
            <a:off x="1732050" y="445025"/>
            <a:ext cx="5679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cxnSp>
        <p:nvCxnSpPr>
          <p:cNvPr id="128" name="Google Shape;128;p1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9" name="Google Shape;129;p1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0" name="Google Shape;130;p1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1" name="Google Shape;131;p1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3">
    <p:spTree>
      <p:nvGrpSpPr>
        <p:cNvPr id="1" name="Shape 132"/>
        <p:cNvGrpSpPr/>
        <p:nvPr/>
      </p:nvGrpSpPr>
      <p:grpSpPr>
        <a:xfrm>
          <a:off x="0" y="0"/>
          <a:ext cx="0" cy="0"/>
          <a:chOff x="0" y="0"/>
          <a:chExt cx="0" cy="0"/>
        </a:xfrm>
      </p:grpSpPr>
      <p:sp>
        <p:nvSpPr>
          <p:cNvPr id="133" name="Google Shape;133;p18"/>
          <p:cNvSpPr txBox="1">
            <a:spLocks noGrp="1"/>
          </p:cNvSpPr>
          <p:nvPr>
            <p:ph type="title"/>
          </p:nvPr>
        </p:nvSpPr>
        <p:spPr>
          <a:xfrm>
            <a:off x="1994850" y="1482825"/>
            <a:ext cx="5154300" cy="1291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9000"/>
              <a:buNone/>
              <a:defRPr sz="9000"/>
            </a:lvl1pPr>
            <a:lvl2pPr lvl="1" algn="ctr" rtl="0">
              <a:spcBef>
                <a:spcPts val="0"/>
              </a:spcBef>
              <a:spcAft>
                <a:spcPts val="0"/>
              </a:spcAft>
              <a:buSzPts val="9000"/>
              <a:buNone/>
              <a:defRPr sz="9000"/>
            </a:lvl2pPr>
            <a:lvl3pPr lvl="2" algn="ctr" rtl="0">
              <a:spcBef>
                <a:spcPts val="0"/>
              </a:spcBef>
              <a:spcAft>
                <a:spcPts val="0"/>
              </a:spcAft>
              <a:buSzPts val="9000"/>
              <a:buNone/>
              <a:defRPr sz="9000"/>
            </a:lvl3pPr>
            <a:lvl4pPr lvl="3" algn="ctr" rtl="0">
              <a:spcBef>
                <a:spcPts val="0"/>
              </a:spcBef>
              <a:spcAft>
                <a:spcPts val="0"/>
              </a:spcAft>
              <a:buSzPts val="9000"/>
              <a:buNone/>
              <a:defRPr sz="9000"/>
            </a:lvl4pPr>
            <a:lvl5pPr lvl="4" algn="ctr" rtl="0">
              <a:spcBef>
                <a:spcPts val="0"/>
              </a:spcBef>
              <a:spcAft>
                <a:spcPts val="0"/>
              </a:spcAft>
              <a:buSzPts val="9000"/>
              <a:buNone/>
              <a:defRPr sz="9000"/>
            </a:lvl5pPr>
            <a:lvl6pPr lvl="5" algn="ctr" rtl="0">
              <a:spcBef>
                <a:spcPts val="0"/>
              </a:spcBef>
              <a:spcAft>
                <a:spcPts val="0"/>
              </a:spcAft>
              <a:buSzPts val="9000"/>
              <a:buNone/>
              <a:defRPr sz="9000"/>
            </a:lvl6pPr>
            <a:lvl7pPr lvl="6" algn="ctr" rtl="0">
              <a:spcBef>
                <a:spcPts val="0"/>
              </a:spcBef>
              <a:spcAft>
                <a:spcPts val="0"/>
              </a:spcAft>
              <a:buSzPts val="9000"/>
              <a:buNone/>
              <a:defRPr sz="9000"/>
            </a:lvl7pPr>
            <a:lvl8pPr lvl="7" algn="ctr" rtl="0">
              <a:spcBef>
                <a:spcPts val="0"/>
              </a:spcBef>
              <a:spcAft>
                <a:spcPts val="0"/>
              </a:spcAft>
              <a:buSzPts val="9000"/>
              <a:buNone/>
              <a:defRPr sz="9000"/>
            </a:lvl8pPr>
            <a:lvl9pPr lvl="8" algn="ctr" rtl="0">
              <a:spcBef>
                <a:spcPts val="0"/>
              </a:spcBef>
              <a:spcAft>
                <a:spcPts val="0"/>
              </a:spcAft>
              <a:buSzPts val="9000"/>
              <a:buNone/>
              <a:defRPr sz="9000"/>
            </a:lvl9pPr>
          </a:lstStyle>
          <a:p>
            <a:endParaRPr/>
          </a:p>
        </p:txBody>
      </p:sp>
      <p:sp>
        <p:nvSpPr>
          <p:cNvPr id="134" name="Google Shape;134;p18"/>
          <p:cNvSpPr txBox="1">
            <a:spLocks noGrp="1"/>
          </p:cNvSpPr>
          <p:nvPr>
            <p:ph type="subTitle" idx="1"/>
          </p:nvPr>
        </p:nvSpPr>
        <p:spPr>
          <a:xfrm>
            <a:off x="2299500" y="2972150"/>
            <a:ext cx="4545000" cy="5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cxnSp>
        <p:nvCxnSpPr>
          <p:cNvPr id="135" name="Google Shape;135;p1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1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14">
    <p:spTree>
      <p:nvGrpSpPr>
        <p:cNvPr id="1" name="Shape 137"/>
        <p:cNvGrpSpPr/>
        <p:nvPr/>
      </p:nvGrpSpPr>
      <p:grpSpPr>
        <a:xfrm>
          <a:off x="0" y="0"/>
          <a:ext cx="0" cy="0"/>
          <a:chOff x="0" y="0"/>
          <a:chExt cx="0" cy="0"/>
        </a:xfrm>
      </p:grpSpPr>
      <p:sp>
        <p:nvSpPr>
          <p:cNvPr id="138" name="Google Shape;138;p19"/>
          <p:cNvSpPr txBox="1">
            <a:spLocks noGrp="1"/>
          </p:cNvSpPr>
          <p:nvPr>
            <p:ph type="title"/>
          </p:nvPr>
        </p:nvSpPr>
        <p:spPr>
          <a:xfrm>
            <a:off x="3742850" y="1549875"/>
            <a:ext cx="4545000" cy="1291200"/>
          </a:xfrm>
          <a:prstGeom prst="rect">
            <a:avLst/>
          </a:prstGeom>
        </p:spPr>
        <p:txBody>
          <a:bodyPr spcFirstLastPara="1" wrap="square" lIns="91425" tIns="91425" rIns="91425" bIns="91425" anchor="t" anchorCtr="0">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a:endParaRPr/>
          </a:p>
        </p:txBody>
      </p:sp>
      <p:sp>
        <p:nvSpPr>
          <p:cNvPr id="139" name="Google Shape;139;p19"/>
          <p:cNvSpPr txBox="1">
            <a:spLocks noGrp="1"/>
          </p:cNvSpPr>
          <p:nvPr>
            <p:ph type="subTitle" idx="1"/>
          </p:nvPr>
        </p:nvSpPr>
        <p:spPr>
          <a:xfrm>
            <a:off x="3742850" y="3039213"/>
            <a:ext cx="4545000" cy="554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cxnSp>
        <p:nvCxnSpPr>
          <p:cNvPr id="140" name="Google Shape;140;p1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1" name="Google Shape;141;p1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2" name="Google Shape;142;p1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3" name="Google Shape;143;p1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4" name="Google Shape;144;p1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45" name="Google Shape;145;p1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20"/>
          <p:cNvSpPr txBox="1">
            <a:spLocks noGrp="1"/>
          </p:cNvSpPr>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49" name="Google Shape;149;p20"/>
          <p:cNvSpPr txBox="1">
            <a:spLocks noGrp="1"/>
          </p:cNvSpPr>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2714550" y="2366272"/>
            <a:ext cx="3714900" cy="818400"/>
          </a:xfrm>
          <a:prstGeom prst="rect">
            <a:avLst/>
          </a:prstGeom>
          <a:noFill/>
        </p:spPr>
        <p:txBody>
          <a:bodyPr spcFirstLastPara="1" wrap="square" lIns="91425" tIns="91425" rIns="91425" bIns="91425" anchor="t" anchorCtr="0">
            <a:noAutofit/>
          </a:bodyPr>
          <a:lstStyle>
            <a:lvl1pPr lvl="0"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title" idx="2" hasCustomPrompt="1"/>
          </p:nvPr>
        </p:nvSpPr>
        <p:spPr>
          <a:xfrm>
            <a:off x="3746550" y="1339163"/>
            <a:ext cx="1650900" cy="9783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8" name="Google Shape;18;p3"/>
          <p:cNvSpPr txBox="1">
            <a:spLocks noGrp="1"/>
          </p:cNvSpPr>
          <p:nvPr>
            <p:ph type="subTitle" idx="1"/>
          </p:nvPr>
        </p:nvSpPr>
        <p:spPr>
          <a:xfrm>
            <a:off x="2291400" y="3076675"/>
            <a:ext cx="4561200" cy="39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9" name="Google Shape;19;p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 name="Google Shape;20;p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 name="Google Shape;21;p3"/>
          <p:cNvCxnSpPr/>
          <p:nvPr/>
        </p:nvCxnSpPr>
        <p:spPr>
          <a:xfrm flipH="1">
            <a:off x="794892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 name="Google Shape;22;p3"/>
          <p:cNvCxnSpPr/>
          <p:nvPr/>
        </p:nvCxnSpPr>
        <p:spPr>
          <a:xfrm flipH="1">
            <a:off x="-11287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54"/>
        <p:cNvGrpSpPr/>
        <p:nvPr/>
      </p:nvGrpSpPr>
      <p:grpSpPr>
        <a:xfrm>
          <a:off x="0" y="0"/>
          <a:ext cx="0" cy="0"/>
          <a:chOff x="0" y="0"/>
          <a:chExt cx="0" cy="0"/>
        </a:xfrm>
      </p:grpSpPr>
      <p:sp>
        <p:nvSpPr>
          <p:cNvPr id="155" name="Google Shape;155;p21"/>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56" name="Google Shape;156;p2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7" name="Google Shape;157;p2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8" name="Google Shape;158;p21"/>
          <p:cNvCxnSpPr/>
          <p:nvPr/>
        </p:nvCxnSpPr>
        <p:spPr>
          <a:xfrm>
            <a:off x="7207350" y="-153175"/>
            <a:ext cx="2120400" cy="12738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four columns">
  <p:cSld name="CUSTOM_17">
    <p:spTree>
      <p:nvGrpSpPr>
        <p:cNvPr id="1" name="Shape 167"/>
        <p:cNvGrpSpPr/>
        <p:nvPr/>
      </p:nvGrpSpPr>
      <p:grpSpPr>
        <a:xfrm>
          <a:off x="0" y="0"/>
          <a:ext cx="0" cy="0"/>
          <a:chOff x="0" y="0"/>
          <a:chExt cx="0" cy="0"/>
        </a:xfrm>
      </p:grpSpPr>
      <p:sp>
        <p:nvSpPr>
          <p:cNvPr id="168" name="Google Shape;168;p23"/>
          <p:cNvSpPr txBox="1">
            <a:spLocks noGrp="1"/>
          </p:cNvSpPr>
          <p:nvPr>
            <p:ph type="title"/>
          </p:nvPr>
        </p:nvSpPr>
        <p:spPr>
          <a:xfrm>
            <a:off x="1877475" y="445025"/>
            <a:ext cx="5389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9" name="Google Shape;169;p23"/>
          <p:cNvSpPr txBox="1">
            <a:spLocks noGrp="1"/>
          </p:cNvSpPr>
          <p:nvPr>
            <p:ph type="subTitle" idx="1"/>
          </p:nvPr>
        </p:nvSpPr>
        <p:spPr>
          <a:xfrm>
            <a:off x="32267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0" name="Google Shape;170;p23"/>
          <p:cNvSpPr txBox="1">
            <a:spLocks noGrp="1"/>
          </p:cNvSpPr>
          <p:nvPr>
            <p:ph type="subTitle" idx="2"/>
          </p:nvPr>
        </p:nvSpPr>
        <p:spPr>
          <a:xfrm>
            <a:off x="32267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1" name="Google Shape;171;p23"/>
          <p:cNvSpPr txBox="1">
            <a:spLocks noGrp="1"/>
          </p:cNvSpPr>
          <p:nvPr>
            <p:ph type="subTitle" idx="3"/>
          </p:nvPr>
        </p:nvSpPr>
        <p:spPr>
          <a:xfrm>
            <a:off x="719108" y="1405390"/>
            <a:ext cx="2486100" cy="4011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2" name="Google Shape;172;p23"/>
          <p:cNvSpPr txBox="1">
            <a:spLocks noGrp="1"/>
          </p:cNvSpPr>
          <p:nvPr>
            <p:ph type="subTitle" idx="4"/>
          </p:nvPr>
        </p:nvSpPr>
        <p:spPr>
          <a:xfrm>
            <a:off x="719108" y="180641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3" name="Google Shape;173;p23"/>
          <p:cNvSpPr txBox="1">
            <a:spLocks noGrp="1"/>
          </p:cNvSpPr>
          <p:nvPr>
            <p:ph type="subTitle" idx="5"/>
          </p:nvPr>
        </p:nvSpPr>
        <p:spPr>
          <a:xfrm>
            <a:off x="32267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4" name="Google Shape;174;p23"/>
          <p:cNvSpPr txBox="1">
            <a:spLocks noGrp="1"/>
          </p:cNvSpPr>
          <p:nvPr>
            <p:ph type="subTitle" idx="6"/>
          </p:nvPr>
        </p:nvSpPr>
        <p:spPr>
          <a:xfrm>
            <a:off x="322670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75" name="Google Shape;175;p23"/>
          <p:cNvSpPr txBox="1">
            <a:spLocks noGrp="1"/>
          </p:cNvSpPr>
          <p:nvPr>
            <p:ph type="subTitle" idx="7"/>
          </p:nvPr>
        </p:nvSpPr>
        <p:spPr>
          <a:xfrm>
            <a:off x="719108" y="3171118"/>
            <a:ext cx="2486100" cy="4614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176" name="Google Shape;176;p23"/>
          <p:cNvSpPr txBox="1">
            <a:spLocks noGrp="1"/>
          </p:cNvSpPr>
          <p:nvPr>
            <p:ph type="subTitle" idx="8"/>
          </p:nvPr>
        </p:nvSpPr>
        <p:spPr>
          <a:xfrm>
            <a:off x="719158" y="3565487"/>
            <a:ext cx="2486100" cy="618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77" name="Google Shape;177;p2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78" name="Google Shape;178;p2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2">
  <p:cSld name="CUSTOM_18">
    <p:spTree>
      <p:nvGrpSpPr>
        <p:cNvPr id="1" name="Shape 179"/>
        <p:cNvGrpSpPr/>
        <p:nvPr/>
      </p:nvGrpSpPr>
      <p:grpSpPr>
        <a:xfrm>
          <a:off x="0" y="0"/>
          <a:ext cx="0" cy="0"/>
          <a:chOff x="0" y="0"/>
          <a:chExt cx="0" cy="0"/>
        </a:xfrm>
      </p:grpSpPr>
      <p:cxnSp>
        <p:nvCxnSpPr>
          <p:cNvPr id="180" name="Google Shape;180;p2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1" name="Google Shape;181;p2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2" name="Google Shape;182;p2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83" name="Google Shape;183;p2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84" name="Google Shape;184;p24"/>
          <p:cNvSpPr txBox="1">
            <a:spLocks noGrp="1"/>
          </p:cNvSpPr>
          <p:nvPr>
            <p:ph type="body" idx="1"/>
          </p:nvPr>
        </p:nvSpPr>
        <p:spPr>
          <a:xfrm>
            <a:off x="5547900" y="3007750"/>
            <a:ext cx="2883000" cy="1595400"/>
          </a:xfrm>
          <a:prstGeom prst="rect">
            <a:avLst/>
          </a:prstGeom>
        </p:spPr>
        <p:txBody>
          <a:bodyPr spcFirstLastPara="1" wrap="square" lIns="91425" tIns="91425" rIns="91425" bIns="91425" anchor="t" anchorCtr="0">
            <a:noAutofit/>
          </a:bodyPr>
          <a:lstStyle>
            <a:lvl1pPr marL="457200" lvl="0" indent="-3429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marL="914400" lvl="1" indent="-317500" rtl="0">
              <a:lnSpc>
                <a:spcPct val="100000"/>
              </a:lnSpc>
              <a:spcBef>
                <a:spcPts val="0"/>
              </a:spcBef>
              <a:spcAft>
                <a:spcPts val="0"/>
              </a:spcAft>
              <a:buSzPts val="1400"/>
              <a:buChar char="○"/>
              <a:defRPr sz="3000">
                <a:latin typeface="Vidaloka"/>
                <a:ea typeface="Vidaloka"/>
                <a:cs typeface="Vidaloka"/>
                <a:sym typeface="Vidaloka"/>
              </a:defRPr>
            </a:lvl2pPr>
            <a:lvl3pPr marL="1371600" lvl="2" indent="-317500" rtl="0">
              <a:lnSpc>
                <a:spcPct val="100000"/>
              </a:lnSpc>
              <a:spcBef>
                <a:spcPts val="0"/>
              </a:spcBef>
              <a:spcAft>
                <a:spcPts val="0"/>
              </a:spcAft>
              <a:buSzPts val="1400"/>
              <a:buChar char="■"/>
              <a:defRPr sz="3000">
                <a:latin typeface="Vidaloka"/>
                <a:ea typeface="Vidaloka"/>
                <a:cs typeface="Vidaloka"/>
                <a:sym typeface="Vidaloka"/>
              </a:defRPr>
            </a:lvl3pPr>
            <a:lvl4pPr marL="1828800" lvl="3" indent="-317500" rtl="0">
              <a:lnSpc>
                <a:spcPct val="100000"/>
              </a:lnSpc>
              <a:spcBef>
                <a:spcPts val="0"/>
              </a:spcBef>
              <a:spcAft>
                <a:spcPts val="0"/>
              </a:spcAft>
              <a:buSzPts val="1400"/>
              <a:buChar char="●"/>
              <a:defRPr sz="3000">
                <a:latin typeface="Vidaloka"/>
                <a:ea typeface="Vidaloka"/>
                <a:cs typeface="Vidaloka"/>
                <a:sym typeface="Vidaloka"/>
              </a:defRPr>
            </a:lvl4pPr>
            <a:lvl5pPr marL="2286000" lvl="4" indent="-317500" rtl="0">
              <a:lnSpc>
                <a:spcPct val="100000"/>
              </a:lnSpc>
              <a:spcBef>
                <a:spcPts val="0"/>
              </a:spcBef>
              <a:spcAft>
                <a:spcPts val="0"/>
              </a:spcAft>
              <a:buSzPts val="1400"/>
              <a:buChar char="○"/>
              <a:defRPr sz="3000">
                <a:latin typeface="Vidaloka"/>
                <a:ea typeface="Vidaloka"/>
                <a:cs typeface="Vidaloka"/>
                <a:sym typeface="Vidaloka"/>
              </a:defRPr>
            </a:lvl5pPr>
            <a:lvl6pPr marL="2743200" lvl="5" indent="-317500" rtl="0">
              <a:lnSpc>
                <a:spcPct val="100000"/>
              </a:lnSpc>
              <a:spcBef>
                <a:spcPts val="0"/>
              </a:spcBef>
              <a:spcAft>
                <a:spcPts val="0"/>
              </a:spcAft>
              <a:buSzPts val="1400"/>
              <a:buChar char="■"/>
              <a:defRPr sz="3000">
                <a:latin typeface="Vidaloka"/>
                <a:ea typeface="Vidaloka"/>
                <a:cs typeface="Vidaloka"/>
                <a:sym typeface="Vidaloka"/>
              </a:defRPr>
            </a:lvl6pPr>
            <a:lvl7pPr marL="3200400" lvl="6" indent="-317500" rtl="0">
              <a:lnSpc>
                <a:spcPct val="100000"/>
              </a:lnSpc>
              <a:spcBef>
                <a:spcPts val="0"/>
              </a:spcBef>
              <a:spcAft>
                <a:spcPts val="0"/>
              </a:spcAft>
              <a:buSzPts val="1400"/>
              <a:buChar char="●"/>
              <a:defRPr sz="3000">
                <a:latin typeface="Vidaloka"/>
                <a:ea typeface="Vidaloka"/>
                <a:cs typeface="Vidaloka"/>
                <a:sym typeface="Vidaloka"/>
              </a:defRPr>
            </a:lvl7pPr>
            <a:lvl8pPr marL="3657600" lvl="7" indent="-317500" rtl="0">
              <a:lnSpc>
                <a:spcPct val="100000"/>
              </a:lnSpc>
              <a:spcBef>
                <a:spcPts val="0"/>
              </a:spcBef>
              <a:spcAft>
                <a:spcPts val="0"/>
              </a:spcAft>
              <a:buSzPts val="1400"/>
              <a:buChar char="○"/>
              <a:defRPr sz="3000">
                <a:latin typeface="Vidaloka"/>
                <a:ea typeface="Vidaloka"/>
                <a:cs typeface="Vidaloka"/>
                <a:sym typeface="Vidaloka"/>
              </a:defRPr>
            </a:lvl8pPr>
            <a:lvl9pPr marL="4114800" lvl="8" indent="-317500" rtl="0">
              <a:lnSpc>
                <a:spcPct val="100000"/>
              </a:lnSpc>
              <a:spcBef>
                <a:spcPts val="0"/>
              </a:spcBef>
              <a:spcAft>
                <a:spcPts val="0"/>
              </a:spcAft>
              <a:buSzPts val="1400"/>
              <a:buChar char="■"/>
              <a:defRPr sz="3000">
                <a:latin typeface="Vidaloka"/>
                <a:ea typeface="Vidaloka"/>
                <a:cs typeface="Vidaloka"/>
                <a:sym typeface="Vidaloka"/>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ig number 1">
  <p:cSld name="CUSTOM_19">
    <p:spTree>
      <p:nvGrpSpPr>
        <p:cNvPr id="1" name="Shape 185"/>
        <p:cNvGrpSpPr/>
        <p:nvPr/>
      </p:nvGrpSpPr>
      <p:grpSpPr>
        <a:xfrm>
          <a:off x="0" y="0"/>
          <a:ext cx="0" cy="0"/>
          <a:chOff x="0" y="0"/>
          <a:chExt cx="0" cy="0"/>
        </a:xfrm>
      </p:grpSpPr>
      <p:sp>
        <p:nvSpPr>
          <p:cNvPr id="186" name="Google Shape;186;p25"/>
          <p:cNvSpPr txBox="1">
            <a:spLocks noGrp="1"/>
          </p:cNvSpPr>
          <p:nvPr>
            <p:ph type="title" hasCustomPrompt="1"/>
          </p:nvPr>
        </p:nvSpPr>
        <p:spPr>
          <a:xfrm>
            <a:off x="713225" y="1345375"/>
            <a:ext cx="6120300" cy="16443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87" name="Google Shape;187;p25"/>
          <p:cNvSpPr txBox="1">
            <a:spLocks noGrp="1"/>
          </p:cNvSpPr>
          <p:nvPr>
            <p:ph type="subTitle" idx="1"/>
          </p:nvPr>
        </p:nvSpPr>
        <p:spPr>
          <a:xfrm>
            <a:off x="713225" y="3188648"/>
            <a:ext cx="6120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a:endParaRPr/>
          </a:p>
        </p:txBody>
      </p:sp>
      <p:cxnSp>
        <p:nvCxnSpPr>
          <p:cNvPr id="188" name="Google Shape;188;p2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89" name="Google Shape;189;p2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0" name="Google Shape;190;p25"/>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91" name="Google Shape;191;p25"/>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Section header 2">
  <p:cSld name="SECTION_HEADER_1">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4956100" y="2467375"/>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194" name="Google Shape;194;p26"/>
          <p:cNvSpPr txBox="1">
            <a:spLocks noGrp="1"/>
          </p:cNvSpPr>
          <p:nvPr>
            <p:ph type="title" idx="2" hasCustomPrompt="1"/>
          </p:nvPr>
        </p:nvSpPr>
        <p:spPr>
          <a:xfrm>
            <a:off x="4956100" y="1402325"/>
            <a:ext cx="1650900" cy="9783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195" name="Google Shape;195;p26"/>
          <p:cNvSpPr txBox="1">
            <a:spLocks noGrp="1"/>
          </p:cNvSpPr>
          <p:nvPr>
            <p:ph type="subTitle" idx="1"/>
          </p:nvPr>
        </p:nvSpPr>
        <p:spPr>
          <a:xfrm>
            <a:off x="4956100" y="3116275"/>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196" name="Google Shape;196;p2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7" name="Google Shape;197;p2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98" name="Google Shape;198;p26"/>
          <p:cNvCxnSpPr/>
          <p:nvPr/>
        </p:nvCxnSpPr>
        <p:spPr>
          <a:xfrm>
            <a:off x="-209600" y="2402450"/>
            <a:ext cx="3144300" cy="27897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3">
  <p:cSld name="CUSTOM_20">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4373850" y="944250"/>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01" name="Google Shape;201;p27"/>
          <p:cNvSpPr txBox="1">
            <a:spLocks noGrp="1"/>
          </p:cNvSpPr>
          <p:nvPr>
            <p:ph type="title" idx="2" hasCustomPrompt="1"/>
          </p:nvPr>
        </p:nvSpPr>
        <p:spPr>
          <a:xfrm>
            <a:off x="2294850" y="1096650"/>
            <a:ext cx="1650900" cy="9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202" name="Google Shape;202;p27"/>
          <p:cNvSpPr txBox="1">
            <a:spLocks noGrp="1"/>
          </p:cNvSpPr>
          <p:nvPr>
            <p:ph type="subTitle" idx="1"/>
          </p:nvPr>
        </p:nvSpPr>
        <p:spPr>
          <a:xfrm>
            <a:off x="4373850" y="1593150"/>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3" name="Google Shape;203;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text 3">
  <p:cSld name="CUSTOM_3_1">
    <p:spTree>
      <p:nvGrpSpPr>
        <p:cNvPr id="1" name="Shape 209"/>
        <p:cNvGrpSpPr/>
        <p:nvPr/>
      </p:nvGrpSpPr>
      <p:grpSpPr>
        <a:xfrm>
          <a:off x="0" y="0"/>
          <a:ext cx="0" cy="0"/>
          <a:chOff x="0" y="0"/>
          <a:chExt cx="0" cy="0"/>
        </a:xfrm>
      </p:grpSpPr>
      <p:sp>
        <p:nvSpPr>
          <p:cNvPr id="210" name="Google Shape;210;p28"/>
          <p:cNvSpPr txBox="1">
            <a:spLocks noGrp="1"/>
          </p:cNvSpPr>
          <p:nvPr>
            <p:ph type="title"/>
          </p:nvPr>
        </p:nvSpPr>
        <p:spPr>
          <a:xfrm>
            <a:off x="1043725" y="922567"/>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1" name="Google Shape;211;p28"/>
          <p:cNvSpPr txBox="1">
            <a:spLocks noGrp="1"/>
          </p:cNvSpPr>
          <p:nvPr>
            <p:ph type="subTitle" idx="1"/>
          </p:nvPr>
        </p:nvSpPr>
        <p:spPr>
          <a:xfrm>
            <a:off x="1043725" y="3360938"/>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2" name="Google Shape;212;p2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3" name="Google Shape;213;p2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4" name="Google Shape;214;p28"/>
          <p:cNvCxnSpPr/>
          <p:nvPr/>
        </p:nvCxnSpPr>
        <p:spPr>
          <a:xfrm>
            <a:off x="5322650" y="-80625"/>
            <a:ext cx="4005000" cy="20073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ext 4">
  <p:cSld name="CUSTOM_21">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5310925" y="962565"/>
            <a:ext cx="3123000" cy="22575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17" name="Google Shape;217;p29"/>
          <p:cNvSpPr txBox="1">
            <a:spLocks noGrp="1"/>
          </p:cNvSpPr>
          <p:nvPr>
            <p:ph type="subTitle" idx="1"/>
          </p:nvPr>
        </p:nvSpPr>
        <p:spPr>
          <a:xfrm>
            <a:off x="5310925" y="3400935"/>
            <a:ext cx="3013500" cy="78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400">
                <a:solidFill>
                  <a:schemeClr val="dk1"/>
                </a:solidFill>
              </a:defRPr>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cxnSp>
        <p:nvCxnSpPr>
          <p:cNvPr id="218" name="Google Shape;218;p2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19" name="Google Shape;219;p2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20" name="Google Shape;220;p29"/>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1" name="Google Shape;221;p29"/>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2" name="Google Shape;222;p29"/>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23" name="Google Shape;223;p29"/>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and three columns">
  <p:cSld name="CUSTOM_4">
    <p:spTree>
      <p:nvGrpSpPr>
        <p:cNvPr id="1" name="Shape 224"/>
        <p:cNvGrpSpPr/>
        <p:nvPr/>
      </p:nvGrpSpPr>
      <p:grpSpPr>
        <a:xfrm>
          <a:off x="0" y="0"/>
          <a:ext cx="0" cy="0"/>
          <a:chOff x="0" y="0"/>
          <a:chExt cx="0" cy="0"/>
        </a:xfrm>
      </p:grpSpPr>
      <p:sp>
        <p:nvSpPr>
          <p:cNvPr id="225" name="Google Shape;225;p30"/>
          <p:cNvSpPr txBox="1">
            <a:spLocks noGrp="1"/>
          </p:cNvSpPr>
          <p:nvPr>
            <p:ph type="subTitle" idx="1"/>
          </p:nvPr>
        </p:nvSpPr>
        <p:spPr>
          <a:xfrm>
            <a:off x="3509000"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6" name="Google Shape;226;p30"/>
          <p:cNvSpPr txBox="1">
            <a:spLocks noGrp="1"/>
          </p:cNvSpPr>
          <p:nvPr>
            <p:ph type="subTitle" idx="2"/>
          </p:nvPr>
        </p:nvSpPr>
        <p:spPr>
          <a:xfrm>
            <a:off x="35090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7" name="Google Shape;227;p30"/>
          <p:cNvSpPr txBox="1">
            <a:spLocks noGrp="1"/>
          </p:cNvSpPr>
          <p:nvPr>
            <p:ph type="subTitle" idx="3"/>
          </p:nvPr>
        </p:nvSpPr>
        <p:spPr>
          <a:xfrm>
            <a:off x="95302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28" name="Google Shape;228;p30"/>
          <p:cNvSpPr txBox="1">
            <a:spLocks noGrp="1"/>
          </p:cNvSpPr>
          <p:nvPr>
            <p:ph type="subTitle" idx="4"/>
          </p:nvPr>
        </p:nvSpPr>
        <p:spPr>
          <a:xfrm>
            <a:off x="95312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29" name="Google Shape;229;p30"/>
          <p:cNvSpPr txBox="1">
            <a:spLocks noGrp="1"/>
          </p:cNvSpPr>
          <p:nvPr>
            <p:ph type="subTitle" idx="5"/>
          </p:nvPr>
        </p:nvSpPr>
        <p:spPr>
          <a:xfrm>
            <a:off x="6064875" y="25320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0" name="Google Shape;230;p30"/>
          <p:cNvSpPr txBox="1">
            <a:spLocks noGrp="1"/>
          </p:cNvSpPr>
          <p:nvPr>
            <p:ph type="subTitle" idx="6"/>
          </p:nvPr>
        </p:nvSpPr>
        <p:spPr>
          <a:xfrm>
            <a:off x="6064875" y="2948247"/>
            <a:ext cx="2126100" cy="813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1" name="Google Shape;231;p30"/>
          <p:cNvSpPr txBox="1">
            <a:spLocks noGrp="1"/>
          </p:cNvSpPr>
          <p:nvPr>
            <p:ph type="title"/>
          </p:nvPr>
        </p:nvSpPr>
        <p:spPr>
          <a:xfrm>
            <a:off x="713225" y="445025"/>
            <a:ext cx="6655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32" name="Google Shape;232;p3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33" name="Google Shape;233;p3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713225" y="445025"/>
            <a:ext cx="4711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5" name="Google Shape;25;p4"/>
          <p:cNvSpPr txBox="1">
            <a:spLocks noGrp="1"/>
          </p:cNvSpPr>
          <p:nvPr>
            <p:ph type="body" idx="1"/>
          </p:nvPr>
        </p:nvSpPr>
        <p:spPr>
          <a:xfrm>
            <a:off x="713250" y="1272925"/>
            <a:ext cx="7717500" cy="3295800"/>
          </a:xfrm>
          <a:prstGeom prst="rect">
            <a:avLst/>
          </a:prstGeom>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1"/>
              </a:buClr>
              <a:buSzPts val="1800"/>
              <a:buFont typeface="Lato"/>
              <a:buChar char="●"/>
              <a:defRPr sz="1100"/>
            </a:lvl1pPr>
            <a:lvl2pPr marL="914400" lvl="1" indent="-317500">
              <a:spcBef>
                <a:spcPts val="0"/>
              </a:spcBef>
              <a:spcAft>
                <a:spcPts val="0"/>
              </a:spcAft>
              <a:buClr>
                <a:schemeClr val="dk1"/>
              </a:buClr>
              <a:buSzPts val="1400"/>
              <a:buFont typeface="Lato"/>
              <a:buChar char="○"/>
              <a:defRPr/>
            </a:lvl2pPr>
            <a:lvl3pPr marL="1371600" lvl="2" indent="-317500">
              <a:spcBef>
                <a:spcPts val="0"/>
              </a:spcBef>
              <a:spcAft>
                <a:spcPts val="0"/>
              </a:spcAft>
              <a:buClr>
                <a:schemeClr val="dk1"/>
              </a:buClr>
              <a:buSzPts val="1400"/>
              <a:buFont typeface="Lato"/>
              <a:buChar char="■"/>
              <a:defRPr/>
            </a:lvl3pPr>
            <a:lvl4pPr marL="1828800" lvl="3" indent="-317500">
              <a:spcBef>
                <a:spcPts val="0"/>
              </a:spcBef>
              <a:spcAft>
                <a:spcPts val="0"/>
              </a:spcAft>
              <a:buClr>
                <a:schemeClr val="dk1"/>
              </a:buClr>
              <a:buSzPts val="1400"/>
              <a:buFont typeface="Lato"/>
              <a:buChar char="●"/>
              <a:defRPr/>
            </a:lvl4pPr>
            <a:lvl5pPr marL="2286000" lvl="4" indent="-317500">
              <a:spcBef>
                <a:spcPts val="0"/>
              </a:spcBef>
              <a:spcAft>
                <a:spcPts val="0"/>
              </a:spcAft>
              <a:buClr>
                <a:schemeClr val="dk1"/>
              </a:buClr>
              <a:buSzPts val="1400"/>
              <a:buFont typeface="Lato"/>
              <a:buChar char="○"/>
              <a:defRPr/>
            </a:lvl5pPr>
            <a:lvl6pPr marL="2743200" lvl="5" indent="-317500">
              <a:spcBef>
                <a:spcPts val="0"/>
              </a:spcBef>
              <a:spcAft>
                <a:spcPts val="0"/>
              </a:spcAft>
              <a:buClr>
                <a:schemeClr val="dk1"/>
              </a:buClr>
              <a:buSzPts val="1400"/>
              <a:buFont typeface="Lato"/>
              <a:buChar char="■"/>
              <a:defRPr/>
            </a:lvl6pPr>
            <a:lvl7pPr marL="3200400" lvl="6" indent="-317500">
              <a:spcBef>
                <a:spcPts val="0"/>
              </a:spcBef>
              <a:spcAft>
                <a:spcPts val="0"/>
              </a:spcAft>
              <a:buClr>
                <a:schemeClr val="dk1"/>
              </a:buClr>
              <a:buSzPts val="1400"/>
              <a:buFont typeface="Lato"/>
              <a:buChar char="●"/>
              <a:defRPr/>
            </a:lvl7pPr>
            <a:lvl8pPr marL="3657600" lvl="7" indent="-317500">
              <a:spcBef>
                <a:spcPts val="0"/>
              </a:spcBef>
              <a:spcAft>
                <a:spcPts val="0"/>
              </a:spcAft>
              <a:buClr>
                <a:schemeClr val="dk1"/>
              </a:buClr>
              <a:buSzPts val="1400"/>
              <a:buFont typeface="Lato"/>
              <a:buChar char="○"/>
              <a:defRPr/>
            </a:lvl8pPr>
            <a:lvl9pPr marL="4114800" lvl="8" indent="-317500">
              <a:spcBef>
                <a:spcPts val="0"/>
              </a:spcBef>
              <a:spcAft>
                <a:spcPts val="0"/>
              </a:spcAft>
              <a:buClr>
                <a:schemeClr val="dk1"/>
              </a:buClr>
              <a:buSzPts val="1400"/>
              <a:buFont typeface="Lato"/>
              <a:buChar char="■"/>
              <a:defRPr/>
            </a:lvl9pPr>
          </a:lstStyle>
          <a:p>
            <a:endParaRPr/>
          </a:p>
        </p:txBody>
      </p:sp>
      <p:cxnSp>
        <p:nvCxnSpPr>
          <p:cNvPr id="26" name="Google Shape;26;p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7" name="Google Shape;27;p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 name="Google Shape;28;p4"/>
          <p:cNvCxnSpPr/>
          <p:nvPr/>
        </p:nvCxnSpPr>
        <p:spPr>
          <a:xfrm>
            <a:off x="6884900" y="-113600"/>
            <a:ext cx="2565600" cy="1306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and six columns 1 -">
  <p:cSld name="CUSTOM_32">
    <p:spTree>
      <p:nvGrpSpPr>
        <p:cNvPr id="1" name="Shape 252"/>
        <p:cNvGrpSpPr/>
        <p:nvPr/>
      </p:nvGrpSpPr>
      <p:grpSpPr>
        <a:xfrm>
          <a:off x="0" y="0"/>
          <a:ext cx="0" cy="0"/>
          <a:chOff x="0" y="0"/>
          <a:chExt cx="0" cy="0"/>
        </a:xfrm>
      </p:grpSpPr>
      <p:sp>
        <p:nvSpPr>
          <p:cNvPr id="253" name="Google Shape;253;p32"/>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4" name="Google Shape;254;p32"/>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5" name="Google Shape;255;p32"/>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6" name="Google Shape;256;p32"/>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7" name="Google Shape;257;p32"/>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58" name="Google Shape;258;p32"/>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59" name="Google Shape;259;p32"/>
          <p:cNvSpPr txBox="1">
            <a:spLocks noGrp="1"/>
          </p:cNvSpPr>
          <p:nvPr>
            <p:ph type="subTitle" idx="7"/>
          </p:nvPr>
        </p:nvSpPr>
        <p:spPr>
          <a:xfrm>
            <a:off x="3414050"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0" name="Google Shape;260;p32"/>
          <p:cNvSpPr txBox="1">
            <a:spLocks noGrp="1"/>
          </p:cNvSpPr>
          <p:nvPr>
            <p:ph type="subTitle" idx="8"/>
          </p:nvPr>
        </p:nvSpPr>
        <p:spPr>
          <a:xfrm>
            <a:off x="3564200"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1" name="Google Shape;261;p32"/>
          <p:cNvSpPr txBox="1">
            <a:spLocks noGrp="1"/>
          </p:cNvSpPr>
          <p:nvPr>
            <p:ph type="subTitle" idx="9"/>
          </p:nvPr>
        </p:nvSpPr>
        <p:spPr>
          <a:xfrm>
            <a:off x="7057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2" name="Google Shape;262;p32"/>
          <p:cNvSpPr txBox="1">
            <a:spLocks noGrp="1"/>
          </p:cNvSpPr>
          <p:nvPr>
            <p:ph type="subTitle" idx="13"/>
          </p:nvPr>
        </p:nvSpPr>
        <p:spPr>
          <a:xfrm>
            <a:off x="8558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3" name="Google Shape;263;p32"/>
          <p:cNvSpPr txBox="1">
            <a:spLocks noGrp="1"/>
          </p:cNvSpPr>
          <p:nvPr>
            <p:ph type="subTitle" idx="14"/>
          </p:nvPr>
        </p:nvSpPr>
        <p:spPr>
          <a:xfrm>
            <a:off x="6122325" y="34533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64" name="Google Shape;264;p32"/>
          <p:cNvSpPr txBox="1">
            <a:spLocks noGrp="1"/>
          </p:cNvSpPr>
          <p:nvPr>
            <p:ph type="subTitle" idx="15"/>
          </p:nvPr>
        </p:nvSpPr>
        <p:spPr>
          <a:xfrm>
            <a:off x="6272475" y="38695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65" name="Google Shape;265;p32"/>
          <p:cNvSpPr txBox="1">
            <a:spLocks noGrp="1"/>
          </p:cNvSpPr>
          <p:nvPr>
            <p:ph type="title"/>
          </p:nvPr>
        </p:nvSpPr>
        <p:spPr>
          <a:xfrm>
            <a:off x="713225" y="445025"/>
            <a:ext cx="6080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66" name="Google Shape;266;p3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67" name="Google Shape;267;p3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five columns">
  <p:cSld name="CUSTOM_33">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0" name="Google Shape;270;p33"/>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33"/>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2" name="Google Shape;272;p33"/>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33"/>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4" name="Google Shape;274;p33"/>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33"/>
          <p:cNvSpPr txBox="1">
            <a:spLocks noGrp="1"/>
          </p:cNvSpPr>
          <p:nvPr>
            <p:ph type="subTitle" idx="7"/>
          </p:nvPr>
        </p:nvSpPr>
        <p:spPr>
          <a:xfrm>
            <a:off x="2059863"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6" name="Google Shape;276;p33"/>
          <p:cNvSpPr txBox="1">
            <a:spLocks noGrp="1"/>
          </p:cNvSpPr>
          <p:nvPr>
            <p:ph type="subTitle" idx="8"/>
          </p:nvPr>
        </p:nvSpPr>
        <p:spPr>
          <a:xfrm>
            <a:off x="2210013"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7" name="Google Shape;277;p33"/>
          <p:cNvSpPr txBox="1">
            <a:spLocks noGrp="1"/>
          </p:cNvSpPr>
          <p:nvPr>
            <p:ph type="subTitle" idx="9"/>
          </p:nvPr>
        </p:nvSpPr>
        <p:spPr>
          <a:xfrm>
            <a:off x="4768138"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8" name="Google Shape;278;p33"/>
          <p:cNvSpPr txBox="1">
            <a:spLocks noGrp="1"/>
          </p:cNvSpPr>
          <p:nvPr>
            <p:ph type="subTitle" idx="13"/>
          </p:nvPr>
        </p:nvSpPr>
        <p:spPr>
          <a:xfrm>
            <a:off x="4918288"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9" name="Google Shape;279;p33"/>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80" name="Google Shape;280;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3">
  <p:cSld name="CUSTOM_34">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716225" y="1073000"/>
            <a:ext cx="5640600" cy="2856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286" name="Google Shape;286;p3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four columns 1">
  <p:cSld name="CUSTOM_35">
    <p:spTree>
      <p:nvGrpSpPr>
        <p:cNvPr id="1" name="Shape 292"/>
        <p:cNvGrpSpPr/>
        <p:nvPr/>
      </p:nvGrpSpPr>
      <p:grpSpPr>
        <a:xfrm>
          <a:off x="0" y="0"/>
          <a:ext cx="0" cy="0"/>
          <a:chOff x="0" y="0"/>
          <a:chExt cx="0" cy="0"/>
        </a:xfrm>
      </p:grpSpPr>
      <p:sp>
        <p:nvSpPr>
          <p:cNvPr id="293" name="Google Shape;293;p35"/>
          <p:cNvSpPr txBox="1">
            <a:spLocks noGrp="1"/>
          </p:cNvSpPr>
          <p:nvPr>
            <p:ph type="subTitle" idx="1"/>
          </p:nvPr>
        </p:nvSpPr>
        <p:spPr>
          <a:xfrm>
            <a:off x="49168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4" name="Google Shape;294;p35"/>
          <p:cNvSpPr txBox="1">
            <a:spLocks noGrp="1"/>
          </p:cNvSpPr>
          <p:nvPr>
            <p:ph type="subTitle" idx="2"/>
          </p:nvPr>
        </p:nvSpPr>
        <p:spPr>
          <a:xfrm>
            <a:off x="50589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5" name="Google Shape;295;p35"/>
          <p:cNvSpPr txBox="1">
            <a:spLocks noGrp="1"/>
          </p:cNvSpPr>
          <p:nvPr>
            <p:ph type="subTitle" idx="3"/>
          </p:nvPr>
        </p:nvSpPr>
        <p:spPr>
          <a:xfrm>
            <a:off x="1911150" y="1894200"/>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6" name="Google Shape;296;p35"/>
          <p:cNvSpPr txBox="1">
            <a:spLocks noGrp="1"/>
          </p:cNvSpPr>
          <p:nvPr>
            <p:ph type="subTitle" idx="4"/>
          </p:nvPr>
        </p:nvSpPr>
        <p:spPr>
          <a:xfrm>
            <a:off x="2053300" y="229647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7" name="Google Shape;297;p35"/>
          <p:cNvSpPr txBox="1">
            <a:spLocks noGrp="1"/>
          </p:cNvSpPr>
          <p:nvPr>
            <p:ph type="subTitle" idx="5"/>
          </p:nvPr>
        </p:nvSpPr>
        <p:spPr>
          <a:xfrm>
            <a:off x="49168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98" name="Google Shape;298;p35"/>
          <p:cNvSpPr txBox="1">
            <a:spLocks noGrp="1"/>
          </p:cNvSpPr>
          <p:nvPr>
            <p:ph type="subTitle" idx="6"/>
          </p:nvPr>
        </p:nvSpPr>
        <p:spPr>
          <a:xfrm>
            <a:off x="50589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99" name="Google Shape;299;p35"/>
          <p:cNvSpPr txBox="1">
            <a:spLocks noGrp="1"/>
          </p:cNvSpPr>
          <p:nvPr>
            <p:ph type="subTitle" idx="7"/>
          </p:nvPr>
        </p:nvSpPr>
        <p:spPr>
          <a:xfrm>
            <a:off x="1911150" y="3528902"/>
            <a:ext cx="2316000" cy="48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0" name="Google Shape;300;p35"/>
          <p:cNvSpPr txBox="1">
            <a:spLocks noGrp="1"/>
          </p:cNvSpPr>
          <p:nvPr>
            <p:ph type="subTitle" idx="8"/>
          </p:nvPr>
        </p:nvSpPr>
        <p:spPr>
          <a:xfrm>
            <a:off x="2053200" y="3923733"/>
            <a:ext cx="20319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1" name="Google Shape;301;p35"/>
          <p:cNvSpPr txBox="1">
            <a:spLocks noGrp="1"/>
          </p:cNvSpPr>
          <p:nvPr>
            <p:ph type="title"/>
          </p:nvPr>
        </p:nvSpPr>
        <p:spPr>
          <a:xfrm>
            <a:off x="713225" y="445025"/>
            <a:ext cx="6480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02" name="Google Shape;302;p3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03" name="Google Shape;303;p3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and three columns 1">
  <p:cSld name="CUSTOM_36">
    <p:spTree>
      <p:nvGrpSpPr>
        <p:cNvPr id="1" name="Shape 304"/>
        <p:cNvGrpSpPr/>
        <p:nvPr/>
      </p:nvGrpSpPr>
      <p:grpSpPr>
        <a:xfrm>
          <a:off x="0" y="0"/>
          <a:ext cx="0" cy="0"/>
          <a:chOff x="0" y="0"/>
          <a:chExt cx="0" cy="0"/>
        </a:xfrm>
      </p:grpSpPr>
      <p:sp>
        <p:nvSpPr>
          <p:cNvPr id="305" name="Google Shape;305;p36"/>
          <p:cNvSpPr txBox="1">
            <a:spLocks noGrp="1"/>
          </p:cNvSpPr>
          <p:nvPr>
            <p:ph type="subTitle" idx="1"/>
          </p:nvPr>
        </p:nvSpPr>
        <p:spPr>
          <a:xfrm>
            <a:off x="3571925"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6" name="Google Shape;306;p36"/>
          <p:cNvSpPr txBox="1">
            <a:spLocks noGrp="1"/>
          </p:cNvSpPr>
          <p:nvPr>
            <p:ph type="subTitle" idx="2"/>
          </p:nvPr>
        </p:nvSpPr>
        <p:spPr>
          <a:xfrm>
            <a:off x="3571925"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7" name="Google Shape;307;p36"/>
          <p:cNvSpPr txBox="1">
            <a:spLocks noGrp="1"/>
          </p:cNvSpPr>
          <p:nvPr>
            <p:ph type="subTitle" idx="3"/>
          </p:nvPr>
        </p:nvSpPr>
        <p:spPr>
          <a:xfrm>
            <a:off x="108840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08" name="Google Shape;308;p36"/>
          <p:cNvSpPr txBox="1">
            <a:spLocks noGrp="1"/>
          </p:cNvSpPr>
          <p:nvPr>
            <p:ph type="subTitle" idx="4"/>
          </p:nvPr>
        </p:nvSpPr>
        <p:spPr>
          <a:xfrm>
            <a:off x="108840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9" name="Google Shape;309;p36"/>
          <p:cNvSpPr txBox="1">
            <a:spLocks noGrp="1"/>
          </p:cNvSpPr>
          <p:nvPr>
            <p:ph type="subTitle" idx="5"/>
          </p:nvPr>
        </p:nvSpPr>
        <p:spPr>
          <a:xfrm>
            <a:off x="6055450" y="2904446"/>
            <a:ext cx="2015400" cy="496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10" name="Google Shape;310;p36"/>
          <p:cNvSpPr txBox="1">
            <a:spLocks noGrp="1"/>
          </p:cNvSpPr>
          <p:nvPr>
            <p:ph type="subTitle" idx="6"/>
          </p:nvPr>
        </p:nvSpPr>
        <p:spPr>
          <a:xfrm>
            <a:off x="6055450" y="3306722"/>
            <a:ext cx="2015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11" name="Google Shape;311;p36"/>
          <p:cNvSpPr txBox="1">
            <a:spLocks noGrp="1"/>
          </p:cNvSpPr>
          <p:nvPr>
            <p:ph type="title"/>
          </p:nvPr>
        </p:nvSpPr>
        <p:spPr>
          <a:xfrm>
            <a:off x="713225" y="445025"/>
            <a:ext cx="5517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12" name="Google Shape;312;p3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3" name="Google Shape;313;p3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4" name="Google Shape;314;p36"/>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umbers and text ">
  <p:cSld name="CUSTOM_23">
    <p:spTree>
      <p:nvGrpSpPr>
        <p:cNvPr id="1" name="Shape 315"/>
        <p:cNvGrpSpPr/>
        <p:nvPr/>
      </p:nvGrpSpPr>
      <p:grpSpPr>
        <a:xfrm>
          <a:off x="0" y="0"/>
          <a:ext cx="0" cy="0"/>
          <a:chOff x="0" y="0"/>
          <a:chExt cx="0" cy="0"/>
        </a:xfrm>
      </p:grpSpPr>
      <p:cxnSp>
        <p:nvCxnSpPr>
          <p:cNvPr id="316" name="Google Shape;316;p3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7" name="Google Shape;317;p3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18" name="Google Shape;318;p3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19" name="Google Shape;319;p3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0" name="Google Shape;320;p3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21" name="Google Shape;321;p3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22" name="Google Shape;322;p37"/>
          <p:cNvSpPr txBox="1">
            <a:spLocks noGrp="1"/>
          </p:cNvSpPr>
          <p:nvPr>
            <p:ph type="title"/>
          </p:nvPr>
        </p:nvSpPr>
        <p:spPr>
          <a:xfrm>
            <a:off x="2780100" y="445025"/>
            <a:ext cx="35838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3" name="Google Shape;323;p37"/>
          <p:cNvSpPr txBox="1">
            <a:spLocks noGrp="1"/>
          </p:cNvSpPr>
          <p:nvPr>
            <p:ph type="subTitle" idx="1"/>
          </p:nvPr>
        </p:nvSpPr>
        <p:spPr>
          <a:xfrm>
            <a:off x="53066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4" name="Google Shape;324;p37"/>
          <p:cNvSpPr txBox="1">
            <a:spLocks noGrp="1"/>
          </p:cNvSpPr>
          <p:nvPr>
            <p:ph type="subTitle" idx="2"/>
          </p:nvPr>
        </p:nvSpPr>
        <p:spPr>
          <a:xfrm>
            <a:off x="53066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5" name="Google Shape;325;p37"/>
          <p:cNvSpPr txBox="1">
            <a:spLocks noGrp="1"/>
          </p:cNvSpPr>
          <p:nvPr>
            <p:ph type="subTitle" idx="3"/>
          </p:nvPr>
        </p:nvSpPr>
        <p:spPr>
          <a:xfrm>
            <a:off x="1351250" y="1710190"/>
            <a:ext cx="2486100" cy="40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6" name="Google Shape;326;p37"/>
          <p:cNvSpPr txBox="1">
            <a:spLocks noGrp="1"/>
          </p:cNvSpPr>
          <p:nvPr>
            <p:ph type="subTitle" idx="4"/>
          </p:nvPr>
        </p:nvSpPr>
        <p:spPr>
          <a:xfrm>
            <a:off x="1351250" y="211121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7" name="Google Shape;327;p37"/>
          <p:cNvSpPr txBox="1">
            <a:spLocks noGrp="1"/>
          </p:cNvSpPr>
          <p:nvPr>
            <p:ph type="subTitle" idx="5"/>
          </p:nvPr>
        </p:nvSpPr>
        <p:spPr>
          <a:xfrm>
            <a:off x="53066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28" name="Google Shape;328;p37"/>
          <p:cNvSpPr txBox="1">
            <a:spLocks noGrp="1"/>
          </p:cNvSpPr>
          <p:nvPr>
            <p:ph type="subTitle" idx="6"/>
          </p:nvPr>
        </p:nvSpPr>
        <p:spPr>
          <a:xfrm>
            <a:off x="530665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29" name="Google Shape;329;p37"/>
          <p:cNvSpPr txBox="1">
            <a:spLocks noGrp="1"/>
          </p:cNvSpPr>
          <p:nvPr>
            <p:ph type="subTitle" idx="7"/>
          </p:nvPr>
        </p:nvSpPr>
        <p:spPr>
          <a:xfrm>
            <a:off x="1351250" y="3552118"/>
            <a:ext cx="2486100" cy="461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400">
                <a:latin typeface="Vidaloka"/>
                <a:ea typeface="Vidaloka"/>
                <a:cs typeface="Vidaloka"/>
                <a:sym typeface="Vidaloka"/>
              </a:defRPr>
            </a:lvl1pPr>
            <a:lvl2pPr lvl="1" algn="ctr" rtl="0">
              <a:spcBef>
                <a:spcPts val="0"/>
              </a:spcBef>
              <a:spcAft>
                <a:spcPts val="0"/>
              </a:spcAft>
              <a:buSzPts val="2100"/>
              <a:buNone/>
              <a:defRPr sz="2100" b="1"/>
            </a:lvl2pPr>
            <a:lvl3pPr lvl="2" algn="ctr" rtl="0">
              <a:spcBef>
                <a:spcPts val="0"/>
              </a:spcBef>
              <a:spcAft>
                <a:spcPts val="0"/>
              </a:spcAft>
              <a:buSzPts val="2100"/>
              <a:buNone/>
              <a:defRPr sz="2100" b="1"/>
            </a:lvl3pPr>
            <a:lvl4pPr lvl="3" algn="ctr" rtl="0">
              <a:spcBef>
                <a:spcPts val="0"/>
              </a:spcBef>
              <a:spcAft>
                <a:spcPts val="0"/>
              </a:spcAft>
              <a:buSzPts val="2100"/>
              <a:buNone/>
              <a:defRPr sz="2100" b="1"/>
            </a:lvl4pPr>
            <a:lvl5pPr lvl="4" algn="ctr" rtl="0">
              <a:spcBef>
                <a:spcPts val="0"/>
              </a:spcBef>
              <a:spcAft>
                <a:spcPts val="0"/>
              </a:spcAft>
              <a:buSzPts val="2100"/>
              <a:buNone/>
              <a:defRPr sz="2100" b="1"/>
            </a:lvl5pPr>
            <a:lvl6pPr lvl="5" algn="ctr" rtl="0">
              <a:spcBef>
                <a:spcPts val="0"/>
              </a:spcBef>
              <a:spcAft>
                <a:spcPts val="0"/>
              </a:spcAft>
              <a:buSzPts val="2100"/>
              <a:buNone/>
              <a:defRPr sz="2100" b="1"/>
            </a:lvl6pPr>
            <a:lvl7pPr lvl="6" algn="ctr" rtl="0">
              <a:spcBef>
                <a:spcPts val="0"/>
              </a:spcBef>
              <a:spcAft>
                <a:spcPts val="0"/>
              </a:spcAft>
              <a:buSzPts val="2100"/>
              <a:buNone/>
              <a:defRPr sz="2100" b="1"/>
            </a:lvl7pPr>
            <a:lvl8pPr lvl="7" algn="ctr" rtl="0">
              <a:spcBef>
                <a:spcPts val="0"/>
              </a:spcBef>
              <a:spcAft>
                <a:spcPts val="0"/>
              </a:spcAft>
              <a:buSzPts val="2100"/>
              <a:buNone/>
              <a:defRPr sz="2100" b="1"/>
            </a:lvl8pPr>
            <a:lvl9pPr lvl="8" algn="ctr" rtl="0">
              <a:spcBef>
                <a:spcPts val="0"/>
              </a:spcBef>
              <a:spcAft>
                <a:spcPts val="0"/>
              </a:spcAft>
              <a:buSzPts val="2100"/>
              <a:buNone/>
              <a:defRPr sz="2100" b="1"/>
            </a:lvl9pPr>
          </a:lstStyle>
          <a:p>
            <a:endParaRPr/>
          </a:p>
        </p:txBody>
      </p:sp>
      <p:sp>
        <p:nvSpPr>
          <p:cNvPr id="330" name="Google Shape;330;p37"/>
          <p:cNvSpPr txBox="1">
            <a:spLocks noGrp="1"/>
          </p:cNvSpPr>
          <p:nvPr>
            <p:ph type="subTitle" idx="8"/>
          </p:nvPr>
        </p:nvSpPr>
        <p:spPr>
          <a:xfrm>
            <a:off x="1351300" y="3946487"/>
            <a:ext cx="2486100" cy="618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1" name="Google Shape;331;p37"/>
          <p:cNvSpPr txBox="1">
            <a:spLocks noGrp="1"/>
          </p:cNvSpPr>
          <p:nvPr>
            <p:ph type="title" idx="9" hasCustomPrompt="1"/>
          </p:nvPr>
        </p:nvSpPr>
        <p:spPr>
          <a:xfrm>
            <a:off x="13512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2" name="Google Shape;332;p37"/>
          <p:cNvSpPr txBox="1">
            <a:spLocks noGrp="1"/>
          </p:cNvSpPr>
          <p:nvPr>
            <p:ph type="title" idx="13" hasCustomPrompt="1"/>
          </p:nvPr>
        </p:nvSpPr>
        <p:spPr>
          <a:xfrm>
            <a:off x="5306650" y="1131425"/>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3" name="Google Shape;333;p37"/>
          <p:cNvSpPr txBox="1">
            <a:spLocks noGrp="1"/>
          </p:cNvSpPr>
          <p:nvPr>
            <p:ph type="title" idx="14" hasCustomPrompt="1"/>
          </p:nvPr>
        </p:nvSpPr>
        <p:spPr>
          <a:xfrm>
            <a:off x="135130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
        <p:nvSpPr>
          <p:cNvPr id="334" name="Google Shape;334;p37"/>
          <p:cNvSpPr txBox="1">
            <a:spLocks noGrp="1"/>
          </p:cNvSpPr>
          <p:nvPr>
            <p:ph type="title" idx="15" hasCustomPrompt="1"/>
          </p:nvPr>
        </p:nvSpPr>
        <p:spPr>
          <a:xfrm>
            <a:off x="5306650" y="2964563"/>
            <a:ext cx="2486100" cy="667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2"/>
              </a:buClr>
              <a:buSzPts val="4000"/>
              <a:buNone/>
              <a:defRPr sz="3800">
                <a:solidFill>
                  <a:schemeClr val="accent1"/>
                </a:solidFill>
              </a:defRPr>
            </a:lvl1pPr>
            <a:lvl2pPr lvl="1" algn="ctr" rtl="0">
              <a:spcBef>
                <a:spcPts val="0"/>
              </a:spcBef>
              <a:spcAft>
                <a:spcPts val="0"/>
              </a:spcAft>
              <a:buClr>
                <a:schemeClr val="dk2"/>
              </a:buClr>
              <a:buSzPts val="4000"/>
              <a:buNone/>
              <a:defRPr sz="4000">
                <a:solidFill>
                  <a:schemeClr val="dk2"/>
                </a:solidFill>
              </a:defRPr>
            </a:lvl2pPr>
            <a:lvl3pPr lvl="2" algn="ctr" rtl="0">
              <a:spcBef>
                <a:spcPts val="0"/>
              </a:spcBef>
              <a:spcAft>
                <a:spcPts val="0"/>
              </a:spcAft>
              <a:buClr>
                <a:schemeClr val="dk2"/>
              </a:buClr>
              <a:buSzPts val="4000"/>
              <a:buNone/>
              <a:defRPr sz="4000">
                <a:solidFill>
                  <a:schemeClr val="dk2"/>
                </a:solidFill>
              </a:defRPr>
            </a:lvl3pPr>
            <a:lvl4pPr lvl="3" algn="ctr" rtl="0">
              <a:spcBef>
                <a:spcPts val="0"/>
              </a:spcBef>
              <a:spcAft>
                <a:spcPts val="0"/>
              </a:spcAft>
              <a:buClr>
                <a:schemeClr val="dk2"/>
              </a:buClr>
              <a:buSzPts val="4000"/>
              <a:buNone/>
              <a:defRPr sz="4000">
                <a:solidFill>
                  <a:schemeClr val="dk2"/>
                </a:solidFill>
              </a:defRPr>
            </a:lvl4pPr>
            <a:lvl5pPr lvl="4" algn="ctr" rtl="0">
              <a:spcBef>
                <a:spcPts val="0"/>
              </a:spcBef>
              <a:spcAft>
                <a:spcPts val="0"/>
              </a:spcAft>
              <a:buClr>
                <a:schemeClr val="dk2"/>
              </a:buClr>
              <a:buSzPts val="4000"/>
              <a:buNone/>
              <a:defRPr sz="4000">
                <a:solidFill>
                  <a:schemeClr val="dk2"/>
                </a:solidFill>
              </a:defRPr>
            </a:lvl5pPr>
            <a:lvl6pPr lvl="5" algn="ctr" rtl="0">
              <a:spcBef>
                <a:spcPts val="0"/>
              </a:spcBef>
              <a:spcAft>
                <a:spcPts val="0"/>
              </a:spcAft>
              <a:buClr>
                <a:schemeClr val="dk2"/>
              </a:buClr>
              <a:buSzPts val="4000"/>
              <a:buNone/>
              <a:defRPr sz="4000">
                <a:solidFill>
                  <a:schemeClr val="dk2"/>
                </a:solidFill>
              </a:defRPr>
            </a:lvl6pPr>
            <a:lvl7pPr lvl="6" algn="ctr" rtl="0">
              <a:spcBef>
                <a:spcPts val="0"/>
              </a:spcBef>
              <a:spcAft>
                <a:spcPts val="0"/>
              </a:spcAft>
              <a:buClr>
                <a:schemeClr val="dk2"/>
              </a:buClr>
              <a:buSzPts val="4000"/>
              <a:buNone/>
              <a:defRPr sz="4000">
                <a:solidFill>
                  <a:schemeClr val="dk2"/>
                </a:solidFill>
              </a:defRPr>
            </a:lvl7pPr>
            <a:lvl8pPr lvl="7" algn="ctr" rtl="0">
              <a:spcBef>
                <a:spcPts val="0"/>
              </a:spcBef>
              <a:spcAft>
                <a:spcPts val="0"/>
              </a:spcAft>
              <a:buClr>
                <a:schemeClr val="dk2"/>
              </a:buClr>
              <a:buSzPts val="4000"/>
              <a:buNone/>
              <a:defRPr sz="4000">
                <a:solidFill>
                  <a:schemeClr val="dk2"/>
                </a:solidFill>
              </a:defRPr>
            </a:lvl8pPr>
            <a:lvl9pPr lvl="8" algn="ctr" rtl="0">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three columns 2">
  <p:cSld name="CUSTOM_4_2_1">
    <p:spTree>
      <p:nvGrpSpPr>
        <p:cNvPr id="1" name="Shape 335"/>
        <p:cNvGrpSpPr/>
        <p:nvPr/>
      </p:nvGrpSpPr>
      <p:grpSpPr>
        <a:xfrm>
          <a:off x="0" y="0"/>
          <a:ext cx="0" cy="0"/>
          <a:chOff x="0" y="0"/>
          <a:chExt cx="0" cy="0"/>
        </a:xfrm>
      </p:grpSpPr>
      <p:sp>
        <p:nvSpPr>
          <p:cNvPr id="336" name="Google Shape;336;p38"/>
          <p:cNvSpPr txBox="1">
            <a:spLocks noGrp="1"/>
          </p:cNvSpPr>
          <p:nvPr>
            <p:ph type="subTitle" idx="1"/>
          </p:nvPr>
        </p:nvSpPr>
        <p:spPr>
          <a:xfrm>
            <a:off x="37183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37" name="Google Shape;337;p38"/>
          <p:cNvSpPr txBox="1">
            <a:spLocks noGrp="1"/>
          </p:cNvSpPr>
          <p:nvPr>
            <p:ph type="subTitle" idx="2"/>
          </p:nvPr>
        </p:nvSpPr>
        <p:spPr>
          <a:xfrm>
            <a:off x="3617675"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38" name="Google Shape;338;p38"/>
          <p:cNvSpPr txBox="1">
            <a:spLocks noGrp="1"/>
          </p:cNvSpPr>
          <p:nvPr>
            <p:ph type="subTitle" idx="3"/>
          </p:nvPr>
        </p:nvSpPr>
        <p:spPr>
          <a:xfrm>
            <a:off x="1328025" y="3294199"/>
            <a:ext cx="16428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39" name="Google Shape;339;p38"/>
          <p:cNvSpPr txBox="1">
            <a:spLocks noGrp="1"/>
          </p:cNvSpPr>
          <p:nvPr>
            <p:ph type="subTitle" idx="4"/>
          </p:nvPr>
        </p:nvSpPr>
        <p:spPr>
          <a:xfrm>
            <a:off x="1227426"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0" name="Google Shape;340;p38"/>
          <p:cNvSpPr txBox="1">
            <a:spLocks noGrp="1"/>
          </p:cNvSpPr>
          <p:nvPr>
            <p:ph type="subTitle" idx="5"/>
          </p:nvPr>
        </p:nvSpPr>
        <p:spPr>
          <a:xfrm>
            <a:off x="6108550" y="3294199"/>
            <a:ext cx="16431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1" name="Google Shape;341;p38"/>
          <p:cNvSpPr txBox="1">
            <a:spLocks noGrp="1"/>
          </p:cNvSpPr>
          <p:nvPr>
            <p:ph type="subTitle" idx="6"/>
          </p:nvPr>
        </p:nvSpPr>
        <p:spPr>
          <a:xfrm>
            <a:off x="6008050" y="3703897"/>
            <a:ext cx="1844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00">
                <a:solidFill>
                  <a:schemeClr val="dk1"/>
                </a:solidFill>
              </a:defRPr>
            </a:lvl1pPr>
            <a:lvl2pPr lvl="1" algn="ctr" rtl="0">
              <a:spcBef>
                <a:spcPts val="0"/>
              </a:spcBef>
              <a:spcAft>
                <a:spcPts val="0"/>
              </a:spcAft>
              <a:buClr>
                <a:schemeClr val="accent4"/>
              </a:buClr>
              <a:buSzPts val="1400"/>
              <a:buNone/>
              <a:defRPr>
                <a:solidFill>
                  <a:schemeClr val="accent4"/>
                </a:solidFill>
              </a:defRPr>
            </a:lvl2pPr>
            <a:lvl3pPr lvl="2" algn="ctr" rtl="0">
              <a:spcBef>
                <a:spcPts val="0"/>
              </a:spcBef>
              <a:spcAft>
                <a:spcPts val="0"/>
              </a:spcAft>
              <a:buClr>
                <a:schemeClr val="accent4"/>
              </a:buClr>
              <a:buSzPts val="1400"/>
              <a:buNone/>
              <a:defRPr>
                <a:solidFill>
                  <a:schemeClr val="accent4"/>
                </a:solidFill>
              </a:defRPr>
            </a:lvl3pPr>
            <a:lvl4pPr lvl="3" algn="ctr" rtl="0">
              <a:spcBef>
                <a:spcPts val="0"/>
              </a:spcBef>
              <a:spcAft>
                <a:spcPts val="0"/>
              </a:spcAft>
              <a:buClr>
                <a:schemeClr val="accent4"/>
              </a:buClr>
              <a:buSzPts val="1400"/>
              <a:buNone/>
              <a:defRPr>
                <a:solidFill>
                  <a:schemeClr val="accent4"/>
                </a:solidFill>
              </a:defRPr>
            </a:lvl4pPr>
            <a:lvl5pPr lvl="4" algn="ctr" rtl="0">
              <a:spcBef>
                <a:spcPts val="0"/>
              </a:spcBef>
              <a:spcAft>
                <a:spcPts val="0"/>
              </a:spcAft>
              <a:buClr>
                <a:schemeClr val="accent4"/>
              </a:buClr>
              <a:buSzPts val="1400"/>
              <a:buNone/>
              <a:defRPr>
                <a:solidFill>
                  <a:schemeClr val="accent4"/>
                </a:solidFill>
              </a:defRPr>
            </a:lvl5pPr>
            <a:lvl6pPr lvl="5" algn="ctr" rtl="0">
              <a:spcBef>
                <a:spcPts val="0"/>
              </a:spcBef>
              <a:spcAft>
                <a:spcPts val="0"/>
              </a:spcAft>
              <a:buClr>
                <a:schemeClr val="accent4"/>
              </a:buClr>
              <a:buSzPts val="1400"/>
              <a:buNone/>
              <a:defRPr>
                <a:solidFill>
                  <a:schemeClr val="accent4"/>
                </a:solidFill>
              </a:defRPr>
            </a:lvl6pPr>
            <a:lvl7pPr lvl="6" algn="ctr" rtl="0">
              <a:spcBef>
                <a:spcPts val="0"/>
              </a:spcBef>
              <a:spcAft>
                <a:spcPts val="0"/>
              </a:spcAft>
              <a:buClr>
                <a:schemeClr val="accent4"/>
              </a:buClr>
              <a:buSzPts val="1400"/>
              <a:buNone/>
              <a:defRPr>
                <a:solidFill>
                  <a:schemeClr val="accent4"/>
                </a:solidFill>
              </a:defRPr>
            </a:lvl7pPr>
            <a:lvl8pPr lvl="7" algn="ctr" rtl="0">
              <a:spcBef>
                <a:spcPts val="0"/>
              </a:spcBef>
              <a:spcAft>
                <a:spcPts val="0"/>
              </a:spcAft>
              <a:buClr>
                <a:schemeClr val="accent4"/>
              </a:buClr>
              <a:buSzPts val="1400"/>
              <a:buNone/>
              <a:defRPr>
                <a:solidFill>
                  <a:schemeClr val="accent4"/>
                </a:solidFill>
              </a:defRPr>
            </a:lvl8pPr>
            <a:lvl9pPr lvl="8" algn="ctr" rtl="0">
              <a:spcBef>
                <a:spcPts val="0"/>
              </a:spcBef>
              <a:spcAft>
                <a:spcPts val="0"/>
              </a:spcAft>
              <a:buClr>
                <a:schemeClr val="accent4"/>
              </a:buClr>
              <a:buSzPts val="1400"/>
              <a:buNone/>
              <a:defRPr>
                <a:solidFill>
                  <a:schemeClr val="accent4"/>
                </a:solidFill>
              </a:defRPr>
            </a:lvl9pPr>
          </a:lstStyle>
          <a:p>
            <a:endParaRPr/>
          </a:p>
        </p:txBody>
      </p:sp>
      <p:sp>
        <p:nvSpPr>
          <p:cNvPr id="342" name="Google Shape;342;p38"/>
          <p:cNvSpPr txBox="1">
            <a:spLocks noGrp="1"/>
          </p:cNvSpPr>
          <p:nvPr>
            <p:ph type="title"/>
          </p:nvPr>
        </p:nvSpPr>
        <p:spPr>
          <a:xfrm>
            <a:off x="713225" y="445025"/>
            <a:ext cx="3188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43" name="Google Shape;343;p3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44" name="Google Shape;344;p3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4750175" y="163274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7" name="Google Shape;347;p39"/>
          <p:cNvSpPr txBox="1">
            <a:spLocks noGrp="1"/>
          </p:cNvSpPr>
          <p:nvPr>
            <p:ph type="subTitle" idx="2"/>
          </p:nvPr>
        </p:nvSpPr>
        <p:spPr>
          <a:xfrm>
            <a:off x="4750184" y="2035022"/>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8" name="Google Shape;348;p39"/>
          <p:cNvSpPr txBox="1">
            <a:spLocks noGrp="1"/>
          </p:cNvSpPr>
          <p:nvPr>
            <p:ph type="subTitle" idx="3"/>
          </p:nvPr>
        </p:nvSpPr>
        <p:spPr>
          <a:xfrm>
            <a:off x="2306450" y="1632746"/>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9" name="Google Shape;349;p39"/>
          <p:cNvSpPr txBox="1">
            <a:spLocks noGrp="1"/>
          </p:cNvSpPr>
          <p:nvPr>
            <p:ph type="subTitle" idx="4"/>
          </p:nvPr>
        </p:nvSpPr>
        <p:spPr>
          <a:xfrm>
            <a:off x="2306462" y="2035022"/>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0" name="Google Shape;350;p39"/>
          <p:cNvSpPr txBox="1">
            <a:spLocks noGrp="1"/>
          </p:cNvSpPr>
          <p:nvPr>
            <p:ph type="subTitle" idx="5"/>
          </p:nvPr>
        </p:nvSpPr>
        <p:spPr>
          <a:xfrm>
            <a:off x="4750175" y="3062273"/>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1" name="Google Shape;351;p39"/>
          <p:cNvSpPr txBox="1">
            <a:spLocks noGrp="1"/>
          </p:cNvSpPr>
          <p:nvPr>
            <p:ph type="subTitle" idx="6"/>
          </p:nvPr>
        </p:nvSpPr>
        <p:spPr>
          <a:xfrm>
            <a:off x="4750184" y="3471047"/>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2" name="Google Shape;352;p39"/>
          <p:cNvSpPr txBox="1">
            <a:spLocks noGrp="1"/>
          </p:cNvSpPr>
          <p:nvPr>
            <p:ph type="subTitle" idx="7"/>
          </p:nvPr>
        </p:nvSpPr>
        <p:spPr>
          <a:xfrm>
            <a:off x="2306450" y="3062273"/>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3" name="Google Shape;353;p39"/>
          <p:cNvSpPr txBox="1">
            <a:spLocks noGrp="1"/>
          </p:cNvSpPr>
          <p:nvPr>
            <p:ph type="subTitle" idx="8"/>
          </p:nvPr>
        </p:nvSpPr>
        <p:spPr>
          <a:xfrm>
            <a:off x="2306462" y="3471047"/>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4" name="Google Shape;354;p39"/>
          <p:cNvSpPr txBox="1">
            <a:spLocks noGrp="1"/>
          </p:cNvSpPr>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55" name="Google Shape;355;p3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hree columns 3">
  <p:cSld name="CUSTOM_26">
    <p:spTree>
      <p:nvGrpSpPr>
        <p:cNvPr id="1" name="Shape 357"/>
        <p:cNvGrpSpPr/>
        <p:nvPr/>
      </p:nvGrpSpPr>
      <p:grpSpPr>
        <a:xfrm>
          <a:off x="0" y="0"/>
          <a:ext cx="0" cy="0"/>
          <a:chOff x="0" y="0"/>
          <a:chExt cx="0" cy="0"/>
        </a:xfrm>
      </p:grpSpPr>
      <p:cxnSp>
        <p:nvCxnSpPr>
          <p:cNvPr id="358" name="Google Shape;358;p4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9" name="Google Shape;359;p4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0" name="Google Shape;360;p40"/>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1" name="Google Shape;361;p40"/>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2" name="Google Shape;362;p40"/>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63" name="Google Shape;363;p40"/>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64" name="Google Shape;364;p40"/>
          <p:cNvSpPr txBox="1">
            <a:spLocks noGrp="1"/>
          </p:cNvSpPr>
          <p:nvPr>
            <p:ph type="subTitle" idx="1"/>
          </p:nvPr>
        </p:nvSpPr>
        <p:spPr>
          <a:xfrm>
            <a:off x="728750" y="1112872"/>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65" name="Google Shape;365;p40"/>
          <p:cNvSpPr txBox="1">
            <a:spLocks noGrp="1"/>
          </p:cNvSpPr>
          <p:nvPr>
            <p:ph type="subTitle" idx="2"/>
          </p:nvPr>
        </p:nvSpPr>
        <p:spPr>
          <a:xfrm>
            <a:off x="728762" y="151514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6" name="Google Shape;366;p40"/>
          <p:cNvSpPr txBox="1">
            <a:spLocks noGrp="1"/>
          </p:cNvSpPr>
          <p:nvPr>
            <p:ph type="subTitle" idx="3"/>
          </p:nvPr>
        </p:nvSpPr>
        <p:spPr>
          <a:xfrm>
            <a:off x="728750" y="203638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67" name="Google Shape;367;p40"/>
          <p:cNvSpPr txBox="1">
            <a:spLocks noGrp="1"/>
          </p:cNvSpPr>
          <p:nvPr>
            <p:ph type="subTitle" idx="4"/>
          </p:nvPr>
        </p:nvSpPr>
        <p:spPr>
          <a:xfrm>
            <a:off x="728762" y="2445160"/>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68" name="Google Shape;368;p4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369" name="Google Shape;369;p40"/>
          <p:cNvSpPr txBox="1">
            <a:spLocks noGrp="1"/>
          </p:cNvSpPr>
          <p:nvPr>
            <p:ph type="subTitle" idx="5"/>
          </p:nvPr>
        </p:nvSpPr>
        <p:spPr>
          <a:xfrm>
            <a:off x="728750" y="2997225"/>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70" name="Google Shape;370;p40"/>
          <p:cNvSpPr txBox="1">
            <a:spLocks noGrp="1"/>
          </p:cNvSpPr>
          <p:nvPr>
            <p:ph type="subTitle" idx="6"/>
          </p:nvPr>
        </p:nvSpPr>
        <p:spPr>
          <a:xfrm>
            <a:off x="728762" y="3405999"/>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713225" y="445025"/>
            <a:ext cx="56811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1" name="Google Shape;31;p5"/>
          <p:cNvSpPr txBox="1">
            <a:spLocks noGrp="1"/>
          </p:cNvSpPr>
          <p:nvPr>
            <p:ph type="subTitle" idx="1"/>
          </p:nvPr>
        </p:nvSpPr>
        <p:spPr>
          <a:xfrm>
            <a:off x="50389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2" name="Google Shape;32;p5"/>
          <p:cNvSpPr txBox="1">
            <a:spLocks noGrp="1"/>
          </p:cNvSpPr>
          <p:nvPr>
            <p:ph type="subTitle" idx="2"/>
          </p:nvPr>
        </p:nvSpPr>
        <p:spPr>
          <a:xfrm>
            <a:off x="50389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3" name="Google Shape;33;p5"/>
          <p:cNvSpPr txBox="1">
            <a:spLocks noGrp="1"/>
          </p:cNvSpPr>
          <p:nvPr>
            <p:ph type="subTitle" idx="3"/>
          </p:nvPr>
        </p:nvSpPr>
        <p:spPr>
          <a:xfrm>
            <a:off x="1693175" y="2551449"/>
            <a:ext cx="2486100" cy="501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SzPts val="2400"/>
              <a:buFont typeface="Vidaloka"/>
              <a:buNone/>
              <a:defRPr sz="2400" b="1">
                <a:latin typeface="Vidaloka"/>
                <a:ea typeface="Vidaloka"/>
                <a:cs typeface="Vidaloka"/>
                <a:sym typeface="Vidaloka"/>
              </a:defRPr>
            </a:lvl2pPr>
            <a:lvl3pPr lvl="2" algn="ctr" rtl="0">
              <a:spcBef>
                <a:spcPts val="0"/>
              </a:spcBef>
              <a:spcAft>
                <a:spcPts val="0"/>
              </a:spcAft>
              <a:buSzPts val="2400"/>
              <a:buFont typeface="Vidaloka"/>
              <a:buNone/>
              <a:defRPr sz="2400" b="1">
                <a:latin typeface="Vidaloka"/>
                <a:ea typeface="Vidaloka"/>
                <a:cs typeface="Vidaloka"/>
                <a:sym typeface="Vidaloka"/>
              </a:defRPr>
            </a:lvl3pPr>
            <a:lvl4pPr lvl="3" algn="ctr" rtl="0">
              <a:spcBef>
                <a:spcPts val="0"/>
              </a:spcBef>
              <a:spcAft>
                <a:spcPts val="0"/>
              </a:spcAft>
              <a:buSzPts val="2400"/>
              <a:buFont typeface="Vidaloka"/>
              <a:buNone/>
              <a:defRPr sz="2400" b="1">
                <a:latin typeface="Vidaloka"/>
                <a:ea typeface="Vidaloka"/>
                <a:cs typeface="Vidaloka"/>
                <a:sym typeface="Vidaloka"/>
              </a:defRPr>
            </a:lvl4pPr>
            <a:lvl5pPr lvl="4" algn="ctr" rtl="0">
              <a:spcBef>
                <a:spcPts val="0"/>
              </a:spcBef>
              <a:spcAft>
                <a:spcPts val="0"/>
              </a:spcAft>
              <a:buSzPts val="2400"/>
              <a:buFont typeface="Vidaloka"/>
              <a:buNone/>
              <a:defRPr sz="2400" b="1">
                <a:latin typeface="Vidaloka"/>
                <a:ea typeface="Vidaloka"/>
                <a:cs typeface="Vidaloka"/>
                <a:sym typeface="Vidaloka"/>
              </a:defRPr>
            </a:lvl5pPr>
            <a:lvl6pPr lvl="5" algn="ctr" rtl="0">
              <a:spcBef>
                <a:spcPts val="0"/>
              </a:spcBef>
              <a:spcAft>
                <a:spcPts val="0"/>
              </a:spcAft>
              <a:buSzPts val="2400"/>
              <a:buFont typeface="Vidaloka"/>
              <a:buNone/>
              <a:defRPr sz="2400" b="1">
                <a:latin typeface="Vidaloka"/>
                <a:ea typeface="Vidaloka"/>
                <a:cs typeface="Vidaloka"/>
                <a:sym typeface="Vidaloka"/>
              </a:defRPr>
            </a:lvl6pPr>
            <a:lvl7pPr lvl="6" algn="ctr" rtl="0">
              <a:spcBef>
                <a:spcPts val="0"/>
              </a:spcBef>
              <a:spcAft>
                <a:spcPts val="0"/>
              </a:spcAft>
              <a:buSzPts val="2400"/>
              <a:buFont typeface="Vidaloka"/>
              <a:buNone/>
              <a:defRPr sz="2400" b="1">
                <a:latin typeface="Vidaloka"/>
                <a:ea typeface="Vidaloka"/>
                <a:cs typeface="Vidaloka"/>
                <a:sym typeface="Vidaloka"/>
              </a:defRPr>
            </a:lvl7pPr>
            <a:lvl8pPr lvl="7" algn="ctr" rtl="0">
              <a:spcBef>
                <a:spcPts val="0"/>
              </a:spcBef>
              <a:spcAft>
                <a:spcPts val="0"/>
              </a:spcAft>
              <a:buSzPts val="2400"/>
              <a:buFont typeface="Vidaloka"/>
              <a:buNone/>
              <a:defRPr sz="2400" b="1">
                <a:latin typeface="Vidaloka"/>
                <a:ea typeface="Vidaloka"/>
                <a:cs typeface="Vidaloka"/>
                <a:sym typeface="Vidaloka"/>
              </a:defRPr>
            </a:lvl8pPr>
            <a:lvl9pPr lvl="8" algn="ctr" rtl="0">
              <a:spcBef>
                <a:spcPts val="0"/>
              </a:spcBef>
              <a:spcAft>
                <a:spcPts val="0"/>
              </a:spcAft>
              <a:buSzPts val="2400"/>
              <a:buFont typeface="Vidaloka"/>
              <a:buNone/>
              <a:defRPr sz="2400" b="1">
                <a:latin typeface="Vidaloka"/>
                <a:ea typeface="Vidaloka"/>
                <a:cs typeface="Vidaloka"/>
                <a:sym typeface="Vidaloka"/>
              </a:defRPr>
            </a:lvl9pPr>
          </a:lstStyle>
          <a:p>
            <a:endParaRPr/>
          </a:p>
        </p:txBody>
      </p:sp>
      <p:sp>
        <p:nvSpPr>
          <p:cNvPr id="34" name="Google Shape;34;p5"/>
          <p:cNvSpPr txBox="1">
            <a:spLocks noGrp="1"/>
          </p:cNvSpPr>
          <p:nvPr>
            <p:ph type="subTitle" idx="4"/>
          </p:nvPr>
        </p:nvSpPr>
        <p:spPr>
          <a:xfrm>
            <a:off x="1693175" y="2961200"/>
            <a:ext cx="2486100" cy="902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5" name="Google Shape;35;p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6" name="Google Shape;36;p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 name="Google Shape;37;p5"/>
          <p:cNvCxnSpPr/>
          <p:nvPr/>
        </p:nvCxnSpPr>
        <p:spPr>
          <a:xfrm flipH="1">
            <a:off x="6935750" y="3931325"/>
            <a:ext cx="2549400" cy="13545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Numbers and text 1">
  <p:cSld name="CUSTOM_6">
    <p:spTree>
      <p:nvGrpSpPr>
        <p:cNvPr id="1" name="Shape 371"/>
        <p:cNvGrpSpPr/>
        <p:nvPr/>
      </p:nvGrpSpPr>
      <p:grpSpPr>
        <a:xfrm>
          <a:off x="0" y="0"/>
          <a:ext cx="0" cy="0"/>
          <a:chOff x="0" y="0"/>
          <a:chExt cx="0" cy="0"/>
        </a:xfrm>
      </p:grpSpPr>
      <p:sp>
        <p:nvSpPr>
          <p:cNvPr id="372" name="Google Shape;372;p41"/>
          <p:cNvSpPr txBox="1">
            <a:spLocks noGrp="1"/>
          </p:cNvSpPr>
          <p:nvPr>
            <p:ph type="title" hasCustomPrompt="1"/>
          </p:nvPr>
        </p:nvSpPr>
        <p:spPr>
          <a:xfrm>
            <a:off x="2592925" y="71460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3" name="Google Shape;373;p41"/>
          <p:cNvSpPr txBox="1">
            <a:spLocks noGrp="1"/>
          </p:cNvSpPr>
          <p:nvPr>
            <p:ph type="subTitle" idx="1"/>
          </p:nvPr>
        </p:nvSpPr>
        <p:spPr>
          <a:xfrm>
            <a:off x="2364984" y="134640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4" name="Google Shape;374;p41"/>
          <p:cNvSpPr txBox="1">
            <a:spLocks noGrp="1"/>
          </p:cNvSpPr>
          <p:nvPr>
            <p:ph type="title" idx="2" hasCustomPrompt="1"/>
          </p:nvPr>
        </p:nvSpPr>
        <p:spPr>
          <a:xfrm>
            <a:off x="2592925" y="2063025"/>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5" name="Google Shape;375;p41"/>
          <p:cNvSpPr txBox="1">
            <a:spLocks noGrp="1"/>
          </p:cNvSpPr>
          <p:nvPr>
            <p:ph type="subTitle" idx="3"/>
          </p:nvPr>
        </p:nvSpPr>
        <p:spPr>
          <a:xfrm>
            <a:off x="2364984" y="2694825"/>
            <a:ext cx="4414200" cy="37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76" name="Google Shape;376;p41"/>
          <p:cNvSpPr txBox="1">
            <a:spLocks noGrp="1"/>
          </p:cNvSpPr>
          <p:nvPr>
            <p:ph type="title" idx="4" hasCustomPrompt="1"/>
          </p:nvPr>
        </p:nvSpPr>
        <p:spPr>
          <a:xfrm>
            <a:off x="2592925" y="3411450"/>
            <a:ext cx="3958200" cy="6150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1"/>
              </a:buClr>
              <a:buSzPts val="5000"/>
              <a:buNone/>
              <a:defRPr sz="43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7" name="Google Shape;377;p41"/>
          <p:cNvSpPr txBox="1">
            <a:spLocks noGrp="1"/>
          </p:cNvSpPr>
          <p:nvPr>
            <p:ph type="subTitle" idx="5"/>
          </p:nvPr>
        </p:nvSpPr>
        <p:spPr>
          <a:xfrm>
            <a:off x="2364950" y="4043250"/>
            <a:ext cx="4414200" cy="377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5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78" name="Google Shape;378;p4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79" name="Google Shape;379;p4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Numbers and text 2">
  <p:cSld name="CUSTOM_28">
    <p:spTree>
      <p:nvGrpSpPr>
        <p:cNvPr id="1" name="Shape 380"/>
        <p:cNvGrpSpPr/>
        <p:nvPr/>
      </p:nvGrpSpPr>
      <p:grpSpPr>
        <a:xfrm>
          <a:off x="0" y="0"/>
          <a:ext cx="0" cy="0"/>
          <a:chOff x="0" y="0"/>
          <a:chExt cx="0" cy="0"/>
        </a:xfrm>
      </p:grpSpPr>
      <p:sp>
        <p:nvSpPr>
          <p:cNvPr id="381" name="Google Shape;381;p42"/>
          <p:cNvSpPr txBox="1">
            <a:spLocks noGrp="1"/>
          </p:cNvSpPr>
          <p:nvPr>
            <p:ph type="subTitle" idx="1"/>
          </p:nvPr>
        </p:nvSpPr>
        <p:spPr>
          <a:xfrm>
            <a:off x="5700609" y="2084269"/>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2" name="Google Shape;382;p42"/>
          <p:cNvSpPr txBox="1">
            <a:spLocks noGrp="1"/>
          </p:cNvSpPr>
          <p:nvPr>
            <p:ph type="subTitle" idx="2"/>
          </p:nvPr>
        </p:nvSpPr>
        <p:spPr>
          <a:xfrm>
            <a:off x="5700621" y="2486544"/>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3" name="Google Shape;383;p42"/>
          <p:cNvSpPr txBox="1">
            <a:spLocks noGrp="1"/>
          </p:cNvSpPr>
          <p:nvPr>
            <p:ph type="subTitle" idx="3"/>
          </p:nvPr>
        </p:nvSpPr>
        <p:spPr>
          <a:xfrm>
            <a:off x="1973988" y="902134"/>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4" name="Google Shape;384;p42"/>
          <p:cNvSpPr txBox="1">
            <a:spLocks noGrp="1"/>
          </p:cNvSpPr>
          <p:nvPr>
            <p:ph type="subTitle" idx="4"/>
          </p:nvPr>
        </p:nvSpPr>
        <p:spPr>
          <a:xfrm>
            <a:off x="1973988" y="1304410"/>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85" name="Google Shape;385;p42"/>
          <p:cNvSpPr txBox="1">
            <a:spLocks noGrp="1"/>
          </p:cNvSpPr>
          <p:nvPr>
            <p:ph type="subTitle" idx="5"/>
          </p:nvPr>
        </p:nvSpPr>
        <p:spPr>
          <a:xfrm>
            <a:off x="1973988" y="3290875"/>
            <a:ext cx="27645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86" name="Google Shape;386;p42"/>
          <p:cNvSpPr txBox="1">
            <a:spLocks noGrp="1"/>
          </p:cNvSpPr>
          <p:nvPr>
            <p:ph type="subTitle" idx="6"/>
          </p:nvPr>
        </p:nvSpPr>
        <p:spPr>
          <a:xfrm>
            <a:off x="1973988" y="3699649"/>
            <a:ext cx="2764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387" name="Google Shape;387;p4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8" name="Google Shape;388;p4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89" name="Google Shape;389;p4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0" name="Google Shape;390;p4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391" name="Google Shape;391;p4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392" name="Google Shape;392;p42"/>
          <p:cNvSpPr txBox="1">
            <a:spLocks noGrp="1"/>
          </p:cNvSpPr>
          <p:nvPr>
            <p:ph type="title" hasCustomPrompt="1"/>
          </p:nvPr>
        </p:nvSpPr>
        <p:spPr>
          <a:xfrm>
            <a:off x="733000" y="1114450"/>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3" name="Google Shape;393;p42"/>
          <p:cNvSpPr txBox="1">
            <a:spLocks noGrp="1"/>
          </p:cNvSpPr>
          <p:nvPr>
            <p:ph type="title" idx="7" hasCustomPrompt="1"/>
          </p:nvPr>
        </p:nvSpPr>
        <p:spPr>
          <a:xfrm>
            <a:off x="733000" y="3503175"/>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4" name="Google Shape;394;p42"/>
          <p:cNvSpPr txBox="1">
            <a:spLocks noGrp="1"/>
          </p:cNvSpPr>
          <p:nvPr>
            <p:ph type="title" idx="8" hasCustomPrompt="1"/>
          </p:nvPr>
        </p:nvSpPr>
        <p:spPr>
          <a:xfrm>
            <a:off x="4441002" y="2276488"/>
            <a:ext cx="1118100" cy="61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1"/>
              </a:buClr>
              <a:buSzPts val="5000"/>
              <a:buNone/>
              <a:defRPr sz="4500">
                <a:solidFill>
                  <a:schemeClr val="accent1"/>
                </a:solidFill>
              </a:defRPr>
            </a:lvl1pPr>
            <a:lvl2pPr lvl="1"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algn="ctr" rtl="0">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text 5">
  <p:cSld name="CUSTOM_7_1">
    <p:spTree>
      <p:nvGrpSpPr>
        <p:cNvPr id="1" name="Shape 395"/>
        <p:cNvGrpSpPr/>
        <p:nvPr/>
      </p:nvGrpSpPr>
      <p:grpSpPr>
        <a:xfrm>
          <a:off x="0" y="0"/>
          <a:ext cx="0" cy="0"/>
          <a:chOff x="0" y="0"/>
          <a:chExt cx="0" cy="0"/>
        </a:xfrm>
      </p:grpSpPr>
      <p:sp>
        <p:nvSpPr>
          <p:cNvPr id="396" name="Google Shape;396;p43"/>
          <p:cNvSpPr txBox="1">
            <a:spLocks noGrp="1"/>
          </p:cNvSpPr>
          <p:nvPr>
            <p:ph type="title"/>
          </p:nvPr>
        </p:nvSpPr>
        <p:spPr>
          <a:xfrm>
            <a:off x="803750" y="2040496"/>
            <a:ext cx="4087500" cy="6732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97" name="Google Shape;397;p43"/>
          <p:cNvSpPr txBox="1">
            <a:spLocks noGrp="1"/>
          </p:cNvSpPr>
          <p:nvPr>
            <p:ph type="subTitle" idx="1"/>
          </p:nvPr>
        </p:nvSpPr>
        <p:spPr>
          <a:xfrm>
            <a:off x="803750" y="2693525"/>
            <a:ext cx="3159300" cy="55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398" name="Google Shape;398;p4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99" name="Google Shape;399;p4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text 6">
  <p:cSld name="CUSTOM_7_2">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4490150" y="2047725"/>
            <a:ext cx="3364200" cy="62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402" name="Google Shape;402;p44"/>
          <p:cNvSpPr txBox="1">
            <a:spLocks noGrp="1"/>
          </p:cNvSpPr>
          <p:nvPr>
            <p:ph type="subTitle" idx="1"/>
          </p:nvPr>
        </p:nvSpPr>
        <p:spPr>
          <a:xfrm>
            <a:off x="4855550" y="2694825"/>
            <a:ext cx="2998800" cy="5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a:endParaRPr/>
          </a:p>
        </p:txBody>
      </p:sp>
      <p:cxnSp>
        <p:nvCxnSpPr>
          <p:cNvPr id="403" name="Google Shape;403;p4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text 7">
  <p:cSld name="CUSTOM_8">
    <p:spTree>
      <p:nvGrpSpPr>
        <p:cNvPr id="1" name="Shape 405"/>
        <p:cNvGrpSpPr/>
        <p:nvPr/>
      </p:nvGrpSpPr>
      <p:grpSpPr>
        <a:xfrm>
          <a:off x="0" y="0"/>
          <a:ext cx="0" cy="0"/>
          <a:chOff x="0" y="0"/>
          <a:chExt cx="0" cy="0"/>
        </a:xfrm>
      </p:grpSpPr>
      <p:sp>
        <p:nvSpPr>
          <p:cNvPr id="406" name="Google Shape;406;p45"/>
          <p:cNvSpPr txBox="1">
            <a:spLocks noGrp="1"/>
          </p:cNvSpPr>
          <p:nvPr>
            <p:ph type="subTitle" idx="1"/>
          </p:nvPr>
        </p:nvSpPr>
        <p:spPr>
          <a:xfrm>
            <a:off x="4166800" y="1453525"/>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407" name="Google Shape;407;p45"/>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408" name="Google Shape;408;p45"/>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9" name="Google Shape;409;p45"/>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0" name="Google Shape;410;p45"/>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441"/>
        <p:cNvGrpSpPr/>
        <p:nvPr/>
      </p:nvGrpSpPr>
      <p:grpSpPr>
        <a:xfrm>
          <a:off x="0" y="0"/>
          <a:ext cx="0" cy="0"/>
          <a:chOff x="0" y="0"/>
          <a:chExt cx="0" cy="0"/>
        </a:xfrm>
      </p:grpSpPr>
      <p:sp>
        <p:nvSpPr>
          <p:cNvPr id="442" name="Google Shape;442;p49"/>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300"/>
              <a:buNone/>
              <a:defRPr sz="7000"/>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443" name="Google Shape;443;p49"/>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444" name="Google Shape;444;p49"/>
          <p:cNvSpPr txBox="1"/>
          <p:nvPr/>
        </p:nvSpPr>
        <p:spPr>
          <a:xfrm>
            <a:off x="2900450" y="3438275"/>
            <a:ext cx="3343200" cy="71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100" b="1">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lang="en" sz="1100" b="1">
                <a:solidFill>
                  <a:schemeClr val="dk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dk2"/>
                </a:solidFill>
                <a:latin typeface="Montserrat"/>
                <a:ea typeface="Montserrat"/>
                <a:cs typeface="Montserrat"/>
                <a:sym typeface="Montserrat"/>
              </a:rPr>
              <a:t>, including icons by </a:t>
            </a:r>
            <a:r>
              <a:rPr lang="en" sz="1100" b="1">
                <a:solidFill>
                  <a:schemeClr val="dk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dk2"/>
                </a:solidFill>
                <a:latin typeface="Montserrat"/>
                <a:ea typeface="Montserrat"/>
                <a:cs typeface="Montserrat"/>
                <a:sym typeface="Montserrat"/>
              </a:rPr>
              <a:t>, infographics &amp; images by </a:t>
            </a:r>
            <a:r>
              <a:rPr lang="en" sz="1100" b="1">
                <a:solidFill>
                  <a:schemeClr val="dk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dk2"/>
              </a:solidFill>
              <a:latin typeface="Montserrat"/>
              <a:ea typeface="Montserrat"/>
              <a:cs typeface="Montserrat"/>
              <a:sym typeface="Montserrat"/>
            </a:endParaRPr>
          </a:p>
        </p:txBody>
      </p:sp>
      <p:cxnSp>
        <p:nvCxnSpPr>
          <p:cNvPr id="445" name="Google Shape;445;p4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6" name="Google Shape;446;p49"/>
          <p:cNvCxnSpPr/>
          <p:nvPr/>
        </p:nvCxnSpPr>
        <p:spPr>
          <a:xfrm>
            <a:off x="-257975"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47" name="Google Shape;447;p4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48" name="Google Shape;448;p49"/>
          <p:cNvCxnSpPr/>
          <p:nvPr/>
        </p:nvCxnSpPr>
        <p:spPr>
          <a:xfrm>
            <a:off x="6467450"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cxnSp>
        <p:nvCxnSpPr>
          <p:cNvPr id="40" name="Google Shape;40;p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 name="Google Shape;41;p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2"/>
        <p:cNvGrpSpPr/>
        <p:nvPr/>
      </p:nvGrpSpPr>
      <p:grpSpPr>
        <a:xfrm>
          <a:off x="0" y="0"/>
          <a:ext cx="0" cy="0"/>
          <a:chOff x="0" y="0"/>
          <a:chExt cx="0" cy="0"/>
        </a:xfrm>
      </p:grpSpPr>
      <p:sp>
        <p:nvSpPr>
          <p:cNvPr id="43" name="Google Shape;43;p7"/>
          <p:cNvSpPr txBox="1">
            <a:spLocks noGrp="1"/>
          </p:cNvSpPr>
          <p:nvPr>
            <p:ph type="subTitle" idx="1"/>
          </p:nvPr>
        </p:nvSpPr>
        <p:spPr>
          <a:xfrm>
            <a:off x="2247500" y="1433050"/>
            <a:ext cx="1838100" cy="357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b="1">
                <a:solidFill>
                  <a:schemeClr val="accent1"/>
                </a:solidFill>
                <a:latin typeface="Vidaloka"/>
                <a:ea typeface="Vidaloka"/>
                <a:cs typeface="Vidaloka"/>
                <a:sym typeface="Vidaloka"/>
              </a:defRPr>
            </a:lvl9pPr>
          </a:lstStyle>
          <a:p>
            <a:endParaRPr/>
          </a:p>
        </p:txBody>
      </p:sp>
      <p:sp>
        <p:nvSpPr>
          <p:cNvPr id="44" name="Google Shape;44;p7"/>
          <p:cNvSpPr txBox="1">
            <a:spLocks noGrp="1"/>
          </p:cNvSpPr>
          <p:nvPr>
            <p:ph type="subTitle" idx="2"/>
          </p:nvPr>
        </p:nvSpPr>
        <p:spPr>
          <a:xfrm>
            <a:off x="2247500" y="1790050"/>
            <a:ext cx="5160300" cy="2754000"/>
          </a:xfrm>
          <a:prstGeom prst="rect">
            <a:avLst/>
          </a:prstGeom>
        </p:spPr>
        <p:txBody>
          <a:bodyPr spcFirstLastPara="1" wrap="square" lIns="91425" tIns="91425" rIns="91425" bIns="91425" anchor="t" anchorCtr="0">
            <a:noAutofit/>
          </a:bodyPr>
          <a:lstStyle>
            <a:lvl1pPr marR="50800" lvl="0" rtl="0">
              <a:lnSpc>
                <a:spcPct val="166000"/>
              </a:lnSpc>
              <a:spcBef>
                <a:spcPts val="0"/>
              </a:spcBef>
              <a:spcAft>
                <a:spcPts val="0"/>
              </a:spcAft>
              <a:buClr>
                <a:schemeClr val="accent1"/>
              </a:buClr>
              <a:buSzPts val="1400"/>
              <a:buChar char="●"/>
              <a:defRPr sz="1400">
                <a:solidFill>
                  <a:srgbClr val="374957"/>
                </a:solidFill>
              </a:defRPr>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5" name="Google Shape;45;p7"/>
          <p:cNvSpPr txBox="1">
            <a:spLocks noGrp="1"/>
          </p:cNvSpPr>
          <p:nvPr>
            <p:ph type="title"/>
          </p:nvPr>
        </p:nvSpPr>
        <p:spPr>
          <a:xfrm>
            <a:off x="713225" y="445025"/>
            <a:ext cx="42972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46" name="Google Shape;46;p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7" name="Google Shape;47;p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122500" y="1073000"/>
            <a:ext cx="6899100" cy="2856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50" name="Google Shape;50;p8"/>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1" name="Google Shape;51;p8"/>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2" name="Google Shape;52;p8"/>
          <p:cNvCxnSpPr/>
          <p:nvPr/>
        </p:nvCxnSpPr>
        <p:spPr>
          <a:xfrm flipH="1">
            <a:off x="7093250" y="3935075"/>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53" name="Google Shape;53;p8"/>
          <p:cNvCxnSpPr/>
          <p:nvPr/>
        </p:nvCxnSpPr>
        <p:spPr>
          <a:xfrm flipH="1">
            <a:off x="-420450" y="-121600"/>
            <a:ext cx="2332800" cy="1347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4"/>
        <p:cNvGrpSpPr/>
        <p:nvPr/>
      </p:nvGrpSpPr>
      <p:grpSpPr>
        <a:xfrm>
          <a:off x="0" y="0"/>
          <a:ext cx="0" cy="0"/>
          <a:chOff x="0" y="0"/>
          <a:chExt cx="0" cy="0"/>
        </a:xfrm>
      </p:grpSpPr>
      <p:sp>
        <p:nvSpPr>
          <p:cNvPr id="55" name="Google Shape;55;p9"/>
          <p:cNvSpPr txBox="1">
            <a:spLocks noGrp="1"/>
          </p:cNvSpPr>
          <p:nvPr>
            <p:ph type="subTitle" idx="1"/>
          </p:nvPr>
        </p:nvSpPr>
        <p:spPr>
          <a:xfrm>
            <a:off x="895950" y="1682000"/>
            <a:ext cx="3847200" cy="237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accent1"/>
              </a:buClr>
              <a:buSzPts val="1400"/>
              <a:buChar char="●"/>
              <a:defRPr sz="1400"/>
            </a:lvl1pPr>
            <a:lvl2pPr lvl="1" algn="ctr" rtl="0">
              <a:spcBef>
                <a:spcPts val="0"/>
              </a:spcBef>
              <a:spcAft>
                <a:spcPts val="0"/>
              </a:spcAft>
              <a:buSzPts val="1400"/>
              <a:buChar char="○"/>
              <a:defRPr/>
            </a:lvl2pPr>
            <a:lvl3pPr lvl="2" algn="ctr" rtl="0">
              <a:spcBef>
                <a:spcPts val="0"/>
              </a:spcBef>
              <a:spcAft>
                <a:spcPts val="0"/>
              </a:spcAft>
              <a:buSzPts val="1400"/>
              <a:buChar char="■"/>
              <a:defRPr/>
            </a:lvl3pPr>
            <a:lvl4pPr lvl="3" algn="ctr" rtl="0">
              <a:spcBef>
                <a:spcPts val="0"/>
              </a:spcBef>
              <a:spcAft>
                <a:spcPts val="0"/>
              </a:spcAft>
              <a:buSzPts val="1400"/>
              <a:buChar char="●"/>
              <a:defRPr/>
            </a:lvl4pPr>
            <a:lvl5pPr lvl="4" algn="ctr" rtl="0">
              <a:spcBef>
                <a:spcPts val="0"/>
              </a:spcBef>
              <a:spcAft>
                <a:spcPts val="0"/>
              </a:spcAft>
              <a:buSzPts val="1400"/>
              <a:buChar char="○"/>
              <a:defRPr/>
            </a:lvl5pPr>
            <a:lvl6pPr lvl="5" algn="ctr" rtl="0">
              <a:spcBef>
                <a:spcPts val="0"/>
              </a:spcBef>
              <a:spcAft>
                <a:spcPts val="0"/>
              </a:spcAft>
              <a:buSzPts val="1400"/>
              <a:buChar char="■"/>
              <a:defRPr/>
            </a:lvl6pPr>
            <a:lvl7pPr lvl="6" algn="ctr" rtl="0">
              <a:spcBef>
                <a:spcPts val="0"/>
              </a:spcBef>
              <a:spcAft>
                <a:spcPts val="0"/>
              </a:spcAft>
              <a:buSzPts val="1400"/>
              <a:buChar char="●"/>
              <a:defRPr/>
            </a:lvl7pPr>
            <a:lvl8pPr lvl="7" algn="ctr" rtl="0">
              <a:spcBef>
                <a:spcPts val="0"/>
              </a:spcBef>
              <a:spcAft>
                <a:spcPts val="0"/>
              </a:spcAft>
              <a:buSzPts val="1400"/>
              <a:buChar char="○"/>
              <a:defRPr/>
            </a:lvl8pPr>
            <a:lvl9pPr lvl="8" algn="ctr" rtl="0">
              <a:spcBef>
                <a:spcPts val="0"/>
              </a:spcBef>
              <a:spcAft>
                <a:spcPts val="0"/>
              </a:spcAft>
              <a:buSzPts val="1400"/>
              <a:buChar char="■"/>
              <a:defRPr/>
            </a:lvl9pPr>
          </a:lstStyle>
          <a:p>
            <a:endParaRPr/>
          </a:p>
        </p:txBody>
      </p:sp>
      <p:sp>
        <p:nvSpPr>
          <p:cNvPr id="56" name="Google Shape;56;p9"/>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57" name="Google Shape;57;p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8" name="Google Shape;58;p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59" name="Google Shape;59;p9"/>
          <p:cNvCxnSpPr/>
          <p:nvPr/>
        </p:nvCxnSpPr>
        <p:spPr>
          <a:xfrm flipH="1">
            <a:off x="5925450" y="2797500"/>
            <a:ext cx="3378000" cy="24669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0"/>
        <p:cNvGrpSpPr/>
        <p:nvPr/>
      </p:nvGrpSpPr>
      <p:grpSpPr>
        <a:xfrm>
          <a:off x="0" y="0"/>
          <a:ext cx="0" cy="0"/>
          <a:chOff x="0" y="0"/>
          <a:chExt cx="0" cy="0"/>
        </a:xfrm>
      </p:grpSpPr>
      <p:sp>
        <p:nvSpPr>
          <p:cNvPr id="61" name="Google Shape;61;p10"/>
          <p:cNvSpPr txBox="1">
            <a:spLocks noGrp="1"/>
          </p:cNvSpPr>
          <p:nvPr>
            <p:ph type="body" idx="1"/>
          </p:nvPr>
        </p:nvSpPr>
        <p:spPr>
          <a:xfrm>
            <a:off x="713225" y="441927"/>
            <a:ext cx="3557100" cy="977700"/>
          </a:xfrm>
          <a:prstGeom prst="rect">
            <a:avLst/>
          </a:prstGeom>
        </p:spPr>
        <p:txBody>
          <a:bodyPr spcFirstLastPara="1" wrap="square" lIns="91425" tIns="91425" rIns="91425" bIns="91425" anchor="t" anchorCtr="0">
            <a:noAutofit/>
          </a:bodyPr>
          <a:lstStyle>
            <a:lvl1pPr marL="457200" lvl="0" indent="-228600">
              <a:lnSpc>
                <a:spcPct val="100000"/>
              </a:lnSpc>
              <a:spcBef>
                <a:spcPts val="0"/>
              </a:spcBef>
              <a:spcAft>
                <a:spcPts val="0"/>
              </a:spcAft>
              <a:buSzPts val="1800"/>
              <a:buNone/>
              <a:defRPr sz="3000">
                <a:latin typeface="Vidaloka"/>
                <a:ea typeface="Vidaloka"/>
                <a:cs typeface="Vidaloka"/>
                <a:sym typeface="Vidaloka"/>
              </a:defRPr>
            </a:lvl1pPr>
          </a:lstStyle>
          <a:p>
            <a:endParaRPr/>
          </a:p>
        </p:txBody>
      </p:sp>
      <p:cxnSp>
        <p:nvCxnSpPr>
          <p:cNvPr id="62" name="Google Shape;62;p1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3" name="Google Shape;63;p1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64" name="Google Shape;64;p10"/>
          <p:cNvCxnSpPr/>
          <p:nvPr/>
        </p:nvCxnSpPr>
        <p:spPr>
          <a:xfrm rot="10800000" flipH="1">
            <a:off x="6144975" y="3103725"/>
            <a:ext cx="3118200" cy="22011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5" r:id="rId45"/>
    <p:sldLayoutId id="2147483696" r:id="rId46"/>
    <p:sldLayoutId id="2147483697" r:id="rId47"/>
    <p:sldLayoutId id="2147483698" r:id="rId48"/>
    <p:sldLayoutId id="2147483699" r:id="rId4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54"/>
          <p:cNvSpPr txBox="1">
            <a:spLocks noGrp="1"/>
          </p:cNvSpPr>
          <p:nvPr>
            <p:ph type="ctrTitle"/>
          </p:nvPr>
        </p:nvSpPr>
        <p:spPr>
          <a:xfrm>
            <a:off x="-177150" y="367750"/>
            <a:ext cx="9498300" cy="3502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900"/>
              <a:t>Is Singapore’s environmental conservation efforts enough?</a:t>
            </a:r>
            <a:endParaRPr sz="59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72"/>
                                        </p:tgtEl>
                                        <p:attrNameLst>
                                          <p:attrName>style.visibility</p:attrName>
                                        </p:attrNameLst>
                                      </p:cBhvr>
                                      <p:to>
                                        <p:strVal val="visible"/>
                                      </p:to>
                                    </p:set>
                                    <p:anim calcmode="lin" valueType="num">
                                      <p:cBhvr additive="base">
                                        <p:cTn id="7" dur="1000"/>
                                        <p:tgtEl>
                                          <p:spTgt spid="47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63"/>
          <p:cNvSpPr txBox="1">
            <a:spLocks noGrp="1"/>
          </p:cNvSpPr>
          <p:nvPr>
            <p:ph type="subTitle" idx="4"/>
          </p:nvPr>
        </p:nvSpPr>
        <p:spPr>
          <a:xfrm>
            <a:off x="-73675" y="485250"/>
            <a:ext cx="4247700" cy="336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a:t>-I used a dual analysis in this graph to see if the trends in both the world and Singapore oil consumption.</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r>
              <a:rPr lang="en"/>
              <a:t>-As we can see, the trend is generally the same, a spike in 2010, another in 2015 and a steep increase from 2012 to 2014. However, in 2016, our oil consumption began to dip, while the world oil consumption was still on the rise.</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r>
              <a:rPr lang="en"/>
              <a:t>-Using matplotlib’s annotation functions, we can see the different critical values of oil consumption such as the lowest and peak.</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r>
              <a:rPr lang="en"/>
              <a:t>-We can conclude that Singapore is successful in being environmentally friendly as our oil consumption is lowering while it is increasing in other parts of the world.</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p:txBody>
      </p:sp>
      <p:pic>
        <p:nvPicPr>
          <p:cNvPr id="537" name="Google Shape;537;p63"/>
          <p:cNvPicPr preferRelativeResize="0"/>
          <p:nvPr/>
        </p:nvPicPr>
        <p:blipFill>
          <a:blip r:embed="rId3">
            <a:alphaModFix/>
          </a:blip>
          <a:stretch>
            <a:fillRect/>
          </a:stretch>
        </p:blipFill>
        <p:spPr>
          <a:xfrm>
            <a:off x="4174025" y="799400"/>
            <a:ext cx="4969974" cy="33633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36"/>
                                        </p:tgtEl>
                                        <p:attrNameLst>
                                          <p:attrName>style.visibility</p:attrName>
                                        </p:attrNameLst>
                                      </p:cBhvr>
                                      <p:to>
                                        <p:strVal val="visible"/>
                                      </p:to>
                                    </p:set>
                                    <p:anim calcmode="lin" valueType="num">
                                      <p:cBhvr additive="base">
                                        <p:cTn id="7" dur="1000"/>
                                        <p:tgtEl>
                                          <p:spTgt spid="53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64"/>
          <p:cNvSpPr txBox="1">
            <a:spLocks noGrp="1"/>
          </p:cNvSpPr>
          <p:nvPr>
            <p:ph type="title"/>
          </p:nvPr>
        </p:nvSpPr>
        <p:spPr>
          <a:xfrm>
            <a:off x="1158175" y="2317475"/>
            <a:ext cx="69171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Nitrous Oxide emissions</a:t>
            </a:r>
            <a:endParaRPr/>
          </a:p>
        </p:txBody>
      </p:sp>
      <p:sp>
        <p:nvSpPr>
          <p:cNvPr id="543" name="Google Shape;543;p64"/>
          <p:cNvSpPr txBox="1">
            <a:spLocks noGrp="1"/>
          </p:cNvSpPr>
          <p:nvPr>
            <p:ph type="title" idx="2"/>
          </p:nvPr>
        </p:nvSpPr>
        <p:spPr>
          <a:xfrm>
            <a:off x="4047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02</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65"/>
          <p:cNvSpPr txBox="1">
            <a:spLocks noGrp="1"/>
          </p:cNvSpPr>
          <p:nvPr>
            <p:ph type="subTitle" idx="1"/>
          </p:nvPr>
        </p:nvSpPr>
        <p:spPr>
          <a:xfrm>
            <a:off x="-95550" y="3164150"/>
            <a:ext cx="8983800" cy="1167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 this factor, I tried making a sub dataset containing all the different continents that I would like to plot against Singapore in order to maximise the dataset that I was given. By matching the continent names to the names in the dataset, I was able to fetch the data from 2009-2019, which I used to catplot (showing the distribution of data) and regplot (showing the change/trends in the data). The confidence interval allowed me to see if the data would fall between the predicted values.</a:t>
            </a:r>
            <a:endParaRPr/>
          </a:p>
        </p:txBody>
      </p:sp>
      <p:pic>
        <p:nvPicPr>
          <p:cNvPr id="549" name="Google Shape;549;p65"/>
          <p:cNvPicPr preferRelativeResize="0"/>
          <p:nvPr/>
        </p:nvPicPr>
        <p:blipFill>
          <a:blip r:embed="rId3">
            <a:alphaModFix/>
          </a:blip>
          <a:stretch>
            <a:fillRect/>
          </a:stretch>
        </p:blipFill>
        <p:spPr>
          <a:xfrm>
            <a:off x="1940800" y="301900"/>
            <a:ext cx="5429250" cy="26289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48"/>
                                        </p:tgtEl>
                                        <p:attrNameLst>
                                          <p:attrName>style.visibility</p:attrName>
                                        </p:attrNameLst>
                                      </p:cBhvr>
                                      <p:to>
                                        <p:strVal val="visible"/>
                                      </p:to>
                                    </p:set>
                                    <p:anim calcmode="lin" valueType="num">
                                      <p:cBhvr additive="base">
                                        <p:cTn id="7" dur="1000"/>
                                        <p:tgtEl>
                                          <p:spTgt spid="548"/>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66"/>
          <p:cNvSpPr txBox="1">
            <a:spLocks noGrp="1"/>
          </p:cNvSpPr>
          <p:nvPr>
            <p:ph type="subTitle" idx="4"/>
          </p:nvPr>
        </p:nvSpPr>
        <p:spPr>
          <a:xfrm>
            <a:off x="4896300" y="359300"/>
            <a:ext cx="4247700" cy="33633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r>
              <a:rPr lang="en"/>
              <a:t>-Firstly, I would like to find out the increase in Nitrous Oxide emissions by other regions apart from Asia, and find out the average change in emissions.</a:t>
            </a:r>
            <a:endParaRPr/>
          </a:p>
          <a:p>
            <a:pPr marL="457200" lvl="0" indent="0" algn="l" rtl="0">
              <a:spcBef>
                <a:spcPts val="0"/>
              </a:spcBef>
              <a:spcAft>
                <a:spcPts val="0"/>
              </a:spcAft>
              <a:buNone/>
            </a:pPr>
            <a:endParaRPr/>
          </a:p>
          <a:p>
            <a:pPr marL="457200" lvl="0" indent="0" algn="l" rtl="0">
              <a:spcBef>
                <a:spcPts val="0"/>
              </a:spcBef>
              <a:spcAft>
                <a:spcPts val="0"/>
              </a:spcAft>
              <a:buNone/>
            </a:pPr>
            <a:r>
              <a:rPr lang="en"/>
              <a:t>-The shaded area represents the 95% confidence interval, providing a range of plausible values for the population parameter.</a:t>
            </a:r>
            <a:endParaRPr/>
          </a:p>
          <a:p>
            <a:pPr marL="457200" lvl="0" indent="0" algn="l" rtl="0">
              <a:spcBef>
                <a:spcPts val="0"/>
              </a:spcBef>
              <a:spcAft>
                <a:spcPts val="0"/>
              </a:spcAft>
              <a:buNone/>
            </a:pPr>
            <a:endParaRPr/>
          </a:p>
          <a:p>
            <a:pPr marL="457200" lvl="0" indent="0" algn="l" rtl="0">
              <a:spcBef>
                <a:spcPts val="0"/>
              </a:spcBef>
              <a:spcAft>
                <a:spcPts val="0"/>
              </a:spcAft>
              <a:buNone/>
            </a:pPr>
            <a:r>
              <a:rPr lang="en"/>
              <a:t>-As we can see from the regression, the line is showing a slight increase from about 3.7 to 4.05x10^8 tonnes of emission. Hence, there is about an average of 0.45 increase in oil consumption across the globe.</a:t>
            </a:r>
            <a:endParaRPr/>
          </a:p>
          <a:p>
            <a:pPr marL="457200" lvl="0" indent="0" algn="l" rtl="0">
              <a:spcBef>
                <a:spcPts val="0"/>
              </a:spcBef>
              <a:spcAft>
                <a:spcPts val="0"/>
              </a:spcAft>
              <a:buNone/>
            </a:pPr>
            <a:endParaRPr/>
          </a:p>
          <a:p>
            <a:pPr marL="457200" lvl="0" indent="0" algn="l" rtl="0">
              <a:spcBef>
                <a:spcPts val="0"/>
              </a:spcBef>
              <a:spcAft>
                <a:spcPts val="0"/>
              </a:spcAft>
              <a:buNone/>
            </a:pPr>
            <a:r>
              <a:rPr lang="en"/>
              <a:t>-We can also see that Africa has the highest nitrous oxide emissions as a region.</a:t>
            </a:r>
            <a:endParaRPr/>
          </a:p>
          <a:p>
            <a:pPr marL="457200" lvl="0" indent="0" algn="l" rtl="0">
              <a:spcBef>
                <a:spcPts val="0"/>
              </a:spcBef>
              <a:spcAft>
                <a:spcPts val="0"/>
              </a:spcAft>
              <a:buNone/>
            </a:pP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p:txBody>
      </p:sp>
      <p:pic>
        <p:nvPicPr>
          <p:cNvPr id="555" name="Google Shape;555;p66"/>
          <p:cNvPicPr preferRelativeResize="0"/>
          <p:nvPr/>
        </p:nvPicPr>
        <p:blipFill>
          <a:blip r:embed="rId3">
            <a:alphaModFix/>
          </a:blip>
          <a:stretch>
            <a:fillRect/>
          </a:stretch>
        </p:blipFill>
        <p:spPr>
          <a:xfrm>
            <a:off x="0" y="566225"/>
            <a:ext cx="4665176" cy="3640903"/>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54"/>
                                        </p:tgtEl>
                                        <p:attrNameLst>
                                          <p:attrName>style.visibility</p:attrName>
                                        </p:attrNameLst>
                                      </p:cBhvr>
                                      <p:to>
                                        <p:strVal val="visible"/>
                                      </p:to>
                                    </p:set>
                                    <p:anim calcmode="lin" valueType="num">
                                      <p:cBhvr additive="base">
                                        <p:cTn id="7" dur="1000"/>
                                        <p:tgtEl>
                                          <p:spTgt spid="55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67"/>
          <p:cNvSpPr txBox="1">
            <a:spLocks noGrp="1"/>
          </p:cNvSpPr>
          <p:nvPr>
            <p:ph type="subTitle" idx="4"/>
          </p:nvPr>
        </p:nvSpPr>
        <p:spPr>
          <a:xfrm>
            <a:off x="4591500" y="359300"/>
            <a:ext cx="4247700" cy="3363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Next, looking at Singapore, we can see  a similar increase in the total emission, albeit quadratic instead of linear.</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This shows that the increase in emissions may increase even more over the years, which may boost the amount of nitrous oxide produced in a year.</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Hence, even though the increase from 2009 to 2019 is only 0.45, as it is showing signs of an increasing gradient, we can conclude that the environmental efforts in lowering nitrous oxide emissions is not sufficient.</a:t>
            </a:r>
            <a:endParaRPr/>
          </a:p>
          <a:p>
            <a:pPr marL="457200" lvl="0" indent="0" algn="l" rtl="0">
              <a:spcBef>
                <a:spcPts val="0"/>
              </a:spcBef>
              <a:spcAft>
                <a:spcPts val="0"/>
              </a:spcAft>
              <a:buNone/>
            </a:pP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p:txBody>
      </p:sp>
      <p:pic>
        <p:nvPicPr>
          <p:cNvPr id="561" name="Google Shape;561;p67"/>
          <p:cNvPicPr preferRelativeResize="0"/>
          <p:nvPr/>
        </p:nvPicPr>
        <p:blipFill>
          <a:blip r:embed="rId3">
            <a:alphaModFix/>
          </a:blip>
          <a:stretch>
            <a:fillRect/>
          </a:stretch>
        </p:blipFill>
        <p:spPr>
          <a:xfrm>
            <a:off x="0" y="477575"/>
            <a:ext cx="4591500" cy="374687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60"/>
                                        </p:tgtEl>
                                        <p:attrNameLst>
                                          <p:attrName>style.visibility</p:attrName>
                                        </p:attrNameLst>
                                      </p:cBhvr>
                                      <p:to>
                                        <p:strVal val="visible"/>
                                      </p:to>
                                    </p:set>
                                    <p:anim calcmode="lin" valueType="num">
                                      <p:cBhvr additive="base">
                                        <p:cTn id="7" dur="1000"/>
                                        <p:tgtEl>
                                          <p:spTgt spid="56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5"/>
        <p:cNvGrpSpPr/>
        <p:nvPr/>
      </p:nvGrpSpPr>
      <p:grpSpPr>
        <a:xfrm>
          <a:off x="0" y="0"/>
          <a:ext cx="0" cy="0"/>
          <a:chOff x="0" y="0"/>
          <a:chExt cx="0" cy="0"/>
        </a:xfrm>
      </p:grpSpPr>
      <p:sp>
        <p:nvSpPr>
          <p:cNvPr id="566" name="Google Shape;566;p68"/>
          <p:cNvSpPr txBox="1">
            <a:spLocks noGrp="1"/>
          </p:cNvSpPr>
          <p:nvPr>
            <p:ph type="subTitle" idx="4"/>
          </p:nvPr>
        </p:nvSpPr>
        <p:spPr>
          <a:xfrm>
            <a:off x="4591500" y="359300"/>
            <a:ext cx="4247700" cy="33633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a:t>To prove my point, I used simple linear regression, set year as the independent variable and Total emission as the dependent variable, and tried to predict the next value.</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As we can see, it rounds off to about </a:t>
            </a:r>
            <a:endParaRPr/>
          </a:p>
          <a:p>
            <a:pPr marL="457200" lvl="0" indent="0" algn="l" rtl="0">
              <a:spcBef>
                <a:spcPts val="0"/>
              </a:spcBef>
              <a:spcAft>
                <a:spcPts val="0"/>
              </a:spcAft>
              <a:buNone/>
            </a:pPr>
            <a:r>
              <a:rPr lang="en"/>
              <a:t>1.11 billion tonnes in 2023, which is a whole 1 billion tonne increase from 2019. </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The graph also shows how the point is slightly higher than the line original line if it was extended, which shows that the increase in total emissions in a year is increasing.</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Hence, we can tell that the efforts to lower nitrous oxide emission in Singapore can be improved.</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p:txBody>
      </p:sp>
      <p:pic>
        <p:nvPicPr>
          <p:cNvPr id="567" name="Google Shape;567;p68"/>
          <p:cNvPicPr preferRelativeResize="0"/>
          <p:nvPr/>
        </p:nvPicPr>
        <p:blipFill>
          <a:blip r:embed="rId3">
            <a:alphaModFix/>
          </a:blip>
          <a:stretch>
            <a:fillRect/>
          </a:stretch>
        </p:blipFill>
        <p:spPr>
          <a:xfrm>
            <a:off x="0" y="669700"/>
            <a:ext cx="4286700" cy="337973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66"/>
                                        </p:tgtEl>
                                        <p:attrNameLst>
                                          <p:attrName>style.visibility</p:attrName>
                                        </p:attrNameLst>
                                      </p:cBhvr>
                                      <p:to>
                                        <p:strVal val="visible"/>
                                      </p:to>
                                    </p:set>
                                    <p:anim calcmode="lin" valueType="num">
                                      <p:cBhvr additive="base">
                                        <p:cTn id="7" dur="1000"/>
                                        <p:tgtEl>
                                          <p:spTgt spid="56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69"/>
          <p:cNvSpPr txBox="1">
            <a:spLocks noGrp="1"/>
          </p:cNvSpPr>
          <p:nvPr>
            <p:ph type="title"/>
          </p:nvPr>
        </p:nvSpPr>
        <p:spPr>
          <a:xfrm>
            <a:off x="1158175" y="2317475"/>
            <a:ext cx="6917100" cy="818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Plastic per person</a:t>
            </a:r>
            <a:endParaRPr/>
          </a:p>
        </p:txBody>
      </p:sp>
      <p:sp>
        <p:nvSpPr>
          <p:cNvPr id="573" name="Google Shape;573;p69"/>
          <p:cNvSpPr txBox="1">
            <a:spLocks noGrp="1"/>
          </p:cNvSpPr>
          <p:nvPr>
            <p:ph type="title" idx="2"/>
          </p:nvPr>
        </p:nvSpPr>
        <p:spPr>
          <a:xfrm>
            <a:off x="4047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03</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pic>
        <p:nvPicPr>
          <p:cNvPr id="578" name="Google Shape;578;p70"/>
          <p:cNvPicPr preferRelativeResize="0"/>
          <p:nvPr/>
        </p:nvPicPr>
        <p:blipFill>
          <a:blip r:embed="rId3">
            <a:alphaModFix/>
          </a:blip>
          <a:stretch>
            <a:fillRect/>
          </a:stretch>
        </p:blipFill>
        <p:spPr>
          <a:xfrm>
            <a:off x="714025" y="296850"/>
            <a:ext cx="3180324" cy="2041747"/>
          </a:xfrm>
          <a:prstGeom prst="rect">
            <a:avLst/>
          </a:prstGeom>
          <a:noFill/>
          <a:ln>
            <a:noFill/>
          </a:ln>
        </p:spPr>
      </p:pic>
      <p:pic>
        <p:nvPicPr>
          <p:cNvPr id="579" name="Google Shape;579;p70"/>
          <p:cNvPicPr preferRelativeResize="0"/>
          <p:nvPr/>
        </p:nvPicPr>
        <p:blipFill>
          <a:blip r:embed="rId4">
            <a:alphaModFix/>
          </a:blip>
          <a:stretch>
            <a:fillRect/>
          </a:stretch>
        </p:blipFill>
        <p:spPr>
          <a:xfrm>
            <a:off x="5436100" y="296850"/>
            <a:ext cx="3180324" cy="2041736"/>
          </a:xfrm>
          <a:prstGeom prst="rect">
            <a:avLst/>
          </a:prstGeom>
          <a:noFill/>
          <a:ln>
            <a:noFill/>
          </a:ln>
        </p:spPr>
      </p:pic>
      <p:pic>
        <p:nvPicPr>
          <p:cNvPr id="580" name="Google Shape;580;p70"/>
          <p:cNvPicPr preferRelativeResize="0"/>
          <p:nvPr/>
        </p:nvPicPr>
        <p:blipFill>
          <a:blip r:embed="rId5">
            <a:alphaModFix/>
          </a:blip>
          <a:stretch>
            <a:fillRect/>
          </a:stretch>
        </p:blipFill>
        <p:spPr>
          <a:xfrm>
            <a:off x="714025" y="2618499"/>
            <a:ext cx="3062233" cy="1979249"/>
          </a:xfrm>
          <a:prstGeom prst="rect">
            <a:avLst/>
          </a:prstGeom>
          <a:noFill/>
          <a:ln>
            <a:noFill/>
          </a:ln>
        </p:spPr>
      </p:pic>
      <p:pic>
        <p:nvPicPr>
          <p:cNvPr id="581" name="Google Shape;581;p70"/>
          <p:cNvPicPr preferRelativeResize="0"/>
          <p:nvPr/>
        </p:nvPicPr>
        <p:blipFill>
          <a:blip r:embed="rId6">
            <a:alphaModFix/>
          </a:blip>
          <a:stretch>
            <a:fillRect/>
          </a:stretch>
        </p:blipFill>
        <p:spPr>
          <a:xfrm>
            <a:off x="5436100" y="2618500"/>
            <a:ext cx="3180325" cy="19792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71"/>
          <p:cNvSpPr txBox="1">
            <a:spLocks noGrp="1"/>
          </p:cNvSpPr>
          <p:nvPr>
            <p:ph type="subTitle" idx="4"/>
          </p:nvPr>
        </p:nvSpPr>
        <p:spPr>
          <a:xfrm>
            <a:off x="729150" y="573925"/>
            <a:ext cx="7685700" cy="336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700"/>
              <a:t>-In this analysis, I randomise 4 different countries to see against Singapore. By randomising, we can get a randomised sample from all the countries.</a:t>
            </a:r>
            <a:endParaRPr sz="1700"/>
          </a:p>
          <a:p>
            <a:pPr marL="0" lvl="0" indent="0" algn="ctr" rtl="0">
              <a:spcBef>
                <a:spcPts val="0"/>
              </a:spcBef>
              <a:spcAft>
                <a:spcPts val="0"/>
              </a:spcAft>
              <a:buClr>
                <a:schemeClr val="dk1"/>
              </a:buClr>
              <a:buSzPts val="1100"/>
              <a:buFont typeface="Arial"/>
              <a:buNone/>
            </a:pPr>
            <a:endParaRPr sz="1700"/>
          </a:p>
          <a:p>
            <a:pPr marL="0" lvl="0" indent="0" algn="ctr" rtl="0">
              <a:spcBef>
                <a:spcPts val="0"/>
              </a:spcBef>
              <a:spcAft>
                <a:spcPts val="0"/>
              </a:spcAft>
              <a:buClr>
                <a:schemeClr val="dk1"/>
              </a:buClr>
              <a:buSzPts val="1100"/>
              <a:buFont typeface="Arial"/>
              <a:buNone/>
            </a:pPr>
            <a:r>
              <a:rPr lang="en" sz="1700"/>
              <a:t>-From the graphs, we can see that Singapore is generally near average to above average in plastic usage, with a value of 0.194kg, which is above the overall average of all countries in the dataset.</a:t>
            </a:r>
            <a:endParaRPr sz="1700"/>
          </a:p>
          <a:p>
            <a:pPr marL="0" lvl="0" indent="0" algn="ctr" rtl="0">
              <a:spcBef>
                <a:spcPts val="0"/>
              </a:spcBef>
              <a:spcAft>
                <a:spcPts val="0"/>
              </a:spcAft>
              <a:buClr>
                <a:schemeClr val="dk1"/>
              </a:buClr>
              <a:buSzPts val="1100"/>
              <a:buFont typeface="Arial"/>
              <a:buNone/>
            </a:pPr>
            <a:endParaRPr sz="1700"/>
          </a:p>
          <a:p>
            <a:pPr marL="0" lvl="0" indent="0" algn="ctr" rtl="0">
              <a:spcBef>
                <a:spcPts val="0"/>
              </a:spcBef>
              <a:spcAft>
                <a:spcPts val="0"/>
              </a:spcAft>
              <a:buClr>
                <a:schemeClr val="dk1"/>
              </a:buClr>
              <a:buSzPts val="1100"/>
              <a:buFont typeface="Arial"/>
              <a:buNone/>
            </a:pPr>
            <a:r>
              <a:rPr lang="en" sz="1700"/>
              <a:t>-From that, we can infer that the plastic usage is Singapore is average compared to other countries, but barely sufficient.</a:t>
            </a:r>
            <a:endParaRPr sz="1700"/>
          </a:p>
          <a:p>
            <a:pPr marL="0" lvl="0" indent="0" algn="ctr" rtl="0">
              <a:spcBef>
                <a:spcPts val="0"/>
              </a:spcBef>
              <a:spcAft>
                <a:spcPts val="0"/>
              </a:spcAft>
              <a:buClr>
                <a:schemeClr val="dk1"/>
              </a:buClr>
              <a:buSzPts val="1100"/>
              <a:buFont typeface="Arial"/>
              <a:buNone/>
            </a:pPr>
            <a:endParaRPr sz="1700"/>
          </a:p>
          <a:p>
            <a:pPr marL="0" lvl="0" indent="0" algn="ctr" rtl="0">
              <a:spcBef>
                <a:spcPts val="0"/>
              </a:spcBef>
              <a:spcAft>
                <a:spcPts val="0"/>
              </a:spcAft>
              <a:buClr>
                <a:schemeClr val="dk1"/>
              </a:buClr>
              <a:buSzPts val="1100"/>
              <a:buFont typeface="Arial"/>
              <a:buNone/>
            </a:pPr>
            <a:r>
              <a:rPr lang="en" sz="1700"/>
              <a:t>-Hence, Singapore has done enough to conserve the environment by managing plastic usage</a:t>
            </a:r>
            <a:endParaRPr sz="1700"/>
          </a:p>
          <a:p>
            <a:pPr marL="0" lvl="0" indent="0" algn="ctr" rtl="0">
              <a:spcBef>
                <a:spcPts val="0"/>
              </a:spcBef>
              <a:spcAft>
                <a:spcPts val="0"/>
              </a:spcAft>
              <a:buClr>
                <a:schemeClr val="dk1"/>
              </a:buClr>
              <a:buSzPts val="1100"/>
              <a:buFont typeface="Arial"/>
              <a:buNone/>
            </a:pPr>
            <a:endParaRPr sz="1700"/>
          </a:p>
          <a:p>
            <a:pPr marL="0" lvl="0" indent="0" algn="ctr" rtl="0">
              <a:spcBef>
                <a:spcPts val="0"/>
              </a:spcBef>
              <a:spcAft>
                <a:spcPts val="0"/>
              </a:spcAft>
              <a:buClr>
                <a:schemeClr val="dk1"/>
              </a:buClr>
              <a:buSzPts val="1100"/>
              <a:buFont typeface="Arial"/>
              <a:buNone/>
            </a:pPr>
            <a:r>
              <a:rPr lang="en"/>
              <a:t>*note that this was last recorded in 2010, because there werent any datasets that were more recent.</a:t>
            </a: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86"/>
                                        </p:tgtEl>
                                        <p:attrNameLst>
                                          <p:attrName>style.visibility</p:attrName>
                                        </p:attrNameLst>
                                      </p:cBhvr>
                                      <p:to>
                                        <p:strVal val="visible"/>
                                      </p:to>
                                    </p:set>
                                    <p:anim calcmode="lin" valueType="num">
                                      <p:cBhvr additive="base">
                                        <p:cTn id="7" dur="1000"/>
                                        <p:tgtEl>
                                          <p:spTgt spid="58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72"/>
          <p:cNvSpPr txBox="1">
            <a:spLocks noGrp="1"/>
          </p:cNvSpPr>
          <p:nvPr>
            <p:ph type="title"/>
          </p:nvPr>
        </p:nvSpPr>
        <p:spPr>
          <a:xfrm>
            <a:off x="716225" y="1073000"/>
            <a:ext cx="6280200" cy="2856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91"/>
                                        </p:tgtEl>
                                        <p:attrNameLst>
                                          <p:attrName>style.visibility</p:attrName>
                                        </p:attrNameLst>
                                      </p:cBhvr>
                                      <p:to>
                                        <p:strVal val="visible"/>
                                      </p:to>
                                    </p:set>
                                    <p:anim calcmode="lin" valueType="num">
                                      <p:cBhvr additive="base">
                                        <p:cTn id="7" dur="1000"/>
                                        <p:tgtEl>
                                          <p:spTgt spid="59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55"/>
          <p:cNvSpPr txBox="1">
            <a:spLocks noGrp="1"/>
          </p:cNvSpPr>
          <p:nvPr>
            <p:ph type="title"/>
          </p:nvPr>
        </p:nvSpPr>
        <p:spPr>
          <a:xfrm>
            <a:off x="713225" y="445025"/>
            <a:ext cx="6908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t>Factors</a:t>
            </a:r>
            <a:endParaRPr u="sng"/>
          </a:p>
        </p:txBody>
      </p:sp>
      <p:sp>
        <p:nvSpPr>
          <p:cNvPr id="478" name="Google Shape;478;p55"/>
          <p:cNvSpPr txBox="1">
            <a:spLocks noGrp="1"/>
          </p:cNvSpPr>
          <p:nvPr>
            <p:ph type="subTitle" idx="3"/>
          </p:nvPr>
        </p:nvSpPr>
        <p:spPr>
          <a:xfrm>
            <a:off x="384275" y="1942925"/>
            <a:ext cx="37695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Nitrous Oxide emissions</a:t>
            </a:r>
            <a:endParaRPr/>
          </a:p>
        </p:txBody>
      </p:sp>
      <p:sp>
        <p:nvSpPr>
          <p:cNvPr id="479" name="Google Shape;479;p55"/>
          <p:cNvSpPr txBox="1">
            <a:spLocks noGrp="1"/>
          </p:cNvSpPr>
          <p:nvPr>
            <p:ph type="subTitle" idx="1"/>
          </p:nvPr>
        </p:nvSpPr>
        <p:spPr>
          <a:xfrm>
            <a:off x="4938800" y="1845613"/>
            <a:ext cx="42666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Total oil consumption</a:t>
            </a:r>
            <a:endParaRPr/>
          </a:p>
        </p:txBody>
      </p:sp>
      <p:sp>
        <p:nvSpPr>
          <p:cNvPr id="480" name="Google Shape;480;p55"/>
          <p:cNvSpPr txBox="1">
            <a:spLocks noGrp="1"/>
          </p:cNvSpPr>
          <p:nvPr>
            <p:ph type="subTitle" idx="2"/>
          </p:nvPr>
        </p:nvSpPr>
        <p:spPr>
          <a:xfrm>
            <a:off x="5370575" y="2157800"/>
            <a:ext cx="33243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Amount of oil used every single year.</a:t>
            </a:r>
            <a:endParaRPr/>
          </a:p>
        </p:txBody>
      </p:sp>
      <p:sp>
        <p:nvSpPr>
          <p:cNvPr id="481" name="Google Shape;481;p55"/>
          <p:cNvSpPr txBox="1">
            <a:spLocks noGrp="1"/>
          </p:cNvSpPr>
          <p:nvPr>
            <p:ph type="subTitle" idx="4"/>
          </p:nvPr>
        </p:nvSpPr>
        <p:spPr>
          <a:xfrm>
            <a:off x="292650" y="2255100"/>
            <a:ext cx="39786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Usually produced by human activities such as agriculture and industrial processes.</a:t>
            </a:r>
            <a:endParaRPr/>
          </a:p>
        </p:txBody>
      </p:sp>
      <p:sp>
        <p:nvSpPr>
          <p:cNvPr id="482" name="Google Shape;482;p55"/>
          <p:cNvSpPr txBox="1">
            <a:spLocks noGrp="1"/>
          </p:cNvSpPr>
          <p:nvPr>
            <p:ph type="subTitle" idx="7"/>
          </p:nvPr>
        </p:nvSpPr>
        <p:spPr>
          <a:xfrm>
            <a:off x="2909850" y="3632450"/>
            <a:ext cx="3324300" cy="357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Plastic per person</a:t>
            </a:r>
            <a:endParaRPr/>
          </a:p>
        </p:txBody>
      </p:sp>
      <p:sp>
        <p:nvSpPr>
          <p:cNvPr id="483" name="Google Shape;483;p55"/>
          <p:cNvSpPr txBox="1">
            <a:spLocks noGrp="1"/>
          </p:cNvSpPr>
          <p:nvPr>
            <p:ph type="subTitle" idx="8"/>
          </p:nvPr>
        </p:nvSpPr>
        <p:spPr>
          <a:xfrm>
            <a:off x="3328950" y="3918325"/>
            <a:ext cx="2486100" cy="618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 kg/day, it shows how much plastic each person uses everyday.</a:t>
            </a:r>
            <a:endParaRPr/>
          </a:p>
        </p:txBody>
      </p:sp>
      <p:sp>
        <p:nvSpPr>
          <p:cNvPr id="484" name="Google Shape;484;p55"/>
          <p:cNvSpPr txBox="1">
            <a:spLocks noGrp="1"/>
          </p:cNvSpPr>
          <p:nvPr>
            <p:ph type="title" idx="9"/>
          </p:nvPr>
        </p:nvSpPr>
        <p:spPr>
          <a:xfrm>
            <a:off x="1671925" y="130358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85" name="Google Shape;485;p55"/>
          <p:cNvSpPr txBox="1">
            <a:spLocks noGrp="1"/>
          </p:cNvSpPr>
          <p:nvPr>
            <p:ph type="title" idx="13"/>
          </p:nvPr>
        </p:nvSpPr>
        <p:spPr>
          <a:xfrm>
            <a:off x="6391925" y="1206275"/>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86" name="Google Shape;486;p55"/>
          <p:cNvSpPr txBox="1">
            <a:spLocks noGrp="1"/>
          </p:cNvSpPr>
          <p:nvPr>
            <p:ph type="title" idx="14"/>
          </p:nvPr>
        </p:nvSpPr>
        <p:spPr>
          <a:xfrm>
            <a:off x="4052400" y="2964938"/>
            <a:ext cx="1039200" cy="66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73"/>
          <p:cNvSpPr txBox="1">
            <a:spLocks noGrp="1"/>
          </p:cNvSpPr>
          <p:nvPr>
            <p:ph type="subTitle" idx="4"/>
          </p:nvPr>
        </p:nvSpPr>
        <p:spPr>
          <a:xfrm>
            <a:off x="729150" y="890100"/>
            <a:ext cx="7685700" cy="336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700"/>
              <a:t>-To conclude, Singapore has done (just barely,) enough to conserve the environment, relative to other countries.</a:t>
            </a:r>
            <a:endParaRPr sz="1700"/>
          </a:p>
          <a:p>
            <a:pPr marL="0" lvl="0" indent="0" algn="ctr" rtl="0">
              <a:spcBef>
                <a:spcPts val="0"/>
              </a:spcBef>
              <a:spcAft>
                <a:spcPts val="0"/>
              </a:spcAft>
              <a:buClr>
                <a:schemeClr val="dk1"/>
              </a:buClr>
              <a:buSzPts val="1100"/>
              <a:buFont typeface="Arial"/>
              <a:buNone/>
            </a:pPr>
            <a:endParaRPr sz="1700"/>
          </a:p>
          <a:p>
            <a:pPr marL="0" lvl="0" indent="0" algn="ctr" rtl="0">
              <a:spcBef>
                <a:spcPts val="0"/>
              </a:spcBef>
              <a:spcAft>
                <a:spcPts val="0"/>
              </a:spcAft>
              <a:buClr>
                <a:schemeClr val="dk1"/>
              </a:buClr>
              <a:buSzPts val="1100"/>
              <a:buFont typeface="Arial"/>
              <a:buNone/>
            </a:pPr>
            <a:r>
              <a:rPr lang="en" sz="1700"/>
              <a:t>-From this assignment, through placing my focus more on the data wrangling and cleansing side of pandas, I have learnt the importance of managing my data through using the different functions offered by pandas.</a:t>
            </a:r>
            <a:endParaRPr sz="1700"/>
          </a:p>
          <a:p>
            <a:pPr marL="0" lvl="0" indent="0" algn="ctr" rtl="0">
              <a:spcBef>
                <a:spcPts val="0"/>
              </a:spcBef>
              <a:spcAft>
                <a:spcPts val="0"/>
              </a:spcAft>
              <a:buClr>
                <a:schemeClr val="dk1"/>
              </a:buClr>
              <a:buSzPts val="1100"/>
              <a:buFont typeface="Arial"/>
              <a:buNone/>
            </a:pPr>
            <a:endParaRPr sz="1700"/>
          </a:p>
          <a:p>
            <a:pPr marL="0" lvl="0" indent="0" algn="ctr" rtl="0">
              <a:spcBef>
                <a:spcPts val="0"/>
              </a:spcBef>
              <a:spcAft>
                <a:spcPts val="0"/>
              </a:spcAft>
              <a:buClr>
                <a:schemeClr val="dk1"/>
              </a:buClr>
              <a:buSzPts val="1100"/>
              <a:buFont typeface="Arial"/>
              <a:buNone/>
            </a:pPr>
            <a:r>
              <a:rPr lang="en" sz="1700"/>
              <a:t>-Furthermore, through finding more insights, I have also learnt how to be more efficient in using seaborn and matplotlib in order to plot.</a:t>
            </a:r>
            <a:endParaRPr sz="1700"/>
          </a:p>
          <a:p>
            <a:pPr marL="0" lvl="0" indent="0" algn="ctr" rtl="0">
              <a:spcBef>
                <a:spcPts val="0"/>
              </a:spcBef>
              <a:spcAft>
                <a:spcPts val="0"/>
              </a:spcAft>
              <a:buClr>
                <a:schemeClr val="dk1"/>
              </a:buClr>
              <a:buSzPts val="1100"/>
              <a:buFont typeface="Arial"/>
              <a:buNone/>
            </a:pPr>
            <a:endParaRPr sz="1700"/>
          </a:p>
          <a:p>
            <a:pPr marL="0" lvl="0" indent="0" algn="ctr" rtl="0">
              <a:spcBef>
                <a:spcPts val="0"/>
              </a:spcBef>
              <a:spcAft>
                <a:spcPts val="0"/>
              </a:spcAft>
              <a:buClr>
                <a:schemeClr val="dk1"/>
              </a:buClr>
              <a:buSzPts val="1100"/>
              <a:buFont typeface="Arial"/>
              <a:buNone/>
            </a:pPr>
            <a:r>
              <a:rPr lang="en" sz="1700"/>
              <a:t>-I hope you have benefitted from my presentation, thank you for listening!</a:t>
            </a:r>
            <a:endParaRPr sz="1700"/>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a:p>
            <a:pPr marL="0" lvl="0" indent="0" algn="ctr" rtl="0">
              <a:spcBef>
                <a:spcPts val="0"/>
              </a:spcBef>
              <a:spcAft>
                <a:spcPts val="0"/>
              </a:spcAft>
              <a:buClr>
                <a:schemeClr val="dk1"/>
              </a:buClr>
              <a:buSzPts val="1100"/>
              <a:buFont typeface="Arial"/>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96"/>
                                        </p:tgtEl>
                                        <p:attrNameLst>
                                          <p:attrName>style.visibility</p:attrName>
                                        </p:attrNameLst>
                                      </p:cBhvr>
                                      <p:to>
                                        <p:strVal val="visible"/>
                                      </p:to>
                                    </p:set>
                                    <p:anim calcmode="lin" valueType="num">
                                      <p:cBhvr additive="base">
                                        <p:cTn id="7" dur="1000"/>
                                        <p:tgtEl>
                                          <p:spTgt spid="59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74"/>
          <p:cNvSpPr txBox="1">
            <a:spLocks noGrp="1"/>
          </p:cNvSpPr>
          <p:nvPr>
            <p:ph type="subTitle" idx="1"/>
          </p:nvPr>
        </p:nvSpPr>
        <p:spPr>
          <a:xfrm>
            <a:off x="713225" y="1320525"/>
            <a:ext cx="7997700" cy="2889000"/>
          </a:xfrm>
          <a:prstGeom prst="rect">
            <a:avLst/>
          </a:prstGeom>
        </p:spPr>
        <p:txBody>
          <a:bodyPr spcFirstLastPara="1" wrap="square" lIns="91425" tIns="91425" rIns="91425" bIns="91425" anchor="ctr" anchorCtr="0">
            <a:noAutofit/>
          </a:bodyPr>
          <a:lstStyle/>
          <a:p>
            <a:pPr marL="457200" lvl="0" indent="-317500" algn="l" rtl="0">
              <a:spcBef>
                <a:spcPts val="0"/>
              </a:spcBef>
              <a:spcAft>
                <a:spcPts val="0"/>
              </a:spcAft>
              <a:buSzPts val="1400"/>
              <a:buFont typeface="Merriweather"/>
              <a:buChar char="●"/>
            </a:pPr>
            <a:r>
              <a:rPr lang="en"/>
              <a:t>https://ourworldindata.org/atmospheric-concentrations</a:t>
            </a:r>
            <a:endParaRPr/>
          </a:p>
          <a:p>
            <a:pPr marL="457200" lvl="0" indent="-317500" algn="l" rtl="0">
              <a:spcBef>
                <a:spcPts val="1000"/>
              </a:spcBef>
              <a:spcAft>
                <a:spcPts val="0"/>
              </a:spcAft>
              <a:buSzPts val="1400"/>
              <a:buFont typeface="Merriweather"/>
              <a:buChar char="●"/>
            </a:pPr>
            <a:r>
              <a:rPr lang="en"/>
              <a:t>https://ourworldindata.org/plastic-pollution</a:t>
            </a:r>
            <a:endParaRPr/>
          </a:p>
          <a:p>
            <a:pPr marL="457200" lvl="0" indent="-317500" algn="l" rtl="0">
              <a:spcBef>
                <a:spcPts val="1000"/>
              </a:spcBef>
              <a:spcAft>
                <a:spcPts val="0"/>
              </a:spcAft>
              <a:buSzPts val="1400"/>
              <a:buFont typeface="Merriweather"/>
              <a:buChar char="●"/>
            </a:pPr>
            <a:r>
              <a:rPr lang="en"/>
              <a:t>https://data.gov.sg/dataset/air-pollutant-nitrogen-dioxide</a:t>
            </a:r>
            <a:endParaRPr/>
          </a:p>
          <a:p>
            <a:pPr marL="457200" lvl="0" indent="-317500" algn="l" rtl="0">
              <a:spcBef>
                <a:spcPts val="1000"/>
              </a:spcBef>
              <a:spcAft>
                <a:spcPts val="1000"/>
              </a:spcAft>
              <a:buSzPts val="1400"/>
              <a:buFont typeface="Merriweather"/>
              <a:buChar char="●"/>
            </a:pPr>
            <a:r>
              <a:rPr lang="en"/>
              <a:t>https://data.gov.sg/dataset/total-oil-consumption-by-sector</a:t>
            </a:r>
            <a:endParaRPr/>
          </a:p>
        </p:txBody>
      </p:sp>
      <p:sp>
        <p:nvSpPr>
          <p:cNvPr id="602" name="Google Shape;602;p74"/>
          <p:cNvSpPr txBox="1">
            <a:spLocks noGrp="1"/>
          </p:cNvSpPr>
          <p:nvPr>
            <p:ph type="title"/>
          </p:nvPr>
        </p:nvSpPr>
        <p:spPr>
          <a:xfrm>
            <a:off x="713225" y="445025"/>
            <a:ext cx="4502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List of references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38"/>
        <p:cNvGrpSpPr/>
        <p:nvPr/>
      </p:nvGrpSpPr>
      <p:grpSpPr>
        <a:xfrm>
          <a:off x="0" y="0"/>
          <a:ext cx="0" cy="0"/>
          <a:chOff x="0" y="0"/>
          <a:chExt cx="0" cy="0"/>
        </a:xfrm>
      </p:grpSpPr>
      <p:sp>
        <p:nvSpPr>
          <p:cNvPr id="639" name="Google Shape;639;p78"/>
          <p:cNvSpPr txBox="1">
            <a:spLocks noGrp="1"/>
          </p:cNvSpPr>
          <p:nvPr>
            <p:ph type="title"/>
          </p:nvPr>
        </p:nvSpPr>
        <p:spPr>
          <a:xfrm>
            <a:off x="2832900" y="791200"/>
            <a:ext cx="3478200" cy="92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Thanks</a:t>
            </a:r>
            <a:endParaRPr/>
          </a:p>
        </p:txBody>
      </p:sp>
      <p:sp>
        <p:nvSpPr>
          <p:cNvPr id="640" name="Google Shape;640;p78"/>
          <p:cNvSpPr txBox="1">
            <a:spLocks noGrp="1"/>
          </p:cNvSpPr>
          <p:nvPr>
            <p:ph type="subTitle" idx="1"/>
          </p:nvPr>
        </p:nvSpPr>
        <p:spPr>
          <a:xfrm>
            <a:off x="2983350" y="1749425"/>
            <a:ext cx="3177300" cy="922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Do you have any questions?</a:t>
            </a:r>
            <a:endParaRPr/>
          </a:p>
          <a:p>
            <a:pPr marL="0" lvl="0" indent="0" algn="ctr" rtl="0">
              <a:spcBef>
                <a:spcPts val="0"/>
              </a:spcBef>
              <a:spcAft>
                <a:spcPts val="0"/>
              </a:spcAft>
              <a:buNone/>
            </a:pPr>
            <a:r>
              <a:rPr lang="en"/>
              <a:t>your email@freepik.com</a:t>
            </a:r>
            <a:endParaRPr/>
          </a:p>
          <a:p>
            <a:pPr marL="0" lvl="0" indent="0" algn="ctr" rtl="0">
              <a:spcBef>
                <a:spcPts val="0"/>
              </a:spcBef>
              <a:spcAft>
                <a:spcPts val="0"/>
              </a:spcAft>
              <a:buNone/>
            </a:pPr>
            <a:r>
              <a:rPr lang="en"/>
              <a:t>+91 620 421 838 yourcompany.com</a:t>
            </a:r>
            <a:endParaRPr/>
          </a:p>
        </p:txBody>
      </p:sp>
      <p:grpSp>
        <p:nvGrpSpPr>
          <p:cNvPr id="641" name="Google Shape;641;p78"/>
          <p:cNvGrpSpPr/>
          <p:nvPr/>
        </p:nvGrpSpPr>
        <p:grpSpPr>
          <a:xfrm>
            <a:off x="4961882" y="2876803"/>
            <a:ext cx="458723" cy="458684"/>
            <a:chOff x="1379798" y="1723250"/>
            <a:chExt cx="397887" cy="397887"/>
          </a:xfrm>
        </p:grpSpPr>
        <p:sp>
          <p:nvSpPr>
            <p:cNvPr id="642" name="Google Shape;642;p78"/>
            <p:cNvSpPr/>
            <p:nvPr/>
          </p:nvSpPr>
          <p:spPr>
            <a:xfrm>
              <a:off x="1462169" y="1793977"/>
              <a:ext cx="23354" cy="23312"/>
            </a:xfrm>
            <a:custGeom>
              <a:avLst/>
              <a:gdLst/>
              <a:ahLst/>
              <a:cxnLst/>
              <a:rect l="l" t="t" r="r" b="b"/>
              <a:pathLst>
                <a:path w="1119" h="1117" extrusionOk="0">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3" name="Google Shape;643;p78"/>
            <p:cNvSpPr/>
            <p:nvPr/>
          </p:nvSpPr>
          <p:spPr>
            <a:xfrm>
              <a:off x="1379798" y="1723250"/>
              <a:ext cx="397887" cy="397887"/>
            </a:xfrm>
            <a:custGeom>
              <a:avLst/>
              <a:gdLst/>
              <a:ahLst/>
              <a:cxnLst/>
              <a:rect l="l" t="t" r="r" b="b"/>
              <a:pathLst>
                <a:path w="19065" h="19065" extrusionOk="0">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4" name="Google Shape;644;p78"/>
            <p:cNvSpPr/>
            <p:nvPr/>
          </p:nvSpPr>
          <p:spPr>
            <a:xfrm>
              <a:off x="1555413" y="1886846"/>
              <a:ext cx="139912" cy="163558"/>
            </a:xfrm>
            <a:custGeom>
              <a:avLst/>
              <a:gdLst/>
              <a:ahLst/>
              <a:cxnLst/>
              <a:rect l="l" t="t" r="r" b="b"/>
              <a:pathLst>
                <a:path w="6704" h="7837" extrusionOk="0">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5" name="Google Shape;645;p78"/>
            <p:cNvSpPr/>
            <p:nvPr/>
          </p:nvSpPr>
          <p:spPr>
            <a:xfrm>
              <a:off x="1462169" y="1887200"/>
              <a:ext cx="23354" cy="163203"/>
            </a:xfrm>
            <a:custGeom>
              <a:avLst/>
              <a:gdLst/>
              <a:ahLst/>
              <a:cxnLst/>
              <a:rect l="l" t="t" r="r" b="b"/>
              <a:pathLst>
                <a:path w="1119" h="7820" extrusionOk="0">
                  <a:moveTo>
                    <a:pt x="0" y="0"/>
                  </a:moveTo>
                  <a:lnTo>
                    <a:pt x="0" y="7819"/>
                  </a:lnTo>
                  <a:lnTo>
                    <a:pt x="1118" y="7819"/>
                  </a:lnTo>
                  <a:lnTo>
                    <a:pt x="1118" y="0"/>
                  </a:ln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646" name="Google Shape;646;p78"/>
          <p:cNvGrpSpPr/>
          <p:nvPr/>
        </p:nvGrpSpPr>
        <p:grpSpPr>
          <a:xfrm>
            <a:off x="3721699" y="2876803"/>
            <a:ext cx="458747" cy="458684"/>
            <a:chOff x="266768" y="1721375"/>
            <a:chExt cx="397907" cy="397887"/>
          </a:xfrm>
        </p:grpSpPr>
        <p:sp>
          <p:nvSpPr>
            <p:cNvPr id="647" name="Google Shape;647;p78"/>
            <p:cNvSpPr/>
            <p:nvPr/>
          </p:nvSpPr>
          <p:spPr>
            <a:xfrm>
              <a:off x="454843" y="1791037"/>
              <a:ext cx="136218" cy="328222"/>
            </a:xfrm>
            <a:custGeom>
              <a:avLst/>
              <a:gdLst/>
              <a:ahLst/>
              <a:cxnLst/>
              <a:rect l="l" t="t" r="r" b="b"/>
              <a:pathLst>
                <a:path w="6527" h="15727" extrusionOk="0">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48" name="Google Shape;648;p78"/>
            <p:cNvSpPr/>
            <p:nvPr/>
          </p:nvSpPr>
          <p:spPr>
            <a:xfrm>
              <a:off x="266768" y="1721375"/>
              <a:ext cx="397907" cy="397887"/>
            </a:xfrm>
            <a:custGeom>
              <a:avLst/>
              <a:gdLst/>
              <a:ahLst/>
              <a:cxnLst/>
              <a:rect l="l" t="t" r="r" b="b"/>
              <a:pathLst>
                <a:path w="19066" h="19065" extrusionOk="0">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grpSp>
        <p:nvGrpSpPr>
          <p:cNvPr id="649" name="Google Shape;649;p78"/>
          <p:cNvGrpSpPr/>
          <p:nvPr/>
        </p:nvGrpSpPr>
        <p:grpSpPr>
          <a:xfrm>
            <a:off x="4350135" y="2876803"/>
            <a:ext cx="458699" cy="458684"/>
            <a:chOff x="864491" y="1723250"/>
            <a:chExt cx="397866" cy="397887"/>
          </a:xfrm>
        </p:grpSpPr>
        <p:sp>
          <p:nvSpPr>
            <p:cNvPr id="650" name="Google Shape;650;p78"/>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1" name="Google Shape;651;p78"/>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52" name="Google Shape;652;p78"/>
            <p:cNvSpPr/>
            <p:nvPr/>
          </p:nvSpPr>
          <p:spPr>
            <a:xfrm>
              <a:off x="864491" y="1723250"/>
              <a:ext cx="397866" cy="397887"/>
            </a:xfrm>
            <a:custGeom>
              <a:avLst/>
              <a:gdLst/>
              <a:ahLst/>
              <a:cxnLst/>
              <a:rect l="l" t="t" r="r" b="b"/>
              <a:pathLst>
                <a:path w="19064" h="19065" extrusionOk="0">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pSp>
      <p:sp>
        <p:nvSpPr>
          <p:cNvPr id="653" name="Google Shape;653;p78"/>
          <p:cNvSpPr txBox="1">
            <a:spLocks noGrp="1"/>
          </p:cNvSpPr>
          <p:nvPr>
            <p:ph type="subTitle" idx="4294967295"/>
          </p:nvPr>
        </p:nvSpPr>
        <p:spPr>
          <a:xfrm>
            <a:off x="2684380" y="4088550"/>
            <a:ext cx="3790200" cy="279900"/>
          </a:xfrm>
          <a:prstGeom prst="rect">
            <a:avLst/>
          </a:prstGeom>
        </p:spPr>
        <p:txBody>
          <a:bodyPr spcFirstLastPara="1" wrap="square" lIns="91425" tIns="91425" rIns="91425" bIns="91425" anchor="t" anchorCtr="0">
            <a:noAutofit/>
          </a:bodyPr>
          <a:lstStyle/>
          <a:p>
            <a:pPr marL="0" lvl="0" indent="0" algn="ctr" rtl="0">
              <a:spcBef>
                <a:spcPts val="0"/>
              </a:spcBef>
              <a:spcAft>
                <a:spcPts val="1200"/>
              </a:spcAft>
              <a:buNone/>
            </a:pPr>
            <a:r>
              <a:rPr lang="en" sz="1100"/>
              <a:t>Please keep this slide for attribution</a:t>
            </a:r>
            <a:endParaRPr sz="11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56"/>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World Data</a:t>
            </a:r>
            <a:endParaRPr/>
          </a:p>
        </p:txBody>
      </p:sp>
      <p:graphicFrame>
        <p:nvGraphicFramePr>
          <p:cNvPr id="492" name="Google Shape;492;p56"/>
          <p:cNvGraphicFramePr/>
          <p:nvPr/>
        </p:nvGraphicFramePr>
        <p:xfrm>
          <a:off x="312450" y="754413"/>
          <a:ext cx="3000000" cy="3000000"/>
        </p:xfrm>
        <a:graphic>
          <a:graphicData uri="http://schemas.openxmlformats.org/drawingml/2006/table">
            <a:tbl>
              <a:tblPr>
                <a:noFill/>
                <a:tableStyleId>{54254010-CB28-43D7-89DC-082ACD491B03}</a:tableStyleId>
              </a:tblPr>
              <a:tblGrid>
                <a:gridCol w="4202200">
                  <a:extLst>
                    <a:ext uri="{9D8B030D-6E8A-4147-A177-3AD203B41FA5}">
                      <a16:colId xmlns:a16="http://schemas.microsoft.com/office/drawing/2014/main" val="20000"/>
                    </a:ext>
                  </a:extLst>
                </a:gridCol>
                <a:gridCol w="3969675">
                  <a:extLst>
                    <a:ext uri="{9D8B030D-6E8A-4147-A177-3AD203B41FA5}">
                      <a16:colId xmlns:a16="http://schemas.microsoft.com/office/drawing/2014/main" val="20001"/>
                    </a:ext>
                  </a:extLst>
                </a:gridCol>
              </a:tblGrid>
              <a:tr h="693275">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accen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a:solidFill>
                          <a:schemeClr val="dk1"/>
                        </a:solidFill>
                      </a:endParaRPr>
                    </a:p>
                  </a:txBody>
                  <a:tcPr marL="91425" marR="91425" marT="91425" marB="91425" anchor="ctr">
                    <a:lnL w="2857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804175">
                <a:tc>
                  <a:txBody>
                    <a:bodyPr/>
                    <a:lstStyle/>
                    <a:p>
                      <a:pPr marL="0" lvl="0" indent="0" algn="ctr" rtl="0">
                        <a:spcBef>
                          <a:spcPts val="0"/>
                        </a:spcBef>
                        <a:spcAft>
                          <a:spcPts val="0"/>
                        </a:spcAft>
                        <a:buClr>
                          <a:schemeClr val="dk1"/>
                        </a:buClr>
                        <a:buSzPts val="1100"/>
                        <a:buFont typeface="Arial"/>
                        <a:buNone/>
                      </a:pPr>
                      <a:r>
                        <a:rPr lang="en" sz="2200">
                          <a:solidFill>
                            <a:schemeClr val="accent1"/>
                          </a:solidFill>
                          <a:latin typeface="Vidaloka"/>
                          <a:ea typeface="Vidaloka"/>
                          <a:cs typeface="Vidaloka"/>
                          <a:sym typeface="Vidaloka"/>
                        </a:rPr>
                        <a:t>World-oil</a:t>
                      </a:r>
                      <a:endParaRPr sz="2200" b="1">
                        <a:solidFill>
                          <a:srgbClr val="011635"/>
                        </a:solidFill>
                        <a:latin typeface="Vidaloka"/>
                        <a:ea typeface="Vidaloka"/>
                        <a:cs typeface="Vidaloka"/>
                        <a:sym typeface="Vidaloka"/>
                      </a:endParaRPr>
                    </a:p>
                  </a:txBody>
                  <a:tcPr marL="91425" marR="91425" marT="91425" marB="91425" anchor="ctr">
                    <a:lnL w="9525" cap="flat" cmpd="sng">
                      <a:solidFill>
                        <a:srgbClr val="9E9E9E">
                          <a:alpha val="0"/>
                        </a:srgbClr>
                      </a:solidFill>
                      <a:prstDash val="solid"/>
                      <a:round/>
                      <a:headEnd type="none" w="sm" len="sm"/>
                      <a:tailEnd type="none" w="sm" len="sm"/>
                    </a:lnL>
                    <a:lnR w="28575" cap="flat" cmpd="sng">
                      <a:solidFill>
                        <a:schemeClr val="accen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a:solidFill>
                            <a:schemeClr val="dk1"/>
                          </a:solidFill>
                          <a:latin typeface="Montserrat"/>
                          <a:ea typeface="Montserrat"/>
                          <a:cs typeface="Montserrat"/>
                          <a:sym typeface="Montserrat"/>
                        </a:rPr>
                        <a:t>-units were in TWH(terawatt-hour) instead of KTOE(kilotonne of oil equivalent) so I had to convert it.</a:t>
                      </a:r>
                      <a:endParaRPr>
                        <a:solidFill>
                          <a:schemeClr val="dk1"/>
                        </a:solidFill>
                        <a:latin typeface="Montserrat"/>
                        <a:ea typeface="Montserrat"/>
                        <a:cs typeface="Montserrat"/>
                        <a:sym typeface="Montserrat"/>
                      </a:endParaRPr>
                    </a:p>
                    <a:p>
                      <a:pPr marL="0" lvl="0" indent="0" algn="ctr" rtl="0">
                        <a:spcBef>
                          <a:spcPts val="0"/>
                        </a:spcBef>
                        <a:spcAft>
                          <a:spcPts val="0"/>
                        </a:spcAft>
                        <a:buClr>
                          <a:srgbClr val="000000"/>
                        </a:buClr>
                        <a:buSzPts val="1100"/>
                        <a:buFont typeface="Arial"/>
                        <a:buNone/>
                      </a:pPr>
                      <a:r>
                        <a:rPr lang="en">
                          <a:solidFill>
                            <a:schemeClr val="dk1"/>
                          </a:solidFill>
                          <a:latin typeface="Montserrat"/>
                          <a:ea typeface="Montserrat"/>
                          <a:cs typeface="Montserrat"/>
                          <a:sym typeface="Montserrat"/>
                        </a:rPr>
                        <a:t>-added a section called sector to merge</a:t>
                      </a:r>
                      <a:endParaRPr>
                        <a:solidFill>
                          <a:schemeClr val="dk1"/>
                        </a:solidFill>
                        <a:latin typeface="Montserrat"/>
                        <a:ea typeface="Montserrat"/>
                        <a:cs typeface="Montserrat"/>
                        <a:sym typeface="Montserrat"/>
                      </a:endParaRPr>
                    </a:p>
                  </a:txBody>
                  <a:tcPr marL="91425" marR="91425" marT="91425" marB="91425" anchor="ctr">
                    <a:lnL w="28575" cap="flat" cmpd="sng">
                      <a:solidFill>
                        <a:schemeClr val="accen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769800">
                <a:tc>
                  <a:txBody>
                    <a:bodyPr/>
                    <a:lstStyle/>
                    <a:p>
                      <a:pPr marL="0" lvl="0" indent="0" algn="ctr" rtl="0">
                        <a:spcBef>
                          <a:spcPts val="0"/>
                        </a:spcBef>
                        <a:spcAft>
                          <a:spcPts val="0"/>
                        </a:spcAft>
                        <a:buClr>
                          <a:schemeClr val="dk1"/>
                        </a:buClr>
                        <a:buSzPts val="1100"/>
                        <a:buFont typeface="Arial"/>
                        <a:buNone/>
                      </a:pPr>
                      <a:r>
                        <a:rPr lang="en" sz="2200">
                          <a:solidFill>
                            <a:schemeClr val="accent1"/>
                          </a:solidFill>
                          <a:latin typeface="Vidaloka"/>
                          <a:ea typeface="Vidaloka"/>
                          <a:cs typeface="Vidaloka"/>
                          <a:sym typeface="Vidaloka"/>
                        </a:rPr>
                        <a:t>World-Plastic</a:t>
                      </a:r>
                      <a:endParaRPr b="1">
                        <a:solidFill>
                          <a:srgbClr val="011635"/>
                        </a:solidFill>
                        <a:latin typeface="Oswald"/>
                        <a:ea typeface="Oswald"/>
                        <a:cs typeface="Oswald"/>
                        <a:sym typeface="Oswald"/>
                      </a:endParaRPr>
                    </a:p>
                  </a:txBody>
                  <a:tcPr marL="91425" marR="91425" marT="91425" marB="91425" anchor="ctr">
                    <a:lnL w="9525" cap="flat" cmpd="sng">
                      <a:solidFill>
                        <a:srgbClr val="9E9E9E">
                          <a:alpha val="0"/>
                        </a:srgbClr>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ontserrat"/>
                          <a:ea typeface="Montserrat"/>
                          <a:cs typeface="Montserrat"/>
                          <a:sym typeface="Montserrat"/>
                        </a:rPr>
                        <a:t>-Set index as year, dropped column with country codes as it was mostly empty.</a:t>
                      </a:r>
                      <a:endParaRPr>
                        <a:solidFill>
                          <a:schemeClr val="dk1"/>
                        </a:solidFill>
                        <a:latin typeface="Montserrat"/>
                        <a:ea typeface="Montserrat"/>
                        <a:cs typeface="Montserrat"/>
                        <a:sym typeface="Montserrat"/>
                      </a:endParaRPr>
                    </a:p>
                  </a:txBody>
                  <a:tcPr marL="91425" marR="91425" marT="91425" marB="91425" anchor="ctr">
                    <a:lnL w="28575" cap="flat" cmpd="sng">
                      <a:solidFill>
                        <a:schemeClr val="accen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r h="769800">
                <a:tc>
                  <a:txBody>
                    <a:bodyPr/>
                    <a:lstStyle/>
                    <a:p>
                      <a:pPr marL="0" lvl="0" indent="0" algn="ctr" rtl="0">
                        <a:spcBef>
                          <a:spcPts val="0"/>
                        </a:spcBef>
                        <a:spcAft>
                          <a:spcPts val="0"/>
                        </a:spcAft>
                        <a:buClr>
                          <a:schemeClr val="dk1"/>
                        </a:buClr>
                        <a:buSzPts val="1100"/>
                        <a:buFont typeface="Arial"/>
                        <a:buNone/>
                      </a:pPr>
                      <a:r>
                        <a:rPr lang="en" sz="2200">
                          <a:solidFill>
                            <a:schemeClr val="accent1"/>
                          </a:solidFill>
                          <a:latin typeface="Vidaloka"/>
                          <a:ea typeface="Vidaloka"/>
                          <a:cs typeface="Vidaloka"/>
                          <a:sym typeface="Vidaloka"/>
                        </a:rPr>
                        <a:t>World-NO</a:t>
                      </a:r>
                      <a:endParaRPr b="1">
                        <a:solidFill>
                          <a:srgbClr val="011635"/>
                        </a:solidFill>
                        <a:latin typeface="Oswald"/>
                        <a:ea typeface="Oswald"/>
                        <a:cs typeface="Oswald"/>
                        <a:sym typeface="Oswald"/>
                      </a:endParaRPr>
                    </a:p>
                  </a:txBody>
                  <a:tcPr marL="91425" marR="91425" marT="91425" marB="91425" anchor="ctr">
                    <a:lnL w="9525" cap="flat" cmpd="sng">
                      <a:solidFill>
                        <a:srgbClr val="9E9E9E">
                          <a:alpha val="0"/>
                        </a:srgbClr>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alpha val="0"/>
                        </a:schemeClr>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ontserrat"/>
                          <a:ea typeface="Montserrat"/>
                          <a:cs typeface="Montserrat"/>
                          <a:sym typeface="Montserrat"/>
                        </a:rPr>
                        <a:t>-Includes Land Use change and forestry, which may have severely increased the total amount of nitrous oxide emitted.</a:t>
                      </a:r>
                      <a:endParaRPr>
                        <a:solidFill>
                          <a:schemeClr val="dk1"/>
                        </a:solidFill>
                        <a:latin typeface="Montserrat"/>
                        <a:ea typeface="Montserrat"/>
                        <a:cs typeface="Montserrat"/>
                        <a:sym typeface="Montserrat"/>
                      </a:endParaRPr>
                    </a:p>
                  </a:txBody>
                  <a:tcPr marL="91425" marR="91425" marT="91425" marB="91425" anchor="ctr">
                    <a:lnL w="28575" cap="flat" cmpd="sng">
                      <a:solidFill>
                        <a:schemeClr val="accen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alpha val="0"/>
                        </a:schemeClr>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91"/>
                                        </p:tgtEl>
                                        <p:attrNameLst>
                                          <p:attrName>style.visibility</p:attrName>
                                        </p:attrNameLst>
                                      </p:cBhvr>
                                      <p:to>
                                        <p:strVal val="visible"/>
                                      </p:to>
                                    </p:set>
                                    <p:anim calcmode="lin" valueType="num">
                                      <p:cBhvr additive="base">
                                        <p:cTn id="7" dur="1000"/>
                                        <p:tgtEl>
                                          <p:spTgt spid="49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92"/>
                                        </p:tgtEl>
                                        <p:attrNameLst>
                                          <p:attrName>style.visibility</p:attrName>
                                        </p:attrNameLst>
                                      </p:cBhvr>
                                      <p:to>
                                        <p:strVal val="visible"/>
                                      </p:to>
                                    </p:set>
                                    <p:anim calcmode="lin" valueType="num">
                                      <p:cBhvr additive="base">
                                        <p:cTn id="12" dur="1000"/>
                                        <p:tgtEl>
                                          <p:spTgt spid="4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7"/>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SG Data</a:t>
            </a:r>
            <a:endParaRPr/>
          </a:p>
        </p:txBody>
      </p:sp>
      <p:graphicFrame>
        <p:nvGraphicFramePr>
          <p:cNvPr id="498" name="Google Shape;498;p57"/>
          <p:cNvGraphicFramePr/>
          <p:nvPr/>
        </p:nvGraphicFramePr>
        <p:xfrm>
          <a:off x="486038" y="-12"/>
          <a:ext cx="3000000" cy="3000000"/>
        </p:xfrm>
        <a:graphic>
          <a:graphicData uri="http://schemas.openxmlformats.org/drawingml/2006/table">
            <a:tbl>
              <a:tblPr>
                <a:noFill/>
                <a:tableStyleId>{54254010-CB28-43D7-89DC-082ACD491B03}</a:tableStyleId>
              </a:tblPr>
              <a:tblGrid>
                <a:gridCol w="4202200">
                  <a:extLst>
                    <a:ext uri="{9D8B030D-6E8A-4147-A177-3AD203B41FA5}">
                      <a16:colId xmlns:a16="http://schemas.microsoft.com/office/drawing/2014/main" val="20000"/>
                    </a:ext>
                  </a:extLst>
                </a:gridCol>
                <a:gridCol w="3969675">
                  <a:extLst>
                    <a:ext uri="{9D8B030D-6E8A-4147-A177-3AD203B41FA5}">
                      <a16:colId xmlns:a16="http://schemas.microsoft.com/office/drawing/2014/main" val="20001"/>
                    </a:ext>
                  </a:extLst>
                </a:gridCol>
              </a:tblGrid>
              <a:tr h="971325">
                <a:tc>
                  <a:txBody>
                    <a:bodyPr/>
                    <a:lstStyle/>
                    <a:p>
                      <a:pPr marL="0" lvl="0" indent="0" algn="l" rtl="0">
                        <a:spcBef>
                          <a:spcPts val="0"/>
                        </a:spcBef>
                        <a:spcAft>
                          <a:spcPts val="0"/>
                        </a:spcAft>
                        <a:buNone/>
                      </a:pPr>
                      <a:endParaRPr/>
                    </a:p>
                  </a:txBody>
                  <a:tcPr marL="91425" marR="91425" marT="91425" marB="91425">
                    <a:lnL w="9525" cap="flat" cmpd="sng">
                      <a:solidFill>
                        <a:srgbClr val="9E9E9E">
                          <a:alpha val="0"/>
                        </a:srgbClr>
                      </a:solidFill>
                      <a:prstDash val="solid"/>
                      <a:round/>
                      <a:headEnd type="none" w="sm" len="sm"/>
                      <a:tailEnd type="none" w="sm" len="sm"/>
                    </a:lnL>
                    <a:lnR w="28575" cap="flat" cmpd="sng">
                      <a:solidFill>
                        <a:schemeClr val="accent1">
                          <a:alpha val="0"/>
                        </a:scheme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endParaRPr>
                        <a:solidFill>
                          <a:schemeClr val="dk1"/>
                        </a:solidFill>
                      </a:endParaRPr>
                    </a:p>
                  </a:txBody>
                  <a:tcPr marL="91425" marR="91425" marT="91425" marB="91425" anchor="ctr">
                    <a:lnL w="28575" cap="flat" cmpd="sng">
                      <a:solidFill>
                        <a:schemeClr val="accent1">
                          <a:alpha val="0"/>
                        </a:scheme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1078550">
                <a:tc>
                  <a:txBody>
                    <a:bodyPr/>
                    <a:lstStyle/>
                    <a:p>
                      <a:pPr marL="0" lvl="0" indent="0" algn="ctr" rtl="0">
                        <a:spcBef>
                          <a:spcPts val="0"/>
                        </a:spcBef>
                        <a:spcAft>
                          <a:spcPts val="0"/>
                        </a:spcAft>
                        <a:buClr>
                          <a:schemeClr val="dk1"/>
                        </a:buClr>
                        <a:buSzPts val="1100"/>
                        <a:buFont typeface="Arial"/>
                        <a:buNone/>
                      </a:pPr>
                      <a:r>
                        <a:rPr lang="en" sz="2200">
                          <a:solidFill>
                            <a:schemeClr val="accent1"/>
                          </a:solidFill>
                          <a:latin typeface="Vidaloka"/>
                          <a:ea typeface="Vidaloka"/>
                          <a:cs typeface="Vidaloka"/>
                          <a:sym typeface="Vidaloka"/>
                        </a:rPr>
                        <a:t>total-oil-consumpt-by-sector</a:t>
                      </a:r>
                      <a:endParaRPr sz="2200" b="1">
                        <a:solidFill>
                          <a:srgbClr val="011635"/>
                        </a:solidFill>
                        <a:latin typeface="Vidaloka"/>
                        <a:ea typeface="Vidaloka"/>
                        <a:cs typeface="Vidaloka"/>
                        <a:sym typeface="Vidaloka"/>
                      </a:endParaRPr>
                    </a:p>
                  </a:txBody>
                  <a:tcPr marL="91425" marR="91425" marT="91425" marB="91425" anchor="ctr">
                    <a:lnL w="9525" cap="flat" cmpd="sng">
                      <a:solidFill>
                        <a:srgbClr val="9E9E9E">
                          <a:alpha val="0"/>
                        </a:srgbClr>
                      </a:solidFill>
                      <a:prstDash val="solid"/>
                      <a:round/>
                      <a:headEnd type="none" w="sm" len="sm"/>
                      <a:tailEnd type="none" w="sm" len="sm"/>
                    </a:lnL>
                    <a:lnR w="28575" cap="flat" cmpd="sng">
                      <a:solidFill>
                        <a:schemeClr val="accent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
                          <a:solidFill>
                            <a:schemeClr val="dk1"/>
                          </a:solidFill>
                          <a:latin typeface="Montserrat"/>
                          <a:ea typeface="Montserrat"/>
                          <a:cs typeface="Montserrat"/>
                          <a:sym typeface="Montserrat"/>
                        </a:rPr>
                        <a:t>-had values ‘-’, so had to replace with 0 as </a:t>
                      </a:r>
                      <a:endParaRPr>
                        <a:solidFill>
                          <a:schemeClr val="dk1"/>
                        </a:solidFill>
                        <a:latin typeface="Montserrat"/>
                        <a:ea typeface="Montserrat"/>
                        <a:cs typeface="Montserrat"/>
                        <a:sym typeface="Montserrat"/>
                      </a:endParaRPr>
                    </a:p>
                    <a:p>
                      <a:pPr marL="0" lvl="0" indent="0" algn="ctr" rtl="0">
                        <a:spcBef>
                          <a:spcPts val="0"/>
                        </a:spcBef>
                        <a:spcAft>
                          <a:spcPts val="0"/>
                        </a:spcAft>
                        <a:buClr>
                          <a:srgbClr val="000000"/>
                        </a:buClr>
                        <a:buSzPts val="1100"/>
                        <a:buFont typeface="Arial"/>
                        <a:buNone/>
                      </a:pPr>
                      <a:r>
                        <a:rPr lang="en">
                          <a:solidFill>
                            <a:schemeClr val="dk1"/>
                          </a:solidFill>
                          <a:latin typeface="Montserrat"/>
                          <a:ea typeface="Montserrat"/>
                          <a:cs typeface="Montserrat"/>
                          <a:sym typeface="Montserrat"/>
                        </a:rPr>
                        <a:t>-added a section called sector to merge</a:t>
                      </a:r>
                      <a:endParaRPr>
                        <a:solidFill>
                          <a:schemeClr val="dk1"/>
                        </a:solidFill>
                        <a:latin typeface="Montserrat"/>
                        <a:ea typeface="Montserrat"/>
                        <a:cs typeface="Montserrat"/>
                        <a:sym typeface="Montserrat"/>
                      </a:endParaRPr>
                    </a:p>
                    <a:p>
                      <a:pPr marL="0" lvl="0" indent="0" algn="ctr" rtl="0">
                        <a:spcBef>
                          <a:spcPts val="0"/>
                        </a:spcBef>
                        <a:spcAft>
                          <a:spcPts val="0"/>
                        </a:spcAft>
                        <a:buClr>
                          <a:srgbClr val="000000"/>
                        </a:buClr>
                        <a:buSzPts val="1100"/>
                        <a:buFont typeface="Arial"/>
                        <a:buNone/>
                      </a:pPr>
                      <a:r>
                        <a:rPr lang="en">
                          <a:solidFill>
                            <a:schemeClr val="dk1"/>
                          </a:solidFill>
                          <a:latin typeface="Montserrat"/>
                          <a:ea typeface="Montserrat"/>
                          <a:cs typeface="Montserrat"/>
                          <a:sym typeface="Montserrat"/>
                        </a:rPr>
                        <a:t>-all the values were above 1000, and it had commas, had to use pandas replace</a:t>
                      </a:r>
                      <a:endParaRPr>
                        <a:solidFill>
                          <a:schemeClr val="dk1"/>
                        </a:solidFill>
                        <a:latin typeface="Montserrat"/>
                        <a:ea typeface="Montserrat"/>
                        <a:cs typeface="Montserrat"/>
                        <a:sym typeface="Montserrat"/>
                      </a:endParaRPr>
                    </a:p>
                  </a:txBody>
                  <a:tcPr marL="91425" marR="91425" marT="91425" marB="91425" anchor="ctr">
                    <a:lnL w="28575" cap="flat" cmpd="sng">
                      <a:solidFill>
                        <a:schemeClr val="accen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1"/>
                  </a:ext>
                </a:extLst>
              </a:tr>
              <a:tr h="1078550">
                <a:tc>
                  <a:txBody>
                    <a:bodyPr/>
                    <a:lstStyle/>
                    <a:p>
                      <a:pPr marL="0" lvl="0" indent="0" algn="ctr" rtl="0">
                        <a:spcBef>
                          <a:spcPts val="0"/>
                        </a:spcBef>
                        <a:spcAft>
                          <a:spcPts val="0"/>
                        </a:spcAft>
                        <a:buClr>
                          <a:schemeClr val="dk1"/>
                        </a:buClr>
                        <a:buSzPts val="1100"/>
                        <a:buFont typeface="Arial"/>
                        <a:buNone/>
                      </a:pPr>
                      <a:r>
                        <a:rPr lang="en" sz="2200">
                          <a:solidFill>
                            <a:schemeClr val="accent1"/>
                          </a:solidFill>
                          <a:latin typeface="Vidaloka"/>
                          <a:ea typeface="Vidaloka"/>
                          <a:cs typeface="Vidaloka"/>
                          <a:sym typeface="Vidaloka"/>
                        </a:rPr>
                        <a:t>SG-NO</a:t>
                      </a:r>
                      <a:endParaRPr b="1">
                        <a:solidFill>
                          <a:srgbClr val="011635"/>
                        </a:solidFill>
                        <a:latin typeface="Oswald"/>
                        <a:ea typeface="Oswald"/>
                        <a:cs typeface="Oswald"/>
                        <a:sym typeface="Oswald"/>
                      </a:endParaRPr>
                    </a:p>
                  </a:txBody>
                  <a:tcPr marL="91425" marR="91425" marT="91425" marB="91425" anchor="ctr">
                    <a:lnL w="9525" cap="flat" cmpd="sng">
                      <a:solidFill>
                        <a:srgbClr val="9E9E9E">
                          <a:alpha val="0"/>
                        </a:srgbClr>
                      </a:solidFill>
                      <a:prstDash val="solid"/>
                      <a:round/>
                      <a:headEnd type="none" w="sm" len="sm"/>
                      <a:tailEnd type="none" w="sm" len="sm"/>
                    </a:lnL>
                    <a:lnR w="28575" cap="flat" cmpd="sng">
                      <a:solidFill>
                        <a:schemeClr val="accent1"/>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tc>
                  <a:txBody>
                    <a:bodyPr/>
                    <a:lstStyle/>
                    <a:p>
                      <a:pPr marL="0" lvl="0" indent="0" algn="ctr" rtl="0">
                        <a:spcBef>
                          <a:spcPts val="0"/>
                        </a:spcBef>
                        <a:spcAft>
                          <a:spcPts val="0"/>
                        </a:spcAft>
                        <a:buNone/>
                      </a:pPr>
                      <a:r>
                        <a:rPr lang="en">
                          <a:solidFill>
                            <a:schemeClr val="dk1"/>
                          </a:solidFill>
                          <a:latin typeface="Montserrat"/>
                          <a:ea typeface="Montserrat"/>
                          <a:cs typeface="Montserrat"/>
                          <a:sym typeface="Montserrat"/>
                        </a:rPr>
                        <a:t>-Nothing out of the ordinary</a:t>
                      </a:r>
                      <a:endParaRPr>
                        <a:solidFill>
                          <a:schemeClr val="dk1"/>
                        </a:solidFill>
                        <a:latin typeface="Montserrat"/>
                        <a:ea typeface="Montserrat"/>
                        <a:cs typeface="Montserrat"/>
                        <a:sym typeface="Montserrat"/>
                      </a:endParaRPr>
                    </a:p>
                  </a:txBody>
                  <a:tcPr marL="91425" marR="91425" marT="91425" marB="91425" anchor="ctr">
                    <a:lnL w="28575" cap="flat" cmpd="sng">
                      <a:solidFill>
                        <a:schemeClr val="accent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28575" cap="flat" cmpd="sng">
                      <a:solidFill>
                        <a:schemeClr val="accent1"/>
                      </a:solidFill>
                      <a:prstDash val="solid"/>
                      <a:round/>
                      <a:headEnd type="none" w="sm" len="sm"/>
                      <a:tailEnd type="none" w="sm" len="sm"/>
                    </a:lnT>
                    <a:lnB w="28575" cap="flat" cmpd="sng">
                      <a:solidFill>
                        <a:schemeClr val="accent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499" name="Google Shape;499;p57"/>
          <p:cNvSpPr txBox="1"/>
          <p:nvPr/>
        </p:nvSpPr>
        <p:spPr>
          <a:xfrm>
            <a:off x="743825" y="3128425"/>
            <a:ext cx="76563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Montserrat"/>
                <a:ea typeface="Montserrat"/>
                <a:cs typeface="Montserrat"/>
                <a:sym typeface="Montserrat"/>
              </a:rPr>
              <a:t>Generally, I used pandas to:</a:t>
            </a: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-Count null values using .isnull().sum()</a:t>
            </a: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-Check for unique values using pandas .nunique()</a:t>
            </a: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–Made the year the index columns to make it easier to merge, using pandas set_index.</a:t>
            </a: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-Dropped columns that had too many empty values.</a:t>
            </a:r>
            <a:endParaRPr>
              <a:latin typeface="Montserrat"/>
              <a:ea typeface="Montserrat"/>
              <a:cs typeface="Montserrat"/>
              <a:sym typeface="Montserrat"/>
            </a:endParaRPr>
          </a:p>
          <a:p>
            <a:pPr marL="0" lvl="0" indent="0" algn="l" rtl="0">
              <a:spcBef>
                <a:spcPts val="0"/>
              </a:spcBef>
              <a:spcAft>
                <a:spcPts val="0"/>
              </a:spcAft>
              <a:buNone/>
            </a:pPr>
            <a:r>
              <a:rPr lang="en">
                <a:latin typeface="Montserrat"/>
                <a:ea typeface="Montserrat"/>
                <a:cs typeface="Montserrat"/>
                <a:sym typeface="Montserrat"/>
              </a:rPr>
              <a:t>-Found outliers and removed very extreme values, using IQR.</a:t>
            </a:r>
            <a:endParaRPr>
              <a:latin typeface="Montserrat"/>
              <a:ea typeface="Montserrat"/>
              <a:cs typeface="Montserrat"/>
              <a:sym typeface="Montserra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497"/>
                                        </p:tgtEl>
                                        <p:attrNameLst>
                                          <p:attrName>style.visibility</p:attrName>
                                        </p:attrNameLst>
                                      </p:cBhvr>
                                      <p:to>
                                        <p:strVal val="visible"/>
                                      </p:to>
                                    </p:set>
                                    <p:anim calcmode="lin" valueType="num">
                                      <p:cBhvr additive="base">
                                        <p:cTn id="7" dur="1000"/>
                                        <p:tgtEl>
                                          <p:spTgt spid="49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98"/>
                                        </p:tgtEl>
                                        <p:attrNameLst>
                                          <p:attrName>style.visibility</p:attrName>
                                        </p:attrNameLst>
                                      </p:cBhvr>
                                      <p:to>
                                        <p:strVal val="visible"/>
                                      </p:to>
                                    </p:set>
                                    <p:anim calcmode="lin" valueType="num">
                                      <p:cBhvr additive="base">
                                        <p:cTn id="12" dur="1000"/>
                                        <p:tgtEl>
                                          <p:spTgt spid="49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sp>
        <p:nvSpPr>
          <p:cNvPr id="504" name="Google Shape;504;p58"/>
          <p:cNvSpPr txBox="1">
            <a:spLocks noGrp="1"/>
          </p:cNvSpPr>
          <p:nvPr>
            <p:ph type="subTitle" idx="1"/>
          </p:nvPr>
        </p:nvSpPr>
        <p:spPr>
          <a:xfrm>
            <a:off x="436600" y="1109150"/>
            <a:ext cx="4306500" cy="368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Using SG-NO as an example, I cleansed the data by:</a:t>
            </a:r>
            <a:endParaRPr/>
          </a:p>
          <a:p>
            <a:pPr marL="457200" lvl="0" indent="-317500" algn="l" rtl="0">
              <a:spcBef>
                <a:spcPts val="1000"/>
              </a:spcBef>
              <a:spcAft>
                <a:spcPts val="0"/>
              </a:spcAft>
              <a:buSzPts val="1400"/>
              <a:buChar char="●"/>
            </a:pPr>
            <a:r>
              <a:rPr lang="en"/>
              <a:t> Checking for null values</a:t>
            </a:r>
            <a:endParaRPr/>
          </a:p>
          <a:p>
            <a:pPr marL="457200" lvl="0" indent="-317500" algn="l" rtl="0">
              <a:spcBef>
                <a:spcPts val="0"/>
              </a:spcBef>
              <a:spcAft>
                <a:spcPts val="0"/>
              </a:spcAft>
              <a:buSzPts val="1400"/>
              <a:buChar char="●"/>
            </a:pPr>
            <a:r>
              <a:rPr lang="en"/>
              <a:t> Removing very far outliers</a:t>
            </a:r>
            <a:endParaRPr/>
          </a:p>
          <a:p>
            <a:pPr marL="457200" lvl="0" indent="-317500" algn="l" rtl="0">
              <a:spcBef>
                <a:spcPts val="0"/>
              </a:spcBef>
              <a:spcAft>
                <a:spcPts val="0"/>
              </a:spcAft>
              <a:buSzPts val="1400"/>
              <a:buChar char="●"/>
            </a:pPr>
            <a:r>
              <a:rPr lang="en"/>
              <a:t> Saving it into a new dataset called SG-NO-CLEANSED.csv using pandas</a:t>
            </a:r>
            <a:endParaRPr/>
          </a:p>
          <a:p>
            <a:pPr marL="0" lvl="0" indent="0" algn="l" rtl="0">
              <a:spcBef>
                <a:spcPts val="1000"/>
              </a:spcBef>
              <a:spcAft>
                <a:spcPts val="0"/>
              </a:spcAft>
              <a:buNone/>
            </a:pPr>
            <a:r>
              <a:rPr lang="en"/>
              <a:t>I repeated these steps for all the datasets, and any extra steps such as replacing , in numbers &gt; 1000 have already been stated.</a:t>
            </a:r>
            <a:endParaRPr/>
          </a:p>
          <a:p>
            <a:pPr marL="0" lvl="0" indent="0" algn="l" rtl="0">
              <a:spcBef>
                <a:spcPts val="1000"/>
              </a:spcBef>
              <a:spcAft>
                <a:spcPts val="0"/>
              </a:spcAft>
              <a:buNone/>
            </a:pPr>
            <a:endParaRPr/>
          </a:p>
          <a:p>
            <a:pPr marL="0" lvl="0" indent="0" algn="l" rtl="0">
              <a:spcBef>
                <a:spcPts val="1000"/>
              </a:spcBef>
              <a:spcAft>
                <a:spcPts val="1000"/>
              </a:spcAft>
              <a:buNone/>
            </a:pPr>
            <a:r>
              <a:rPr lang="en"/>
              <a:t>By using the IQR of every dataset, I am also able to remove outliers that are a certain range above the upper bound. (This value is relative to the dataset)</a:t>
            </a:r>
            <a:endParaRPr/>
          </a:p>
        </p:txBody>
      </p:sp>
      <p:sp>
        <p:nvSpPr>
          <p:cNvPr id="505" name="Google Shape;505;p58"/>
          <p:cNvSpPr txBox="1">
            <a:spLocks noGrp="1"/>
          </p:cNvSpPr>
          <p:nvPr>
            <p:ph type="title"/>
          </p:nvPr>
        </p:nvSpPr>
        <p:spPr>
          <a:xfrm>
            <a:off x="713225" y="445025"/>
            <a:ext cx="56799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wrangling/Cleansing</a:t>
            </a:r>
            <a:endParaRPr/>
          </a:p>
        </p:txBody>
      </p:sp>
      <p:pic>
        <p:nvPicPr>
          <p:cNvPr id="506" name="Google Shape;506;p58"/>
          <p:cNvPicPr preferRelativeResize="0"/>
          <p:nvPr/>
        </p:nvPicPr>
        <p:blipFill>
          <a:blip r:embed="rId3">
            <a:alphaModFix/>
          </a:blip>
          <a:stretch>
            <a:fillRect/>
          </a:stretch>
        </p:blipFill>
        <p:spPr>
          <a:xfrm>
            <a:off x="5235825" y="1209375"/>
            <a:ext cx="3009900" cy="2952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59"/>
          <p:cNvSpPr txBox="1">
            <a:spLocks noGrp="1"/>
          </p:cNvSpPr>
          <p:nvPr>
            <p:ph type="subTitle" idx="1"/>
          </p:nvPr>
        </p:nvSpPr>
        <p:spPr>
          <a:xfrm>
            <a:off x="2299500" y="3850675"/>
            <a:ext cx="4903500" cy="55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An example of a box plot plotted after cleansing the data.</a:t>
            </a:r>
            <a:endParaRPr/>
          </a:p>
        </p:txBody>
      </p:sp>
      <p:pic>
        <p:nvPicPr>
          <p:cNvPr id="512" name="Google Shape;512;p59"/>
          <p:cNvPicPr preferRelativeResize="0"/>
          <p:nvPr/>
        </p:nvPicPr>
        <p:blipFill>
          <a:blip r:embed="rId3">
            <a:alphaModFix/>
          </a:blip>
          <a:stretch>
            <a:fillRect/>
          </a:stretch>
        </p:blipFill>
        <p:spPr>
          <a:xfrm>
            <a:off x="1850100" y="406775"/>
            <a:ext cx="5693200" cy="33189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11"/>
                                        </p:tgtEl>
                                        <p:attrNameLst>
                                          <p:attrName>style.visibility</p:attrName>
                                        </p:attrNameLst>
                                      </p:cBhvr>
                                      <p:to>
                                        <p:strVal val="visible"/>
                                      </p:to>
                                    </p:set>
                                    <p:anim calcmode="lin" valueType="num">
                                      <p:cBhvr additive="base">
                                        <p:cTn id="7" dur="1000"/>
                                        <p:tgtEl>
                                          <p:spTgt spid="511"/>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0"/>
          <p:cNvSpPr txBox="1">
            <a:spLocks noGrp="1"/>
          </p:cNvSpPr>
          <p:nvPr>
            <p:ph type="subTitle" idx="1"/>
          </p:nvPr>
        </p:nvSpPr>
        <p:spPr>
          <a:xfrm>
            <a:off x="1320750" y="3850675"/>
            <a:ext cx="7020600" cy="55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 also attempted using an sklearn module called isolationforest in order to find the outliers as an extra method in order to find the different outliers shown in the violin plot.</a:t>
            </a:r>
            <a:endParaRPr/>
          </a:p>
        </p:txBody>
      </p:sp>
      <p:pic>
        <p:nvPicPr>
          <p:cNvPr id="518" name="Google Shape;518;p60"/>
          <p:cNvPicPr preferRelativeResize="0"/>
          <p:nvPr/>
        </p:nvPicPr>
        <p:blipFill>
          <a:blip r:embed="rId3">
            <a:alphaModFix/>
          </a:blip>
          <a:stretch>
            <a:fillRect/>
          </a:stretch>
        </p:blipFill>
        <p:spPr>
          <a:xfrm>
            <a:off x="0" y="241075"/>
            <a:ext cx="4475201" cy="3545875"/>
          </a:xfrm>
          <a:prstGeom prst="rect">
            <a:avLst/>
          </a:prstGeom>
          <a:noFill/>
          <a:ln>
            <a:noFill/>
          </a:ln>
        </p:spPr>
      </p:pic>
      <p:pic>
        <p:nvPicPr>
          <p:cNvPr id="519" name="Google Shape;519;p60"/>
          <p:cNvPicPr preferRelativeResize="0"/>
          <p:nvPr/>
        </p:nvPicPr>
        <p:blipFill>
          <a:blip r:embed="rId4">
            <a:alphaModFix/>
          </a:blip>
          <a:stretch>
            <a:fillRect/>
          </a:stretch>
        </p:blipFill>
        <p:spPr>
          <a:xfrm>
            <a:off x="4475200" y="241075"/>
            <a:ext cx="3999150" cy="3545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17"/>
                                        </p:tgtEl>
                                        <p:attrNameLst>
                                          <p:attrName>style.visibility</p:attrName>
                                        </p:attrNameLst>
                                      </p:cBhvr>
                                      <p:to>
                                        <p:strVal val="visible"/>
                                      </p:to>
                                    </p:set>
                                    <p:anim calcmode="lin" valueType="num">
                                      <p:cBhvr additive="base">
                                        <p:cTn id="7" dur="1000"/>
                                        <p:tgtEl>
                                          <p:spTgt spid="517"/>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1"/>
          <p:cNvSpPr txBox="1">
            <a:spLocks noGrp="1"/>
          </p:cNvSpPr>
          <p:nvPr>
            <p:ph type="subTitle" idx="1"/>
          </p:nvPr>
        </p:nvSpPr>
        <p:spPr>
          <a:xfrm>
            <a:off x="-95550" y="984450"/>
            <a:ext cx="4903500" cy="554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 also managed to combine all my datasets into one final dataset, which I constantly subsetted into smaller datasets in order for me to make it easier to plot.</a:t>
            </a:r>
            <a:endParaRPr/>
          </a:p>
          <a:p>
            <a:pPr marL="0" lvl="0" indent="0" algn="ctr" rtl="0">
              <a:spcBef>
                <a:spcPts val="0"/>
              </a:spcBef>
              <a:spcAft>
                <a:spcPts val="0"/>
              </a:spcAft>
              <a:buNone/>
            </a:pPr>
            <a:endParaRPr/>
          </a:p>
          <a:p>
            <a:pPr marL="0" lvl="0" indent="0" algn="ctr" rtl="0">
              <a:spcBef>
                <a:spcPts val="0"/>
              </a:spcBef>
              <a:spcAft>
                <a:spcPts val="0"/>
              </a:spcAft>
              <a:buNone/>
            </a:pPr>
            <a:r>
              <a:rPr lang="en"/>
              <a:t>By placing it all into one dataset, I did not need to refer to different dataframes in order to get the information and needed, and rather just indexed from the original dataset.</a:t>
            </a:r>
            <a:endParaRPr/>
          </a:p>
          <a:p>
            <a:pPr marL="0" lvl="0" indent="0" algn="ctr" rtl="0">
              <a:spcBef>
                <a:spcPts val="0"/>
              </a:spcBef>
              <a:spcAft>
                <a:spcPts val="0"/>
              </a:spcAft>
              <a:buNone/>
            </a:pPr>
            <a:endParaRPr/>
          </a:p>
          <a:p>
            <a:pPr marL="0" lvl="0" indent="0" algn="ctr" rtl="0">
              <a:spcBef>
                <a:spcPts val="0"/>
              </a:spcBef>
              <a:spcAft>
                <a:spcPts val="0"/>
              </a:spcAft>
              <a:buNone/>
            </a:pPr>
            <a:r>
              <a:rPr lang="en"/>
              <a:t>There were some discrepancies as first, but using wrangling and renaming columns using pandas rename column function, I was able to merge all the data using pandas merge via inner join with sectors and years.</a:t>
            </a:r>
            <a:endParaRPr/>
          </a:p>
        </p:txBody>
      </p:sp>
      <p:pic>
        <p:nvPicPr>
          <p:cNvPr id="525" name="Google Shape;525;p61"/>
          <p:cNvPicPr preferRelativeResize="0"/>
          <p:nvPr/>
        </p:nvPicPr>
        <p:blipFill>
          <a:blip r:embed="rId3">
            <a:alphaModFix/>
          </a:blip>
          <a:stretch>
            <a:fillRect/>
          </a:stretch>
        </p:blipFill>
        <p:spPr>
          <a:xfrm>
            <a:off x="4716950" y="505775"/>
            <a:ext cx="4427056" cy="3545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24"/>
                                        </p:tgtEl>
                                        <p:attrNameLst>
                                          <p:attrName>style.visibility</p:attrName>
                                        </p:attrNameLst>
                                      </p:cBhvr>
                                      <p:to>
                                        <p:strVal val="visible"/>
                                      </p:to>
                                    </p:set>
                                    <p:anim calcmode="lin" valueType="num">
                                      <p:cBhvr additive="base">
                                        <p:cTn id="7" dur="1000"/>
                                        <p:tgtEl>
                                          <p:spTgt spid="52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2"/>
          <p:cNvSpPr txBox="1">
            <a:spLocks noGrp="1"/>
          </p:cNvSpPr>
          <p:nvPr>
            <p:ph type="title"/>
          </p:nvPr>
        </p:nvSpPr>
        <p:spPr>
          <a:xfrm>
            <a:off x="2208150" y="2317475"/>
            <a:ext cx="5146500" cy="81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Oil Consumption</a:t>
            </a:r>
            <a:endParaRPr/>
          </a:p>
        </p:txBody>
      </p:sp>
      <p:sp>
        <p:nvSpPr>
          <p:cNvPr id="531" name="Google Shape;531;p62"/>
          <p:cNvSpPr txBox="1">
            <a:spLocks noGrp="1"/>
          </p:cNvSpPr>
          <p:nvPr>
            <p:ph type="title" idx="2"/>
          </p:nvPr>
        </p:nvSpPr>
        <p:spPr>
          <a:xfrm>
            <a:off x="4047550" y="1339163"/>
            <a:ext cx="1650900" cy="97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01</a:t>
            </a:r>
            <a:endParaRPr/>
          </a:p>
        </p:txBody>
      </p:sp>
    </p:spTree>
  </p:cSld>
  <p:clrMapOvr>
    <a:masterClrMapping/>
  </p:clrMapOvr>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1342</Words>
  <Application>Microsoft Office PowerPoint</Application>
  <PresentationFormat>On-screen Show (16:9)</PresentationFormat>
  <Paragraphs>116</Paragraphs>
  <Slides>22</Slides>
  <Notes>22</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22</vt:i4>
      </vt:variant>
    </vt:vector>
  </HeadingPairs>
  <TitlesOfParts>
    <vt:vector size="36" baseType="lpstr">
      <vt:lpstr>Lato</vt:lpstr>
      <vt:lpstr>Merriweather Light</vt:lpstr>
      <vt:lpstr>Montserrat</vt:lpstr>
      <vt:lpstr>Merriweather</vt:lpstr>
      <vt:lpstr>Oswald</vt:lpstr>
      <vt:lpstr>Russo One</vt:lpstr>
      <vt:lpstr>Josefin Sans</vt:lpstr>
      <vt:lpstr>Open Sans</vt:lpstr>
      <vt:lpstr>Arial</vt:lpstr>
      <vt:lpstr>Crimson Text</vt:lpstr>
      <vt:lpstr>Open Sans SemiBold</vt:lpstr>
      <vt:lpstr>Vidaloka</vt:lpstr>
      <vt:lpstr>Mako</vt:lpstr>
      <vt:lpstr>Minimalist Business Slides XL by Slidesgo</vt:lpstr>
      <vt:lpstr>Is Singapore’s environmental conservation efforts enough?</vt:lpstr>
      <vt:lpstr>Factors</vt:lpstr>
      <vt:lpstr>World Data</vt:lpstr>
      <vt:lpstr>SG Data</vt:lpstr>
      <vt:lpstr>Data wrangling/Cleansing</vt:lpstr>
      <vt:lpstr>PowerPoint Presentation</vt:lpstr>
      <vt:lpstr>PowerPoint Presentation</vt:lpstr>
      <vt:lpstr>PowerPoint Presentation</vt:lpstr>
      <vt:lpstr>Oil Consumption</vt:lpstr>
      <vt:lpstr>PowerPoint Presentation</vt:lpstr>
      <vt:lpstr>Nitrous Oxide emissions</vt:lpstr>
      <vt:lpstr>PowerPoint Presentation</vt:lpstr>
      <vt:lpstr>PowerPoint Presentation</vt:lpstr>
      <vt:lpstr>PowerPoint Presentation</vt:lpstr>
      <vt:lpstr>PowerPoint Presentation</vt:lpstr>
      <vt:lpstr>Plastic per person</vt:lpstr>
      <vt:lpstr>PowerPoint Presentation</vt:lpstr>
      <vt:lpstr>PowerPoint Presentation</vt:lpstr>
      <vt:lpstr>Conclusion</vt:lpstr>
      <vt:lpstr>PowerPoint Presentation</vt:lpstr>
      <vt:lpstr>List of references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 Singapore’s environmental conservation efforts enough?</dc:title>
  <cp:lastModifiedBy>Fitri Amir</cp:lastModifiedBy>
  <cp:revision>1</cp:revision>
  <dcterms:modified xsi:type="dcterms:W3CDTF">2023-02-06T04:20:49Z</dcterms:modified>
</cp:coreProperties>
</file>