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nek Devanagari"/>
      <p:regular r:id="rId16"/>
      <p:bold r:id="rId17"/>
    </p:embeddedFont>
    <p:embeddedFont>
      <p:font typeface="Signika"/>
      <p:regular r:id="rId18"/>
      <p:bold r:id="rId19"/>
    </p:embeddedFont>
    <p:embeddedFont>
      <p:font typeface="Signika SemiBold"/>
      <p:regular r:id="rId20"/>
      <p:bold r:id="rId21"/>
    </p:embeddedFont>
    <p:embeddedFont>
      <p:font typeface="Anek Devanagari Medium"/>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3185EB-5F69-4DE0-AC64-A3FB1671245B}">
  <a:tblStyle styleId="{3D3185EB-5F69-4DE0-AC64-A3FB167124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SignikaSemiBold-regular.fntdata"/><Relationship Id="rId11" Type="http://schemas.openxmlformats.org/officeDocument/2006/relationships/slide" Target="slides/slide6.xml"/><Relationship Id="rId22" Type="http://schemas.openxmlformats.org/officeDocument/2006/relationships/font" Target="fonts/AnekDevanagariMedium-regular.fntdata"/><Relationship Id="rId10" Type="http://schemas.openxmlformats.org/officeDocument/2006/relationships/slide" Target="slides/slide5.xml"/><Relationship Id="rId21" Type="http://schemas.openxmlformats.org/officeDocument/2006/relationships/font" Target="fonts/SignikaSemiBold-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nekDevanagari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nekDevanagari-bold.fntdata"/><Relationship Id="rId16" Type="http://schemas.openxmlformats.org/officeDocument/2006/relationships/font" Target="fonts/AnekDevanagari-regular.fntdata"/><Relationship Id="rId5" Type="http://schemas.openxmlformats.org/officeDocument/2006/relationships/notesMaster" Target="notesMasters/notesMaster1.xml"/><Relationship Id="rId19" Type="http://schemas.openxmlformats.org/officeDocument/2006/relationships/font" Target="fonts/Signika-bold.fntdata"/><Relationship Id="rId6" Type="http://schemas.openxmlformats.org/officeDocument/2006/relationships/slide" Target="slides/slide1.xml"/><Relationship Id="rId18" Type="http://schemas.openxmlformats.org/officeDocument/2006/relationships/font" Target="fonts/Signik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003bd6ff0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003bd6ff0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3737a7a5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3737a7a5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b4a702412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b4a70241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3737a7a5b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3737a7a5b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03bd6ff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003bd6ff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3737a7a5b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3737a7a5b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3737a7a5b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3737a7a5b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003bd6ff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003bd6ff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3737a7a5b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3737a7a5b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959950" y="1358777"/>
            <a:ext cx="2316300" cy="2316300"/>
          </a:xfrm>
          <a:prstGeom prst="ellipse">
            <a:avLst/>
          </a:prstGeom>
          <a:gradFill>
            <a:gsLst>
              <a:gs pos="0">
                <a:schemeClr val="accent2"/>
              </a:gs>
              <a:gs pos="100000">
                <a:schemeClr val="lt2"/>
              </a:gs>
            </a:gsLst>
            <a:lin ang="5400012" scaled="0"/>
          </a:gradFill>
          <a:ln>
            <a:noFill/>
          </a:ln>
          <a:effectLst>
            <a:outerShdw blurRad="442913" rotWithShape="0" algn="bl" dir="5400000" dist="1905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 name="Google Shape;10;p2"/>
          <p:cNvSpPr/>
          <p:nvPr/>
        </p:nvSpPr>
        <p:spPr>
          <a:xfrm>
            <a:off x="43043" y="2452200"/>
            <a:ext cx="9095970" cy="2345993"/>
          </a:xfrm>
          <a:custGeom>
            <a:rect b="b" l="l" r="r" t="t"/>
            <a:pathLst>
              <a:path extrusionOk="0" h="15908" w="61677">
                <a:moveTo>
                  <a:pt x="42564" y="0"/>
                </a:moveTo>
                <a:cubicBezTo>
                  <a:pt x="42474" y="0"/>
                  <a:pt x="42324" y="120"/>
                  <a:pt x="42264" y="165"/>
                </a:cubicBezTo>
                <a:cubicBezTo>
                  <a:pt x="42129" y="263"/>
                  <a:pt x="42054" y="353"/>
                  <a:pt x="41882" y="368"/>
                </a:cubicBezTo>
                <a:cubicBezTo>
                  <a:pt x="41867" y="369"/>
                  <a:pt x="41851" y="370"/>
                  <a:pt x="41836" y="370"/>
                </a:cubicBezTo>
                <a:cubicBezTo>
                  <a:pt x="41635" y="370"/>
                  <a:pt x="41485" y="238"/>
                  <a:pt x="41290" y="203"/>
                </a:cubicBezTo>
                <a:cubicBezTo>
                  <a:pt x="41262" y="199"/>
                  <a:pt x="41234" y="197"/>
                  <a:pt x="41207" y="197"/>
                </a:cubicBezTo>
                <a:cubicBezTo>
                  <a:pt x="40953" y="197"/>
                  <a:pt x="40746" y="348"/>
                  <a:pt x="40570" y="518"/>
                </a:cubicBezTo>
                <a:cubicBezTo>
                  <a:pt x="40391" y="683"/>
                  <a:pt x="40256" y="945"/>
                  <a:pt x="40038" y="1057"/>
                </a:cubicBezTo>
                <a:cubicBezTo>
                  <a:pt x="39882" y="1120"/>
                  <a:pt x="39721" y="1151"/>
                  <a:pt x="39559" y="1151"/>
                </a:cubicBezTo>
                <a:cubicBezTo>
                  <a:pt x="39526" y="1151"/>
                  <a:pt x="39494" y="1150"/>
                  <a:pt x="39461" y="1147"/>
                </a:cubicBezTo>
                <a:cubicBezTo>
                  <a:pt x="39214" y="1147"/>
                  <a:pt x="39139" y="1222"/>
                  <a:pt x="39057" y="1454"/>
                </a:cubicBezTo>
                <a:cubicBezTo>
                  <a:pt x="38974" y="1672"/>
                  <a:pt x="38989" y="2069"/>
                  <a:pt x="38779" y="2211"/>
                </a:cubicBezTo>
                <a:cubicBezTo>
                  <a:pt x="38709" y="2260"/>
                  <a:pt x="38633" y="2278"/>
                  <a:pt x="38553" y="2278"/>
                </a:cubicBezTo>
                <a:cubicBezTo>
                  <a:pt x="38351" y="2278"/>
                  <a:pt x="38128" y="2164"/>
                  <a:pt x="37940" y="2159"/>
                </a:cubicBezTo>
                <a:cubicBezTo>
                  <a:pt x="37937" y="2159"/>
                  <a:pt x="37934" y="2159"/>
                  <a:pt x="37931" y="2159"/>
                </a:cubicBezTo>
                <a:cubicBezTo>
                  <a:pt x="37724" y="2159"/>
                  <a:pt x="37766" y="2423"/>
                  <a:pt x="37677" y="2571"/>
                </a:cubicBezTo>
                <a:cubicBezTo>
                  <a:pt x="37596" y="2716"/>
                  <a:pt x="37507" y="2740"/>
                  <a:pt x="37401" y="2740"/>
                </a:cubicBezTo>
                <a:cubicBezTo>
                  <a:pt x="37370" y="2740"/>
                  <a:pt x="37337" y="2738"/>
                  <a:pt x="37303" y="2736"/>
                </a:cubicBezTo>
                <a:cubicBezTo>
                  <a:pt x="37258" y="2729"/>
                  <a:pt x="37205" y="2729"/>
                  <a:pt x="37160" y="2729"/>
                </a:cubicBezTo>
                <a:cubicBezTo>
                  <a:pt x="36980" y="2744"/>
                  <a:pt x="36823" y="2826"/>
                  <a:pt x="36711" y="2961"/>
                </a:cubicBezTo>
                <a:cubicBezTo>
                  <a:pt x="36584" y="3081"/>
                  <a:pt x="36522" y="3159"/>
                  <a:pt x="36357" y="3159"/>
                </a:cubicBezTo>
                <a:cubicBezTo>
                  <a:pt x="36337" y="3159"/>
                  <a:pt x="36315" y="3158"/>
                  <a:pt x="36291" y="3156"/>
                </a:cubicBezTo>
                <a:cubicBezTo>
                  <a:pt x="36074" y="3126"/>
                  <a:pt x="35976" y="2976"/>
                  <a:pt x="35796" y="2901"/>
                </a:cubicBezTo>
                <a:cubicBezTo>
                  <a:pt x="35706" y="2976"/>
                  <a:pt x="35729" y="3163"/>
                  <a:pt x="35691" y="3261"/>
                </a:cubicBezTo>
                <a:cubicBezTo>
                  <a:pt x="35639" y="3418"/>
                  <a:pt x="35504" y="3538"/>
                  <a:pt x="35347" y="3576"/>
                </a:cubicBezTo>
                <a:cubicBezTo>
                  <a:pt x="35307" y="3581"/>
                  <a:pt x="35267" y="3583"/>
                  <a:pt x="35227" y="3583"/>
                </a:cubicBezTo>
                <a:cubicBezTo>
                  <a:pt x="35154" y="3583"/>
                  <a:pt x="35082" y="3575"/>
                  <a:pt x="35009" y="3561"/>
                </a:cubicBezTo>
                <a:cubicBezTo>
                  <a:pt x="34937" y="3548"/>
                  <a:pt x="34865" y="3536"/>
                  <a:pt x="34796" y="3536"/>
                </a:cubicBezTo>
                <a:cubicBezTo>
                  <a:pt x="34698" y="3536"/>
                  <a:pt x="34605" y="3560"/>
                  <a:pt x="34522" y="3643"/>
                </a:cubicBezTo>
                <a:cubicBezTo>
                  <a:pt x="34477" y="3695"/>
                  <a:pt x="34432" y="3755"/>
                  <a:pt x="34402" y="3823"/>
                </a:cubicBezTo>
                <a:cubicBezTo>
                  <a:pt x="34350" y="3920"/>
                  <a:pt x="34282" y="4018"/>
                  <a:pt x="34207" y="4100"/>
                </a:cubicBezTo>
                <a:cubicBezTo>
                  <a:pt x="34102" y="4243"/>
                  <a:pt x="34005" y="4392"/>
                  <a:pt x="33923" y="4542"/>
                </a:cubicBezTo>
                <a:cubicBezTo>
                  <a:pt x="33825" y="4715"/>
                  <a:pt x="33705" y="4835"/>
                  <a:pt x="33705" y="5045"/>
                </a:cubicBezTo>
                <a:cubicBezTo>
                  <a:pt x="33713" y="5419"/>
                  <a:pt x="34080" y="5787"/>
                  <a:pt x="33870" y="6154"/>
                </a:cubicBezTo>
                <a:cubicBezTo>
                  <a:pt x="33855" y="6169"/>
                  <a:pt x="33848" y="6191"/>
                  <a:pt x="33833" y="6206"/>
                </a:cubicBezTo>
                <a:cubicBezTo>
                  <a:pt x="33690" y="6049"/>
                  <a:pt x="33533" y="5899"/>
                  <a:pt x="33383" y="5749"/>
                </a:cubicBezTo>
                <a:cubicBezTo>
                  <a:pt x="33270" y="5614"/>
                  <a:pt x="33106" y="5539"/>
                  <a:pt x="32926" y="5539"/>
                </a:cubicBezTo>
                <a:cubicBezTo>
                  <a:pt x="32761" y="5524"/>
                  <a:pt x="32596" y="5494"/>
                  <a:pt x="32431" y="5442"/>
                </a:cubicBezTo>
                <a:cubicBezTo>
                  <a:pt x="32236" y="5382"/>
                  <a:pt x="32026" y="5352"/>
                  <a:pt x="31854" y="5239"/>
                </a:cubicBezTo>
                <a:cubicBezTo>
                  <a:pt x="31532" y="5030"/>
                  <a:pt x="31239" y="4745"/>
                  <a:pt x="30955" y="4490"/>
                </a:cubicBezTo>
                <a:cubicBezTo>
                  <a:pt x="30850" y="4392"/>
                  <a:pt x="30722" y="4175"/>
                  <a:pt x="30580" y="4123"/>
                </a:cubicBezTo>
                <a:cubicBezTo>
                  <a:pt x="30550" y="4118"/>
                  <a:pt x="30520" y="4115"/>
                  <a:pt x="30490" y="4115"/>
                </a:cubicBezTo>
                <a:cubicBezTo>
                  <a:pt x="30431" y="4115"/>
                  <a:pt x="30372" y="4125"/>
                  <a:pt x="30317" y="4145"/>
                </a:cubicBezTo>
                <a:cubicBezTo>
                  <a:pt x="30237" y="4170"/>
                  <a:pt x="30151" y="4185"/>
                  <a:pt x="30064" y="4185"/>
                </a:cubicBezTo>
                <a:cubicBezTo>
                  <a:pt x="30046" y="4185"/>
                  <a:pt x="30028" y="4184"/>
                  <a:pt x="30010" y="4183"/>
                </a:cubicBezTo>
                <a:cubicBezTo>
                  <a:pt x="29838" y="4168"/>
                  <a:pt x="29755" y="4018"/>
                  <a:pt x="29635" y="3920"/>
                </a:cubicBezTo>
                <a:cubicBezTo>
                  <a:pt x="29501" y="3808"/>
                  <a:pt x="29381" y="3688"/>
                  <a:pt x="29268" y="3561"/>
                </a:cubicBezTo>
                <a:cubicBezTo>
                  <a:pt x="29206" y="3477"/>
                  <a:pt x="29165" y="3437"/>
                  <a:pt x="29107" y="3437"/>
                </a:cubicBezTo>
                <a:cubicBezTo>
                  <a:pt x="29066" y="3437"/>
                  <a:pt x="29017" y="3456"/>
                  <a:pt x="28946" y="3493"/>
                </a:cubicBezTo>
                <a:cubicBezTo>
                  <a:pt x="28823" y="3561"/>
                  <a:pt x="28692" y="3603"/>
                  <a:pt x="28560" y="3603"/>
                </a:cubicBezTo>
                <a:cubicBezTo>
                  <a:pt x="28459" y="3603"/>
                  <a:pt x="28357" y="3578"/>
                  <a:pt x="28256" y="3523"/>
                </a:cubicBezTo>
                <a:cubicBezTo>
                  <a:pt x="28114" y="3433"/>
                  <a:pt x="27987" y="3336"/>
                  <a:pt x="27852" y="3231"/>
                </a:cubicBezTo>
                <a:cubicBezTo>
                  <a:pt x="27761" y="3169"/>
                  <a:pt x="27713" y="3134"/>
                  <a:pt x="27648" y="3134"/>
                </a:cubicBezTo>
                <a:cubicBezTo>
                  <a:pt x="27611" y="3134"/>
                  <a:pt x="27567" y="3146"/>
                  <a:pt x="27507" y="3171"/>
                </a:cubicBezTo>
                <a:cubicBezTo>
                  <a:pt x="27417" y="3206"/>
                  <a:pt x="27333" y="3231"/>
                  <a:pt x="27254" y="3231"/>
                </a:cubicBezTo>
                <a:cubicBezTo>
                  <a:pt x="27180" y="3231"/>
                  <a:pt x="27110" y="3210"/>
                  <a:pt x="27042" y="3156"/>
                </a:cubicBezTo>
                <a:cubicBezTo>
                  <a:pt x="26832" y="2983"/>
                  <a:pt x="26637" y="2804"/>
                  <a:pt x="26420" y="2646"/>
                </a:cubicBezTo>
                <a:cubicBezTo>
                  <a:pt x="26203" y="2489"/>
                  <a:pt x="26000" y="2346"/>
                  <a:pt x="25783" y="2211"/>
                </a:cubicBezTo>
                <a:cubicBezTo>
                  <a:pt x="25633" y="2114"/>
                  <a:pt x="25618" y="1957"/>
                  <a:pt x="25491" y="1852"/>
                </a:cubicBezTo>
                <a:cubicBezTo>
                  <a:pt x="25371" y="1739"/>
                  <a:pt x="25198" y="1739"/>
                  <a:pt x="25094" y="1642"/>
                </a:cubicBezTo>
                <a:cubicBezTo>
                  <a:pt x="24981" y="1537"/>
                  <a:pt x="25071" y="1410"/>
                  <a:pt x="25086" y="1282"/>
                </a:cubicBezTo>
                <a:cubicBezTo>
                  <a:pt x="25094" y="1185"/>
                  <a:pt x="25109" y="1170"/>
                  <a:pt x="25019" y="1117"/>
                </a:cubicBezTo>
                <a:cubicBezTo>
                  <a:pt x="24953" y="1080"/>
                  <a:pt x="24875" y="1063"/>
                  <a:pt x="24799" y="1063"/>
                </a:cubicBezTo>
                <a:cubicBezTo>
                  <a:pt x="24753" y="1063"/>
                  <a:pt x="24708" y="1069"/>
                  <a:pt x="24666" y="1080"/>
                </a:cubicBezTo>
                <a:cubicBezTo>
                  <a:pt x="24494" y="1140"/>
                  <a:pt x="24419" y="1260"/>
                  <a:pt x="24307" y="1380"/>
                </a:cubicBezTo>
                <a:cubicBezTo>
                  <a:pt x="24247" y="1445"/>
                  <a:pt x="24198" y="1486"/>
                  <a:pt x="24120" y="1486"/>
                </a:cubicBezTo>
                <a:cubicBezTo>
                  <a:pt x="24100" y="1486"/>
                  <a:pt x="24077" y="1483"/>
                  <a:pt x="24052" y="1477"/>
                </a:cubicBezTo>
                <a:cubicBezTo>
                  <a:pt x="23917" y="1417"/>
                  <a:pt x="23789" y="1342"/>
                  <a:pt x="23677" y="1245"/>
                </a:cubicBezTo>
                <a:cubicBezTo>
                  <a:pt x="23542" y="1140"/>
                  <a:pt x="23497" y="990"/>
                  <a:pt x="23407" y="855"/>
                </a:cubicBezTo>
                <a:cubicBezTo>
                  <a:pt x="23325" y="705"/>
                  <a:pt x="23212" y="578"/>
                  <a:pt x="23070" y="480"/>
                </a:cubicBezTo>
                <a:cubicBezTo>
                  <a:pt x="22957" y="428"/>
                  <a:pt x="22838" y="375"/>
                  <a:pt x="22718" y="338"/>
                </a:cubicBezTo>
                <a:cubicBezTo>
                  <a:pt x="22560" y="278"/>
                  <a:pt x="22500" y="158"/>
                  <a:pt x="22388" y="23"/>
                </a:cubicBezTo>
                <a:cubicBezTo>
                  <a:pt x="22283" y="218"/>
                  <a:pt x="22245" y="383"/>
                  <a:pt x="22058" y="540"/>
                </a:cubicBezTo>
                <a:cubicBezTo>
                  <a:pt x="22000" y="589"/>
                  <a:pt x="21918" y="646"/>
                  <a:pt x="21848" y="646"/>
                </a:cubicBezTo>
                <a:cubicBezTo>
                  <a:pt x="21801" y="646"/>
                  <a:pt x="21760" y="620"/>
                  <a:pt x="21736" y="548"/>
                </a:cubicBezTo>
                <a:cubicBezTo>
                  <a:pt x="21511" y="967"/>
                  <a:pt x="21136" y="1282"/>
                  <a:pt x="20687" y="1432"/>
                </a:cubicBezTo>
                <a:cubicBezTo>
                  <a:pt x="20544" y="1484"/>
                  <a:pt x="20282" y="1537"/>
                  <a:pt x="20184" y="1657"/>
                </a:cubicBezTo>
                <a:cubicBezTo>
                  <a:pt x="20094" y="1777"/>
                  <a:pt x="20072" y="2062"/>
                  <a:pt x="20034" y="2189"/>
                </a:cubicBezTo>
                <a:cubicBezTo>
                  <a:pt x="20012" y="2316"/>
                  <a:pt x="19960" y="2429"/>
                  <a:pt x="19877" y="2526"/>
                </a:cubicBezTo>
                <a:cubicBezTo>
                  <a:pt x="19682" y="2729"/>
                  <a:pt x="19292" y="2631"/>
                  <a:pt x="19038" y="2684"/>
                </a:cubicBezTo>
                <a:cubicBezTo>
                  <a:pt x="18775" y="2744"/>
                  <a:pt x="18536" y="2886"/>
                  <a:pt x="18356" y="3088"/>
                </a:cubicBezTo>
                <a:cubicBezTo>
                  <a:pt x="18221" y="3246"/>
                  <a:pt x="18138" y="3426"/>
                  <a:pt x="17958" y="3538"/>
                </a:cubicBezTo>
                <a:cubicBezTo>
                  <a:pt x="17868" y="3598"/>
                  <a:pt x="17764" y="3635"/>
                  <a:pt x="17674" y="3688"/>
                </a:cubicBezTo>
                <a:cubicBezTo>
                  <a:pt x="17531" y="3763"/>
                  <a:pt x="17321" y="3823"/>
                  <a:pt x="17201" y="3920"/>
                </a:cubicBezTo>
                <a:cubicBezTo>
                  <a:pt x="17111" y="4010"/>
                  <a:pt x="17044" y="4115"/>
                  <a:pt x="17007" y="4235"/>
                </a:cubicBezTo>
                <a:cubicBezTo>
                  <a:pt x="16924" y="4407"/>
                  <a:pt x="16872" y="4737"/>
                  <a:pt x="16677" y="4812"/>
                </a:cubicBezTo>
                <a:cubicBezTo>
                  <a:pt x="16572" y="4850"/>
                  <a:pt x="16564" y="4812"/>
                  <a:pt x="16474" y="4917"/>
                </a:cubicBezTo>
                <a:cubicBezTo>
                  <a:pt x="16437" y="4977"/>
                  <a:pt x="16392" y="5030"/>
                  <a:pt x="16347" y="5082"/>
                </a:cubicBezTo>
                <a:cubicBezTo>
                  <a:pt x="16325" y="5104"/>
                  <a:pt x="16295" y="5119"/>
                  <a:pt x="16257" y="5127"/>
                </a:cubicBezTo>
                <a:cubicBezTo>
                  <a:pt x="16205" y="5149"/>
                  <a:pt x="16190" y="5127"/>
                  <a:pt x="16130" y="5172"/>
                </a:cubicBezTo>
                <a:cubicBezTo>
                  <a:pt x="16070" y="5224"/>
                  <a:pt x="16025" y="5284"/>
                  <a:pt x="15995" y="5344"/>
                </a:cubicBezTo>
                <a:cubicBezTo>
                  <a:pt x="15867" y="5532"/>
                  <a:pt x="15770" y="5682"/>
                  <a:pt x="15538" y="5734"/>
                </a:cubicBezTo>
                <a:cubicBezTo>
                  <a:pt x="15506" y="5739"/>
                  <a:pt x="15474" y="5745"/>
                  <a:pt x="15442" y="5745"/>
                </a:cubicBezTo>
                <a:cubicBezTo>
                  <a:pt x="15429" y="5745"/>
                  <a:pt x="15416" y="5744"/>
                  <a:pt x="15403" y="5742"/>
                </a:cubicBezTo>
                <a:cubicBezTo>
                  <a:pt x="15385" y="5740"/>
                  <a:pt x="15366" y="5739"/>
                  <a:pt x="15349" y="5739"/>
                </a:cubicBezTo>
                <a:cubicBezTo>
                  <a:pt x="15300" y="5739"/>
                  <a:pt x="15252" y="5746"/>
                  <a:pt x="15208" y="5757"/>
                </a:cubicBezTo>
                <a:cubicBezTo>
                  <a:pt x="15103" y="5816"/>
                  <a:pt x="15110" y="6071"/>
                  <a:pt x="15020" y="6154"/>
                </a:cubicBezTo>
                <a:cubicBezTo>
                  <a:pt x="14996" y="6175"/>
                  <a:pt x="14973" y="6184"/>
                  <a:pt x="14951" y="6184"/>
                </a:cubicBezTo>
                <a:cubicBezTo>
                  <a:pt x="14863" y="6184"/>
                  <a:pt x="14788" y="6047"/>
                  <a:pt x="14698" y="6011"/>
                </a:cubicBezTo>
                <a:cubicBezTo>
                  <a:pt x="14623" y="6064"/>
                  <a:pt x="14608" y="6214"/>
                  <a:pt x="14571" y="6289"/>
                </a:cubicBezTo>
                <a:cubicBezTo>
                  <a:pt x="14533" y="6371"/>
                  <a:pt x="14488" y="6446"/>
                  <a:pt x="14436" y="6514"/>
                </a:cubicBezTo>
                <a:cubicBezTo>
                  <a:pt x="14368" y="6506"/>
                  <a:pt x="14308" y="6469"/>
                  <a:pt x="14271" y="6409"/>
                </a:cubicBezTo>
                <a:cubicBezTo>
                  <a:pt x="14173" y="6266"/>
                  <a:pt x="14188" y="6086"/>
                  <a:pt x="14121" y="5936"/>
                </a:cubicBezTo>
                <a:cubicBezTo>
                  <a:pt x="14061" y="5809"/>
                  <a:pt x="13964" y="5704"/>
                  <a:pt x="13836" y="5644"/>
                </a:cubicBezTo>
                <a:cubicBezTo>
                  <a:pt x="13807" y="5633"/>
                  <a:pt x="13779" y="5629"/>
                  <a:pt x="13752" y="5629"/>
                </a:cubicBezTo>
                <a:cubicBezTo>
                  <a:pt x="13670" y="5629"/>
                  <a:pt x="13595" y="5668"/>
                  <a:pt x="13499" y="5674"/>
                </a:cubicBezTo>
                <a:cubicBezTo>
                  <a:pt x="13349" y="5674"/>
                  <a:pt x="13274" y="5652"/>
                  <a:pt x="13207" y="5517"/>
                </a:cubicBezTo>
                <a:cubicBezTo>
                  <a:pt x="13164" y="5424"/>
                  <a:pt x="13135" y="5185"/>
                  <a:pt x="13011" y="5185"/>
                </a:cubicBezTo>
                <a:cubicBezTo>
                  <a:pt x="13004" y="5185"/>
                  <a:pt x="12997" y="5185"/>
                  <a:pt x="12989" y="5187"/>
                </a:cubicBezTo>
                <a:cubicBezTo>
                  <a:pt x="12902" y="5214"/>
                  <a:pt x="12839" y="5366"/>
                  <a:pt x="12720" y="5366"/>
                </a:cubicBezTo>
                <a:cubicBezTo>
                  <a:pt x="12705" y="5366"/>
                  <a:pt x="12690" y="5364"/>
                  <a:pt x="12675" y="5359"/>
                </a:cubicBezTo>
                <a:cubicBezTo>
                  <a:pt x="12592" y="5337"/>
                  <a:pt x="12517" y="5172"/>
                  <a:pt x="12480" y="5097"/>
                </a:cubicBezTo>
                <a:cubicBezTo>
                  <a:pt x="12427" y="4992"/>
                  <a:pt x="12360" y="4722"/>
                  <a:pt x="12255" y="4640"/>
                </a:cubicBezTo>
                <a:cubicBezTo>
                  <a:pt x="12225" y="4623"/>
                  <a:pt x="12189" y="4613"/>
                  <a:pt x="12152" y="4613"/>
                </a:cubicBezTo>
                <a:cubicBezTo>
                  <a:pt x="12123" y="4613"/>
                  <a:pt x="12094" y="4619"/>
                  <a:pt x="12067" y="4632"/>
                </a:cubicBezTo>
                <a:cubicBezTo>
                  <a:pt x="12037" y="4646"/>
                  <a:pt x="12004" y="4653"/>
                  <a:pt x="11971" y="4653"/>
                </a:cubicBezTo>
                <a:cubicBezTo>
                  <a:pt x="11930" y="4653"/>
                  <a:pt x="11891" y="4642"/>
                  <a:pt x="11858" y="4617"/>
                </a:cubicBezTo>
                <a:cubicBezTo>
                  <a:pt x="11648" y="4475"/>
                  <a:pt x="11520" y="4093"/>
                  <a:pt x="11385" y="3875"/>
                </a:cubicBezTo>
                <a:cubicBezTo>
                  <a:pt x="11318" y="3755"/>
                  <a:pt x="11250" y="3643"/>
                  <a:pt x="11168" y="3531"/>
                </a:cubicBezTo>
                <a:cubicBezTo>
                  <a:pt x="11093" y="3426"/>
                  <a:pt x="11056" y="3276"/>
                  <a:pt x="10943" y="3208"/>
                </a:cubicBezTo>
                <a:cubicBezTo>
                  <a:pt x="10810" y="3300"/>
                  <a:pt x="10755" y="3351"/>
                  <a:pt x="10595" y="3351"/>
                </a:cubicBezTo>
                <a:cubicBezTo>
                  <a:pt x="10584" y="3351"/>
                  <a:pt x="10573" y="3351"/>
                  <a:pt x="10561" y="3351"/>
                </a:cubicBezTo>
                <a:cubicBezTo>
                  <a:pt x="10396" y="3343"/>
                  <a:pt x="10261" y="3246"/>
                  <a:pt x="10096" y="3238"/>
                </a:cubicBezTo>
                <a:cubicBezTo>
                  <a:pt x="10092" y="3238"/>
                  <a:pt x="10088" y="3238"/>
                  <a:pt x="10083" y="3238"/>
                </a:cubicBezTo>
                <a:cubicBezTo>
                  <a:pt x="9905" y="3238"/>
                  <a:pt x="9815" y="3390"/>
                  <a:pt x="9662" y="3448"/>
                </a:cubicBezTo>
                <a:cubicBezTo>
                  <a:pt x="9542" y="3493"/>
                  <a:pt x="9452" y="3493"/>
                  <a:pt x="9377" y="3620"/>
                </a:cubicBezTo>
                <a:cubicBezTo>
                  <a:pt x="9322" y="3718"/>
                  <a:pt x="9277" y="3835"/>
                  <a:pt x="9169" y="3835"/>
                </a:cubicBezTo>
                <a:cubicBezTo>
                  <a:pt x="9145" y="3835"/>
                  <a:pt x="9117" y="3829"/>
                  <a:pt x="9084" y="3815"/>
                </a:cubicBezTo>
                <a:cubicBezTo>
                  <a:pt x="8897" y="3740"/>
                  <a:pt x="8860" y="3441"/>
                  <a:pt x="8657" y="3396"/>
                </a:cubicBezTo>
                <a:cubicBezTo>
                  <a:pt x="8639" y="3399"/>
                  <a:pt x="8620" y="3401"/>
                  <a:pt x="8601" y="3401"/>
                </a:cubicBezTo>
                <a:cubicBezTo>
                  <a:pt x="8582" y="3401"/>
                  <a:pt x="8564" y="3399"/>
                  <a:pt x="8545" y="3396"/>
                </a:cubicBezTo>
                <a:cubicBezTo>
                  <a:pt x="8492" y="3373"/>
                  <a:pt x="8440" y="3336"/>
                  <a:pt x="8402" y="3291"/>
                </a:cubicBezTo>
                <a:cubicBezTo>
                  <a:pt x="8290" y="3216"/>
                  <a:pt x="8193" y="3111"/>
                  <a:pt x="8110" y="2998"/>
                </a:cubicBezTo>
                <a:cubicBezTo>
                  <a:pt x="7990" y="2796"/>
                  <a:pt x="7968" y="2549"/>
                  <a:pt x="7833" y="2339"/>
                </a:cubicBezTo>
                <a:cubicBezTo>
                  <a:pt x="7773" y="2249"/>
                  <a:pt x="7698" y="2181"/>
                  <a:pt x="7608" y="2122"/>
                </a:cubicBezTo>
                <a:cubicBezTo>
                  <a:pt x="7518" y="2047"/>
                  <a:pt x="7458" y="1942"/>
                  <a:pt x="7368" y="1867"/>
                </a:cubicBezTo>
                <a:cubicBezTo>
                  <a:pt x="7307" y="1812"/>
                  <a:pt x="7268" y="1786"/>
                  <a:pt x="7230" y="1786"/>
                </a:cubicBezTo>
                <a:cubicBezTo>
                  <a:pt x="7189" y="1786"/>
                  <a:pt x="7149" y="1816"/>
                  <a:pt x="7083" y="1874"/>
                </a:cubicBezTo>
                <a:cubicBezTo>
                  <a:pt x="6992" y="1957"/>
                  <a:pt x="6926" y="2024"/>
                  <a:pt x="6865" y="2024"/>
                </a:cubicBezTo>
                <a:cubicBezTo>
                  <a:pt x="6816" y="2024"/>
                  <a:pt x="6770" y="1980"/>
                  <a:pt x="6716" y="1867"/>
                </a:cubicBezTo>
                <a:cubicBezTo>
                  <a:pt x="6656" y="1732"/>
                  <a:pt x="6581" y="1507"/>
                  <a:pt x="6461" y="1402"/>
                </a:cubicBezTo>
                <a:cubicBezTo>
                  <a:pt x="6410" y="1362"/>
                  <a:pt x="6392" y="1344"/>
                  <a:pt x="6373" y="1344"/>
                </a:cubicBezTo>
                <a:cubicBezTo>
                  <a:pt x="6356" y="1344"/>
                  <a:pt x="6339" y="1359"/>
                  <a:pt x="6296" y="1387"/>
                </a:cubicBezTo>
                <a:cubicBezTo>
                  <a:pt x="6206" y="1447"/>
                  <a:pt x="6139" y="1574"/>
                  <a:pt x="6072" y="1657"/>
                </a:cubicBezTo>
                <a:cubicBezTo>
                  <a:pt x="5982" y="1769"/>
                  <a:pt x="5877" y="1844"/>
                  <a:pt x="5787" y="1949"/>
                </a:cubicBezTo>
                <a:cubicBezTo>
                  <a:pt x="5749" y="2009"/>
                  <a:pt x="5712" y="2069"/>
                  <a:pt x="5667" y="2122"/>
                </a:cubicBezTo>
                <a:cubicBezTo>
                  <a:pt x="5622" y="2166"/>
                  <a:pt x="5554" y="2189"/>
                  <a:pt x="5502" y="2241"/>
                </a:cubicBezTo>
                <a:cubicBezTo>
                  <a:pt x="5457" y="2286"/>
                  <a:pt x="5397" y="2354"/>
                  <a:pt x="5337" y="2406"/>
                </a:cubicBezTo>
                <a:cubicBezTo>
                  <a:pt x="5232" y="2504"/>
                  <a:pt x="5090" y="2549"/>
                  <a:pt x="4985" y="2646"/>
                </a:cubicBezTo>
                <a:cubicBezTo>
                  <a:pt x="4895" y="2721"/>
                  <a:pt x="4842" y="2826"/>
                  <a:pt x="4835" y="2946"/>
                </a:cubicBezTo>
                <a:cubicBezTo>
                  <a:pt x="4827" y="3096"/>
                  <a:pt x="4985" y="3306"/>
                  <a:pt x="4917" y="3448"/>
                </a:cubicBezTo>
                <a:cubicBezTo>
                  <a:pt x="4715" y="3463"/>
                  <a:pt x="4513" y="3591"/>
                  <a:pt x="4333" y="3658"/>
                </a:cubicBezTo>
                <a:cubicBezTo>
                  <a:pt x="4018" y="3785"/>
                  <a:pt x="3771" y="4033"/>
                  <a:pt x="3651" y="4355"/>
                </a:cubicBezTo>
                <a:cubicBezTo>
                  <a:pt x="3606" y="4475"/>
                  <a:pt x="3591" y="4580"/>
                  <a:pt x="3486" y="4670"/>
                </a:cubicBezTo>
                <a:cubicBezTo>
                  <a:pt x="3418" y="4737"/>
                  <a:pt x="3336" y="4737"/>
                  <a:pt x="3261" y="4775"/>
                </a:cubicBezTo>
                <a:cubicBezTo>
                  <a:pt x="3134" y="4842"/>
                  <a:pt x="3006" y="4992"/>
                  <a:pt x="2864" y="5037"/>
                </a:cubicBezTo>
                <a:cubicBezTo>
                  <a:pt x="2830" y="5045"/>
                  <a:pt x="2794" y="5048"/>
                  <a:pt x="2759" y="5048"/>
                </a:cubicBezTo>
                <a:cubicBezTo>
                  <a:pt x="2723" y="5048"/>
                  <a:pt x="2688" y="5045"/>
                  <a:pt x="2654" y="5037"/>
                </a:cubicBezTo>
                <a:cubicBezTo>
                  <a:pt x="2594" y="5030"/>
                  <a:pt x="2541" y="5030"/>
                  <a:pt x="2481" y="5030"/>
                </a:cubicBezTo>
                <a:cubicBezTo>
                  <a:pt x="2347" y="5045"/>
                  <a:pt x="2302" y="5112"/>
                  <a:pt x="2234" y="5224"/>
                </a:cubicBezTo>
                <a:cubicBezTo>
                  <a:pt x="2182" y="5299"/>
                  <a:pt x="2144" y="5374"/>
                  <a:pt x="2122" y="5464"/>
                </a:cubicBezTo>
                <a:cubicBezTo>
                  <a:pt x="2099" y="5539"/>
                  <a:pt x="2077" y="5614"/>
                  <a:pt x="2062" y="5689"/>
                </a:cubicBezTo>
                <a:cubicBezTo>
                  <a:pt x="2030" y="5732"/>
                  <a:pt x="2002" y="5749"/>
                  <a:pt x="1974" y="5749"/>
                </a:cubicBezTo>
                <a:cubicBezTo>
                  <a:pt x="1930" y="5749"/>
                  <a:pt x="1888" y="5705"/>
                  <a:pt x="1837" y="5659"/>
                </a:cubicBezTo>
                <a:cubicBezTo>
                  <a:pt x="1792" y="5607"/>
                  <a:pt x="1724" y="5577"/>
                  <a:pt x="1657" y="5569"/>
                </a:cubicBezTo>
                <a:cubicBezTo>
                  <a:pt x="1447" y="5577"/>
                  <a:pt x="1245" y="5974"/>
                  <a:pt x="1162" y="6131"/>
                </a:cubicBezTo>
                <a:cubicBezTo>
                  <a:pt x="953" y="6071"/>
                  <a:pt x="840" y="5772"/>
                  <a:pt x="630" y="5734"/>
                </a:cubicBezTo>
                <a:cubicBezTo>
                  <a:pt x="609" y="5730"/>
                  <a:pt x="591" y="5728"/>
                  <a:pt x="575" y="5728"/>
                </a:cubicBezTo>
                <a:cubicBezTo>
                  <a:pt x="496" y="5728"/>
                  <a:pt x="472" y="5776"/>
                  <a:pt x="390" y="5876"/>
                </a:cubicBezTo>
                <a:cubicBezTo>
                  <a:pt x="255" y="6041"/>
                  <a:pt x="128" y="6214"/>
                  <a:pt x="16" y="6394"/>
                </a:cubicBezTo>
                <a:lnTo>
                  <a:pt x="1" y="6424"/>
                </a:lnTo>
                <a:lnTo>
                  <a:pt x="1" y="14795"/>
                </a:lnTo>
                <a:cubicBezTo>
                  <a:pt x="398" y="14780"/>
                  <a:pt x="803" y="14743"/>
                  <a:pt x="1200" y="14743"/>
                </a:cubicBezTo>
                <a:lnTo>
                  <a:pt x="1709" y="14743"/>
                </a:lnTo>
                <a:cubicBezTo>
                  <a:pt x="2242" y="14743"/>
                  <a:pt x="2781" y="14743"/>
                  <a:pt x="3313" y="14765"/>
                </a:cubicBezTo>
                <a:cubicBezTo>
                  <a:pt x="3853" y="14788"/>
                  <a:pt x="4393" y="14840"/>
                  <a:pt x="4925" y="14923"/>
                </a:cubicBezTo>
                <a:cubicBezTo>
                  <a:pt x="5547" y="15020"/>
                  <a:pt x="6169" y="15080"/>
                  <a:pt x="6784" y="15170"/>
                </a:cubicBezTo>
                <a:cubicBezTo>
                  <a:pt x="7406" y="15267"/>
                  <a:pt x="8020" y="15417"/>
                  <a:pt x="8650" y="15485"/>
                </a:cubicBezTo>
                <a:cubicBezTo>
                  <a:pt x="9347" y="15567"/>
                  <a:pt x="10036" y="15672"/>
                  <a:pt x="10733" y="15747"/>
                </a:cubicBezTo>
                <a:cubicBezTo>
                  <a:pt x="11310" y="15815"/>
                  <a:pt x="11903" y="15890"/>
                  <a:pt x="12487" y="15905"/>
                </a:cubicBezTo>
                <a:cubicBezTo>
                  <a:pt x="12600" y="15907"/>
                  <a:pt x="12712" y="15908"/>
                  <a:pt x="12824" y="15908"/>
                </a:cubicBezTo>
                <a:cubicBezTo>
                  <a:pt x="13049" y="15908"/>
                  <a:pt x="13274" y="15905"/>
                  <a:pt x="13499" y="15905"/>
                </a:cubicBezTo>
                <a:lnTo>
                  <a:pt x="14144" y="15905"/>
                </a:lnTo>
                <a:cubicBezTo>
                  <a:pt x="14766" y="15905"/>
                  <a:pt x="15365" y="15905"/>
                  <a:pt x="15972" y="15732"/>
                </a:cubicBezTo>
                <a:cubicBezTo>
                  <a:pt x="16377" y="15620"/>
                  <a:pt x="16819" y="15515"/>
                  <a:pt x="17194" y="15335"/>
                </a:cubicBezTo>
                <a:cubicBezTo>
                  <a:pt x="17246" y="15305"/>
                  <a:pt x="17299" y="15275"/>
                  <a:pt x="17344" y="15238"/>
                </a:cubicBezTo>
                <a:cubicBezTo>
                  <a:pt x="17614" y="15238"/>
                  <a:pt x="17883" y="15238"/>
                  <a:pt x="18146" y="15223"/>
                </a:cubicBezTo>
                <a:cubicBezTo>
                  <a:pt x="19225" y="15163"/>
                  <a:pt x="20304" y="15133"/>
                  <a:pt x="21384" y="15095"/>
                </a:cubicBezTo>
                <a:cubicBezTo>
                  <a:pt x="22808" y="15043"/>
                  <a:pt x="24239" y="14975"/>
                  <a:pt x="25656" y="14825"/>
                </a:cubicBezTo>
                <a:cubicBezTo>
                  <a:pt x="26319" y="14758"/>
                  <a:pt x="26980" y="14737"/>
                  <a:pt x="27642" y="14737"/>
                </a:cubicBezTo>
                <a:cubicBezTo>
                  <a:pt x="28303" y="14737"/>
                  <a:pt x="28965" y="14758"/>
                  <a:pt x="29628" y="14773"/>
                </a:cubicBezTo>
                <a:cubicBezTo>
                  <a:pt x="30031" y="14784"/>
                  <a:pt x="30433" y="14819"/>
                  <a:pt x="30833" y="14819"/>
                </a:cubicBezTo>
                <a:cubicBezTo>
                  <a:pt x="30976" y="14819"/>
                  <a:pt x="31119" y="14815"/>
                  <a:pt x="31262" y="14803"/>
                </a:cubicBezTo>
                <a:cubicBezTo>
                  <a:pt x="31607" y="14780"/>
                  <a:pt x="31951" y="14750"/>
                  <a:pt x="32296" y="14735"/>
                </a:cubicBezTo>
                <a:cubicBezTo>
                  <a:pt x="32296" y="14885"/>
                  <a:pt x="32319" y="15058"/>
                  <a:pt x="32409" y="15148"/>
                </a:cubicBezTo>
                <a:cubicBezTo>
                  <a:pt x="32476" y="15193"/>
                  <a:pt x="32551" y="15215"/>
                  <a:pt x="32626" y="15223"/>
                </a:cubicBezTo>
                <a:cubicBezTo>
                  <a:pt x="33016" y="15297"/>
                  <a:pt x="33405" y="15342"/>
                  <a:pt x="33795" y="15342"/>
                </a:cubicBezTo>
                <a:cubicBezTo>
                  <a:pt x="34170" y="15342"/>
                  <a:pt x="34537" y="15290"/>
                  <a:pt x="34904" y="15282"/>
                </a:cubicBezTo>
                <a:cubicBezTo>
                  <a:pt x="35027" y="15280"/>
                  <a:pt x="35148" y="15279"/>
                  <a:pt x="35269" y="15279"/>
                </a:cubicBezTo>
                <a:cubicBezTo>
                  <a:pt x="35511" y="15279"/>
                  <a:pt x="35751" y="15282"/>
                  <a:pt x="35991" y="15282"/>
                </a:cubicBezTo>
                <a:cubicBezTo>
                  <a:pt x="36463" y="15282"/>
                  <a:pt x="36928" y="15275"/>
                  <a:pt x="37400" y="15245"/>
                </a:cubicBezTo>
                <a:cubicBezTo>
                  <a:pt x="37790" y="15223"/>
                  <a:pt x="38180" y="15215"/>
                  <a:pt x="38569" y="15185"/>
                </a:cubicBezTo>
                <a:cubicBezTo>
                  <a:pt x="38997" y="15148"/>
                  <a:pt x="39424" y="15080"/>
                  <a:pt x="39858" y="15043"/>
                </a:cubicBezTo>
                <a:cubicBezTo>
                  <a:pt x="40286" y="15005"/>
                  <a:pt x="40728" y="15020"/>
                  <a:pt x="41155" y="15005"/>
                </a:cubicBezTo>
                <a:cubicBezTo>
                  <a:pt x="41492" y="14992"/>
                  <a:pt x="41822" y="14974"/>
                  <a:pt x="42157" y="14974"/>
                </a:cubicBezTo>
                <a:cubicBezTo>
                  <a:pt x="42210" y="14974"/>
                  <a:pt x="42264" y="14974"/>
                  <a:pt x="42317" y="14975"/>
                </a:cubicBezTo>
                <a:cubicBezTo>
                  <a:pt x="42954" y="14983"/>
                  <a:pt x="43591" y="15035"/>
                  <a:pt x="44220" y="15125"/>
                </a:cubicBezTo>
                <a:cubicBezTo>
                  <a:pt x="44783" y="15215"/>
                  <a:pt x="45345" y="15290"/>
                  <a:pt x="45922" y="15342"/>
                </a:cubicBezTo>
                <a:cubicBezTo>
                  <a:pt x="46619" y="15402"/>
                  <a:pt x="47323" y="15380"/>
                  <a:pt x="48028" y="15402"/>
                </a:cubicBezTo>
                <a:cubicBezTo>
                  <a:pt x="49010" y="15432"/>
                  <a:pt x="50007" y="15417"/>
                  <a:pt x="50988" y="15470"/>
                </a:cubicBezTo>
                <a:cubicBezTo>
                  <a:pt x="51672" y="15510"/>
                  <a:pt x="52349" y="15602"/>
                  <a:pt x="53031" y="15602"/>
                </a:cubicBezTo>
                <a:cubicBezTo>
                  <a:pt x="53119" y="15602"/>
                  <a:pt x="53208" y="15601"/>
                  <a:pt x="53297" y="15597"/>
                </a:cubicBezTo>
                <a:cubicBezTo>
                  <a:pt x="53477" y="15590"/>
                  <a:pt x="53649" y="15582"/>
                  <a:pt x="53829" y="15567"/>
                </a:cubicBezTo>
                <a:cubicBezTo>
                  <a:pt x="53896" y="15560"/>
                  <a:pt x="54106" y="15552"/>
                  <a:pt x="54174" y="15470"/>
                </a:cubicBezTo>
                <a:cubicBezTo>
                  <a:pt x="54264" y="15342"/>
                  <a:pt x="54114" y="15215"/>
                  <a:pt x="54046" y="15110"/>
                </a:cubicBezTo>
                <a:cubicBezTo>
                  <a:pt x="53994" y="15020"/>
                  <a:pt x="53956" y="14908"/>
                  <a:pt x="53941" y="14803"/>
                </a:cubicBezTo>
                <a:lnTo>
                  <a:pt x="53941" y="14803"/>
                </a:lnTo>
                <a:cubicBezTo>
                  <a:pt x="54533" y="14885"/>
                  <a:pt x="55126" y="14945"/>
                  <a:pt x="55710" y="15035"/>
                </a:cubicBezTo>
                <a:cubicBezTo>
                  <a:pt x="56332" y="15133"/>
                  <a:pt x="56947" y="15275"/>
                  <a:pt x="57569" y="15350"/>
                </a:cubicBezTo>
                <a:cubicBezTo>
                  <a:pt x="58266" y="15425"/>
                  <a:pt x="58963" y="15537"/>
                  <a:pt x="59660" y="15612"/>
                </a:cubicBezTo>
                <a:cubicBezTo>
                  <a:pt x="60237" y="15672"/>
                  <a:pt x="60829" y="15747"/>
                  <a:pt x="61414" y="15762"/>
                </a:cubicBezTo>
                <a:lnTo>
                  <a:pt x="61676" y="15762"/>
                </a:lnTo>
                <a:lnTo>
                  <a:pt x="61676" y="5232"/>
                </a:lnTo>
                <a:cubicBezTo>
                  <a:pt x="61665" y="5236"/>
                  <a:pt x="61654" y="5238"/>
                  <a:pt x="61642" y="5238"/>
                </a:cubicBezTo>
                <a:cubicBezTo>
                  <a:pt x="61631" y="5238"/>
                  <a:pt x="61620" y="5236"/>
                  <a:pt x="61609" y="5232"/>
                </a:cubicBezTo>
                <a:cubicBezTo>
                  <a:pt x="61519" y="5209"/>
                  <a:pt x="61451" y="5045"/>
                  <a:pt x="61406" y="4970"/>
                </a:cubicBezTo>
                <a:cubicBezTo>
                  <a:pt x="61354" y="4865"/>
                  <a:pt x="61294" y="4595"/>
                  <a:pt x="61189" y="4512"/>
                </a:cubicBezTo>
                <a:cubicBezTo>
                  <a:pt x="61157" y="4493"/>
                  <a:pt x="61124" y="4483"/>
                  <a:pt x="61090" y="4483"/>
                </a:cubicBezTo>
                <a:cubicBezTo>
                  <a:pt x="61060" y="4483"/>
                  <a:pt x="61030" y="4491"/>
                  <a:pt x="61002" y="4505"/>
                </a:cubicBezTo>
                <a:cubicBezTo>
                  <a:pt x="60968" y="4518"/>
                  <a:pt x="60934" y="4526"/>
                  <a:pt x="60901" y="4526"/>
                </a:cubicBezTo>
                <a:cubicBezTo>
                  <a:pt x="60861" y="4526"/>
                  <a:pt x="60821" y="4515"/>
                  <a:pt x="60784" y="4490"/>
                </a:cubicBezTo>
                <a:cubicBezTo>
                  <a:pt x="60574" y="4340"/>
                  <a:pt x="60447" y="3965"/>
                  <a:pt x="60319" y="3748"/>
                </a:cubicBezTo>
                <a:cubicBezTo>
                  <a:pt x="60252" y="3628"/>
                  <a:pt x="60177" y="3516"/>
                  <a:pt x="60102" y="3403"/>
                </a:cubicBezTo>
                <a:cubicBezTo>
                  <a:pt x="60027" y="3298"/>
                  <a:pt x="59990" y="3148"/>
                  <a:pt x="59877" y="3081"/>
                </a:cubicBezTo>
                <a:cubicBezTo>
                  <a:pt x="59744" y="3172"/>
                  <a:pt x="59683" y="3224"/>
                  <a:pt x="59528" y="3224"/>
                </a:cubicBezTo>
                <a:cubicBezTo>
                  <a:pt x="59517" y="3224"/>
                  <a:pt x="59506" y="3224"/>
                  <a:pt x="59495" y="3223"/>
                </a:cubicBezTo>
                <a:cubicBezTo>
                  <a:pt x="59323" y="3216"/>
                  <a:pt x="59195" y="3118"/>
                  <a:pt x="59023" y="3111"/>
                </a:cubicBezTo>
                <a:cubicBezTo>
                  <a:pt x="59019" y="3111"/>
                  <a:pt x="59014" y="3111"/>
                  <a:pt x="59010" y="3111"/>
                </a:cubicBezTo>
                <a:cubicBezTo>
                  <a:pt x="58832" y="3111"/>
                  <a:pt x="58749" y="3262"/>
                  <a:pt x="58588" y="3321"/>
                </a:cubicBezTo>
                <a:cubicBezTo>
                  <a:pt x="58468" y="3366"/>
                  <a:pt x="58386" y="3366"/>
                  <a:pt x="58311" y="3486"/>
                </a:cubicBezTo>
                <a:cubicBezTo>
                  <a:pt x="58250" y="3589"/>
                  <a:pt x="58204" y="3708"/>
                  <a:pt x="58096" y="3708"/>
                </a:cubicBezTo>
                <a:cubicBezTo>
                  <a:pt x="58071" y="3708"/>
                  <a:pt x="58043" y="3702"/>
                  <a:pt x="58011" y="3688"/>
                </a:cubicBezTo>
                <a:cubicBezTo>
                  <a:pt x="57824" y="3613"/>
                  <a:pt x="57794" y="3313"/>
                  <a:pt x="57591" y="3268"/>
                </a:cubicBezTo>
                <a:cubicBezTo>
                  <a:pt x="57573" y="3272"/>
                  <a:pt x="57554" y="3274"/>
                  <a:pt x="57535" y="3274"/>
                </a:cubicBezTo>
                <a:cubicBezTo>
                  <a:pt x="57516" y="3274"/>
                  <a:pt x="57498" y="3272"/>
                  <a:pt x="57479" y="3268"/>
                </a:cubicBezTo>
                <a:cubicBezTo>
                  <a:pt x="57419" y="3246"/>
                  <a:pt x="57374" y="3208"/>
                  <a:pt x="57329" y="3163"/>
                </a:cubicBezTo>
                <a:cubicBezTo>
                  <a:pt x="57217" y="3088"/>
                  <a:pt x="57119" y="2983"/>
                  <a:pt x="57044" y="2871"/>
                </a:cubicBezTo>
                <a:cubicBezTo>
                  <a:pt x="56917" y="2669"/>
                  <a:pt x="56894" y="2421"/>
                  <a:pt x="56759" y="2211"/>
                </a:cubicBezTo>
                <a:cubicBezTo>
                  <a:pt x="56699" y="2122"/>
                  <a:pt x="56625" y="2054"/>
                  <a:pt x="56542" y="1994"/>
                </a:cubicBezTo>
                <a:cubicBezTo>
                  <a:pt x="56445" y="1919"/>
                  <a:pt x="56385" y="1814"/>
                  <a:pt x="56295" y="1732"/>
                </a:cubicBezTo>
                <a:cubicBezTo>
                  <a:pt x="56236" y="1683"/>
                  <a:pt x="56197" y="1660"/>
                  <a:pt x="56161" y="1660"/>
                </a:cubicBezTo>
                <a:cubicBezTo>
                  <a:pt x="56120" y="1660"/>
                  <a:pt x="56082" y="1691"/>
                  <a:pt x="56017" y="1747"/>
                </a:cubicBezTo>
                <a:cubicBezTo>
                  <a:pt x="55921" y="1826"/>
                  <a:pt x="55853" y="1894"/>
                  <a:pt x="55792" y="1894"/>
                </a:cubicBezTo>
                <a:cubicBezTo>
                  <a:pt x="55744" y="1894"/>
                  <a:pt x="55700" y="1852"/>
                  <a:pt x="55650" y="1739"/>
                </a:cubicBezTo>
                <a:cubicBezTo>
                  <a:pt x="55590" y="1604"/>
                  <a:pt x="55508" y="1380"/>
                  <a:pt x="55388" y="1275"/>
                </a:cubicBezTo>
                <a:cubicBezTo>
                  <a:pt x="55340" y="1235"/>
                  <a:pt x="55322" y="1216"/>
                  <a:pt x="55302" y="1216"/>
                </a:cubicBezTo>
                <a:cubicBezTo>
                  <a:pt x="55285" y="1216"/>
                  <a:pt x="55265" y="1231"/>
                  <a:pt x="55223" y="1260"/>
                </a:cubicBezTo>
                <a:cubicBezTo>
                  <a:pt x="55141" y="1335"/>
                  <a:pt x="55058" y="1432"/>
                  <a:pt x="54998" y="1529"/>
                </a:cubicBezTo>
                <a:cubicBezTo>
                  <a:pt x="54916" y="1634"/>
                  <a:pt x="54803" y="1717"/>
                  <a:pt x="54721" y="1822"/>
                </a:cubicBezTo>
                <a:cubicBezTo>
                  <a:pt x="54683" y="1882"/>
                  <a:pt x="54638" y="1942"/>
                  <a:pt x="54593" y="1994"/>
                </a:cubicBezTo>
                <a:cubicBezTo>
                  <a:pt x="54548" y="2039"/>
                  <a:pt x="54481" y="2062"/>
                  <a:pt x="54436" y="2107"/>
                </a:cubicBezTo>
                <a:cubicBezTo>
                  <a:pt x="54384" y="2159"/>
                  <a:pt x="54331" y="2226"/>
                  <a:pt x="54271" y="2279"/>
                </a:cubicBezTo>
                <a:cubicBezTo>
                  <a:pt x="54159" y="2376"/>
                  <a:pt x="54016" y="2421"/>
                  <a:pt x="53911" y="2519"/>
                </a:cubicBezTo>
                <a:cubicBezTo>
                  <a:pt x="53829" y="2594"/>
                  <a:pt x="53776" y="2699"/>
                  <a:pt x="53761" y="2819"/>
                </a:cubicBezTo>
                <a:cubicBezTo>
                  <a:pt x="53761" y="2968"/>
                  <a:pt x="53911" y="3171"/>
                  <a:pt x="53844" y="3321"/>
                </a:cubicBezTo>
                <a:cubicBezTo>
                  <a:pt x="53649" y="3336"/>
                  <a:pt x="53439" y="3463"/>
                  <a:pt x="53259" y="3531"/>
                </a:cubicBezTo>
                <a:cubicBezTo>
                  <a:pt x="52952" y="3658"/>
                  <a:pt x="52705" y="3905"/>
                  <a:pt x="52585" y="4220"/>
                </a:cubicBezTo>
                <a:cubicBezTo>
                  <a:pt x="52555" y="4318"/>
                  <a:pt x="52517" y="4400"/>
                  <a:pt x="52472" y="4482"/>
                </a:cubicBezTo>
                <a:cubicBezTo>
                  <a:pt x="52465" y="4482"/>
                  <a:pt x="52465" y="4475"/>
                  <a:pt x="52457" y="4467"/>
                </a:cubicBezTo>
                <a:cubicBezTo>
                  <a:pt x="52248" y="4168"/>
                  <a:pt x="51963" y="3800"/>
                  <a:pt x="51618" y="3643"/>
                </a:cubicBezTo>
                <a:cubicBezTo>
                  <a:pt x="51511" y="3593"/>
                  <a:pt x="51392" y="3573"/>
                  <a:pt x="51270" y="3573"/>
                </a:cubicBezTo>
                <a:cubicBezTo>
                  <a:pt x="51119" y="3573"/>
                  <a:pt x="50964" y="3605"/>
                  <a:pt x="50831" y="3650"/>
                </a:cubicBezTo>
                <a:cubicBezTo>
                  <a:pt x="50663" y="3698"/>
                  <a:pt x="50433" y="3799"/>
                  <a:pt x="50236" y="3799"/>
                </a:cubicBezTo>
                <a:cubicBezTo>
                  <a:pt x="50187" y="3799"/>
                  <a:pt x="50140" y="3793"/>
                  <a:pt x="50096" y="3778"/>
                </a:cubicBezTo>
                <a:cubicBezTo>
                  <a:pt x="49774" y="3665"/>
                  <a:pt x="49527" y="3328"/>
                  <a:pt x="49265" y="3126"/>
                </a:cubicBezTo>
                <a:cubicBezTo>
                  <a:pt x="49077" y="2976"/>
                  <a:pt x="48875" y="2849"/>
                  <a:pt x="48650" y="2744"/>
                </a:cubicBezTo>
                <a:cubicBezTo>
                  <a:pt x="48610" y="2728"/>
                  <a:pt x="48587" y="2720"/>
                  <a:pt x="48569" y="2720"/>
                </a:cubicBezTo>
                <a:cubicBezTo>
                  <a:pt x="48535" y="2720"/>
                  <a:pt x="48515" y="2745"/>
                  <a:pt x="48433" y="2789"/>
                </a:cubicBezTo>
                <a:cubicBezTo>
                  <a:pt x="48393" y="2811"/>
                  <a:pt x="48309" y="2856"/>
                  <a:pt x="48245" y="2856"/>
                </a:cubicBezTo>
                <a:cubicBezTo>
                  <a:pt x="48225" y="2856"/>
                  <a:pt x="48207" y="2852"/>
                  <a:pt x="48193" y="2841"/>
                </a:cubicBezTo>
                <a:cubicBezTo>
                  <a:pt x="48155" y="2811"/>
                  <a:pt x="48148" y="2684"/>
                  <a:pt x="48133" y="2639"/>
                </a:cubicBezTo>
                <a:cubicBezTo>
                  <a:pt x="48095" y="2519"/>
                  <a:pt x="48043" y="2406"/>
                  <a:pt x="47968" y="2309"/>
                </a:cubicBezTo>
                <a:cubicBezTo>
                  <a:pt x="47887" y="2179"/>
                  <a:pt x="47853" y="2116"/>
                  <a:pt x="47769" y="2116"/>
                </a:cubicBezTo>
                <a:cubicBezTo>
                  <a:pt x="47737" y="2116"/>
                  <a:pt x="47698" y="2125"/>
                  <a:pt x="47646" y="2144"/>
                </a:cubicBezTo>
                <a:cubicBezTo>
                  <a:pt x="47551" y="2188"/>
                  <a:pt x="47451" y="2206"/>
                  <a:pt x="47346" y="2206"/>
                </a:cubicBezTo>
                <a:cubicBezTo>
                  <a:pt x="47326" y="2206"/>
                  <a:pt x="47306" y="2205"/>
                  <a:pt x="47286" y="2204"/>
                </a:cubicBezTo>
                <a:cubicBezTo>
                  <a:pt x="47061" y="2159"/>
                  <a:pt x="46941" y="1934"/>
                  <a:pt x="46784" y="1784"/>
                </a:cubicBezTo>
                <a:cubicBezTo>
                  <a:pt x="46701" y="1702"/>
                  <a:pt x="46604" y="1642"/>
                  <a:pt x="46491" y="1597"/>
                </a:cubicBezTo>
                <a:cubicBezTo>
                  <a:pt x="46424" y="1582"/>
                  <a:pt x="46349" y="1559"/>
                  <a:pt x="46282" y="1529"/>
                </a:cubicBezTo>
                <a:cubicBezTo>
                  <a:pt x="46214" y="1492"/>
                  <a:pt x="46162" y="1447"/>
                  <a:pt x="46124" y="1387"/>
                </a:cubicBezTo>
                <a:cubicBezTo>
                  <a:pt x="46064" y="1305"/>
                  <a:pt x="46034" y="1147"/>
                  <a:pt x="45937" y="1110"/>
                </a:cubicBezTo>
                <a:cubicBezTo>
                  <a:pt x="45896" y="1097"/>
                  <a:pt x="45852" y="1092"/>
                  <a:pt x="45807" y="1092"/>
                </a:cubicBezTo>
                <a:cubicBezTo>
                  <a:pt x="45771" y="1092"/>
                  <a:pt x="45734" y="1095"/>
                  <a:pt x="45697" y="1102"/>
                </a:cubicBezTo>
                <a:cubicBezTo>
                  <a:pt x="45626" y="1112"/>
                  <a:pt x="45565" y="1153"/>
                  <a:pt x="45506" y="1153"/>
                </a:cubicBezTo>
                <a:cubicBezTo>
                  <a:pt x="45477" y="1153"/>
                  <a:pt x="45449" y="1144"/>
                  <a:pt x="45420" y="1117"/>
                </a:cubicBezTo>
                <a:cubicBezTo>
                  <a:pt x="45270" y="975"/>
                  <a:pt x="45300" y="653"/>
                  <a:pt x="45075" y="563"/>
                </a:cubicBezTo>
                <a:cubicBezTo>
                  <a:pt x="45048" y="555"/>
                  <a:pt x="45022" y="552"/>
                  <a:pt x="44996" y="552"/>
                </a:cubicBezTo>
                <a:cubicBezTo>
                  <a:pt x="44940" y="552"/>
                  <a:pt x="44886" y="567"/>
                  <a:pt x="44835" y="593"/>
                </a:cubicBezTo>
                <a:cubicBezTo>
                  <a:pt x="44775" y="615"/>
                  <a:pt x="44715" y="630"/>
                  <a:pt x="44648" y="630"/>
                </a:cubicBezTo>
                <a:cubicBezTo>
                  <a:pt x="44505" y="630"/>
                  <a:pt x="44445" y="540"/>
                  <a:pt x="44333" y="458"/>
                </a:cubicBezTo>
                <a:cubicBezTo>
                  <a:pt x="44221" y="361"/>
                  <a:pt x="44085" y="313"/>
                  <a:pt x="43946" y="313"/>
                </a:cubicBezTo>
                <a:cubicBezTo>
                  <a:pt x="43880" y="313"/>
                  <a:pt x="43813" y="324"/>
                  <a:pt x="43748" y="345"/>
                </a:cubicBezTo>
                <a:cubicBezTo>
                  <a:pt x="43666" y="368"/>
                  <a:pt x="43561" y="390"/>
                  <a:pt x="43486" y="420"/>
                </a:cubicBezTo>
                <a:cubicBezTo>
                  <a:pt x="43411" y="450"/>
                  <a:pt x="43396" y="435"/>
                  <a:pt x="43366" y="518"/>
                </a:cubicBezTo>
                <a:cubicBezTo>
                  <a:pt x="43360" y="519"/>
                  <a:pt x="43353" y="520"/>
                  <a:pt x="43346" y="520"/>
                </a:cubicBezTo>
                <a:cubicBezTo>
                  <a:pt x="43238" y="520"/>
                  <a:pt x="43062" y="365"/>
                  <a:pt x="42991" y="315"/>
                </a:cubicBezTo>
                <a:cubicBezTo>
                  <a:pt x="42894" y="248"/>
                  <a:pt x="42804" y="173"/>
                  <a:pt x="42699" y="105"/>
                </a:cubicBezTo>
                <a:cubicBezTo>
                  <a:pt x="42662" y="75"/>
                  <a:pt x="42617" y="38"/>
                  <a:pt x="425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244339" y="3080448"/>
            <a:ext cx="4955105" cy="1953980"/>
          </a:xfrm>
          <a:custGeom>
            <a:rect b="b" l="l" r="r" t="t"/>
            <a:pathLst>
              <a:path extrusionOk="0" h="16962" w="43014">
                <a:moveTo>
                  <a:pt x="35819" y="98"/>
                </a:moveTo>
                <a:cubicBezTo>
                  <a:pt x="35819" y="106"/>
                  <a:pt x="35834" y="128"/>
                  <a:pt x="35841" y="143"/>
                </a:cubicBezTo>
                <a:cubicBezTo>
                  <a:pt x="35849" y="166"/>
                  <a:pt x="35826" y="181"/>
                  <a:pt x="35826" y="188"/>
                </a:cubicBezTo>
                <a:cubicBezTo>
                  <a:pt x="35819" y="188"/>
                  <a:pt x="35811" y="181"/>
                  <a:pt x="35811" y="173"/>
                </a:cubicBezTo>
                <a:cubicBezTo>
                  <a:pt x="35811" y="143"/>
                  <a:pt x="35819" y="121"/>
                  <a:pt x="35819" y="98"/>
                </a:cubicBezTo>
                <a:close/>
                <a:moveTo>
                  <a:pt x="36381" y="98"/>
                </a:moveTo>
                <a:cubicBezTo>
                  <a:pt x="36381" y="121"/>
                  <a:pt x="36388" y="143"/>
                  <a:pt x="36388" y="173"/>
                </a:cubicBezTo>
                <a:cubicBezTo>
                  <a:pt x="36381" y="181"/>
                  <a:pt x="36381" y="188"/>
                  <a:pt x="36373" y="188"/>
                </a:cubicBezTo>
                <a:cubicBezTo>
                  <a:pt x="36366" y="181"/>
                  <a:pt x="36366" y="158"/>
                  <a:pt x="36358" y="143"/>
                </a:cubicBezTo>
                <a:cubicBezTo>
                  <a:pt x="36366" y="128"/>
                  <a:pt x="36373" y="106"/>
                  <a:pt x="36381" y="98"/>
                </a:cubicBezTo>
                <a:close/>
                <a:moveTo>
                  <a:pt x="35751" y="113"/>
                </a:moveTo>
                <a:cubicBezTo>
                  <a:pt x="35759" y="128"/>
                  <a:pt x="35766" y="143"/>
                  <a:pt x="35774" y="158"/>
                </a:cubicBezTo>
                <a:lnTo>
                  <a:pt x="35759" y="196"/>
                </a:lnTo>
                <a:lnTo>
                  <a:pt x="35744" y="181"/>
                </a:lnTo>
                <a:cubicBezTo>
                  <a:pt x="35744" y="158"/>
                  <a:pt x="35751" y="136"/>
                  <a:pt x="35751" y="113"/>
                </a:cubicBezTo>
                <a:close/>
                <a:moveTo>
                  <a:pt x="36441" y="113"/>
                </a:moveTo>
                <a:cubicBezTo>
                  <a:pt x="36441" y="136"/>
                  <a:pt x="36448" y="158"/>
                  <a:pt x="36456" y="181"/>
                </a:cubicBezTo>
                <a:lnTo>
                  <a:pt x="36441" y="196"/>
                </a:lnTo>
                <a:lnTo>
                  <a:pt x="36426" y="158"/>
                </a:lnTo>
                <a:cubicBezTo>
                  <a:pt x="36433" y="143"/>
                  <a:pt x="36441" y="128"/>
                  <a:pt x="36441" y="113"/>
                </a:cubicBezTo>
                <a:close/>
                <a:moveTo>
                  <a:pt x="35519" y="256"/>
                </a:moveTo>
                <a:lnTo>
                  <a:pt x="35601" y="271"/>
                </a:lnTo>
                <a:lnTo>
                  <a:pt x="35601" y="286"/>
                </a:lnTo>
                <a:lnTo>
                  <a:pt x="35534" y="293"/>
                </a:lnTo>
                <a:lnTo>
                  <a:pt x="35519" y="256"/>
                </a:lnTo>
                <a:close/>
                <a:moveTo>
                  <a:pt x="36681" y="256"/>
                </a:moveTo>
                <a:lnTo>
                  <a:pt x="36681" y="256"/>
                </a:lnTo>
                <a:cubicBezTo>
                  <a:pt x="36673" y="271"/>
                  <a:pt x="36666" y="278"/>
                  <a:pt x="36666" y="293"/>
                </a:cubicBezTo>
                <a:lnTo>
                  <a:pt x="36591" y="286"/>
                </a:lnTo>
                <a:lnTo>
                  <a:pt x="36591" y="271"/>
                </a:lnTo>
                <a:lnTo>
                  <a:pt x="36681" y="256"/>
                </a:lnTo>
                <a:close/>
                <a:moveTo>
                  <a:pt x="35601" y="323"/>
                </a:moveTo>
                <a:cubicBezTo>
                  <a:pt x="35601" y="331"/>
                  <a:pt x="35601" y="331"/>
                  <a:pt x="35601" y="338"/>
                </a:cubicBezTo>
                <a:lnTo>
                  <a:pt x="35564" y="346"/>
                </a:lnTo>
                <a:lnTo>
                  <a:pt x="35549" y="323"/>
                </a:lnTo>
                <a:close/>
                <a:moveTo>
                  <a:pt x="36651" y="323"/>
                </a:moveTo>
                <a:cubicBezTo>
                  <a:pt x="36651" y="331"/>
                  <a:pt x="36643" y="346"/>
                  <a:pt x="36636" y="346"/>
                </a:cubicBezTo>
                <a:lnTo>
                  <a:pt x="36591" y="346"/>
                </a:lnTo>
                <a:lnTo>
                  <a:pt x="36591" y="338"/>
                </a:lnTo>
                <a:cubicBezTo>
                  <a:pt x="36591" y="331"/>
                  <a:pt x="36591" y="331"/>
                  <a:pt x="36591" y="323"/>
                </a:cubicBezTo>
                <a:close/>
                <a:moveTo>
                  <a:pt x="14204" y="6656"/>
                </a:moveTo>
                <a:cubicBezTo>
                  <a:pt x="14211" y="6679"/>
                  <a:pt x="14421" y="6694"/>
                  <a:pt x="14421" y="6716"/>
                </a:cubicBezTo>
                <a:cubicBezTo>
                  <a:pt x="14421" y="6731"/>
                  <a:pt x="14383" y="6731"/>
                  <a:pt x="14338" y="6739"/>
                </a:cubicBezTo>
                <a:cubicBezTo>
                  <a:pt x="14338" y="6731"/>
                  <a:pt x="14331" y="6731"/>
                  <a:pt x="14331" y="6724"/>
                </a:cubicBezTo>
                <a:cubicBezTo>
                  <a:pt x="14331" y="6724"/>
                  <a:pt x="14316" y="6731"/>
                  <a:pt x="14294" y="6746"/>
                </a:cubicBezTo>
                <a:lnTo>
                  <a:pt x="14234" y="6761"/>
                </a:lnTo>
                <a:cubicBezTo>
                  <a:pt x="14264" y="6724"/>
                  <a:pt x="14294" y="6686"/>
                  <a:pt x="14286" y="6686"/>
                </a:cubicBezTo>
                <a:lnTo>
                  <a:pt x="14286" y="6686"/>
                </a:lnTo>
                <a:cubicBezTo>
                  <a:pt x="14256" y="6694"/>
                  <a:pt x="14219" y="6716"/>
                  <a:pt x="14196" y="6739"/>
                </a:cubicBezTo>
                <a:cubicBezTo>
                  <a:pt x="14166" y="6754"/>
                  <a:pt x="14136" y="6776"/>
                  <a:pt x="14099" y="6791"/>
                </a:cubicBezTo>
                <a:lnTo>
                  <a:pt x="14091" y="6784"/>
                </a:lnTo>
                <a:cubicBezTo>
                  <a:pt x="14091" y="6776"/>
                  <a:pt x="14166" y="6709"/>
                  <a:pt x="14204" y="6656"/>
                </a:cubicBezTo>
                <a:close/>
                <a:moveTo>
                  <a:pt x="14219" y="6784"/>
                </a:moveTo>
                <a:cubicBezTo>
                  <a:pt x="14219" y="6791"/>
                  <a:pt x="14226" y="6799"/>
                  <a:pt x="14234" y="6799"/>
                </a:cubicBezTo>
                <a:cubicBezTo>
                  <a:pt x="14219" y="6829"/>
                  <a:pt x="14189" y="6844"/>
                  <a:pt x="14166" y="6866"/>
                </a:cubicBezTo>
                <a:cubicBezTo>
                  <a:pt x="14159" y="6866"/>
                  <a:pt x="14181" y="6821"/>
                  <a:pt x="14219" y="6784"/>
                </a:cubicBezTo>
                <a:close/>
                <a:moveTo>
                  <a:pt x="585" y="13082"/>
                </a:moveTo>
                <a:lnTo>
                  <a:pt x="585" y="13087"/>
                </a:lnTo>
                <a:lnTo>
                  <a:pt x="590" y="13087"/>
                </a:lnTo>
                <a:cubicBezTo>
                  <a:pt x="589" y="13085"/>
                  <a:pt x="587" y="13084"/>
                  <a:pt x="585" y="13082"/>
                </a:cubicBezTo>
                <a:close/>
                <a:moveTo>
                  <a:pt x="36508" y="1"/>
                </a:moveTo>
                <a:cubicBezTo>
                  <a:pt x="36493" y="1"/>
                  <a:pt x="36523" y="218"/>
                  <a:pt x="36508" y="218"/>
                </a:cubicBezTo>
                <a:cubicBezTo>
                  <a:pt x="36493" y="203"/>
                  <a:pt x="36486" y="181"/>
                  <a:pt x="36486" y="158"/>
                </a:cubicBezTo>
                <a:cubicBezTo>
                  <a:pt x="36486" y="151"/>
                  <a:pt x="36493" y="136"/>
                  <a:pt x="36493" y="128"/>
                </a:cubicBezTo>
                <a:lnTo>
                  <a:pt x="36493" y="128"/>
                </a:lnTo>
                <a:cubicBezTo>
                  <a:pt x="36493" y="128"/>
                  <a:pt x="36486" y="128"/>
                  <a:pt x="36478" y="143"/>
                </a:cubicBezTo>
                <a:cubicBezTo>
                  <a:pt x="36463" y="98"/>
                  <a:pt x="36448" y="53"/>
                  <a:pt x="36433" y="16"/>
                </a:cubicBezTo>
                <a:lnTo>
                  <a:pt x="36433" y="16"/>
                </a:lnTo>
                <a:cubicBezTo>
                  <a:pt x="36433" y="46"/>
                  <a:pt x="36433" y="76"/>
                  <a:pt x="36441" y="98"/>
                </a:cubicBezTo>
                <a:cubicBezTo>
                  <a:pt x="36426" y="113"/>
                  <a:pt x="36418" y="121"/>
                  <a:pt x="36411" y="136"/>
                </a:cubicBezTo>
                <a:cubicBezTo>
                  <a:pt x="36403" y="98"/>
                  <a:pt x="36388" y="61"/>
                  <a:pt x="36373" y="31"/>
                </a:cubicBezTo>
                <a:lnTo>
                  <a:pt x="36373" y="76"/>
                </a:lnTo>
                <a:cubicBezTo>
                  <a:pt x="36366" y="83"/>
                  <a:pt x="36358" y="98"/>
                  <a:pt x="36343" y="121"/>
                </a:cubicBezTo>
                <a:cubicBezTo>
                  <a:pt x="36343" y="91"/>
                  <a:pt x="36328" y="68"/>
                  <a:pt x="36321" y="38"/>
                </a:cubicBezTo>
                <a:cubicBezTo>
                  <a:pt x="36313" y="83"/>
                  <a:pt x="36313" y="121"/>
                  <a:pt x="36321" y="158"/>
                </a:cubicBezTo>
                <a:lnTo>
                  <a:pt x="36298" y="196"/>
                </a:lnTo>
                <a:cubicBezTo>
                  <a:pt x="36298" y="173"/>
                  <a:pt x="36291" y="158"/>
                  <a:pt x="36283" y="136"/>
                </a:cubicBezTo>
                <a:cubicBezTo>
                  <a:pt x="36298" y="106"/>
                  <a:pt x="36306" y="68"/>
                  <a:pt x="36306" y="38"/>
                </a:cubicBezTo>
                <a:lnTo>
                  <a:pt x="36306" y="38"/>
                </a:lnTo>
                <a:cubicBezTo>
                  <a:pt x="36291" y="61"/>
                  <a:pt x="36283" y="83"/>
                  <a:pt x="36276" y="106"/>
                </a:cubicBezTo>
                <a:cubicBezTo>
                  <a:pt x="36276" y="91"/>
                  <a:pt x="36269" y="68"/>
                  <a:pt x="36261" y="53"/>
                </a:cubicBezTo>
                <a:cubicBezTo>
                  <a:pt x="36254" y="91"/>
                  <a:pt x="36254" y="121"/>
                  <a:pt x="36261" y="158"/>
                </a:cubicBezTo>
                <a:lnTo>
                  <a:pt x="36239" y="211"/>
                </a:lnTo>
                <a:cubicBezTo>
                  <a:pt x="36239" y="188"/>
                  <a:pt x="36231" y="158"/>
                  <a:pt x="36224" y="136"/>
                </a:cubicBezTo>
                <a:cubicBezTo>
                  <a:pt x="36224" y="98"/>
                  <a:pt x="36224" y="61"/>
                  <a:pt x="36216" y="23"/>
                </a:cubicBezTo>
                <a:cubicBezTo>
                  <a:pt x="36216" y="53"/>
                  <a:pt x="36216" y="83"/>
                  <a:pt x="36216" y="113"/>
                </a:cubicBezTo>
                <a:cubicBezTo>
                  <a:pt x="36209" y="83"/>
                  <a:pt x="36201" y="61"/>
                  <a:pt x="36201" y="61"/>
                </a:cubicBezTo>
                <a:cubicBezTo>
                  <a:pt x="36194" y="91"/>
                  <a:pt x="36194" y="121"/>
                  <a:pt x="36201" y="151"/>
                </a:cubicBezTo>
                <a:cubicBezTo>
                  <a:pt x="36194" y="128"/>
                  <a:pt x="36186" y="106"/>
                  <a:pt x="36179" y="91"/>
                </a:cubicBezTo>
                <a:lnTo>
                  <a:pt x="36179" y="91"/>
                </a:lnTo>
                <a:cubicBezTo>
                  <a:pt x="36186" y="113"/>
                  <a:pt x="36194" y="143"/>
                  <a:pt x="36201" y="173"/>
                </a:cubicBezTo>
                <a:cubicBezTo>
                  <a:pt x="36201" y="181"/>
                  <a:pt x="36201" y="188"/>
                  <a:pt x="36201" y="196"/>
                </a:cubicBezTo>
                <a:lnTo>
                  <a:pt x="36164" y="136"/>
                </a:lnTo>
                <a:cubicBezTo>
                  <a:pt x="36164" y="113"/>
                  <a:pt x="36156" y="91"/>
                  <a:pt x="36149" y="68"/>
                </a:cubicBezTo>
                <a:cubicBezTo>
                  <a:pt x="36149" y="68"/>
                  <a:pt x="36149" y="83"/>
                  <a:pt x="36141" y="98"/>
                </a:cubicBezTo>
                <a:cubicBezTo>
                  <a:pt x="36134" y="83"/>
                  <a:pt x="36126" y="68"/>
                  <a:pt x="36111" y="53"/>
                </a:cubicBezTo>
                <a:lnTo>
                  <a:pt x="36111" y="53"/>
                </a:lnTo>
                <a:cubicBezTo>
                  <a:pt x="36119" y="76"/>
                  <a:pt x="36126" y="91"/>
                  <a:pt x="36141" y="106"/>
                </a:cubicBezTo>
                <a:lnTo>
                  <a:pt x="36141" y="136"/>
                </a:lnTo>
                <a:lnTo>
                  <a:pt x="36111" y="83"/>
                </a:lnTo>
                <a:cubicBezTo>
                  <a:pt x="36111" y="79"/>
                  <a:pt x="36111" y="78"/>
                  <a:pt x="36111" y="76"/>
                </a:cubicBezTo>
                <a:cubicBezTo>
                  <a:pt x="36111" y="76"/>
                  <a:pt x="36104" y="68"/>
                  <a:pt x="36104" y="68"/>
                </a:cubicBezTo>
                <a:cubicBezTo>
                  <a:pt x="36096" y="76"/>
                  <a:pt x="36096" y="83"/>
                  <a:pt x="36104" y="91"/>
                </a:cubicBezTo>
                <a:cubicBezTo>
                  <a:pt x="36104" y="91"/>
                  <a:pt x="36104" y="98"/>
                  <a:pt x="36096" y="113"/>
                </a:cubicBezTo>
                <a:cubicBezTo>
                  <a:pt x="36096" y="98"/>
                  <a:pt x="36096" y="91"/>
                  <a:pt x="36089" y="91"/>
                </a:cubicBezTo>
                <a:cubicBezTo>
                  <a:pt x="36089" y="83"/>
                  <a:pt x="36089" y="76"/>
                  <a:pt x="36089" y="68"/>
                </a:cubicBezTo>
                <a:lnTo>
                  <a:pt x="36081" y="76"/>
                </a:lnTo>
                <a:cubicBezTo>
                  <a:pt x="36081" y="78"/>
                  <a:pt x="36081" y="79"/>
                  <a:pt x="36081" y="83"/>
                </a:cubicBezTo>
                <a:lnTo>
                  <a:pt x="36044" y="136"/>
                </a:lnTo>
                <a:cubicBezTo>
                  <a:pt x="36044" y="128"/>
                  <a:pt x="36044" y="113"/>
                  <a:pt x="36044" y="106"/>
                </a:cubicBezTo>
                <a:cubicBezTo>
                  <a:pt x="36059" y="91"/>
                  <a:pt x="36066" y="68"/>
                  <a:pt x="36074" y="53"/>
                </a:cubicBezTo>
                <a:lnTo>
                  <a:pt x="36074" y="53"/>
                </a:lnTo>
                <a:cubicBezTo>
                  <a:pt x="36066" y="68"/>
                  <a:pt x="36051" y="83"/>
                  <a:pt x="36044" y="98"/>
                </a:cubicBezTo>
                <a:cubicBezTo>
                  <a:pt x="36044" y="83"/>
                  <a:pt x="36044" y="68"/>
                  <a:pt x="36036" y="68"/>
                </a:cubicBezTo>
                <a:cubicBezTo>
                  <a:pt x="36029" y="91"/>
                  <a:pt x="36021" y="113"/>
                  <a:pt x="36021" y="136"/>
                </a:cubicBezTo>
                <a:lnTo>
                  <a:pt x="35991" y="196"/>
                </a:lnTo>
                <a:lnTo>
                  <a:pt x="35991" y="173"/>
                </a:lnTo>
                <a:cubicBezTo>
                  <a:pt x="35999" y="143"/>
                  <a:pt x="36006" y="121"/>
                  <a:pt x="36014" y="91"/>
                </a:cubicBezTo>
                <a:lnTo>
                  <a:pt x="36014" y="91"/>
                </a:lnTo>
                <a:cubicBezTo>
                  <a:pt x="36006" y="113"/>
                  <a:pt x="35999" y="136"/>
                  <a:pt x="35991" y="158"/>
                </a:cubicBezTo>
                <a:cubicBezTo>
                  <a:pt x="35991" y="121"/>
                  <a:pt x="35991" y="91"/>
                  <a:pt x="35991" y="61"/>
                </a:cubicBezTo>
                <a:cubicBezTo>
                  <a:pt x="35991" y="61"/>
                  <a:pt x="35984" y="83"/>
                  <a:pt x="35976" y="113"/>
                </a:cubicBezTo>
                <a:cubicBezTo>
                  <a:pt x="35976" y="83"/>
                  <a:pt x="35976" y="53"/>
                  <a:pt x="35976" y="23"/>
                </a:cubicBezTo>
                <a:cubicBezTo>
                  <a:pt x="35969" y="61"/>
                  <a:pt x="35961" y="98"/>
                  <a:pt x="35969" y="136"/>
                </a:cubicBezTo>
                <a:cubicBezTo>
                  <a:pt x="35961" y="158"/>
                  <a:pt x="35954" y="188"/>
                  <a:pt x="35946" y="211"/>
                </a:cubicBezTo>
                <a:cubicBezTo>
                  <a:pt x="35946" y="196"/>
                  <a:pt x="35939" y="181"/>
                  <a:pt x="35931" y="166"/>
                </a:cubicBezTo>
                <a:cubicBezTo>
                  <a:pt x="35931" y="128"/>
                  <a:pt x="35931" y="91"/>
                  <a:pt x="35931" y="53"/>
                </a:cubicBezTo>
                <a:cubicBezTo>
                  <a:pt x="35924" y="68"/>
                  <a:pt x="35916" y="91"/>
                  <a:pt x="35909" y="113"/>
                </a:cubicBezTo>
                <a:cubicBezTo>
                  <a:pt x="35901" y="83"/>
                  <a:pt x="35894" y="61"/>
                  <a:pt x="35879" y="38"/>
                </a:cubicBezTo>
                <a:lnTo>
                  <a:pt x="35879" y="38"/>
                </a:lnTo>
                <a:cubicBezTo>
                  <a:pt x="35886" y="76"/>
                  <a:pt x="35894" y="106"/>
                  <a:pt x="35901" y="143"/>
                </a:cubicBezTo>
                <a:cubicBezTo>
                  <a:pt x="35901" y="158"/>
                  <a:pt x="35894" y="181"/>
                  <a:pt x="35886" y="196"/>
                </a:cubicBezTo>
                <a:lnTo>
                  <a:pt x="35864" y="158"/>
                </a:lnTo>
                <a:cubicBezTo>
                  <a:pt x="35871" y="121"/>
                  <a:pt x="35871" y="83"/>
                  <a:pt x="35864" y="46"/>
                </a:cubicBezTo>
                <a:cubicBezTo>
                  <a:pt x="35856" y="68"/>
                  <a:pt x="35849" y="91"/>
                  <a:pt x="35841" y="121"/>
                </a:cubicBezTo>
                <a:cubicBezTo>
                  <a:pt x="35834" y="106"/>
                  <a:pt x="35826" y="91"/>
                  <a:pt x="35819" y="76"/>
                </a:cubicBezTo>
                <a:lnTo>
                  <a:pt x="35819" y="31"/>
                </a:lnTo>
                <a:cubicBezTo>
                  <a:pt x="35796" y="61"/>
                  <a:pt x="35789" y="98"/>
                  <a:pt x="35774" y="136"/>
                </a:cubicBezTo>
                <a:cubicBezTo>
                  <a:pt x="35766" y="121"/>
                  <a:pt x="35759" y="113"/>
                  <a:pt x="35751" y="106"/>
                </a:cubicBezTo>
                <a:cubicBezTo>
                  <a:pt x="35759" y="76"/>
                  <a:pt x="35759" y="46"/>
                  <a:pt x="35759" y="16"/>
                </a:cubicBezTo>
                <a:lnTo>
                  <a:pt x="35759" y="16"/>
                </a:lnTo>
                <a:cubicBezTo>
                  <a:pt x="35736" y="61"/>
                  <a:pt x="35721" y="98"/>
                  <a:pt x="35714" y="143"/>
                </a:cubicBezTo>
                <a:cubicBezTo>
                  <a:pt x="35706" y="136"/>
                  <a:pt x="35699" y="128"/>
                  <a:pt x="35699" y="128"/>
                </a:cubicBezTo>
                <a:lnTo>
                  <a:pt x="35699" y="128"/>
                </a:lnTo>
                <a:cubicBezTo>
                  <a:pt x="35699" y="136"/>
                  <a:pt x="35699" y="151"/>
                  <a:pt x="35706" y="166"/>
                </a:cubicBezTo>
                <a:cubicBezTo>
                  <a:pt x="35699" y="181"/>
                  <a:pt x="35691" y="203"/>
                  <a:pt x="35684" y="218"/>
                </a:cubicBezTo>
                <a:cubicBezTo>
                  <a:pt x="35669" y="218"/>
                  <a:pt x="35699" y="8"/>
                  <a:pt x="35691" y="8"/>
                </a:cubicBezTo>
                <a:lnTo>
                  <a:pt x="35691" y="8"/>
                </a:lnTo>
                <a:cubicBezTo>
                  <a:pt x="35669" y="68"/>
                  <a:pt x="35654" y="128"/>
                  <a:pt x="35646" y="196"/>
                </a:cubicBezTo>
                <a:cubicBezTo>
                  <a:pt x="35639" y="188"/>
                  <a:pt x="35631" y="181"/>
                  <a:pt x="35631" y="181"/>
                </a:cubicBezTo>
                <a:lnTo>
                  <a:pt x="35616" y="121"/>
                </a:lnTo>
                <a:lnTo>
                  <a:pt x="35616" y="121"/>
                </a:lnTo>
                <a:cubicBezTo>
                  <a:pt x="35616" y="143"/>
                  <a:pt x="35616" y="158"/>
                  <a:pt x="35624" y="173"/>
                </a:cubicBezTo>
                <a:cubicBezTo>
                  <a:pt x="35616" y="166"/>
                  <a:pt x="35616" y="166"/>
                  <a:pt x="35609" y="166"/>
                </a:cubicBezTo>
                <a:cubicBezTo>
                  <a:pt x="35609" y="166"/>
                  <a:pt x="35609" y="166"/>
                  <a:pt x="35609" y="173"/>
                </a:cubicBezTo>
                <a:lnTo>
                  <a:pt x="35534" y="113"/>
                </a:lnTo>
                <a:lnTo>
                  <a:pt x="35534" y="113"/>
                </a:lnTo>
                <a:cubicBezTo>
                  <a:pt x="35556" y="136"/>
                  <a:pt x="35579" y="166"/>
                  <a:pt x="35601" y="188"/>
                </a:cubicBezTo>
                <a:cubicBezTo>
                  <a:pt x="35601" y="188"/>
                  <a:pt x="35601" y="196"/>
                  <a:pt x="35601" y="203"/>
                </a:cubicBezTo>
                <a:cubicBezTo>
                  <a:pt x="35549" y="181"/>
                  <a:pt x="35489" y="173"/>
                  <a:pt x="35429" y="166"/>
                </a:cubicBezTo>
                <a:lnTo>
                  <a:pt x="35429" y="166"/>
                </a:lnTo>
                <a:cubicBezTo>
                  <a:pt x="35489" y="188"/>
                  <a:pt x="35542" y="203"/>
                  <a:pt x="35601" y="218"/>
                </a:cubicBezTo>
                <a:lnTo>
                  <a:pt x="35601" y="241"/>
                </a:lnTo>
                <a:lnTo>
                  <a:pt x="35504" y="241"/>
                </a:lnTo>
                <a:cubicBezTo>
                  <a:pt x="35497" y="211"/>
                  <a:pt x="35482" y="196"/>
                  <a:pt x="35474" y="196"/>
                </a:cubicBezTo>
                <a:cubicBezTo>
                  <a:pt x="35467" y="196"/>
                  <a:pt x="35459" y="218"/>
                  <a:pt x="35459" y="241"/>
                </a:cubicBezTo>
                <a:lnTo>
                  <a:pt x="35422" y="241"/>
                </a:lnTo>
                <a:cubicBezTo>
                  <a:pt x="35422" y="241"/>
                  <a:pt x="35437" y="248"/>
                  <a:pt x="35452" y="248"/>
                </a:cubicBezTo>
                <a:cubicBezTo>
                  <a:pt x="35452" y="263"/>
                  <a:pt x="35452" y="286"/>
                  <a:pt x="35444" y="308"/>
                </a:cubicBezTo>
                <a:lnTo>
                  <a:pt x="35422" y="308"/>
                </a:lnTo>
                <a:cubicBezTo>
                  <a:pt x="35422" y="312"/>
                  <a:pt x="35423" y="312"/>
                  <a:pt x="35427" y="312"/>
                </a:cubicBezTo>
                <a:cubicBezTo>
                  <a:pt x="35431" y="312"/>
                  <a:pt x="35437" y="312"/>
                  <a:pt x="35444" y="316"/>
                </a:cubicBezTo>
                <a:cubicBezTo>
                  <a:pt x="35444" y="338"/>
                  <a:pt x="35437" y="353"/>
                  <a:pt x="35437" y="368"/>
                </a:cubicBezTo>
                <a:cubicBezTo>
                  <a:pt x="35434" y="373"/>
                  <a:pt x="35432" y="375"/>
                  <a:pt x="35429" y="375"/>
                </a:cubicBezTo>
                <a:cubicBezTo>
                  <a:pt x="35425" y="375"/>
                  <a:pt x="35422" y="368"/>
                  <a:pt x="35422" y="368"/>
                </a:cubicBezTo>
                <a:lnTo>
                  <a:pt x="35422" y="368"/>
                </a:lnTo>
                <a:cubicBezTo>
                  <a:pt x="35422" y="368"/>
                  <a:pt x="35422" y="375"/>
                  <a:pt x="35429" y="375"/>
                </a:cubicBezTo>
                <a:cubicBezTo>
                  <a:pt x="35429" y="398"/>
                  <a:pt x="35422" y="405"/>
                  <a:pt x="35414" y="405"/>
                </a:cubicBezTo>
                <a:cubicBezTo>
                  <a:pt x="35407" y="405"/>
                  <a:pt x="35384" y="361"/>
                  <a:pt x="35369" y="301"/>
                </a:cubicBezTo>
                <a:cubicBezTo>
                  <a:pt x="35354" y="248"/>
                  <a:pt x="35339" y="196"/>
                  <a:pt x="35324" y="196"/>
                </a:cubicBezTo>
                <a:cubicBezTo>
                  <a:pt x="35309" y="196"/>
                  <a:pt x="35272" y="413"/>
                  <a:pt x="35249" y="413"/>
                </a:cubicBezTo>
                <a:cubicBezTo>
                  <a:pt x="35234" y="413"/>
                  <a:pt x="35219" y="361"/>
                  <a:pt x="35204" y="308"/>
                </a:cubicBezTo>
                <a:cubicBezTo>
                  <a:pt x="35189" y="256"/>
                  <a:pt x="35174" y="203"/>
                  <a:pt x="35159" y="203"/>
                </a:cubicBezTo>
                <a:cubicBezTo>
                  <a:pt x="35137" y="203"/>
                  <a:pt x="35114" y="420"/>
                  <a:pt x="35092" y="420"/>
                </a:cubicBezTo>
                <a:cubicBezTo>
                  <a:pt x="35077" y="420"/>
                  <a:pt x="35054" y="368"/>
                  <a:pt x="35039" y="316"/>
                </a:cubicBezTo>
                <a:cubicBezTo>
                  <a:pt x="35017" y="263"/>
                  <a:pt x="35002" y="211"/>
                  <a:pt x="34987" y="211"/>
                </a:cubicBezTo>
                <a:cubicBezTo>
                  <a:pt x="34972" y="218"/>
                  <a:pt x="34987" y="428"/>
                  <a:pt x="34964" y="435"/>
                </a:cubicBezTo>
                <a:cubicBezTo>
                  <a:pt x="34949" y="435"/>
                  <a:pt x="34934" y="390"/>
                  <a:pt x="34912" y="338"/>
                </a:cubicBezTo>
                <a:cubicBezTo>
                  <a:pt x="34889" y="293"/>
                  <a:pt x="34859" y="248"/>
                  <a:pt x="34852" y="248"/>
                </a:cubicBezTo>
                <a:lnTo>
                  <a:pt x="34852" y="248"/>
                </a:lnTo>
                <a:cubicBezTo>
                  <a:pt x="34844" y="248"/>
                  <a:pt x="34897" y="458"/>
                  <a:pt x="34874" y="465"/>
                </a:cubicBezTo>
                <a:cubicBezTo>
                  <a:pt x="34873" y="466"/>
                  <a:pt x="34872" y="466"/>
                  <a:pt x="34871" y="466"/>
                </a:cubicBezTo>
                <a:cubicBezTo>
                  <a:pt x="34856" y="466"/>
                  <a:pt x="34835" y="425"/>
                  <a:pt x="34807" y="383"/>
                </a:cubicBezTo>
                <a:cubicBezTo>
                  <a:pt x="34779" y="341"/>
                  <a:pt x="34745" y="300"/>
                  <a:pt x="34734" y="300"/>
                </a:cubicBezTo>
                <a:cubicBezTo>
                  <a:pt x="34733" y="300"/>
                  <a:pt x="34733" y="300"/>
                  <a:pt x="34732" y="301"/>
                </a:cubicBezTo>
                <a:cubicBezTo>
                  <a:pt x="34725" y="301"/>
                  <a:pt x="34800" y="503"/>
                  <a:pt x="34785" y="510"/>
                </a:cubicBezTo>
                <a:cubicBezTo>
                  <a:pt x="34782" y="512"/>
                  <a:pt x="34779" y="513"/>
                  <a:pt x="34776" y="513"/>
                </a:cubicBezTo>
                <a:cubicBezTo>
                  <a:pt x="34757" y="513"/>
                  <a:pt x="34736" y="468"/>
                  <a:pt x="34710" y="435"/>
                </a:cubicBezTo>
                <a:cubicBezTo>
                  <a:pt x="34675" y="394"/>
                  <a:pt x="34640" y="352"/>
                  <a:pt x="34629" y="352"/>
                </a:cubicBezTo>
                <a:cubicBezTo>
                  <a:pt x="34628" y="352"/>
                  <a:pt x="34628" y="352"/>
                  <a:pt x="34627" y="353"/>
                </a:cubicBezTo>
                <a:cubicBezTo>
                  <a:pt x="34620" y="361"/>
                  <a:pt x="34695" y="563"/>
                  <a:pt x="34680" y="570"/>
                </a:cubicBezTo>
                <a:cubicBezTo>
                  <a:pt x="34678" y="571"/>
                  <a:pt x="34677" y="571"/>
                  <a:pt x="34676" y="571"/>
                </a:cubicBezTo>
                <a:cubicBezTo>
                  <a:pt x="34660" y="571"/>
                  <a:pt x="34632" y="530"/>
                  <a:pt x="34605" y="488"/>
                </a:cubicBezTo>
                <a:cubicBezTo>
                  <a:pt x="34577" y="446"/>
                  <a:pt x="34549" y="405"/>
                  <a:pt x="34539" y="405"/>
                </a:cubicBezTo>
                <a:cubicBezTo>
                  <a:pt x="34538" y="405"/>
                  <a:pt x="34538" y="405"/>
                  <a:pt x="34537" y="405"/>
                </a:cubicBezTo>
                <a:cubicBezTo>
                  <a:pt x="34522" y="405"/>
                  <a:pt x="34582" y="615"/>
                  <a:pt x="34560" y="623"/>
                </a:cubicBezTo>
                <a:cubicBezTo>
                  <a:pt x="34556" y="625"/>
                  <a:pt x="34551" y="626"/>
                  <a:pt x="34546" y="626"/>
                </a:cubicBezTo>
                <a:cubicBezTo>
                  <a:pt x="34516" y="626"/>
                  <a:pt x="34471" y="587"/>
                  <a:pt x="34432" y="548"/>
                </a:cubicBezTo>
                <a:cubicBezTo>
                  <a:pt x="34391" y="500"/>
                  <a:pt x="34350" y="464"/>
                  <a:pt x="34320" y="464"/>
                </a:cubicBezTo>
                <a:cubicBezTo>
                  <a:pt x="34318" y="464"/>
                  <a:pt x="34315" y="465"/>
                  <a:pt x="34312" y="465"/>
                </a:cubicBezTo>
                <a:cubicBezTo>
                  <a:pt x="34246" y="473"/>
                  <a:pt x="34180" y="675"/>
                  <a:pt x="34114" y="675"/>
                </a:cubicBezTo>
                <a:cubicBezTo>
                  <a:pt x="34112" y="675"/>
                  <a:pt x="34111" y="675"/>
                  <a:pt x="34110" y="675"/>
                </a:cubicBezTo>
                <a:cubicBezTo>
                  <a:pt x="34035" y="668"/>
                  <a:pt x="34005" y="450"/>
                  <a:pt x="33938" y="435"/>
                </a:cubicBezTo>
                <a:cubicBezTo>
                  <a:pt x="33934" y="435"/>
                  <a:pt x="33931" y="434"/>
                  <a:pt x="33928" y="434"/>
                </a:cubicBezTo>
                <a:cubicBezTo>
                  <a:pt x="33892" y="434"/>
                  <a:pt x="33851" y="469"/>
                  <a:pt x="33810" y="510"/>
                </a:cubicBezTo>
                <a:cubicBezTo>
                  <a:pt x="33771" y="549"/>
                  <a:pt x="33727" y="588"/>
                  <a:pt x="33696" y="588"/>
                </a:cubicBezTo>
                <a:cubicBezTo>
                  <a:pt x="33691" y="588"/>
                  <a:pt x="33687" y="587"/>
                  <a:pt x="33683" y="585"/>
                </a:cubicBezTo>
                <a:cubicBezTo>
                  <a:pt x="33615" y="570"/>
                  <a:pt x="33608" y="346"/>
                  <a:pt x="33540" y="323"/>
                </a:cubicBezTo>
                <a:cubicBezTo>
                  <a:pt x="33538" y="322"/>
                  <a:pt x="33535" y="322"/>
                  <a:pt x="33532" y="322"/>
                </a:cubicBezTo>
                <a:cubicBezTo>
                  <a:pt x="33496" y="322"/>
                  <a:pt x="33455" y="364"/>
                  <a:pt x="33413" y="405"/>
                </a:cubicBezTo>
                <a:cubicBezTo>
                  <a:pt x="33372" y="447"/>
                  <a:pt x="33325" y="481"/>
                  <a:pt x="33294" y="481"/>
                </a:cubicBezTo>
                <a:cubicBezTo>
                  <a:pt x="33291" y="481"/>
                  <a:pt x="33288" y="481"/>
                  <a:pt x="33286" y="480"/>
                </a:cubicBezTo>
                <a:cubicBezTo>
                  <a:pt x="33218" y="465"/>
                  <a:pt x="33181" y="248"/>
                  <a:pt x="33113" y="241"/>
                </a:cubicBezTo>
                <a:cubicBezTo>
                  <a:pt x="33112" y="240"/>
                  <a:pt x="33111" y="240"/>
                  <a:pt x="33110" y="240"/>
                </a:cubicBezTo>
                <a:cubicBezTo>
                  <a:pt x="33043" y="240"/>
                  <a:pt x="32977" y="451"/>
                  <a:pt x="32911" y="458"/>
                </a:cubicBezTo>
                <a:cubicBezTo>
                  <a:pt x="32881" y="458"/>
                  <a:pt x="32836" y="420"/>
                  <a:pt x="32791" y="383"/>
                </a:cubicBezTo>
                <a:cubicBezTo>
                  <a:pt x="32751" y="350"/>
                  <a:pt x="32700" y="305"/>
                  <a:pt x="32668" y="305"/>
                </a:cubicBezTo>
                <a:cubicBezTo>
                  <a:pt x="32664" y="305"/>
                  <a:pt x="32660" y="306"/>
                  <a:pt x="32656" y="308"/>
                </a:cubicBezTo>
                <a:cubicBezTo>
                  <a:pt x="32618" y="323"/>
                  <a:pt x="32686" y="533"/>
                  <a:pt x="32656" y="548"/>
                </a:cubicBezTo>
                <a:cubicBezTo>
                  <a:pt x="32652" y="550"/>
                  <a:pt x="32648" y="551"/>
                  <a:pt x="32644" y="551"/>
                </a:cubicBezTo>
                <a:cubicBezTo>
                  <a:pt x="32618" y="551"/>
                  <a:pt x="32591" y="513"/>
                  <a:pt x="32559" y="480"/>
                </a:cubicBezTo>
                <a:cubicBezTo>
                  <a:pt x="32531" y="446"/>
                  <a:pt x="32490" y="405"/>
                  <a:pt x="32472" y="405"/>
                </a:cubicBezTo>
                <a:cubicBezTo>
                  <a:pt x="32471" y="405"/>
                  <a:pt x="32470" y="405"/>
                  <a:pt x="32469" y="405"/>
                </a:cubicBezTo>
                <a:cubicBezTo>
                  <a:pt x="32439" y="428"/>
                  <a:pt x="32514" y="630"/>
                  <a:pt x="32484" y="645"/>
                </a:cubicBezTo>
                <a:cubicBezTo>
                  <a:pt x="32482" y="646"/>
                  <a:pt x="32481" y="646"/>
                  <a:pt x="32479" y="646"/>
                </a:cubicBezTo>
                <a:cubicBezTo>
                  <a:pt x="32462" y="646"/>
                  <a:pt x="32428" y="612"/>
                  <a:pt x="32394" y="578"/>
                </a:cubicBezTo>
                <a:cubicBezTo>
                  <a:pt x="32359" y="544"/>
                  <a:pt x="32319" y="509"/>
                  <a:pt x="32301" y="509"/>
                </a:cubicBezTo>
                <a:cubicBezTo>
                  <a:pt x="32299" y="509"/>
                  <a:pt x="32298" y="510"/>
                  <a:pt x="32296" y="510"/>
                </a:cubicBezTo>
                <a:cubicBezTo>
                  <a:pt x="32266" y="525"/>
                  <a:pt x="32334" y="735"/>
                  <a:pt x="32296" y="750"/>
                </a:cubicBezTo>
                <a:cubicBezTo>
                  <a:pt x="32295" y="751"/>
                  <a:pt x="32294" y="751"/>
                  <a:pt x="32293" y="751"/>
                </a:cubicBezTo>
                <a:cubicBezTo>
                  <a:pt x="32276" y="751"/>
                  <a:pt x="32241" y="709"/>
                  <a:pt x="32206" y="668"/>
                </a:cubicBezTo>
                <a:cubicBezTo>
                  <a:pt x="32179" y="627"/>
                  <a:pt x="32145" y="592"/>
                  <a:pt x="32128" y="592"/>
                </a:cubicBezTo>
                <a:cubicBezTo>
                  <a:pt x="32127" y="592"/>
                  <a:pt x="32125" y="592"/>
                  <a:pt x="32124" y="593"/>
                </a:cubicBezTo>
                <a:cubicBezTo>
                  <a:pt x="32086" y="600"/>
                  <a:pt x="32109" y="818"/>
                  <a:pt x="32079" y="825"/>
                </a:cubicBezTo>
                <a:cubicBezTo>
                  <a:pt x="32056" y="825"/>
                  <a:pt x="32034" y="773"/>
                  <a:pt x="32011" y="720"/>
                </a:cubicBezTo>
                <a:cubicBezTo>
                  <a:pt x="31989" y="675"/>
                  <a:pt x="31966" y="623"/>
                  <a:pt x="31944" y="623"/>
                </a:cubicBezTo>
                <a:cubicBezTo>
                  <a:pt x="31914" y="623"/>
                  <a:pt x="31878" y="833"/>
                  <a:pt x="31841" y="833"/>
                </a:cubicBezTo>
                <a:cubicBezTo>
                  <a:pt x="31840" y="833"/>
                  <a:pt x="31840" y="833"/>
                  <a:pt x="31839" y="833"/>
                </a:cubicBezTo>
                <a:cubicBezTo>
                  <a:pt x="31802" y="833"/>
                  <a:pt x="31794" y="615"/>
                  <a:pt x="31764" y="615"/>
                </a:cubicBezTo>
                <a:cubicBezTo>
                  <a:pt x="31742" y="615"/>
                  <a:pt x="31719" y="660"/>
                  <a:pt x="31697" y="713"/>
                </a:cubicBezTo>
                <a:cubicBezTo>
                  <a:pt x="31674" y="765"/>
                  <a:pt x="31652" y="810"/>
                  <a:pt x="31637" y="810"/>
                </a:cubicBezTo>
                <a:cubicBezTo>
                  <a:pt x="31599" y="803"/>
                  <a:pt x="31599" y="585"/>
                  <a:pt x="31562" y="585"/>
                </a:cubicBezTo>
                <a:cubicBezTo>
                  <a:pt x="31547" y="585"/>
                  <a:pt x="31524" y="630"/>
                  <a:pt x="31502" y="675"/>
                </a:cubicBezTo>
                <a:cubicBezTo>
                  <a:pt x="31474" y="724"/>
                  <a:pt x="31452" y="773"/>
                  <a:pt x="31437" y="773"/>
                </a:cubicBezTo>
                <a:cubicBezTo>
                  <a:pt x="31436" y="773"/>
                  <a:pt x="31435" y="773"/>
                  <a:pt x="31434" y="773"/>
                </a:cubicBezTo>
                <a:cubicBezTo>
                  <a:pt x="31397" y="773"/>
                  <a:pt x="31397" y="548"/>
                  <a:pt x="31367" y="548"/>
                </a:cubicBezTo>
                <a:cubicBezTo>
                  <a:pt x="31352" y="548"/>
                  <a:pt x="31322" y="593"/>
                  <a:pt x="31299" y="638"/>
                </a:cubicBezTo>
                <a:cubicBezTo>
                  <a:pt x="31278" y="680"/>
                  <a:pt x="31257" y="736"/>
                  <a:pt x="31236" y="736"/>
                </a:cubicBezTo>
                <a:cubicBezTo>
                  <a:pt x="31235" y="736"/>
                  <a:pt x="31233" y="736"/>
                  <a:pt x="31232" y="735"/>
                </a:cubicBezTo>
                <a:cubicBezTo>
                  <a:pt x="31202" y="735"/>
                  <a:pt x="31194" y="518"/>
                  <a:pt x="31157" y="510"/>
                </a:cubicBezTo>
                <a:cubicBezTo>
                  <a:pt x="31142" y="510"/>
                  <a:pt x="31120" y="563"/>
                  <a:pt x="31097" y="615"/>
                </a:cubicBezTo>
                <a:cubicBezTo>
                  <a:pt x="31082" y="668"/>
                  <a:pt x="31060" y="720"/>
                  <a:pt x="31037" y="720"/>
                </a:cubicBezTo>
                <a:cubicBezTo>
                  <a:pt x="31007" y="720"/>
                  <a:pt x="30985" y="503"/>
                  <a:pt x="30947" y="495"/>
                </a:cubicBezTo>
                <a:cubicBezTo>
                  <a:pt x="30887" y="495"/>
                  <a:pt x="30835" y="713"/>
                  <a:pt x="30775" y="720"/>
                </a:cubicBezTo>
                <a:cubicBezTo>
                  <a:pt x="30745" y="720"/>
                  <a:pt x="30707" y="683"/>
                  <a:pt x="30670" y="638"/>
                </a:cubicBezTo>
                <a:cubicBezTo>
                  <a:pt x="30628" y="596"/>
                  <a:pt x="30592" y="547"/>
                  <a:pt x="30563" y="547"/>
                </a:cubicBezTo>
                <a:cubicBezTo>
                  <a:pt x="30561" y="547"/>
                  <a:pt x="30559" y="547"/>
                  <a:pt x="30557" y="548"/>
                </a:cubicBezTo>
                <a:cubicBezTo>
                  <a:pt x="30497" y="563"/>
                  <a:pt x="30505" y="788"/>
                  <a:pt x="30452" y="810"/>
                </a:cubicBezTo>
                <a:cubicBezTo>
                  <a:pt x="30450" y="811"/>
                  <a:pt x="30447" y="811"/>
                  <a:pt x="30444" y="811"/>
                </a:cubicBezTo>
                <a:cubicBezTo>
                  <a:pt x="30415" y="811"/>
                  <a:pt x="30373" y="778"/>
                  <a:pt x="30325" y="750"/>
                </a:cubicBezTo>
                <a:cubicBezTo>
                  <a:pt x="30286" y="718"/>
                  <a:pt x="30247" y="680"/>
                  <a:pt x="30213" y="680"/>
                </a:cubicBezTo>
                <a:cubicBezTo>
                  <a:pt x="30208" y="680"/>
                  <a:pt x="30203" y="681"/>
                  <a:pt x="30198" y="683"/>
                </a:cubicBezTo>
                <a:cubicBezTo>
                  <a:pt x="30145" y="713"/>
                  <a:pt x="30183" y="930"/>
                  <a:pt x="30130" y="960"/>
                </a:cubicBezTo>
                <a:cubicBezTo>
                  <a:pt x="30127" y="961"/>
                  <a:pt x="30124" y="961"/>
                  <a:pt x="30120" y="961"/>
                </a:cubicBezTo>
                <a:cubicBezTo>
                  <a:pt x="30089" y="961"/>
                  <a:pt x="30043" y="934"/>
                  <a:pt x="30003" y="900"/>
                </a:cubicBezTo>
                <a:cubicBezTo>
                  <a:pt x="29959" y="875"/>
                  <a:pt x="29914" y="844"/>
                  <a:pt x="29884" y="844"/>
                </a:cubicBezTo>
                <a:cubicBezTo>
                  <a:pt x="29878" y="844"/>
                  <a:pt x="29873" y="845"/>
                  <a:pt x="29868" y="848"/>
                </a:cubicBezTo>
                <a:cubicBezTo>
                  <a:pt x="29815" y="878"/>
                  <a:pt x="29853" y="1095"/>
                  <a:pt x="29800" y="1117"/>
                </a:cubicBezTo>
                <a:cubicBezTo>
                  <a:pt x="29796" y="1120"/>
                  <a:pt x="29791" y="1121"/>
                  <a:pt x="29785" y="1121"/>
                </a:cubicBezTo>
                <a:cubicBezTo>
                  <a:pt x="29756" y="1121"/>
                  <a:pt x="29717" y="1089"/>
                  <a:pt x="29673" y="1058"/>
                </a:cubicBezTo>
                <a:cubicBezTo>
                  <a:pt x="29635" y="1026"/>
                  <a:pt x="29597" y="994"/>
                  <a:pt x="29564" y="994"/>
                </a:cubicBezTo>
                <a:cubicBezTo>
                  <a:pt x="29557" y="994"/>
                  <a:pt x="29551" y="995"/>
                  <a:pt x="29546" y="998"/>
                </a:cubicBezTo>
                <a:cubicBezTo>
                  <a:pt x="29493" y="1013"/>
                  <a:pt x="29501" y="1237"/>
                  <a:pt x="29441" y="1252"/>
                </a:cubicBezTo>
                <a:cubicBezTo>
                  <a:pt x="29426" y="1252"/>
                  <a:pt x="29403" y="1207"/>
                  <a:pt x="29381" y="1162"/>
                </a:cubicBezTo>
                <a:cubicBezTo>
                  <a:pt x="29351" y="1110"/>
                  <a:pt x="29328" y="1065"/>
                  <a:pt x="29321" y="1065"/>
                </a:cubicBezTo>
                <a:cubicBezTo>
                  <a:pt x="29306" y="1065"/>
                  <a:pt x="29298" y="1282"/>
                  <a:pt x="29276" y="1290"/>
                </a:cubicBezTo>
                <a:cubicBezTo>
                  <a:pt x="29246" y="1290"/>
                  <a:pt x="29238" y="1237"/>
                  <a:pt x="29223" y="1185"/>
                </a:cubicBezTo>
                <a:cubicBezTo>
                  <a:pt x="29201" y="1132"/>
                  <a:pt x="29186" y="1088"/>
                  <a:pt x="29171" y="1088"/>
                </a:cubicBezTo>
                <a:cubicBezTo>
                  <a:pt x="29156" y="1088"/>
                  <a:pt x="29141" y="1305"/>
                  <a:pt x="29118" y="1305"/>
                </a:cubicBezTo>
                <a:cubicBezTo>
                  <a:pt x="29116" y="1305"/>
                  <a:pt x="29115" y="1306"/>
                  <a:pt x="29113" y="1306"/>
                </a:cubicBezTo>
                <a:cubicBezTo>
                  <a:pt x="29087" y="1306"/>
                  <a:pt x="29079" y="1257"/>
                  <a:pt x="29058" y="1215"/>
                </a:cubicBezTo>
                <a:cubicBezTo>
                  <a:pt x="29037" y="1173"/>
                  <a:pt x="29016" y="1117"/>
                  <a:pt x="29007" y="1117"/>
                </a:cubicBezTo>
                <a:cubicBezTo>
                  <a:pt x="29007" y="1117"/>
                  <a:pt x="29006" y="1117"/>
                  <a:pt x="29006" y="1117"/>
                </a:cubicBezTo>
                <a:cubicBezTo>
                  <a:pt x="28991" y="1117"/>
                  <a:pt x="29013" y="1327"/>
                  <a:pt x="28991" y="1342"/>
                </a:cubicBezTo>
                <a:cubicBezTo>
                  <a:pt x="28989" y="1343"/>
                  <a:pt x="28988" y="1343"/>
                  <a:pt x="28986" y="1343"/>
                </a:cubicBezTo>
                <a:cubicBezTo>
                  <a:pt x="28965" y="1343"/>
                  <a:pt x="28943" y="1302"/>
                  <a:pt x="28909" y="1260"/>
                </a:cubicBezTo>
                <a:cubicBezTo>
                  <a:pt x="28874" y="1225"/>
                  <a:pt x="28839" y="1184"/>
                  <a:pt x="28828" y="1184"/>
                </a:cubicBezTo>
                <a:cubicBezTo>
                  <a:pt x="28827" y="1184"/>
                  <a:pt x="28827" y="1184"/>
                  <a:pt x="28826" y="1185"/>
                </a:cubicBezTo>
                <a:cubicBezTo>
                  <a:pt x="28811" y="1192"/>
                  <a:pt x="28909" y="1387"/>
                  <a:pt x="28886" y="1402"/>
                </a:cubicBezTo>
                <a:cubicBezTo>
                  <a:pt x="28883" y="1407"/>
                  <a:pt x="28879" y="1408"/>
                  <a:pt x="28875" y="1408"/>
                </a:cubicBezTo>
                <a:cubicBezTo>
                  <a:pt x="28856" y="1408"/>
                  <a:pt x="28825" y="1376"/>
                  <a:pt x="28789" y="1357"/>
                </a:cubicBezTo>
                <a:cubicBezTo>
                  <a:pt x="28748" y="1331"/>
                  <a:pt x="28702" y="1304"/>
                  <a:pt x="28687" y="1304"/>
                </a:cubicBezTo>
                <a:cubicBezTo>
                  <a:pt x="28686" y="1304"/>
                  <a:pt x="28684" y="1304"/>
                  <a:pt x="28684" y="1305"/>
                </a:cubicBezTo>
                <a:cubicBezTo>
                  <a:pt x="28661" y="1327"/>
                  <a:pt x="28796" y="1492"/>
                  <a:pt x="28774" y="1522"/>
                </a:cubicBezTo>
                <a:cubicBezTo>
                  <a:pt x="28768" y="1529"/>
                  <a:pt x="28762" y="1532"/>
                  <a:pt x="28755" y="1532"/>
                </a:cubicBezTo>
                <a:cubicBezTo>
                  <a:pt x="28733" y="1532"/>
                  <a:pt x="28701" y="1502"/>
                  <a:pt x="28661" y="1485"/>
                </a:cubicBezTo>
                <a:cubicBezTo>
                  <a:pt x="28616" y="1465"/>
                  <a:pt x="28576" y="1446"/>
                  <a:pt x="28556" y="1446"/>
                </a:cubicBezTo>
                <a:cubicBezTo>
                  <a:pt x="28553" y="1446"/>
                  <a:pt x="28551" y="1446"/>
                  <a:pt x="28549" y="1447"/>
                </a:cubicBezTo>
                <a:cubicBezTo>
                  <a:pt x="28541" y="1462"/>
                  <a:pt x="28661" y="1642"/>
                  <a:pt x="28646" y="1665"/>
                </a:cubicBezTo>
                <a:cubicBezTo>
                  <a:pt x="28641" y="1669"/>
                  <a:pt x="28636" y="1672"/>
                  <a:pt x="28629" y="1672"/>
                </a:cubicBezTo>
                <a:cubicBezTo>
                  <a:pt x="28607" y="1672"/>
                  <a:pt x="28575" y="1645"/>
                  <a:pt x="28534" y="1627"/>
                </a:cubicBezTo>
                <a:cubicBezTo>
                  <a:pt x="28499" y="1604"/>
                  <a:pt x="28459" y="1585"/>
                  <a:pt x="28436" y="1585"/>
                </a:cubicBezTo>
                <a:cubicBezTo>
                  <a:pt x="28430" y="1585"/>
                  <a:pt x="28425" y="1586"/>
                  <a:pt x="28421" y="1590"/>
                </a:cubicBezTo>
                <a:cubicBezTo>
                  <a:pt x="28414" y="1597"/>
                  <a:pt x="28519" y="1785"/>
                  <a:pt x="28496" y="1807"/>
                </a:cubicBezTo>
                <a:cubicBezTo>
                  <a:pt x="28493" y="1812"/>
                  <a:pt x="28489" y="1814"/>
                  <a:pt x="28484" y="1814"/>
                </a:cubicBezTo>
                <a:cubicBezTo>
                  <a:pt x="28465" y="1814"/>
                  <a:pt x="28433" y="1784"/>
                  <a:pt x="28391" y="1755"/>
                </a:cubicBezTo>
                <a:cubicBezTo>
                  <a:pt x="28351" y="1728"/>
                  <a:pt x="28311" y="1701"/>
                  <a:pt x="28292" y="1701"/>
                </a:cubicBezTo>
                <a:cubicBezTo>
                  <a:pt x="28290" y="1701"/>
                  <a:pt x="28288" y="1701"/>
                  <a:pt x="28286" y="1702"/>
                </a:cubicBezTo>
                <a:cubicBezTo>
                  <a:pt x="28279" y="1717"/>
                  <a:pt x="28361" y="1919"/>
                  <a:pt x="28331" y="1934"/>
                </a:cubicBezTo>
                <a:cubicBezTo>
                  <a:pt x="28327" y="1936"/>
                  <a:pt x="28323" y="1937"/>
                  <a:pt x="28320" y="1937"/>
                </a:cubicBezTo>
                <a:cubicBezTo>
                  <a:pt x="28295" y="1937"/>
                  <a:pt x="28274" y="1899"/>
                  <a:pt x="28241" y="1867"/>
                </a:cubicBezTo>
                <a:cubicBezTo>
                  <a:pt x="28200" y="1833"/>
                  <a:pt x="28166" y="1799"/>
                  <a:pt x="28148" y="1799"/>
                </a:cubicBezTo>
                <a:cubicBezTo>
                  <a:pt x="28147" y="1799"/>
                  <a:pt x="28145" y="1799"/>
                  <a:pt x="28144" y="1800"/>
                </a:cubicBezTo>
                <a:cubicBezTo>
                  <a:pt x="28114" y="1815"/>
                  <a:pt x="28182" y="2024"/>
                  <a:pt x="28152" y="2032"/>
                </a:cubicBezTo>
                <a:cubicBezTo>
                  <a:pt x="28150" y="2032"/>
                  <a:pt x="28149" y="2033"/>
                  <a:pt x="28148" y="2033"/>
                </a:cubicBezTo>
                <a:cubicBezTo>
                  <a:pt x="28132" y="2033"/>
                  <a:pt x="28104" y="1991"/>
                  <a:pt x="28069" y="1949"/>
                </a:cubicBezTo>
                <a:cubicBezTo>
                  <a:pt x="28039" y="1904"/>
                  <a:pt x="28002" y="1867"/>
                  <a:pt x="27987" y="1867"/>
                </a:cubicBezTo>
                <a:lnTo>
                  <a:pt x="27987" y="1867"/>
                </a:lnTo>
                <a:cubicBezTo>
                  <a:pt x="27979" y="1874"/>
                  <a:pt x="28002" y="2092"/>
                  <a:pt x="27979" y="2099"/>
                </a:cubicBezTo>
                <a:cubicBezTo>
                  <a:pt x="27977" y="2100"/>
                  <a:pt x="27975" y="2100"/>
                  <a:pt x="27974" y="2100"/>
                </a:cubicBezTo>
                <a:cubicBezTo>
                  <a:pt x="27947" y="2100"/>
                  <a:pt x="27932" y="2051"/>
                  <a:pt x="27904" y="2002"/>
                </a:cubicBezTo>
                <a:cubicBezTo>
                  <a:pt x="27874" y="1957"/>
                  <a:pt x="27844" y="1912"/>
                  <a:pt x="27829" y="1912"/>
                </a:cubicBezTo>
                <a:cubicBezTo>
                  <a:pt x="27807" y="1919"/>
                  <a:pt x="27829" y="2129"/>
                  <a:pt x="27807" y="2137"/>
                </a:cubicBezTo>
                <a:cubicBezTo>
                  <a:pt x="27806" y="2137"/>
                  <a:pt x="27804" y="2138"/>
                  <a:pt x="27803" y="2138"/>
                </a:cubicBezTo>
                <a:cubicBezTo>
                  <a:pt x="27787" y="2138"/>
                  <a:pt x="27760" y="2095"/>
                  <a:pt x="27732" y="2047"/>
                </a:cubicBezTo>
                <a:cubicBezTo>
                  <a:pt x="27702" y="1994"/>
                  <a:pt x="27672" y="1949"/>
                  <a:pt x="27664" y="1949"/>
                </a:cubicBezTo>
                <a:lnTo>
                  <a:pt x="27664" y="1949"/>
                </a:lnTo>
                <a:cubicBezTo>
                  <a:pt x="27649" y="1949"/>
                  <a:pt x="27672" y="2174"/>
                  <a:pt x="27642" y="2182"/>
                </a:cubicBezTo>
                <a:cubicBezTo>
                  <a:pt x="27640" y="2182"/>
                  <a:pt x="27639" y="2183"/>
                  <a:pt x="27637" y="2183"/>
                </a:cubicBezTo>
                <a:cubicBezTo>
                  <a:pt x="27616" y="2183"/>
                  <a:pt x="27595" y="2141"/>
                  <a:pt x="27567" y="2099"/>
                </a:cubicBezTo>
                <a:cubicBezTo>
                  <a:pt x="27534" y="2060"/>
                  <a:pt x="27507" y="2014"/>
                  <a:pt x="27490" y="2014"/>
                </a:cubicBezTo>
                <a:cubicBezTo>
                  <a:pt x="27488" y="2014"/>
                  <a:pt x="27486" y="2015"/>
                  <a:pt x="27484" y="2017"/>
                </a:cubicBezTo>
                <a:cubicBezTo>
                  <a:pt x="27477" y="2024"/>
                  <a:pt x="27522" y="2234"/>
                  <a:pt x="27499" y="2242"/>
                </a:cubicBezTo>
                <a:cubicBezTo>
                  <a:pt x="27496" y="2244"/>
                  <a:pt x="27493" y="2245"/>
                  <a:pt x="27490" y="2245"/>
                </a:cubicBezTo>
                <a:cubicBezTo>
                  <a:pt x="27469" y="2245"/>
                  <a:pt x="27442" y="2207"/>
                  <a:pt x="27410" y="2174"/>
                </a:cubicBezTo>
                <a:cubicBezTo>
                  <a:pt x="27368" y="2140"/>
                  <a:pt x="27334" y="2106"/>
                  <a:pt x="27317" y="2106"/>
                </a:cubicBezTo>
                <a:cubicBezTo>
                  <a:pt x="27315" y="2106"/>
                  <a:pt x="27313" y="2106"/>
                  <a:pt x="27312" y="2107"/>
                </a:cubicBezTo>
                <a:cubicBezTo>
                  <a:pt x="27297" y="2114"/>
                  <a:pt x="27402" y="2309"/>
                  <a:pt x="27380" y="2324"/>
                </a:cubicBezTo>
                <a:cubicBezTo>
                  <a:pt x="27376" y="2327"/>
                  <a:pt x="27372" y="2328"/>
                  <a:pt x="27368" y="2328"/>
                </a:cubicBezTo>
                <a:cubicBezTo>
                  <a:pt x="27345" y="2328"/>
                  <a:pt x="27313" y="2297"/>
                  <a:pt x="27275" y="2272"/>
                </a:cubicBezTo>
                <a:cubicBezTo>
                  <a:pt x="27238" y="2247"/>
                  <a:pt x="27201" y="2223"/>
                  <a:pt x="27185" y="2223"/>
                </a:cubicBezTo>
                <a:cubicBezTo>
                  <a:pt x="27181" y="2223"/>
                  <a:pt x="27179" y="2224"/>
                  <a:pt x="27177" y="2227"/>
                </a:cubicBezTo>
                <a:cubicBezTo>
                  <a:pt x="27162" y="2234"/>
                  <a:pt x="27297" y="2407"/>
                  <a:pt x="27275" y="2429"/>
                </a:cubicBezTo>
                <a:cubicBezTo>
                  <a:pt x="27271" y="2434"/>
                  <a:pt x="27267" y="2436"/>
                  <a:pt x="27262" y="2436"/>
                </a:cubicBezTo>
                <a:cubicBezTo>
                  <a:pt x="27243" y="2436"/>
                  <a:pt x="27211" y="2409"/>
                  <a:pt x="27170" y="2392"/>
                </a:cubicBezTo>
                <a:cubicBezTo>
                  <a:pt x="27129" y="2374"/>
                  <a:pt x="27088" y="2357"/>
                  <a:pt x="27069" y="2357"/>
                </a:cubicBezTo>
                <a:cubicBezTo>
                  <a:pt x="27063" y="2357"/>
                  <a:pt x="27059" y="2358"/>
                  <a:pt x="27057" y="2362"/>
                </a:cubicBezTo>
                <a:cubicBezTo>
                  <a:pt x="27057" y="2369"/>
                  <a:pt x="27207" y="2527"/>
                  <a:pt x="27192" y="2549"/>
                </a:cubicBezTo>
                <a:cubicBezTo>
                  <a:pt x="27188" y="2555"/>
                  <a:pt x="27183" y="2557"/>
                  <a:pt x="27175" y="2557"/>
                </a:cubicBezTo>
                <a:cubicBezTo>
                  <a:pt x="27154" y="2557"/>
                  <a:pt x="27119" y="2538"/>
                  <a:pt x="27080" y="2527"/>
                </a:cubicBezTo>
                <a:cubicBezTo>
                  <a:pt x="27040" y="2515"/>
                  <a:pt x="26999" y="2499"/>
                  <a:pt x="26979" y="2499"/>
                </a:cubicBezTo>
                <a:cubicBezTo>
                  <a:pt x="26973" y="2499"/>
                  <a:pt x="26969" y="2501"/>
                  <a:pt x="26967" y="2504"/>
                </a:cubicBezTo>
                <a:cubicBezTo>
                  <a:pt x="26960" y="2512"/>
                  <a:pt x="27125" y="2654"/>
                  <a:pt x="27110" y="2676"/>
                </a:cubicBezTo>
                <a:cubicBezTo>
                  <a:pt x="27107" y="2683"/>
                  <a:pt x="27101" y="2686"/>
                  <a:pt x="27092" y="2686"/>
                </a:cubicBezTo>
                <a:cubicBezTo>
                  <a:pt x="27070" y="2686"/>
                  <a:pt x="27034" y="2672"/>
                  <a:pt x="26997" y="2661"/>
                </a:cubicBezTo>
                <a:cubicBezTo>
                  <a:pt x="26959" y="2650"/>
                  <a:pt x="26921" y="2643"/>
                  <a:pt x="26900" y="2643"/>
                </a:cubicBezTo>
                <a:cubicBezTo>
                  <a:pt x="26892" y="2643"/>
                  <a:pt x="26887" y="2644"/>
                  <a:pt x="26885" y="2646"/>
                </a:cubicBezTo>
                <a:cubicBezTo>
                  <a:pt x="26877" y="2661"/>
                  <a:pt x="27050" y="2796"/>
                  <a:pt x="27042" y="2819"/>
                </a:cubicBezTo>
                <a:cubicBezTo>
                  <a:pt x="27038" y="2826"/>
                  <a:pt x="27030" y="2829"/>
                  <a:pt x="27020" y="2829"/>
                </a:cubicBezTo>
                <a:cubicBezTo>
                  <a:pt x="26998" y="2829"/>
                  <a:pt x="26966" y="2816"/>
                  <a:pt x="26930" y="2811"/>
                </a:cubicBezTo>
                <a:cubicBezTo>
                  <a:pt x="26894" y="2806"/>
                  <a:pt x="26854" y="2797"/>
                  <a:pt x="26830" y="2797"/>
                </a:cubicBezTo>
                <a:cubicBezTo>
                  <a:pt x="26820" y="2797"/>
                  <a:pt x="26812" y="2799"/>
                  <a:pt x="26810" y="2804"/>
                </a:cubicBezTo>
                <a:cubicBezTo>
                  <a:pt x="26802" y="2819"/>
                  <a:pt x="26982" y="2939"/>
                  <a:pt x="26975" y="2969"/>
                </a:cubicBezTo>
                <a:cubicBezTo>
                  <a:pt x="26973" y="2971"/>
                  <a:pt x="26967" y="2972"/>
                  <a:pt x="26958" y="2972"/>
                </a:cubicBezTo>
                <a:cubicBezTo>
                  <a:pt x="26936" y="2972"/>
                  <a:pt x="26897" y="2967"/>
                  <a:pt x="26855" y="2961"/>
                </a:cubicBezTo>
                <a:cubicBezTo>
                  <a:pt x="26819" y="2956"/>
                  <a:pt x="26783" y="2947"/>
                  <a:pt x="26761" y="2947"/>
                </a:cubicBezTo>
                <a:cubicBezTo>
                  <a:pt x="26751" y="2947"/>
                  <a:pt x="26745" y="2949"/>
                  <a:pt x="26743" y="2954"/>
                </a:cubicBezTo>
                <a:cubicBezTo>
                  <a:pt x="26735" y="2969"/>
                  <a:pt x="26907" y="3104"/>
                  <a:pt x="26900" y="3126"/>
                </a:cubicBezTo>
                <a:cubicBezTo>
                  <a:pt x="26895" y="3133"/>
                  <a:pt x="26887" y="3136"/>
                  <a:pt x="26877" y="3136"/>
                </a:cubicBezTo>
                <a:cubicBezTo>
                  <a:pt x="26853" y="3136"/>
                  <a:pt x="26817" y="3122"/>
                  <a:pt x="26780" y="3111"/>
                </a:cubicBezTo>
                <a:cubicBezTo>
                  <a:pt x="26741" y="3094"/>
                  <a:pt x="26701" y="3086"/>
                  <a:pt x="26681" y="3086"/>
                </a:cubicBezTo>
                <a:cubicBezTo>
                  <a:pt x="26674" y="3086"/>
                  <a:pt x="26669" y="3087"/>
                  <a:pt x="26668" y="3089"/>
                </a:cubicBezTo>
                <a:cubicBezTo>
                  <a:pt x="26660" y="3104"/>
                  <a:pt x="26810" y="3261"/>
                  <a:pt x="26795" y="3284"/>
                </a:cubicBezTo>
                <a:cubicBezTo>
                  <a:pt x="26790" y="3288"/>
                  <a:pt x="26785" y="3290"/>
                  <a:pt x="26779" y="3290"/>
                </a:cubicBezTo>
                <a:cubicBezTo>
                  <a:pt x="26756" y="3290"/>
                  <a:pt x="26725" y="3262"/>
                  <a:pt x="26690" y="3239"/>
                </a:cubicBezTo>
                <a:cubicBezTo>
                  <a:pt x="26643" y="3218"/>
                  <a:pt x="26602" y="3192"/>
                  <a:pt x="26589" y="3192"/>
                </a:cubicBezTo>
                <a:cubicBezTo>
                  <a:pt x="26587" y="3192"/>
                  <a:pt x="26586" y="3193"/>
                  <a:pt x="26585" y="3194"/>
                </a:cubicBezTo>
                <a:cubicBezTo>
                  <a:pt x="26570" y="3201"/>
                  <a:pt x="26653" y="3403"/>
                  <a:pt x="26630" y="3418"/>
                </a:cubicBezTo>
                <a:cubicBezTo>
                  <a:pt x="26627" y="3420"/>
                  <a:pt x="26625" y="3421"/>
                  <a:pt x="26622" y="3421"/>
                </a:cubicBezTo>
                <a:cubicBezTo>
                  <a:pt x="26602" y="3421"/>
                  <a:pt x="26582" y="3376"/>
                  <a:pt x="26555" y="3336"/>
                </a:cubicBezTo>
                <a:cubicBezTo>
                  <a:pt x="26527" y="3294"/>
                  <a:pt x="26499" y="3245"/>
                  <a:pt x="26483" y="3245"/>
                </a:cubicBezTo>
                <a:cubicBezTo>
                  <a:pt x="26482" y="3245"/>
                  <a:pt x="26481" y="3246"/>
                  <a:pt x="26480" y="3246"/>
                </a:cubicBezTo>
                <a:cubicBezTo>
                  <a:pt x="26465" y="3254"/>
                  <a:pt x="26465" y="3463"/>
                  <a:pt x="26443" y="3471"/>
                </a:cubicBezTo>
                <a:cubicBezTo>
                  <a:pt x="26420" y="3471"/>
                  <a:pt x="26390" y="3261"/>
                  <a:pt x="26375" y="3254"/>
                </a:cubicBezTo>
                <a:cubicBezTo>
                  <a:pt x="26353" y="3254"/>
                  <a:pt x="26345" y="3306"/>
                  <a:pt x="26330" y="3358"/>
                </a:cubicBezTo>
                <a:cubicBezTo>
                  <a:pt x="26316" y="3408"/>
                  <a:pt x="26309" y="3464"/>
                  <a:pt x="26295" y="3464"/>
                </a:cubicBezTo>
                <a:cubicBezTo>
                  <a:pt x="26295" y="3464"/>
                  <a:pt x="26294" y="3464"/>
                  <a:pt x="26293" y="3463"/>
                </a:cubicBezTo>
                <a:cubicBezTo>
                  <a:pt x="26285" y="3463"/>
                  <a:pt x="26270" y="3246"/>
                  <a:pt x="26248" y="3246"/>
                </a:cubicBezTo>
                <a:cubicBezTo>
                  <a:pt x="26225" y="3246"/>
                  <a:pt x="26218" y="3298"/>
                  <a:pt x="26203" y="3351"/>
                </a:cubicBezTo>
                <a:cubicBezTo>
                  <a:pt x="26189" y="3400"/>
                  <a:pt x="26168" y="3449"/>
                  <a:pt x="26160" y="3449"/>
                </a:cubicBezTo>
                <a:cubicBezTo>
                  <a:pt x="26159" y="3449"/>
                  <a:pt x="26158" y="3449"/>
                  <a:pt x="26158" y="3448"/>
                </a:cubicBezTo>
                <a:cubicBezTo>
                  <a:pt x="26143" y="3448"/>
                  <a:pt x="26135" y="3231"/>
                  <a:pt x="26113" y="3231"/>
                </a:cubicBezTo>
                <a:cubicBezTo>
                  <a:pt x="26083" y="3231"/>
                  <a:pt x="26060" y="3441"/>
                  <a:pt x="26038" y="3441"/>
                </a:cubicBezTo>
                <a:cubicBezTo>
                  <a:pt x="26016" y="3441"/>
                  <a:pt x="26008" y="3388"/>
                  <a:pt x="25993" y="3336"/>
                </a:cubicBezTo>
                <a:cubicBezTo>
                  <a:pt x="25978" y="3284"/>
                  <a:pt x="25971" y="3231"/>
                  <a:pt x="25956" y="3231"/>
                </a:cubicBezTo>
                <a:cubicBezTo>
                  <a:pt x="25948" y="3239"/>
                  <a:pt x="25948" y="3448"/>
                  <a:pt x="25926" y="3456"/>
                </a:cubicBezTo>
                <a:cubicBezTo>
                  <a:pt x="25924" y="3456"/>
                  <a:pt x="25923" y="3457"/>
                  <a:pt x="25921" y="3457"/>
                </a:cubicBezTo>
                <a:cubicBezTo>
                  <a:pt x="25900" y="3457"/>
                  <a:pt x="25879" y="3408"/>
                  <a:pt x="25851" y="3366"/>
                </a:cubicBezTo>
                <a:cubicBezTo>
                  <a:pt x="25823" y="3324"/>
                  <a:pt x="25795" y="3283"/>
                  <a:pt x="25779" y="3283"/>
                </a:cubicBezTo>
                <a:cubicBezTo>
                  <a:pt x="25778" y="3283"/>
                  <a:pt x="25777" y="3283"/>
                  <a:pt x="25776" y="3284"/>
                </a:cubicBezTo>
                <a:cubicBezTo>
                  <a:pt x="25753" y="3291"/>
                  <a:pt x="25813" y="3501"/>
                  <a:pt x="25783" y="3508"/>
                </a:cubicBezTo>
                <a:cubicBezTo>
                  <a:pt x="25780" y="3510"/>
                  <a:pt x="25777" y="3511"/>
                  <a:pt x="25774" y="3511"/>
                </a:cubicBezTo>
                <a:cubicBezTo>
                  <a:pt x="25752" y="3511"/>
                  <a:pt x="25726" y="3473"/>
                  <a:pt x="25693" y="3441"/>
                </a:cubicBezTo>
                <a:cubicBezTo>
                  <a:pt x="25652" y="3407"/>
                  <a:pt x="25617" y="3372"/>
                  <a:pt x="25600" y="3372"/>
                </a:cubicBezTo>
                <a:cubicBezTo>
                  <a:pt x="25599" y="3372"/>
                  <a:pt x="25597" y="3373"/>
                  <a:pt x="25596" y="3373"/>
                </a:cubicBezTo>
                <a:cubicBezTo>
                  <a:pt x="25581" y="3381"/>
                  <a:pt x="25671" y="3576"/>
                  <a:pt x="25641" y="3598"/>
                </a:cubicBezTo>
                <a:cubicBezTo>
                  <a:pt x="25637" y="3601"/>
                  <a:pt x="25634" y="3602"/>
                  <a:pt x="25630" y="3602"/>
                </a:cubicBezTo>
                <a:cubicBezTo>
                  <a:pt x="25609" y="3602"/>
                  <a:pt x="25581" y="3570"/>
                  <a:pt x="25543" y="3538"/>
                </a:cubicBezTo>
                <a:cubicBezTo>
                  <a:pt x="25502" y="3511"/>
                  <a:pt x="25461" y="3477"/>
                  <a:pt x="25449" y="3477"/>
                </a:cubicBezTo>
                <a:cubicBezTo>
                  <a:pt x="25447" y="3477"/>
                  <a:pt x="25447" y="3478"/>
                  <a:pt x="25446" y="3478"/>
                </a:cubicBezTo>
                <a:cubicBezTo>
                  <a:pt x="25438" y="3493"/>
                  <a:pt x="25536" y="3688"/>
                  <a:pt x="25513" y="3703"/>
                </a:cubicBezTo>
                <a:cubicBezTo>
                  <a:pt x="25508" y="3707"/>
                  <a:pt x="25502" y="3709"/>
                  <a:pt x="25496" y="3709"/>
                </a:cubicBezTo>
                <a:cubicBezTo>
                  <a:pt x="25472" y="3709"/>
                  <a:pt x="25445" y="3675"/>
                  <a:pt x="25408" y="3651"/>
                </a:cubicBezTo>
                <a:cubicBezTo>
                  <a:pt x="25368" y="3624"/>
                  <a:pt x="25322" y="3597"/>
                  <a:pt x="25307" y="3597"/>
                </a:cubicBezTo>
                <a:cubicBezTo>
                  <a:pt x="25306" y="3597"/>
                  <a:pt x="25304" y="3597"/>
                  <a:pt x="25303" y="3598"/>
                </a:cubicBezTo>
                <a:cubicBezTo>
                  <a:pt x="25296" y="3606"/>
                  <a:pt x="25401" y="3801"/>
                  <a:pt x="25371" y="3823"/>
                </a:cubicBezTo>
                <a:cubicBezTo>
                  <a:pt x="25367" y="3825"/>
                  <a:pt x="25364" y="3827"/>
                  <a:pt x="25360" y="3827"/>
                </a:cubicBezTo>
                <a:cubicBezTo>
                  <a:pt x="25339" y="3827"/>
                  <a:pt x="25312" y="3795"/>
                  <a:pt x="25274" y="3763"/>
                </a:cubicBezTo>
                <a:cubicBezTo>
                  <a:pt x="25233" y="3736"/>
                  <a:pt x="25187" y="3710"/>
                  <a:pt x="25172" y="3710"/>
                </a:cubicBezTo>
                <a:cubicBezTo>
                  <a:pt x="25171" y="3710"/>
                  <a:pt x="25169" y="3710"/>
                  <a:pt x="25169" y="3711"/>
                </a:cubicBezTo>
                <a:cubicBezTo>
                  <a:pt x="25161" y="3718"/>
                  <a:pt x="25259" y="3913"/>
                  <a:pt x="25236" y="3936"/>
                </a:cubicBezTo>
                <a:cubicBezTo>
                  <a:pt x="25233" y="3938"/>
                  <a:pt x="25230" y="3939"/>
                  <a:pt x="25226" y="3939"/>
                </a:cubicBezTo>
                <a:cubicBezTo>
                  <a:pt x="25203" y="3939"/>
                  <a:pt x="25171" y="3901"/>
                  <a:pt x="25139" y="3868"/>
                </a:cubicBezTo>
                <a:cubicBezTo>
                  <a:pt x="25104" y="3841"/>
                  <a:pt x="25064" y="3807"/>
                  <a:pt x="25051" y="3807"/>
                </a:cubicBezTo>
                <a:cubicBezTo>
                  <a:pt x="25050" y="3807"/>
                  <a:pt x="25049" y="3807"/>
                  <a:pt x="25049" y="3808"/>
                </a:cubicBezTo>
                <a:cubicBezTo>
                  <a:pt x="25041" y="3816"/>
                  <a:pt x="25124" y="4018"/>
                  <a:pt x="25101" y="4033"/>
                </a:cubicBezTo>
                <a:cubicBezTo>
                  <a:pt x="25098" y="4035"/>
                  <a:pt x="25095" y="4036"/>
                  <a:pt x="25092" y="4036"/>
                </a:cubicBezTo>
                <a:cubicBezTo>
                  <a:pt x="25070" y="4036"/>
                  <a:pt x="25043" y="3998"/>
                  <a:pt x="25004" y="3966"/>
                </a:cubicBezTo>
                <a:cubicBezTo>
                  <a:pt x="24969" y="3931"/>
                  <a:pt x="24929" y="3897"/>
                  <a:pt x="24917" y="3897"/>
                </a:cubicBezTo>
                <a:cubicBezTo>
                  <a:pt x="24915" y="3897"/>
                  <a:pt x="24914" y="3897"/>
                  <a:pt x="24914" y="3898"/>
                </a:cubicBezTo>
                <a:cubicBezTo>
                  <a:pt x="24899" y="3906"/>
                  <a:pt x="24974" y="4115"/>
                  <a:pt x="24951" y="4130"/>
                </a:cubicBezTo>
                <a:cubicBezTo>
                  <a:pt x="24949" y="4132"/>
                  <a:pt x="24946" y="4133"/>
                  <a:pt x="24943" y="4133"/>
                </a:cubicBezTo>
                <a:cubicBezTo>
                  <a:pt x="24921" y="4133"/>
                  <a:pt x="24894" y="4088"/>
                  <a:pt x="24861" y="4055"/>
                </a:cubicBezTo>
                <a:cubicBezTo>
                  <a:pt x="24820" y="4021"/>
                  <a:pt x="24785" y="3987"/>
                  <a:pt x="24774" y="3987"/>
                </a:cubicBezTo>
                <a:cubicBezTo>
                  <a:pt x="24773" y="3987"/>
                  <a:pt x="24772" y="3987"/>
                  <a:pt x="24771" y="3988"/>
                </a:cubicBezTo>
                <a:cubicBezTo>
                  <a:pt x="24756" y="3988"/>
                  <a:pt x="24824" y="4198"/>
                  <a:pt x="24794" y="4213"/>
                </a:cubicBezTo>
                <a:cubicBezTo>
                  <a:pt x="24791" y="4215"/>
                  <a:pt x="24788" y="4215"/>
                  <a:pt x="24786" y="4215"/>
                </a:cubicBezTo>
                <a:cubicBezTo>
                  <a:pt x="24766" y="4215"/>
                  <a:pt x="24744" y="4171"/>
                  <a:pt x="24711" y="4138"/>
                </a:cubicBezTo>
                <a:cubicBezTo>
                  <a:pt x="24674" y="4093"/>
                  <a:pt x="24636" y="4055"/>
                  <a:pt x="24629" y="4055"/>
                </a:cubicBezTo>
                <a:lnTo>
                  <a:pt x="24629" y="4055"/>
                </a:lnTo>
                <a:cubicBezTo>
                  <a:pt x="24614" y="4063"/>
                  <a:pt x="24659" y="4273"/>
                  <a:pt x="24636" y="4288"/>
                </a:cubicBezTo>
                <a:cubicBezTo>
                  <a:pt x="24634" y="4288"/>
                  <a:pt x="24633" y="4289"/>
                  <a:pt x="24631" y="4289"/>
                </a:cubicBezTo>
                <a:cubicBezTo>
                  <a:pt x="24604" y="4289"/>
                  <a:pt x="24590" y="4240"/>
                  <a:pt x="24561" y="4198"/>
                </a:cubicBezTo>
                <a:cubicBezTo>
                  <a:pt x="24534" y="4156"/>
                  <a:pt x="24506" y="4115"/>
                  <a:pt x="24490" y="4115"/>
                </a:cubicBezTo>
                <a:cubicBezTo>
                  <a:pt x="24489" y="4115"/>
                  <a:pt x="24488" y="4115"/>
                  <a:pt x="24487" y="4115"/>
                </a:cubicBezTo>
                <a:cubicBezTo>
                  <a:pt x="24479" y="4123"/>
                  <a:pt x="24502" y="4333"/>
                  <a:pt x="24479" y="4340"/>
                </a:cubicBezTo>
                <a:cubicBezTo>
                  <a:pt x="24478" y="4341"/>
                  <a:pt x="24476" y="4341"/>
                  <a:pt x="24475" y="4341"/>
                </a:cubicBezTo>
                <a:cubicBezTo>
                  <a:pt x="24455" y="4341"/>
                  <a:pt x="24440" y="4292"/>
                  <a:pt x="24412" y="4243"/>
                </a:cubicBezTo>
                <a:cubicBezTo>
                  <a:pt x="24389" y="4198"/>
                  <a:pt x="24359" y="4153"/>
                  <a:pt x="24352" y="4153"/>
                </a:cubicBezTo>
                <a:cubicBezTo>
                  <a:pt x="24337" y="4153"/>
                  <a:pt x="24352" y="4370"/>
                  <a:pt x="24329" y="4378"/>
                </a:cubicBezTo>
                <a:cubicBezTo>
                  <a:pt x="24328" y="4378"/>
                  <a:pt x="24326" y="4378"/>
                  <a:pt x="24325" y="4378"/>
                </a:cubicBezTo>
                <a:cubicBezTo>
                  <a:pt x="24304" y="4378"/>
                  <a:pt x="24283" y="4330"/>
                  <a:pt x="24262" y="4288"/>
                </a:cubicBezTo>
                <a:cubicBezTo>
                  <a:pt x="24232" y="4235"/>
                  <a:pt x="24202" y="4190"/>
                  <a:pt x="24194" y="4190"/>
                </a:cubicBezTo>
                <a:lnTo>
                  <a:pt x="24194" y="4190"/>
                </a:lnTo>
                <a:cubicBezTo>
                  <a:pt x="24179" y="4190"/>
                  <a:pt x="24224" y="4408"/>
                  <a:pt x="24194" y="4415"/>
                </a:cubicBezTo>
                <a:cubicBezTo>
                  <a:pt x="24190" y="4417"/>
                  <a:pt x="24186" y="4418"/>
                  <a:pt x="24183" y="4418"/>
                </a:cubicBezTo>
                <a:cubicBezTo>
                  <a:pt x="24160" y="4418"/>
                  <a:pt x="24144" y="4379"/>
                  <a:pt x="24112" y="4340"/>
                </a:cubicBezTo>
                <a:cubicBezTo>
                  <a:pt x="24077" y="4306"/>
                  <a:pt x="24042" y="4264"/>
                  <a:pt x="24032" y="4264"/>
                </a:cubicBezTo>
                <a:cubicBezTo>
                  <a:pt x="24031" y="4264"/>
                  <a:pt x="24030" y="4265"/>
                  <a:pt x="24029" y="4265"/>
                </a:cubicBezTo>
                <a:cubicBezTo>
                  <a:pt x="24014" y="4273"/>
                  <a:pt x="24112" y="4468"/>
                  <a:pt x="24089" y="4483"/>
                </a:cubicBezTo>
                <a:cubicBezTo>
                  <a:pt x="24086" y="4485"/>
                  <a:pt x="24082" y="4486"/>
                  <a:pt x="24078" y="4486"/>
                </a:cubicBezTo>
                <a:cubicBezTo>
                  <a:pt x="24057" y="4486"/>
                  <a:pt x="24030" y="4455"/>
                  <a:pt x="23992" y="4430"/>
                </a:cubicBezTo>
                <a:cubicBezTo>
                  <a:pt x="23952" y="4403"/>
                  <a:pt x="23905" y="4377"/>
                  <a:pt x="23891" y="4377"/>
                </a:cubicBezTo>
                <a:cubicBezTo>
                  <a:pt x="23889" y="4377"/>
                  <a:pt x="23888" y="4377"/>
                  <a:pt x="23887" y="4378"/>
                </a:cubicBezTo>
                <a:cubicBezTo>
                  <a:pt x="23879" y="4393"/>
                  <a:pt x="24022" y="4550"/>
                  <a:pt x="24007" y="4565"/>
                </a:cubicBezTo>
                <a:cubicBezTo>
                  <a:pt x="24003" y="4571"/>
                  <a:pt x="23998" y="4573"/>
                  <a:pt x="23992" y="4573"/>
                </a:cubicBezTo>
                <a:cubicBezTo>
                  <a:pt x="23972" y="4573"/>
                  <a:pt x="23941" y="4552"/>
                  <a:pt x="23902" y="4535"/>
                </a:cubicBezTo>
                <a:cubicBezTo>
                  <a:pt x="23859" y="4517"/>
                  <a:pt x="23816" y="4503"/>
                  <a:pt x="23802" y="4503"/>
                </a:cubicBezTo>
                <a:cubicBezTo>
                  <a:pt x="23799" y="4503"/>
                  <a:pt x="23797" y="4504"/>
                  <a:pt x="23797" y="4505"/>
                </a:cubicBezTo>
                <a:cubicBezTo>
                  <a:pt x="23790" y="4513"/>
                  <a:pt x="23954" y="4655"/>
                  <a:pt x="23939" y="4678"/>
                </a:cubicBezTo>
                <a:cubicBezTo>
                  <a:pt x="23936" y="4683"/>
                  <a:pt x="23930" y="4686"/>
                  <a:pt x="23923" y="4686"/>
                </a:cubicBezTo>
                <a:cubicBezTo>
                  <a:pt x="23901" y="4686"/>
                  <a:pt x="23866" y="4664"/>
                  <a:pt x="23827" y="4648"/>
                </a:cubicBezTo>
                <a:cubicBezTo>
                  <a:pt x="23790" y="4635"/>
                  <a:pt x="23749" y="4623"/>
                  <a:pt x="23730" y="4623"/>
                </a:cubicBezTo>
                <a:cubicBezTo>
                  <a:pt x="23726" y="4623"/>
                  <a:pt x="23723" y="4624"/>
                  <a:pt x="23722" y="4625"/>
                </a:cubicBezTo>
                <a:cubicBezTo>
                  <a:pt x="23715" y="4633"/>
                  <a:pt x="23879" y="4782"/>
                  <a:pt x="23864" y="4797"/>
                </a:cubicBezTo>
                <a:cubicBezTo>
                  <a:pt x="23861" y="4802"/>
                  <a:pt x="23857" y="4804"/>
                  <a:pt x="23851" y="4804"/>
                </a:cubicBezTo>
                <a:cubicBezTo>
                  <a:pt x="23830" y="4804"/>
                  <a:pt x="23795" y="4778"/>
                  <a:pt x="23760" y="4760"/>
                </a:cubicBezTo>
                <a:cubicBezTo>
                  <a:pt x="23716" y="4741"/>
                  <a:pt x="23673" y="4728"/>
                  <a:pt x="23655" y="4728"/>
                </a:cubicBezTo>
                <a:cubicBezTo>
                  <a:pt x="23651" y="4728"/>
                  <a:pt x="23648" y="4729"/>
                  <a:pt x="23647" y="4730"/>
                </a:cubicBezTo>
                <a:cubicBezTo>
                  <a:pt x="23647" y="4738"/>
                  <a:pt x="23782" y="4902"/>
                  <a:pt x="23767" y="4925"/>
                </a:cubicBezTo>
                <a:cubicBezTo>
                  <a:pt x="23765" y="4927"/>
                  <a:pt x="23763" y="4928"/>
                  <a:pt x="23760" y="4928"/>
                </a:cubicBezTo>
                <a:cubicBezTo>
                  <a:pt x="23742" y="4928"/>
                  <a:pt x="23708" y="4891"/>
                  <a:pt x="23670" y="4865"/>
                </a:cubicBezTo>
                <a:cubicBezTo>
                  <a:pt x="23632" y="4827"/>
                  <a:pt x="23587" y="4797"/>
                  <a:pt x="23580" y="4797"/>
                </a:cubicBezTo>
                <a:lnTo>
                  <a:pt x="23580" y="4797"/>
                </a:lnTo>
                <a:cubicBezTo>
                  <a:pt x="23565" y="4805"/>
                  <a:pt x="23625" y="5015"/>
                  <a:pt x="23610" y="5022"/>
                </a:cubicBezTo>
                <a:cubicBezTo>
                  <a:pt x="23587" y="4992"/>
                  <a:pt x="23572" y="4955"/>
                  <a:pt x="23565" y="4925"/>
                </a:cubicBezTo>
                <a:cubicBezTo>
                  <a:pt x="23557" y="4887"/>
                  <a:pt x="23542" y="4850"/>
                  <a:pt x="23520" y="4820"/>
                </a:cubicBezTo>
                <a:cubicBezTo>
                  <a:pt x="23505" y="4820"/>
                  <a:pt x="23505" y="5037"/>
                  <a:pt x="23490" y="5037"/>
                </a:cubicBezTo>
                <a:cubicBezTo>
                  <a:pt x="23475" y="5037"/>
                  <a:pt x="23475" y="4820"/>
                  <a:pt x="23460" y="4820"/>
                </a:cubicBezTo>
                <a:cubicBezTo>
                  <a:pt x="23445" y="4850"/>
                  <a:pt x="23430" y="4887"/>
                  <a:pt x="23422" y="4925"/>
                </a:cubicBezTo>
                <a:cubicBezTo>
                  <a:pt x="23415" y="4955"/>
                  <a:pt x="23407" y="4992"/>
                  <a:pt x="23385" y="5022"/>
                </a:cubicBezTo>
                <a:cubicBezTo>
                  <a:pt x="23377" y="5022"/>
                  <a:pt x="23392" y="4812"/>
                  <a:pt x="23385" y="4805"/>
                </a:cubicBezTo>
                <a:lnTo>
                  <a:pt x="23385" y="4805"/>
                </a:lnTo>
                <a:cubicBezTo>
                  <a:pt x="23362" y="4835"/>
                  <a:pt x="23347" y="4872"/>
                  <a:pt x="23340" y="4910"/>
                </a:cubicBezTo>
                <a:cubicBezTo>
                  <a:pt x="23332" y="4947"/>
                  <a:pt x="23317" y="4977"/>
                  <a:pt x="23302" y="5007"/>
                </a:cubicBezTo>
                <a:cubicBezTo>
                  <a:pt x="23287" y="5007"/>
                  <a:pt x="23302" y="4797"/>
                  <a:pt x="23295" y="4790"/>
                </a:cubicBezTo>
                <a:lnTo>
                  <a:pt x="23295" y="4790"/>
                </a:lnTo>
                <a:cubicBezTo>
                  <a:pt x="23272" y="4827"/>
                  <a:pt x="23265" y="4857"/>
                  <a:pt x="23257" y="4895"/>
                </a:cubicBezTo>
                <a:cubicBezTo>
                  <a:pt x="23257" y="4932"/>
                  <a:pt x="23242" y="4970"/>
                  <a:pt x="23227" y="5000"/>
                </a:cubicBezTo>
                <a:cubicBezTo>
                  <a:pt x="23212" y="5000"/>
                  <a:pt x="23197" y="4790"/>
                  <a:pt x="23182" y="4790"/>
                </a:cubicBezTo>
                <a:cubicBezTo>
                  <a:pt x="23167" y="4790"/>
                  <a:pt x="23160" y="5000"/>
                  <a:pt x="23137" y="5007"/>
                </a:cubicBezTo>
                <a:cubicBezTo>
                  <a:pt x="23122" y="5007"/>
                  <a:pt x="23115" y="4955"/>
                  <a:pt x="23100" y="4902"/>
                </a:cubicBezTo>
                <a:cubicBezTo>
                  <a:pt x="23085" y="4850"/>
                  <a:pt x="23070" y="4797"/>
                  <a:pt x="23063" y="4797"/>
                </a:cubicBezTo>
                <a:cubicBezTo>
                  <a:pt x="23048" y="4797"/>
                  <a:pt x="23055" y="5015"/>
                  <a:pt x="23033" y="5015"/>
                </a:cubicBezTo>
                <a:cubicBezTo>
                  <a:pt x="23031" y="5015"/>
                  <a:pt x="23030" y="5016"/>
                  <a:pt x="23028" y="5016"/>
                </a:cubicBezTo>
                <a:cubicBezTo>
                  <a:pt x="23009" y="5016"/>
                  <a:pt x="23001" y="4967"/>
                  <a:pt x="22980" y="4925"/>
                </a:cubicBezTo>
                <a:cubicBezTo>
                  <a:pt x="22966" y="4882"/>
                  <a:pt x="22945" y="4827"/>
                  <a:pt x="22930" y="4827"/>
                </a:cubicBezTo>
                <a:cubicBezTo>
                  <a:pt x="22929" y="4827"/>
                  <a:pt x="22928" y="4827"/>
                  <a:pt x="22928" y="4827"/>
                </a:cubicBezTo>
                <a:cubicBezTo>
                  <a:pt x="22920" y="4827"/>
                  <a:pt x="22958" y="5037"/>
                  <a:pt x="22935" y="5045"/>
                </a:cubicBezTo>
                <a:cubicBezTo>
                  <a:pt x="22934" y="5045"/>
                  <a:pt x="22933" y="5046"/>
                  <a:pt x="22932" y="5046"/>
                </a:cubicBezTo>
                <a:cubicBezTo>
                  <a:pt x="22917" y="5046"/>
                  <a:pt x="22895" y="5004"/>
                  <a:pt x="22868" y="4962"/>
                </a:cubicBezTo>
                <a:cubicBezTo>
                  <a:pt x="22841" y="4923"/>
                  <a:pt x="22815" y="4877"/>
                  <a:pt x="22799" y="4877"/>
                </a:cubicBezTo>
                <a:cubicBezTo>
                  <a:pt x="22796" y="4877"/>
                  <a:pt x="22794" y="4878"/>
                  <a:pt x="22793" y="4880"/>
                </a:cubicBezTo>
                <a:cubicBezTo>
                  <a:pt x="22785" y="4887"/>
                  <a:pt x="22875" y="5075"/>
                  <a:pt x="22860" y="5090"/>
                </a:cubicBezTo>
                <a:cubicBezTo>
                  <a:pt x="22859" y="5090"/>
                  <a:pt x="22857" y="5091"/>
                  <a:pt x="22856" y="5091"/>
                </a:cubicBezTo>
                <a:cubicBezTo>
                  <a:pt x="22839" y="5091"/>
                  <a:pt x="22804" y="5057"/>
                  <a:pt x="22763" y="5030"/>
                </a:cubicBezTo>
                <a:cubicBezTo>
                  <a:pt x="22722" y="4996"/>
                  <a:pt x="22687" y="4961"/>
                  <a:pt x="22675" y="4961"/>
                </a:cubicBezTo>
                <a:cubicBezTo>
                  <a:pt x="22674" y="4961"/>
                  <a:pt x="22673" y="4962"/>
                  <a:pt x="22673" y="4962"/>
                </a:cubicBezTo>
                <a:cubicBezTo>
                  <a:pt x="22665" y="4970"/>
                  <a:pt x="22808" y="5135"/>
                  <a:pt x="22793" y="5150"/>
                </a:cubicBezTo>
                <a:cubicBezTo>
                  <a:pt x="22755" y="5142"/>
                  <a:pt x="22725" y="5127"/>
                  <a:pt x="22695" y="5105"/>
                </a:cubicBezTo>
                <a:cubicBezTo>
                  <a:pt x="22665" y="5082"/>
                  <a:pt x="22635" y="5067"/>
                  <a:pt x="22598" y="5060"/>
                </a:cubicBezTo>
                <a:lnTo>
                  <a:pt x="22598" y="5060"/>
                </a:lnTo>
                <a:cubicBezTo>
                  <a:pt x="22590" y="5067"/>
                  <a:pt x="22770" y="5195"/>
                  <a:pt x="22763" y="5210"/>
                </a:cubicBezTo>
                <a:cubicBezTo>
                  <a:pt x="22725" y="5202"/>
                  <a:pt x="22688" y="5187"/>
                  <a:pt x="22658" y="5172"/>
                </a:cubicBezTo>
                <a:cubicBezTo>
                  <a:pt x="22628" y="5150"/>
                  <a:pt x="22590" y="5142"/>
                  <a:pt x="22553" y="5135"/>
                </a:cubicBezTo>
                <a:lnTo>
                  <a:pt x="22553" y="5135"/>
                </a:lnTo>
                <a:cubicBezTo>
                  <a:pt x="22553" y="5142"/>
                  <a:pt x="22725" y="5270"/>
                  <a:pt x="22718" y="5277"/>
                </a:cubicBezTo>
                <a:cubicBezTo>
                  <a:pt x="22717" y="5278"/>
                  <a:pt x="22715" y="5279"/>
                  <a:pt x="22713" y="5279"/>
                </a:cubicBezTo>
                <a:cubicBezTo>
                  <a:pt x="22698" y="5279"/>
                  <a:pt x="22659" y="5258"/>
                  <a:pt x="22620" y="5232"/>
                </a:cubicBezTo>
                <a:cubicBezTo>
                  <a:pt x="22590" y="5217"/>
                  <a:pt x="22553" y="5202"/>
                  <a:pt x="22515" y="5195"/>
                </a:cubicBezTo>
                <a:lnTo>
                  <a:pt x="22515" y="5195"/>
                </a:lnTo>
                <a:cubicBezTo>
                  <a:pt x="22508" y="5202"/>
                  <a:pt x="22673" y="5345"/>
                  <a:pt x="22658" y="5352"/>
                </a:cubicBezTo>
                <a:cubicBezTo>
                  <a:pt x="22657" y="5354"/>
                  <a:pt x="22655" y="5355"/>
                  <a:pt x="22652" y="5355"/>
                </a:cubicBezTo>
                <a:cubicBezTo>
                  <a:pt x="22639" y="5355"/>
                  <a:pt x="22606" y="5324"/>
                  <a:pt x="22568" y="5292"/>
                </a:cubicBezTo>
                <a:cubicBezTo>
                  <a:pt x="22545" y="5270"/>
                  <a:pt x="22515" y="5247"/>
                  <a:pt x="22478" y="5232"/>
                </a:cubicBezTo>
                <a:lnTo>
                  <a:pt x="22478" y="5232"/>
                </a:lnTo>
                <a:cubicBezTo>
                  <a:pt x="22470" y="5240"/>
                  <a:pt x="22583" y="5420"/>
                  <a:pt x="22575" y="5427"/>
                </a:cubicBezTo>
                <a:cubicBezTo>
                  <a:pt x="22545" y="5397"/>
                  <a:pt x="22530" y="5367"/>
                  <a:pt x="22508" y="5337"/>
                </a:cubicBezTo>
                <a:cubicBezTo>
                  <a:pt x="22493" y="5300"/>
                  <a:pt x="22478" y="5270"/>
                  <a:pt x="22448" y="5240"/>
                </a:cubicBezTo>
                <a:lnTo>
                  <a:pt x="22448" y="5240"/>
                </a:lnTo>
                <a:cubicBezTo>
                  <a:pt x="22440" y="5240"/>
                  <a:pt x="22478" y="5457"/>
                  <a:pt x="22463" y="5457"/>
                </a:cubicBezTo>
                <a:cubicBezTo>
                  <a:pt x="22448" y="5457"/>
                  <a:pt x="22425" y="5247"/>
                  <a:pt x="22410" y="5247"/>
                </a:cubicBezTo>
                <a:cubicBezTo>
                  <a:pt x="22395" y="5277"/>
                  <a:pt x="22388" y="5315"/>
                  <a:pt x="22380" y="5352"/>
                </a:cubicBezTo>
                <a:cubicBezTo>
                  <a:pt x="22380" y="5390"/>
                  <a:pt x="22365" y="5420"/>
                  <a:pt x="22351" y="5457"/>
                </a:cubicBezTo>
                <a:cubicBezTo>
                  <a:pt x="22343" y="5457"/>
                  <a:pt x="22373" y="5240"/>
                  <a:pt x="22358" y="5240"/>
                </a:cubicBezTo>
                <a:lnTo>
                  <a:pt x="22358" y="5240"/>
                </a:lnTo>
                <a:cubicBezTo>
                  <a:pt x="22343" y="5270"/>
                  <a:pt x="22321" y="5300"/>
                  <a:pt x="22313" y="5330"/>
                </a:cubicBezTo>
                <a:cubicBezTo>
                  <a:pt x="22298" y="5367"/>
                  <a:pt x="22283" y="5397"/>
                  <a:pt x="22261" y="5427"/>
                </a:cubicBezTo>
                <a:cubicBezTo>
                  <a:pt x="22246" y="5420"/>
                  <a:pt x="22313" y="5217"/>
                  <a:pt x="22298" y="5210"/>
                </a:cubicBezTo>
                <a:lnTo>
                  <a:pt x="22298" y="5210"/>
                </a:lnTo>
                <a:cubicBezTo>
                  <a:pt x="22276" y="5240"/>
                  <a:pt x="22253" y="5270"/>
                  <a:pt x="22238" y="5307"/>
                </a:cubicBezTo>
                <a:cubicBezTo>
                  <a:pt x="22216" y="5352"/>
                  <a:pt x="22186" y="5397"/>
                  <a:pt x="22178" y="5397"/>
                </a:cubicBezTo>
                <a:cubicBezTo>
                  <a:pt x="22178" y="5397"/>
                  <a:pt x="22246" y="5195"/>
                  <a:pt x="22231" y="5187"/>
                </a:cubicBezTo>
                <a:lnTo>
                  <a:pt x="22231" y="5187"/>
                </a:lnTo>
                <a:cubicBezTo>
                  <a:pt x="22208" y="5217"/>
                  <a:pt x="22186" y="5247"/>
                  <a:pt x="22171" y="5285"/>
                </a:cubicBezTo>
                <a:cubicBezTo>
                  <a:pt x="22156" y="5315"/>
                  <a:pt x="22141" y="5345"/>
                  <a:pt x="22111" y="5375"/>
                </a:cubicBezTo>
                <a:cubicBezTo>
                  <a:pt x="22088" y="5367"/>
                  <a:pt x="22133" y="5157"/>
                  <a:pt x="22111" y="5142"/>
                </a:cubicBezTo>
                <a:cubicBezTo>
                  <a:pt x="22109" y="5142"/>
                  <a:pt x="22108" y="5142"/>
                  <a:pt x="22106" y="5142"/>
                </a:cubicBezTo>
                <a:cubicBezTo>
                  <a:pt x="22085" y="5142"/>
                  <a:pt x="22064" y="5190"/>
                  <a:pt x="22036" y="5232"/>
                </a:cubicBezTo>
                <a:cubicBezTo>
                  <a:pt x="22008" y="5274"/>
                  <a:pt x="21980" y="5323"/>
                  <a:pt x="21964" y="5323"/>
                </a:cubicBezTo>
                <a:cubicBezTo>
                  <a:pt x="21963" y="5323"/>
                  <a:pt x="21962" y="5323"/>
                  <a:pt x="21961" y="5322"/>
                </a:cubicBezTo>
                <a:cubicBezTo>
                  <a:pt x="21938" y="5315"/>
                  <a:pt x="21961" y="5097"/>
                  <a:pt x="21931" y="5090"/>
                </a:cubicBezTo>
                <a:cubicBezTo>
                  <a:pt x="21901" y="5090"/>
                  <a:pt x="21893" y="5142"/>
                  <a:pt x="21871" y="5195"/>
                </a:cubicBezTo>
                <a:cubicBezTo>
                  <a:pt x="21848" y="5247"/>
                  <a:pt x="21826" y="5292"/>
                  <a:pt x="21811" y="5292"/>
                </a:cubicBezTo>
                <a:cubicBezTo>
                  <a:pt x="21781" y="5292"/>
                  <a:pt x="21758" y="5075"/>
                  <a:pt x="21728" y="5075"/>
                </a:cubicBezTo>
                <a:cubicBezTo>
                  <a:pt x="21698" y="5075"/>
                  <a:pt x="21691" y="5292"/>
                  <a:pt x="21661" y="5300"/>
                </a:cubicBezTo>
                <a:cubicBezTo>
                  <a:pt x="21653" y="5300"/>
                  <a:pt x="21623" y="5247"/>
                  <a:pt x="21601" y="5202"/>
                </a:cubicBezTo>
                <a:cubicBezTo>
                  <a:pt x="21571" y="5157"/>
                  <a:pt x="21549" y="5112"/>
                  <a:pt x="21534" y="5112"/>
                </a:cubicBezTo>
                <a:cubicBezTo>
                  <a:pt x="21519" y="5112"/>
                  <a:pt x="21549" y="5330"/>
                  <a:pt x="21519" y="5337"/>
                </a:cubicBezTo>
                <a:cubicBezTo>
                  <a:pt x="21517" y="5338"/>
                  <a:pt x="21516" y="5338"/>
                  <a:pt x="21515" y="5338"/>
                </a:cubicBezTo>
                <a:cubicBezTo>
                  <a:pt x="21498" y="5338"/>
                  <a:pt x="21464" y="5297"/>
                  <a:pt x="21436" y="5262"/>
                </a:cubicBezTo>
                <a:cubicBezTo>
                  <a:pt x="21401" y="5221"/>
                  <a:pt x="21367" y="5179"/>
                  <a:pt x="21356" y="5179"/>
                </a:cubicBezTo>
                <a:cubicBezTo>
                  <a:pt x="21355" y="5179"/>
                  <a:pt x="21354" y="5179"/>
                  <a:pt x="21354" y="5180"/>
                </a:cubicBezTo>
                <a:cubicBezTo>
                  <a:pt x="21324" y="5195"/>
                  <a:pt x="21391" y="5397"/>
                  <a:pt x="21361" y="5420"/>
                </a:cubicBezTo>
                <a:cubicBezTo>
                  <a:pt x="21357" y="5422"/>
                  <a:pt x="21353" y="5422"/>
                  <a:pt x="21349" y="5422"/>
                </a:cubicBezTo>
                <a:cubicBezTo>
                  <a:pt x="21325" y="5422"/>
                  <a:pt x="21303" y="5384"/>
                  <a:pt x="21264" y="5352"/>
                </a:cubicBezTo>
                <a:cubicBezTo>
                  <a:pt x="21223" y="5318"/>
                  <a:pt x="21188" y="5284"/>
                  <a:pt x="21171" y="5284"/>
                </a:cubicBezTo>
                <a:cubicBezTo>
                  <a:pt x="21169" y="5284"/>
                  <a:pt x="21168" y="5284"/>
                  <a:pt x="21166" y="5285"/>
                </a:cubicBezTo>
                <a:cubicBezTo>
                  <a:pt x="21136" y="5307"/>
                  <a:pt x="21226" y="5502"/>
                  <a:pt x="21204" y="5524"/>
                </a:cubicBezTo>
                <a:cubicBezTo>
                  <a:pt x="21202" y="5525"/>
                  <a:pt x="21201" y="5525"/>
                  <a:pt x="21199" y="5525"/>
                </a:cubicBezTo>
                <a:cubicBezTo>
                  <a:pt x="21181" y="5525"/>
                  <a:pt x="21140" y="5492"/>
                  <a:pt x="21099" y="5465"/>
                </a:cubicBezTo>
                <a:cubicBezTo>
                  <a:pt x="21059" y="5431"/>
                  <a:pt x="21012" y="5403"/>
                  <a:pt x="20998" y="5403"/>
                </a:cubicBezTo>
                <a:cubicBezTo>
                  <a:pt x="20996" y="5403"/>
                  <a:pt x="20995" y="5404"/>
                  <a:pt x="20994" y="5405"/>
                </a:cubicBezTo>
                <a:cubicBezTo>
                  <a:pt x="20964" y="5427"/>
                  <a:pt x="21061" y="5622"/>
                  <a:pt x="21031" y="5637"/>
                </a:cubicBezTo>
                <a:cubicBezTo>
                  <a:pt x="21027" y="5641"/>
                  <a:pt x="21023" y="5643"/>
                  <a:pt x="21018" y="5643"/>
                </a:cubicBezTo>
                <a:cubicBezTo>
                  <a:pt x="20997" y="5643"/>
                  <a:pt x="20971" y="5607"/>
                  <a:pt x="20934" y="5577"/>
                </a:cubicBezTo>
                <a:cubicBezTo>
                  <a:pt x="20894" y="5543"/>
                  <a:pt x="20853" y="5516"/>
                  <a:pt x="20840" y="5516"/>
                </a:cubicBezTo>
                <a:cubicBezTo>
                  <a:pt x="20839" y="5516"/>
                  <a:pt x="20837" y="5516"/>
                  <a:pt x="20837" y="5517"/>
                </a:cubicBezTo>
                <a:cubicBezTo>
                  <a:pt x="20807" y="5532"/>
                  <a:pt x="20882" y="5734"/>
                  <a:pt x="20852" y="5749"/>
                </a:cubicBezTo>
                <a:cubicBezTo>
                  <a:pt x="20850" y="5750"/>
                  <a:pt x="20849" y="5750"/>
                  <a:pt x="20847" y="5750"/>
                </a:cubicBezTo>
                <a:cubicBezTo>
                  <a:pt x="20830" y="5750"/>
                  <a:pt x="20796" y="5715"/>
                  <a:pt x="20762" y="5674"/>
                </a:cubicBezTo>
                <a:cubicBezTo>
                  <a:pt x="20720" y="5640"/>
                  <a:pt x="20691" y="5599"/>
                  <a:pt x="20669" y="5599"/>
                </a:cubicBezTo>
                <a:cubicBezTo>
                  <a:pt x="20668" y="5599"/>
                  <a:pt x="20666" y="5599"/>
                  <a:pt x="20664" y="5599"/>
                </a:cubicBezTo>
                <a:cubicBezTo>
                  <a:pt x="20634" y="5614"/>
                  <a:pt x="20672" y="5824"/>
                  <a:pt x="20642" y="5832"/>
                </a:cubicBezTo>
                <a:cubicBezTo>
                  <a:pt x="20627" y="5832"/>
                  <a:pt x="20597" y="5787"/>
                  <a:pt x="20567" y="5742"/>
                </a:cubicBezTo>
                <a:cubicBezTo>
                  <a:pt x="20544" y="5689"/>
                  <a:pt x="20514" y="5644"/>
                  <a:pt x="20499" y="5644"/>
                </a:cubicBezTo>
                <a:cubicBezTo>
                  <a:pt x="20469" y="5652"/>
                  <a:pt x="20469" y="5869"/>
                  <a:pt x="20439" y="5869"/>
                </a:cubicBezTo>
                <a:cubicBezTo>
                  <a:pt x="20424" y="5869"/>
                  <a:pt x="20409" y="5824"/>
                  <a:pt x="20387" y="5772"/>
                </a:cubicBezTo>
                <a:cubicBezTo>
                  <a:pt x="20364" y="5719"/>
                  <a:pt x="20342" y="5667"/>
                  <a:pt x="20327" y="5667"/>
                </a:cubicBezTo>
                <a:cubicBezTo>
                  <a:pt x="20312" y="5667"/>
                  <a:pt x="20289" y="5884"/>
                  <a:pt x="20259" y="5892"/>
                </a:cubicBezTo>
                <a:cubicBezTo>
                  <a:pt x="20244" y="5892"/>
                  <a:pt x="20222" y="5839"/>
                  <a:pt x="20199" y="5787"/>
                </a:cubicBezTo>
                <a:cubicBezTo>
                  <a:pt x="20177" y="5734"/>
                  <a:pt x="20162" y="5682"/>
                  <a:pt x="20147" y="5682"/>
                </a:cubicBezTo>
                <a:cubicBezTo>
                  <a:pt x="20117" y="5682"/>
                  <a:pt x="20117" y="5907"/>
                  <a:pt x="20087" y="5914"/>
                </a:cubicBezTo>
                <a:cubicBezTo>
                  <a:pt x="20072" y="5914"/>
                  <a:pt x="20042" y="5862"/>
                  <a:pt x="20020" y="5817"/>
                </a:cubicBezTo>
                <a:cubicBezTo>
                  <a:pt x="19992" y="5775"/>
                  <a:pt x="19964" y="5726"/>
                  <a:pt x="19948" y="5726"/>
                </a:cubicBezTo>
                <a:cubicBezTo>
                  <a:pt x="19947" y="5726"/>
                  <a:pt x="19946" y="5726"/>
                  <a:pt x="19945" y="5727"/>
                </a:cubicBezTo>
                <a:cubicBezTo>
                  <a:pt x="19930" y="5727"/>
                  <a:pt x="19960" y="5944"/>
                  <a:pt x="19937" y="5952"/>
                </a:cubicBezTo>
                <a:cubicBezTo>
                  <a:pt x="19933" y="5954"/>
                  <a:pt x="19929" y="5955"/>
                  <a:pt x="19925" y="5955"/>
                </a:cubicBezTo>
                <a:cubicBezTo>
                  <a:pt x="19901" y="5955"/>
                  <a:pt x="19879" y="5917"/>
                  <a:pt x="19840" y="5884"/>
                </a:cubicBezTo>
                <a:cubicBezTo>
                  <a:pt x="19805" y="5850"/>
                  <a:pt x="19770" y="5808"/>
                  <a:pt x="19753" y="5808"/>
                </a:cubicBezTo>
                <a:cubicBezTo>
                  <a:pt x="19752" y="5808"/>
                  <a:pt x="19751" y="5809"/>
                  <a:pt x="19750" y="5809"/>
                </a:cubicBezTo>
                <a:cubicBezTo>
                  <a:pt x="19735" y="5824"/>
                  <a:pt x="19832" y="6019"/>
                  <a:pt x="19802" y="6042"/>
                </a:cubicBezTo>
                <a:cubicBezTo>
                  <a:pt x="19797" y="6046"/>
                  <a:pt x="19792" y="6049"/>
                  <a:pt x="19786" y="6049"/>
                </a:cubicBezTo>
                <a:cubicBezTo>
                  <a:pt x="19763" y="6049"/>
                  <a:pt x="19733" y="6022"/>
                  <a:pt x="19697" y="6004"/>
                </a:cubicBezTo>
                <a:cubicBezTo>
                  <a:pt x="19652" y="5985"/>
                  <a:pt x="19606" y="5965"/>
                  <a:pt x="19590" y="5965"/>
                </a:cubicBezTo>
                <a:cubicBezTo>
                  <a:pt x="19588" y="5965"/>
                  <a:pt x="19586" y="5966"/>
                  <a:pt x="19585" y="5967"/>
                </a:cubicBezTo>
                <a:cubicBezTo>
                  <a:pt x="19570" y="5982"/>
                  <a:pt x="19712" y="6147"/>
                  <a:pt x="19697" y="6177"/>
                </a:cubicBezTo>
                <a:cubicBezTo>
                  <a:pt x="19690" y="6183"/>
                  <a:pt x="19682" y="6186"/>
                  <a:pt x="19672" y="6186"/>
                </a:cubicBezTo>
                <a:cubicBezTo>
                  <a:pt x="19650" y="6186"/>
                  <a:pt x="19619" y="6172"/>
                  <a:pt x="19577" y="6162"/>
                </a:cubicBezTo>
                <a:cubicBezTo>
                  <a:pt x="19540" y="6151"/>
                  <a:pt x="19503" y="6140"/>
                  <a:pt x="19482" y="6140"/>
                </a:cubicBezTo>
                <a:cubicBezTo>
                  <a:pt x="19473" y="6140"/>
                  <a:pt x="19467" y="6142"/>
                  <a:pt x="19465" y="6147"/>
                </a:cubicBezTo>
                <a:cubicBezTo>
                  <a:pt x="19457" y="6162"/>
                  <a:pt x="19615" y="6304"/>
                  <a:pt x="19600" y="6334"/>
                </a:cubicBezTo>
                <a:cubicBezTo>
                  <a:pt x="19598" y="6338"/>
                  <a:pt x="19592" y="6340"/>
                  <a:pt x="19583" y="6340"/>
                </a:cubicBezTo>
                <a:cubicBezTo>
                  <a:pt x="19561" y="6340"/>
                  <a:pt x="19522" y="6330"/>
                  <a:pt x="19480" y="6319"/>
                </a:cubicBezTo>
                <a:cubicBezTo>
                  <a:pt x="19444" y="6314"/>
                  <a:pt x="19408" y="6305"/>
                  <a:pt x="19386" y="6305"/>
                </a:cubicBezTo>
                <a:cubicBezTo>
                  <a:pt x="19377" y="6305"/>
                  <a:pt x="19370" y="6307"/>
                  <a:pt x="19368" y="6311"/>
                </a:cubicBezTo>
                <a:cubicBezTo>
                  <a:pt x="19353" y="6341"/>
                  <a:pt x="19517" y="6476"/>
                  <a:pt x="19502" y="6499"/>
                </a:cubicBezTo>
                <a:cubicBezTo>
                  <a:pt x="19498" y="6508"/>
                  <a:pt x="19490" y="6512"/>
                  <a:pt x="19480" y="6512"/>
                </a:cubicBezTo>
                <a:cubicBezTo>
                  <a:pt x="19458" y="6512"/>
                  <a:pt x="19424" y="6494"/>
                  <a:pt x="19383" y="6484"/>
                </a:cubicBezTo>
                <a:cubicBezTo>
                  <a:pt x="19340" y="6478"/>
                  <a:pt x="19298" y="6467"/>
                  <a:pt x="19279" y="6467"/>
                </a:cubicBezTo>
                <a:cubicBezTo>
                  <a:pt x="19275" y="6467"/>
                  <a:pt x="19272" y="6467"/>
                  <a:pt x="19270" y="6469"/>
                </a:cubicBezTo>
                <a:cubicBezTo>
                  <a:pt x="19248" y="6499"/>
                  <a:pt x="19405" y="6656"/>
                  <a:pt x="19383" y="6679"/>
                </a:cubicBezTo>
                <a:cubicBezTo>
                  <a:pt x="19378" y="6685"/>
                  <a:pt x="19371" y="6688"/>
                  <a:pt x="19360" y="6688"/>
                </a:cubicBezTo>
                <a:cubicBezTo>
                  <a:pt x="19336" y="6688"/>
                  <a:pt x="19298" y="6672"/>
                  <a:pt x="19255" y="6656"/>
                </a:cubicBezTo>
                <a:cubicBezTo>
                  <a:pt x="19215" y="6645"/>
                  <a:pt x="19175" y="6629"/>
                  <a:pt x="19151" y="6629"/>
                </a:cubicBezTo>
                <a:cubicBezTo>
                  <a:pt x="19144" y="6629"/>
                  <a:pt x="19139" y="6630"/>
                  <a:pt x="19135" y="6634"/>
                </a:cubicBezTo>
                <a:cubicBezTo>
                  <a:pt x="19105" y="6671"/>
                  <a:pt x="19233" y="6851"/>
                  <a:pt x="19195" y="6881"/>
                </a:cubicBezTo>
                <a:cubicBezTo>
                  <a:pt x="19188" y="6888"/>
                  <a:pt x="19181" y="6891"/>
                  <a:pt x="19173" y="6891"/>
                </a:cubicBezTo>
                <a:cubicBezTo>
                  <a:pt x="19147" y="6891"/>
                  <a:pt x="19116" y="6859"/>
                  <a:pt x="19075" y="6836"/>
                </a:cubicBezTo>
                <a:cubicBezTo>
                  <a:pt x="19036" y="6810"/>
                  <a:pt x="18991" y="6790"/>
                  <a:pt x="18971" y="6790"/>
                </a:cubicBezTo>
                <a:cubicBezTo>
                  <a:pt x="18967" y="6790"/>
                  <a:pt x="18965" y="6790"/>
                  <a:pt x="18963" y="6791"/>
                </a:cubicBezTo>
                <a:cubicBezTo>
                  <a:pt x="18925" y="6821"/>
                  <a:pt x="19000" y="7023"/>
                  <a:pt x="18963" y="7046"/>
                </a:cubicBezTo>
                <a:cubicBezTo>
                  <a:pt x="18961" y="7046"/>
                  <a:pt x="18959" y="7047"/>
                  <a:pt x="18958" y="7047"/>
                </a:cubicBezTo>
                <a:cubicBezTo>
                  <a:pt x="18935" y="7047"/>
                  <a:pt x="18900" y="7006"/>
                  <a:pt x="18865" y="6971"/>
                </a:cubicBezTo>
                <a:cubicBezTo>
                  <a:pt x="18820" y="6926"/>
                  <a:pt x="18783" y="6889"/>
                  <a:pt x="18768" y="6889"/>
                </a:cubicBezTo>
                <a:cubicBezTo>
                  <a:pt x="18730" y="6904"/>
                  <a:pt x="18723" y="7121"/>
                  <a:pt x="18678" y="7121"/>
                </a:cubicBezTo>
                <a:cubicBezTo>
                  <a:pt x="18677" y="7121"/>
                  <a:pt x="18676" y="7121"/>
                  <a:pt x="18675" y="7121"/>
                </a:cubicBezTo>
                <a:cubicBezTo>
                  <a:pt x="18625" y="7121"/>
                  <a:pt x="18595" y="6911"/>
                  <a:pt x="18551" y="6911"/>
                </a:cubicBezTo>
                <a:cubicBezTo>
                  <a:pt x="18528" y="6911"/>
                  <a:pt x="18498" y="6956"/>
                  <a:pt x="18468" y="7001"/>
                </a:cubicBezTo>
                <a:cubicBezTo>
                  <a:pt x="18440" y="7050"/>
                  <a:pt x="18412" y="7099"/>
                  <a:pt x="18390" y="7099"/>
                </a:cubicBezTo>
                <a:cubicBezTo>
                  <a:pt x="18389" y="7099"/>
                  <a:pt x="18387" y="7099"/>
                  <a:pt x="18386" y="7098"/>
                </a:cubicBezTo>
                <a:cubicBezTo>
                  <a:pt x="18363" y="7091"/>
                  <a:pt x="18363" y="7076"/>
                  <a:pt x="18356" y="7046"/>
                </a:cubicBezTo>
                <a:cubicBezTo>
                  <a:pt x="18288" y="7031"/>
                  <a:pt x="18221" y="7016"/>
                  <a:pt x="18153" y="7008"/>
                </a:cubicBezTo>
                <a:lnTo>
                  <a:pt x="18153" y="7008"/>
                </a:lnTo>
                <a:cubicBezTo>
                  <a:pt x="18146" y="7023"/>
                  <a:pt x="18326" y="7136"/>
                  <a:pt x="18318" y="7151"/>
                </a:cubicBezTo>
                <a:cubicBezTo>
                  <a:pt x="18317" y="7154"/>
                  <a:pt x="18313" y="7156"/>
                  <a:pt x="18308" y="7156"/>
                </a:cubicBezTo>
                <a:cubicBezTo>
                  <a:pt x="18290" y="7156"/>
                  <a:pt x="18254" y="7138"/>
                  <a:pt x="18213" y="7121"/>
                </a:cubicBezTo>
                <a:cubicBezTo>
                  <a:pt x="18168" y="7108"/>
                  <a:pt x="18123" y="7089"/>
                  <a:pt x="18111" y="7089"/>
                </a:cubicBezTo>
                <a:cubicBezTo>
                  <a:pt x="18109" y="7089"/>
                  <a:pt x="18108" y="7090"/>
                  <a:pt x="18108" y="7091"/>
                </a:cubicBezTo>
                <a:cubicBezTo>
                  <a:pt x="18101" y="7098"/>
                  <a:pt x="18258" y="7248"/>
                  <a:pt x="18251" y="7256"/>
                </a:cubicBezTo>
                <a:cubicBezTo>
                  <a:pt x="18249" y="7259"/>
                  <a:pt x="18247" y="7260"/>
                  <a:pt x="18243" y="7260"/>
                </a:cubicBezTo>
                <a:cubicBezTo>
                  <a:pt x="18227" y="7260"/>
                  <a:pt x="18190" y="7235"/>
                  <a:pt x="18153" y="7211"/>
                </a:cubicBezTo>
                <a:cubicBezTo>
                  <a:pt x="18106" y="7184"/>
                  <a:pt x="18066" y="7157"/>
                  <a:pt x="18057" y="7157"/>
                </a:cubicBezTo>
                <a:cubicBezTo>
                  <a:pt x="18056" y="7157"/>
                  <a:pt x="18056" y="7158"/>
                  <a:pt x="18056" y="7158"/>
                </a:cubicBezTo>
                <a:cubicBezTo>
                  <a:pt x="18048" y="7166"/>
                  <a:pt x="18176" y="7338"/>
                  <a:pt x="18161" y="7353"/>
                </a:cubicBezTo>
                <a:cubicBezTo>
                  <a:pt x="18159" y="7355"/>
                  <a:pt x="18157" y="7356"/>
                  <a:pt x="18154" y="7356"/>
                </a:cubicBezTo>
                <a:cubicBezTo>
                  <a:pt x="18138" y="7356"/>
                  <a:pt x="18111" y="7318"/>
                  <a:pt x="18078" y="7286"/>
                </a:cubicBezTo>
                <a:cubicBezTo>
                  <a:pt x="18044" y="7245"/>
                  <a:pt x="18004" y="7210"/>
                  <a:pt x="17997" y="7210"/>
                </a:cubicBezTo>
                <a:cubicBezTo>
                  <a:pt x="17996" y="7210"/>
                  <a:pt x="17996" y="7210"/>
                  <a:pt x="17996" y="7211"/>
                </a:cubicBezTo>
                <a:cubicBezTo>
                  <a:pt x="17988" y="7218"/>
                  <a:pt x="18056" y="7421"/>
                  <a:pt x="18041" y="7428"/>
                </a:cubicBezTo>
                <a:cubicBezTo>
                  <a:pt x="18039" y="7429"/>
                  <a:pt x="18038" y="7429"/>
                  <a:pt x="18037" y="7429"/>
                </a:cubicBezTo>
                <a:cubicBezTo>
                  <a:pt x="18017" y="7429"/>
                  <a:pt x="18009" y="7380"/>
                  <a:pt x="17981" y="7331"/>
                </a:cubicBezTo>
                <a:cubicBezTo>
                  <a:pt x="17973" y="7301"/>
                  <a:pt x="17951" y="7263"/>
                  <a:pt x="17929" y="7241"/>
                </a:cubicBezTo>
                <a:lnTo>
                  <a:pt x="17929" y="7241"/>
                </a:lnTo>
                <a:cubicBezTo>
                  <a:pt x="17914" y="7241"/>
                  <a:pt x="17958" y="7451"/>
                  <a:pt x="17951" y="7458"/>
                </a:cubicBezTo>
                <a:cubicBezTo>
                  <a:pt x="17929" y="7421"/>
                  <a:pt x="17914" y="7391"/>
                  <a:pt x="17906" y="7353"/>
                </a:cubicBezTo>
                <a:cubicBezTo>
                  <a:pt x="17899" y="7323"/>
                  <a:pt x="17884" y="7286"/>
                  <a:pt x="17861" y="7256"/>
                </a:cubicBezTo>
                <a:lnTo>
                  <a:pt x="17861" y="7256"/>
                </a:lnTo>
                <a:cubicBezTo>
                  <a:pt x="17846" y="7256"/>
                  <a:pt x="17884" y="7473"/>
                  <a:pt x="17869" y="7473"/>
                </a:cubicBezTo>
                <a:cubicBezTo>
                  <a:pt x="17846" y="7443"/>
                  <a:pt x="17831" y="7406"/>
                  <a:pt x="17824" y="7376"/>
                </a:cubicBezTo>
                <a:cubicBezTo>
                  <a:pt x="17816" y="7338"/>
                  <a:pt x="17801" y="7308"/>
                  <a:pt x="17779" y="7278"/>
                </a:cubicBezTo>
                <a:lnTo>
                  <a:pt x="17779" y="7278"/>
                </a:lnTo>
                <a:cubicBezTo>
                  <a:pt x="17764" y="7278"/>
                  <a:pt x="17816" y="7488"/>
                  <a:pt x="17801" y="7488"/>
                </a:cubicBezTo>
                <a:cubicBezTo>
                  <a:pt x="17779" y="7466"/>
                  <a:pt x="17756" y="7428"/>
                  <a:pt x="17741" y="7398"/>
                </a:cubicBezTo>
                <a:cubicBezTo>
                  <a:pt x="17734" y="7361"/>
                  <a:pt x="17711" y="7331"/>
                  <a:pt x="17689" y="7301"/>
                </a:cubicBezTo>
                <a:lnTo>
                  <a:pt x="17689" y="7301"/>
                </a:lnTo>
                <a:cubicBezTo>
                  <a:pt x="17674" y="7308"/>
                  <a:pt x="17756" y="7503"/>
                  <a:pt x="17749" y="7511"/>
                </a:cubicBezTo>
                <a:cubicBezTo>
                  <a:pt x="17748" y="7511"/>
                  <a:pt x="17746" y="7511"/>
                  <a:pt x="17745" y="7511"/>
                </a:cubicBezTo>
                <a:cubicBezTo>
                  <a:pt x="17730" y="7511"/>
                  <a:pt x="17708" y="7470"/>
                  <a:pt x="17674" y="7436"/>
                </a:cubicBezTo>
                <a:cubicBezTo>
                  <a:pt x="17636" y="7391"/>
                  <a:pt x="17606" y="7353"/>
                  <a:pt x="17599" y="7353"/>
                </a:cubicBezTo>
                <a:lnTo>
                  <a:pt x="17599" y="7353"/>
                </a:lnTo>
                <a:cubicBezTo>
                  <a:pt x="17591" y="7361"/>
                  <a:pt x="17704" y="7541"/>
                  <a:pt x="17696" y="7541"/>
                </a:cubicBezTo>
                <a:cubicBezTo>
                  <a:pt x="17689" y="7541"/>
                  <a:pt x="17659" y="7511"/>
                  <a:pt x="17621" y="7473"/>
                </a:cubicBezTo>
                <a:cubicBezTo>
                  <a:pt x="17599" y="7443"/>
                  <a:pt x="17569" y="7413"/>
                  <a:pt x="17539" y="7398"/>
                </a:cubicBezTo>
                <a:lnTo>
                  <a:pt x="17539" y="7398"/>
                </a:lnTo>
                <a:cubicBezTo>
                  <a:pt x="17531" y="7406"/>
                  <a:pt x="17651" y="7578"/>
                  <a:pt x="17644" y="7586"/>
                </a:cubicBezTo>
                <a:cubicBezTo>
                  <a:pt x="17643" y="7586"/>
                  <a:pt x="17642" y="7586"/>
                  <a:pt x="17642" y="7586"/>
                </a:cubicBezTo>
                <a:cubicBezTo>
                  <a:pt x="17632" y="7586"/>
                  <a:pt x="17603" y="7545"/>
                  <a:pt x="17569" y="7511"/>
                </a:cubicBezTo>
                <a:cubicBezTo>
                  <a:pt x="17546" y="7481"/>
                  <a:pt x="17516" y="7458"/>
                  <a:pt x="17486" y="7436"/>
                </a:cubicBezTo>
                <a:lnTo>
                  <a:pt x="17486" y="7436"/>
                </a:lnTo>
                <a:cubicBezTo>
                  <a:pt x="17479" y="7443"/>
                  <a:pt x="17599" y="7623"/>
                  <a:pt x="17591" y="7623"/>
                </a:cubicBezTo>
                <a:cubicBezTo>
                  <a:pt x="17576" y="7623"/>
                  <a:pt x="17546" y="7586"/>
                  <a:pt x="17516" y="7548"/>
                </a:cubicBezTo>
                <a:cubicBezTo>
                  <a:pt x="17494" y="7518"/>
                  <a:pt x="17471" y="7488"/>
                  <a:pt x="17441" y="7466"/>
                </a:cubicBezTo>
                <a:lnTo>
                  <a:pt x="17441" y="7466"/>
                </a:lnTo>
                <a:cubicBezTo>
                  <a:pt x="17426" y="7473"/>
                  <a:pt x="17531" y="7660"/>
                  <a:pt x="17524" y="7668"/>
                </a:cubicBezTo>
                <a:cubicBezTo>
                  <a:pt x="17494" y="7638"/>
                  <a:pt x="17471" y="7608"/>
                  <a:pt x="17456" y="7578"/>
                </a:cubicBezTo>
                <a:cubicBezTo>
                  <a:pt x="17441" y="7548"/>
                  <a:pt x="17419" y="7518"/>
                  <a:pt x="17389" y="7496"/>
                </a:cubicBezTo>
                <a:lnTo>
                  <a:pt x="17389" y="7496"/>
                </a:lnTo>
                <a:cubicBezTo>
                  <a:pt x="17381" y="7496"/>
                  <a:pt x="17456" y="7698"/>
                  <a:pt x="17441" y="7705"/>
                </a:cubicBezTo>
                <a:cubicBezTo>
                  <a:pt x="17434" y="7705"/>
                  <a:pt x="17404" y="7660"/>
                  <a:pt x="17374" y="7616"/>
                </a:cubicBezTo>
                <a:cubicBezTo>
                  <a:pt x="17346" y="7574"/>
                  <a:pt x="17318" y="7532"/>
                  <a:pt x="17308" y="7532"/>
                </a:cubicBezTo>
                <a:cubicBezTo>
                  <a:pt x="17308" y="7532"/>
                  <a:pt x="17307" y="7533"/>
                  <a:pt x="17306" y="7533"/>
                </a:cubicBezTo>
                <a:cubicBezTo>
                  <a:pt x="17291" y="7541"/>
                  <a:pt x="17366" y="7743"/>
                  <a:pt x="17351" y="7750"/>
                </a:cubicBezTo>
                <a:cubicBezTo>
                  <a:pt x="17350" y="7751"/>
                  <a:pt x="17348" y="7751"/>
                  <a:pt x="17346" y="7751"/>
                </a:cubicBezTo>
                <a:cubicBezTo>
                  <a:pt x="17326" y="7751"/>
                  <a:pt x="17304" y="7710"/>
                  <a:pt x="17269" y="7668"/>
                </a:cubicBezTo>
                <a:cubicBezTo>
                  <a:pt x="17234" y="7633"/>
                  <a:pt x="17206" y="7592"/>
                  <a:pt x="17196" y="7592"/>
                </a:cubicBezTo>
                <a:cubicBezTo>
                  <a:pt x="17195" y="7592"/>
                  <a:pt x="17195" y="7592"/>
                  <a:pt x="17194" y="7593"/>
                </a:cubicBezTo>
                <a:cubicBezTo>
                  <a:pt x="17179" y="7601"/>
                  <a:pt x="17261" y="7795"/>
                  <a:pt x="17246" y="7810"/>
                </a:cubicBezTo>
                <a:cubicBezTo>
                  <a:pt x="17245" y="7811"/>
                  <a:pt x="17244" y="7811"/>
                  <a:pt x="17243" y="7811"/>
                </a:cubicBezTo>
                <a:cubicBezTo>
                  <a:pt x="17227" y="7811"/>
                  <a:pt x="17199" y="7770"/>
                  <a:pt x="17164" y="7728"/>
                </a:cubicBezTo>
                <a:cubicBezTo>
                  <a:pt x="17136" y="7693"/>
                  <a:pt x="17102" y="7652"/>
                  <a:pt x="17091" y="7652"/>
                </a:cubicBezTo>
                <a:cubicBezTo>
                  <a:pt x="17090" y="7652"/>
                  <a:pt x="17090" y="7652"/>
                  <a:pt x="17089" y="7653"/>
                </a:cubicBezTo>
                <a:cubicBezTo>
                  <a:pt x="17082" y="7653"/>
                  <a:pt x="17149" y="7863"/>
                  <a:pt x="17134" y="7870"/>
                </a:cubicBezTo>
                <a:cubicBezTo>
                  <a:pt x="17133" y="7871"/>
                  <a:pt x="17131" y="7871"/>
                  <a:pt x="17130" y="7871"/>
                </a:cubicBezTo>
                <a:cubicBezTo>
                  <a:pt x="17109" y="7871"/>
                  <a:pt x="17087" y="7822"/>
                  <a:pt x="17059" y="7780"/>
                </a:cubicBezTo>
                <a:cubicBezTo>
                  <a:pt x="17029" y="7735"/>
                  <a:pt x="16999" y="7698"/>
                  <a:pt x="16992" y="7698"/>
                </a:cubicBezTo>
                <a:lnTo>
                  <a:pt x="16992" y="7698"/>
                </a:lnTo>
                <a:cubicBezTo>
                  <a:pt x="16984" y="7705"/>
                  <a:pt x="17022" y="7915"/>
                  <a:pt x="16999" y="7923"/>
                </a:cubicBezTo>
                <a:cubicBezTo>
                  <a:pt x="16984" y="7923"/>
                  <a:pt x="16969" y="7870"/>
                  <a:pt x="16954" y="7818"/>
                </a:cubicBezTo>
                <a:cubicBezTo>
                  <a:pt x="16932" y="7773"/>
                  <a:pt x="16909" y="7720"/>
                  <a:pt x="16902" y="7720"/>
                </a:cubicBezTo>
                <a:cubicBezTo>
                  <a:pt x="16865" y="7720"/>
                  <a:pt x="16821" y="7923"/>
                  <a:pt x="16784" y="7923"/>
                </a:cubicBezTo>
                <a:cubicBezTo>
                  <a:pt x="16783" y="7923"/>
                  <a:pt x="16782" y="7923"/>
                  <a:pt x="16782" y="7923"/>
                </a:cubicBezTo>
                <a:cubicBezTo>
                  <a:pt x="16744" y="7915"/>
                  <a:pt x="16789" y="7705"/>
                  <a:pt x="16752" y="7683"/>
                </a:cubicBezTo>
                <a:cubicBezTo>
                  <a:pt x="16751" y="7682"/>
                  <a:pt x="16749" y="7682"/>
                  <a:pt x="16747" y="7682"/>
                </a:cubicBezTo>
                <a:cubicBezTo>
                  <a:pt x="16729" y="7682"/>
                  <a:pt x="16689" y="7716"/>
                  <a:pt x="16654" y="7750"/>
                </a:cubicBezTo>
                <a:cubicBezTo>
                  <a:pt x="16613" y="7778"/>
                  <a:pt x="16572" y="7811"/>
                  <a:pt x="16554" y="7811"/>
                </a:cubicBezTo>
                <a:cubicBezTo>
                  <a:pt x="16552" y="7811"/>
                  <a:pt x="16551" y="7811"/>
                  <a:pt x="16549" y="7810"/>
                </a:cubicBezTo>
                <a:cubicBezTo>
                  <a:pt x="16534" y="7795"/>
                  <a:pt x="16624" y="7601"/>
                  <a:pt x="16594" y="7571"/>
                </a:cubicBezTo>
                <a:cubicBezTo>
                  <a:pt x="16592" y="7570"/>
                  <a:pt x="16590" y="7569"/>
                  <a:pt x="16587" y="7569"/>
                </a:cubicBezTo>
                <a:cubicBezTo>
                  <a:pt x="16567" y="7569"/>
                  <a:pt x="16528" y="7589"/>
                  <a:pt x="16482" y="7616"/>
                </a:cubicBezTo>
                <a:cubicBezTo>
                  <a:pt x="16439" y="7634"/>
                  <a:pt x="16402" y="7657"/>
                  <a:pt x="16381" y="7657"/>
                </a:cubicBezTo>
                <a:cubicBezTo>
                  <a:pt x="16376" y="7657"/>
                  <a:pt x="16372" y="7656"/>
                  <a:pt x="16370" y="7653"/>
                </a:cubicBezTo>
                <a:cubicBezTo>
                  <a:pt x="16355" y="7638"/>
                  <a:pt x="16475" y="7458"/>
                  <a:pt x="16452" y="7428"/>
                </a:cubicBezTo>
                <a:cubicBezTo>
                  <a:pt x="16444" y="7420"/>
                  <a:pt x="16436" y="7417"/>
                  <a:pt x="16426" y="7417"/>
                </a:cubicBezTo>
                <a:cubicBezTo>
                  <a:pt x="16401" y="7417"/>
                  <a:pt x="16371" y="7442"/>
                  <a:pt x="16332" y="7458"/>
                </a:cubicBezTo>
                <a:cubicBezTo>
                  <a:pt x="16294" y="7474"/>
                  <a:pt x="16256" y="7487"/>
                  <a:pt x="16233" y="7487"/>
                </a:cubicBezTo>
                <a:cubicBezTo>
                  <a:pt x="16223" y="7487"/>
                  <a:pt x="16216" y="7485"/>
                  <a:pt x="16212" y="7481"/>
                </a:cubicBezTo>
                <a:cubicBezTo>
                  <a:pt x="16190" y="7458"/>
                  <a:pt x="16332" y="7293"/>
                  <a:pt x="16310" y="7263"/>
                </a:cubicBezTo>
                <a:cubicBezTo>
                  <a:pt x="16301" y="7254"/>
                  <a:pt x="16291" y="7251"/>
                  <a:pt x="16280" y="7251"/>
                </a:cubicBezTo>
                <a:cubicBezTo>
                  <a:pt x="16255" y="7251"/>
                  <a:pt x="16224" y="7270"/>
                  <a:pt x="16182" y="7286"/>
                </a:cubicBezTo>
                <a:cubicBezTo>
                  <a:pt x="16144" y="7302"/>
                  <a:pt x="16110" y="7314"/>
                  <a:pt x="16089" y="7314"/>
                </a:cubicBezTo>
                <a:cubicBezTo>
                  <a:pt x="16080" y="7314"/>
                  <a:pt x="16074" y="7312"/>
                  <a:pt x="16070" y="7308"/>
                </a:cubicBezTo>
                <a:cubicBezTo>
                  <a:pt x="16062" y="7301"/>
                  <a:pt x="16197" y="7121"/>
                  <a:pt x="16182" y="7098"/>
                </a:cubicBezTo>
                <a:cubicBezTo>
                  <a:pt x="16177" y="7093"/>
                  <a:pt x="16170" y="7090"/>
                  <a:pt x="16161" y="7090"/>
                </a:cubicBezTo>
                <a:cubicBezTo>
                  <a:pt x="16137" y="7090"/>
                  <a:pt x="16102" y="7111"/>
                  <a:pt x="16062" y="7128"/>
                </a:cubicBezTo>
                <a:cubicBezTo>
                  <a:pt x="16022" y="7146"/>
                  <a:pt x="15986" y="7163"/>
                  <a:pt x="15964" y="7163"/>
                </a:cubicBezTo>
                <a:cubicBezTo>
                  <a:pt x="15958" y="7163"/>
                  <a:pt x="15953" y="7162"/>
                  <a:pt x="15950" y="7158"/>
                </a:cubicBezTo>
                <a:cubicBezTo>
                  <a:pt x="15927" y="7136"/>
                  <a:pt x="16070" y="6971"/>
                  <a:pt x="16047" y="6948"/>
                </a:cubicBezTo>
                <a:cubicBezTo>
                  <a:pt x="16040" y="6941"/>
                  <a:pt x="16033" y="6938"/>
                  <a:pt x="16025" y="6938"/>
                </a:cubicBezTo>
                <a:cubicBezTo>
                  <a:pt x="15999" y="6938"/>
                  <a:pt x="15969" y="6969"/>
                  <a:pt x="15935" y="6986"/>
                </a:cubicBezTo>
                <a:cubicBezTo>
                  <a:pt x="15889" y="7012"/>
                  <a:pt x="15849" y="7032"/>
                  <a:pt x="15835" y="7032"/>
                </a:cubicBezTo>
                <a:cubicBezTo>
                  <a:pt x="15833" y="7032"/>
                  <a:pt x="15831" y="7032"/>
                  <a:pt x="15830" y="7031"/>
                </a:cubicBezTo>
                <a:cubicBezTo>
                  <a:pt x="15800" y="7008"/>
                  <a:pt x="15897" y="6814"/>
                  <a:pt x="15875" y="6799"/>
                </a:cubicBezTo>
                <a:cubicBezTo>
                  <a:pt x="15874" y="6798"/>
                  <a:pt x="15873" y="6798"/>
                  <a:pt x="15871" y="6798"/>
                </a:cubicBezTo>
                <a:cubicBezTo>
                  <a:pt x="15854" y="6798"/>
                  <a:pt x="15820" y="6839"/>
                  <a:pt x="15785" y="6881"/>
                </a:cubicBezTo>
                <a:cubicBezTo>
                  <a:pt x="15750" y="6916"/>
                  <a:pt x="15722" y="6957"/>
                  <a:pt x="15700" y="6957"/>
                </a:cubicBezTo>
                <a:cubicBezTo>
                  <a:pt x="15698" y="6957"/>
                  <a:pt x="15697" y="6957"/>
                  <a:pt x="15695" y="6956"/>
                </a:cubicBezTo>
                <a:cubicBezTo>
                  <a:pt x="15680" y="6956"/>
                  <a:pt x="15680" y="6731"/>
                  <a:pt x="15643" y="6731"/>
                </a:cubicBezTo>
                <a:cubicBezTo>
                  <a:pt x="15642" y="6731"/>
                  <a:pt x="15642" y="6731"/>
                  <a:pt x="15641" y="6731"/>
                </a:cubicBezTo>
                <a:cubicBezTo>
                  <a:pt x="15611" y="6731"/>
                  <a:pt x="15574" y="6941"/>
                  <a:pt x="15538" y="6941"/>
                </a:cubicBezTo>
                <a:cubicBezTo>
                  <a:pt x="15523" y="6941"/>
                  <a:pt x="15508" y="6889"/>
                  <a:pt x="15485" y="6836"/>
                </a:cubicBezTo>
                <a:cubicBezTo>
                  <a:pt x="15464" y="6794"/>
                  <a:pt x="15443" y="6738"/>
                  <a:pt x="15428" y="6738"/>
                </a:cubicBezTo>
                <a:cubicBezTo>
                  <a:pt x="15427" y="6738"/>
                  <a:pt x="15426" y="6738"/>
                  <a:pt x="15425" y="6739"/>
                </a:cubicBezTo>
                <a:cubicBezTo>
                  <a:pt x="15410" y="6739"/>
                  <a:pt x="15403" y="6956"/>
                  <a:pt x="15388" y="6956"/>
                </a:cubicBezTo>
                <a:cubicBezTo>
                  <a:pt x="15365" y="6956"/>
                  <a:pt x="15343" y="6746"/>
                  <a:pt x="15320" y="6746"/>
                </a:cubicBezTo>
                <a:cubicBezTo>
                  <a:pt x="15319" y="6746"/>
                  <a:pt x="15318" y="6745"/>
                  <a:pt x="15317" y="6745"/>
                </a:cubicBezTo>
                <a:cubicBezTo>
                  <a:pt x="15304" y="6745"/>
                  <a:pt x="15297" y="6794"/>
                  <a:pt x="15283" y="6844"/>
                </a:cubicBezTo>
                <a:cubicBezTo>
                  <a:pt x="15268" y="6896"/>
                  <a:pt x="15253" y="6948"/>
                  <a:pt x="15245" y="6948"/>
                </a:cubicBezTo>
                <a:cubicBezTo>
                  <a:pt x="15238" y="6948"/>
                  <a:pt x="15245" y="6731"/>
                  <a:pt x="15230" y="6731"/>
                </a:cubicBezTo>
                <a:cubicBezTo>
                  <a:pt x="15229" y="6731"/>
                  <a:pt x="15227" y="6730"/>
                  <a:pt x="15226" y="6730"/>
                </a:cubicBezTo>
                <a:cubicBezTo>
                  <a:pt x="15206" y="6730"/>
                  <a:pt x="15191" y="6779"/>
                  <a:pt x="15170" y="6821"/>
                </a:cubicBezTo>
                <a:cubicBezTo>
                  <a:pt x="15140" y="6874"/>
                  <a:pt x="15118" y="6919"/>
                  <a:pt x="15103" y="6919"/>
                </a:cubicBezTo>
                <a:cubicBezTo>
                  <a:pt x="15095" y="6919"/>
                  <a:pt x="15155" y="6709"/>
                  <a:pt x="15140" y="6701"/>
                </a:cubicBezTo>
                <a:cubicBezTo>
                  <a:pt x="15137" y="6699"/>
                  <a:pt x="15134" y="6698"/>
                  <a:pt x="15131" y="6698"/>
                </a:cubicBezTo>
                <a:cubicBezTo>
                  <a:pt x="15112" y="6698"/>
                  <a:pt x="15090" y="6737"/>
                  <a:pt x="15058" y="6776"/>
                </a:cubicBezTo>
                <a:cubicBezTo>
                  <a:pt x="15031" y="6817"/>
                  <a:pt x="14997" y="6852"/>
                  <a:pt x="14986" y="6852"/>
                </a:cubicBezTo>
                <a:cubicBezTo>
                  <a:pt x="14985" y="6852"/>
                  <a:pt x="14984" y="6852"/>
                  <a:pt x="14983" y="6851"/>
                </a:cubicBezTo>
                <a:cubicBezTo>
                  <a:pt x="14976" y="6851"/>
                  <a:pt x="15065" y="6656"/>
                  <a:pt x="15050" y="6641"/>
                </a:cubicBezTo>
                <a:cubicBezTo>
                  <a:pt x="15049" y="6641"/>
                  <a:pt x="15048" y="6640"/>
                  <a:pt x="15046" y="6640"/>
                </a:cubicBezTo>
                <a:cubicBezTo>
                  <a:pt x="15029" y="6640"/>
                  <a:pt x="14995" y="6674"/>
                  <a:pt x="14961" y="6709"/>
                </a:cubicBezTo>
                <a:cubicBezTo>
                  <a:pt x="14926" y="6743"/>
                  <a:pt x="14886" y="6777"/>
                  <a:pt x="14873" y="6777"/>
                </a:cubicBezTo>
                <a:cubicBezTo>
                  <a:pt x="14872" y="6777"/>
                  <a:pt x="14871" y="6777"/>
                  <a:pt x="14871" y="6776"/>
                </a:cubicBezTo>
                <a:cubicBezTo>
                  <a:pt x="14856" y="6769"/>
                  <a:pt x="14976" y="6589"/>
                  <a:pt x="14961" y="6574"/>
                </a:cubicBezTo>
                <a:cubicBezTo>
                  <a:pt x="14958" y="6571"/>
                  <a:pt x="14955" y="6570"/>
                  <a:pt x="14952" y="6570"/>
                </a:cubicBezTo>
                <a:cubicBezTo>
                  <a:pt x="14933" y="6570"/>
                  <a:pt x="14901" y="6600"/>
                  <a:pt x="14863" y="6619"/>
                </a:cubicBezTo>
                <a:cubicBezTo>
                  <a:pt x="14823" y="6646"/>
                  <a:pt x="14777" y="6672"/>
                  <a:pt x="14762" y="6672"/>
                </a:cubicBezTo>
                <a:cubicBezTo>
                  <a:pt x="14760" y="6672"/>
                  <a:pt x="14759" y="6672"/>
                  <a:pt x="14758" y="6671"/>
                </a:cubicBezTo>
                <a:cubicBezTo>
                  <a:pt x="14751" y="6664"/>
                  <a:pt x="14886" y="6491"/>
                  <a:pt x="14871" y="6476"/>
                </a:cubicBezTo>
                <a:cubicBezTo>
                  <a:pt x="14867" y="6472"/>
                  <a:pt x="14863" y="6469"/>
                  <a:pt x="14858" y="6469"/>
                </a:cubicBezTo>
                <a:cubicBezTo>
                  <a:pt x="14839" y="6469"/>
                  <a:pt x="14807" y="6498"/>
                  <a:pt x="14766" y="6521"/>
                </a:cubicBezTo>
                <a:cubicBezTo>
                  <a:pt x="14725" y="6548"/>
                  <a:pt x="14685" y="6575"/>
                  <a:pt x="14672" y="6575"/>
                </a:cubicBezTo>
                <a:cubicBezTo>
                  <a:pt x="14670" y="6575"/>
                  <a:pt x="14669" y="6575"/>
                  <a:pt x="14668" y="6574"/>
                </a:cubicBezTo>
                <a:cubicBezTo>
                  <a:pt x="14661" y="6566"/>
                  <a:pt x="14781" y="6386"/>
                  <a:pt x="14758" y="6371"/>
                </a:cubicBezTo>
                <a:cubicBezTo>
                  <a:pt x="14756" y="6369"/>
                  <a:pt x="14753" y="6368"/>
                  <a:pt x="14750" y="6368"/>
                </a:cubicBezTo>
                <a:cubicBezTo>
                  <a:pt x="14734" y="6368"/>
                  <a:pt x="14706" y="6400"/>
                  <a:pt x="14668" y="6431"/>
                </a:cubicBezTo>
                <a:cubicBezTo>
                  <a:pt x="14628" y="6465"/>
                  <a:pt x="14594" y="6492"/>
                  <a:pt x="14576" y="6492"/>
                </a:cubicBezTo>
                <a:cubicBezTo>
                  <a:pt x="14574" y="6492"/>
                  <a:pt x="14572" y="6492"/>
                  <a:pt x="14571" y="6491"/>
                </a:cubicBezTo>
                <a:cubicBezTo>
                  <a:pt x="14563" y="6484"/>
                  <a:pt x="14646" y="6289"/>
                  <a:pt x="14631" y="6274"/>
                </a:cubicBezTo>
                <a:cubicBezTo>
                  <a:pt x="14629" y="6273"/>
                  <a:pt x="14628" y="6273"/>
                  <a:pt x="14626" y="6273"/>
                </a:cubicBezTo>
                <a:cubicBezTo>
                  <a:pt x="14605" y="6273"/>
                  <a:pt x="14584" y="6322"/>
                  <a:pt x="14563" y="6364"/>
                </a:cubicBezTo>
                <a:cubicBezTo>
                  <a:pt x="14535" y="6406"/>
                  <a:pt x="14507" y="6455"/>
                  <a:pt x="14498" y="6455"/>
                </a:cubicBezTo>
                <a:cubicBezTo>
                  <a:pt x="14497" y="6455"/>
                  <a:pt x="14496" y="6454"/>
                  <a:pt x="14496" y="6454"/>
                </a:cubicBezTo>
                <a:cubicBezTo>
                  <a:pt x="14481" y="6446"/>
                  <a:pt x="14452" y="6244"/>
                  <a:pt x="14430" y="6244"/>
                </a:cubicBezTo>
                <a:cubicBezTo>
                  <a:pt x="14429" y="6244"/>
                  <a:pt x="14429" y="6244"/>
                  <a:pt x="14428" y="6244"/>
                </a:cubicBezTo>
                <a:cubicBezTo>
                  <a:pt x="14406" y="6244"/>
                  <a:pt x="14466" y="6446"/>
                  <a:pt x="14451" y="6461"/>
                </a:cubicBezTo>
                <a:cubicBezTo>
                  <a:pt x="14450" y="6462"/>
                  <a:pt x="14448" y="6462"/>
                  <a:pt x="14446" y="6462"/>
                </a:cubicBezTo>
                <a:cubicBezTo>
                  <a:pt x="14429" y="6462"/>
                  <a:pt x="14394" y="6429"/>
                  <a:pt x="14353" y="6401"/>
                </a:cubicBezTo>
                <a:cubicBezTo>
                  <a:pt x="14313" y="6368"/>
                  <a:pt x="14279" y="6340"/>
                  <a:pt x="14267" y="6340"/>
                </a:cubicBezTo>
                <a:cubicBezTo>
                  <a:pt x="14265" y="6340"/>
                  <a:pt x="14264" y="6341"/>
                  <a:pt x="14264" y="6341"/>
                </a:cubicBezTo>
                <a:cubicBezTo>
                  <a:pt x="14256" y="6349"/>
                  <a:pt x="14428" y="6469"/>
                  <a:pt x="14421" y="6491"/>
                </a:cubicBezTo>
                <a:cubicBezTo>
                  <a:pt x="14418" y="6496"/>
                  <a:pt x="14412" y="6498"/>
                  <a:pt x="14402" y="6498"/>
                </a:cubicBezTo>
                <a:cubicBezTo>
                  <a:pt x="14383" y="6498"/>
                  <a:pt x="14351" y="6491"/>
                  <a:pt x="14316" y="6491"/>
                </a:cubicBezTo>
                <a:cubicBezTo>
                  <a:pt x="14281" y="6491"/>
                  <a:pt x="14243" y="6485"/>
                  <a:pt x="14221" y="6485"/>
                </a:cubicBezTo>
                <a:cubicBezTo>
                  <a:pt x="14210" y="6485"/>
                  <a:pt x="14204" y="6486"/>
                  <a:pt x="14204" y="6491"/>
                </a:cubicBezTo>
                <a:cubicBezTo>
                  <a:pt x="14204" y="6499"/>
                  <a:pt x="14406" y="6551"/>
                  <a:pt x="14406" y="6574"/>
                </a:cubicBezTo>
                <a:cubicBezTo>
                  <a:pt x="14406" y="6589"/>
                  <a:pt x="14234" y="6596"/>
                  <a:pt x="14196" y="6619"/>
                </a:cubicBezTo>
                <a:cubicBezTo>
                  <a:pt x="14211" y="6596"/>
                  <a:pt x="14226" y="6581"/>
                  <a:pt x="14219" y="6581"/>
                </a:cubicBezTo>
                <a:lnTo>
                  <a:pt x="14219" y="6581"/>
                </a:lnTo>
                <a:cubicBezTo>
                  <a:pt x="14219" y="6581"/>
                  <a:pt x="14174" y="6604"/>
                  <a:pt x="14129" y="6634"/>
                </a:cubicBezTo>
                <a:cubicBezTo>
                  <a:pt x="14088" y="6654"/>
                  <a:pt x="14042" y="6680"/>
                  <a:pt x="14033" y="6680"/>
                </a:cubicBezTo>
                <a:cubicBezTo>
                  <a:pt x="14032" y="6680"/>
                  <a:pt x="14031" y="6679"/>
                  <a:pt x="14031" y="6679"/>
                </a:cubicBezTo>
                <a:cubicBezTo>
                  <a:pt x="14031" y="6671"/>
                  <a:pt x="14181" y="6521"/>
                  <a:pt x="14166" y="6506"/>
                </a:cubicBezTo>
                <a:cubicBezTo>
                  <a:pt x="14165" y="6506"/>
                  <a:pt x="14165" y="6505"/>
                  <a:pt x="14163" y="6505"/>
                </a:cubicBezTo>
                <a:cubicBezTo>
                  <a:pt x="14152" y="6505"/>
                  <a:pt x="14117" y="6539"/>
                  <a:pt x="14076" y="6566"/>
                </a:cubicBezTo>
                <a:cubicBezTo>
                  <a:pt x="14031" y="6596"/>
                  <a:pt x="13986" y="6626"/>
                  <a:pt x="13979" y="6626"/>
                </a:cubicBezTo>
                <a:cubicBezTo>
                  <a:pt x="13971" y="6619"/>
                  <a:pt x="14091" y="6439"/>
                  <a:pt x="14084" y="6431"/>
                </a:cubicBezTo>
                <a:cubicBezTo>
                  <a:pt x="14083" y="6431"/>
                  <a:pt x="14081" y="6431"/>
                  <a:pt x="14080" y="6431"/>
                </a:cubicBezTo>
                <a:cubicBezTo>
                  <a:pt x="14064" y="6431"/>
                  <a:pt x="14036" y="6472"/>
                  <a:pt x="14009" y="6514"/>
                </a:cubicBezTo>
                <a:cubicBezTo>
                  <a:pt x="13979" y="6551"/>
                  <a:pt x="13941" y="6596"/>
                  <a:pt x="13934" y="6596"/>
                </a:cubicBezTo>
                <a:cubicBezTo>
                  <a:pt x="13934" y="6589"/>
                  <a:pt x="14001" y="6386"/>
                  <a:pt x="13994" y="6386"/>
                </a:cubicBezTo>
                <a:cubicBezTo>
                  <a:pt x="13993" y="6386"/>
                  <a:pt x="13992" y="6386"/>
                  <a:pt x="13991" y="6386"/>
                </a:cubicBezTo>
                <a:cubicBezTo>
                  <a:pt x="13977" y="6386"/>
                  <a:pt x="13962" y="6434"/>
                  <a:pt x="13941" y="6476"/>
                </a:cubicBezTo>
                <a:cubicBezTo>
                  <a:pt x="13934" y="6506"/>
                  <a:pt x="13919" y="6544"/>
                  <a:pt x="13896" y="6574"/>
                </a:cubicBezTo>
                <a:cubicBezTo>
                  <a:pt x="13896" y="6574"/>
                  <a:pt x="13859" y="6536"/>
                  <a:pt x="13821" y="6499"/>
                </a:cubicBezTo>
                <a:cubicBezTo>
                  <a:pt x="13787" y="6464"/>
                  <a:pt x="13752" y="6423"/>
                  <a:pt x="13741" y="6423"/>
                </a:cubicBezTo>
                <a:cubicBezTo>
                  <a:pt x="13740" y="6423"/>
                  <a:pt x="13739" y="6423"/>
                  <a:pt x="13739" y="6424"/>
                </a:cubicBezTo>
                <a:cubicBezTo>
                  <a:pt x="13739" y="6424"/>
                  <a:pt x="13881" y="6589"/>
                  <a:pt x="13874" y="6596"/>
                </a:cubicBezTo>
                <a:cubicBezTo>
                  <a:pt x="13836" y="6581"/>
                  <a:pt x="13806" y="6566"/>
                  <a:pt x="13776" y="6544"/>
                </a:cubicBezTo>
                <a:cubicBezTo>
                  <a:pt x="13736" y="6524"/>
                  <a:pt x="13696" y="6498"/>
                  <a:pt x="13683" y="6498"/>
                </a:cubicBezTo>
                <a:cubicBezTo>
                  <a:pt x="13681" y="6498"/>
                  <a:pt x="13680" y="6498"/>
                  <a:pt x="13679" y="6499"/>
                </a:cubicBezTo>
                <a:cubicBezTo>
                  <a:pt x="13671" y="6506"/>
                  <a:pt x="13844" y="6641"/>
                  <a:pt x="13836" y="6649"/>
                </a:cubicBezTo>
                <a:cubicBezTo>
                  <a:pt x="13834" y="6653"/>
                  <a:pt x="13828" y="6655"/>
                  <a:pt x="13819" y="6655"/>
                </a:cubicBezTo>
                <a:cubicBezTo>
                  <a:pt x="13800" y="6655"/>
                  <a:pt x="13768" y="6646"/>
                  <a:pt x="13731" y="6641"/>
                </a:cubicBezTo>
                <a:cubicBezTo>
                  <a:pt x="13704" y="6637"/>
                  <a:pt x="13666" y="6629"/>
                  <a:pt x="13638" y="6629"/>
                </a:cubicBezTo>
                <a:cubicBezTo>
                  <a:pt x="13620" y="6629"/>
                  <a:pt x="13607" y="6632"/>
                  <a:pt x="13604" y="6641"/>
                </a:cubicBezTo>
                <a:cubicBezTo>
                  <a:pt x="13604" y="6664"/>
                  <a:pt x="13791" y="6761"/>
                  <a:pt x="13784" y="6791"/>
                </a:cubicBezTo>
                <a:cubicBezTo>
                  <a:pt x="13784" y="6806"/>
                  <a:pt x="13724" y="6806"/>
                  <a:pt x="13671" y="6806"/>
                </a:cubicBezTo>
                <a:cubicBezTo>
                  <a:pt x="13619" y="6806"/>
                  <a:pt x="13559" y="6806"/>
                  <a:pt x="13552" y="6821"/>
                </a:cubicBezTo>
                <a:cubicBezTo>
                  <a:pt x="13544" y="6851"/>
                  <a:pt x="13739" y="6941"/>
                  <a:pt x="13731" y="6963"/>
                </a:cubicBezTo>
                <a:cubicBezTo>
                  <a:pt x="13728" y="6977"/>
                  <a:pt x="13715" y="6981"/>
                  <a:pt x="13697" y="6981"/>
                </a:cubicBezTo>
                <a:cubicBezTo>
                  <a:pt x="13675" y="6981"/>
                  <a:pt x="13644" y="6975"/>
                  <a:pt x="13611" y="6971"/>
                </a:cubicBezTo>
                <a:cubicBezTo>
                  <a:pt x="13559" y="6971"/>
                  <a:pt x="13507" y="6971"/>
                  <a:pt x="13507" y="6978"/>
                </a:cubicBezTo>
                <a:cubicBezTo>
                  <a:pt x="13492" y="7016"/>
                  <a:pt x="13671" y="7136"/>
                  <a:pt x="13656" y="7158"/>
                </a:cubicBezTo>
                <a:cubicBezTo>
                  <a:pt x="13656" y="7159"/>
                  <a:pt x="13655" y="7160"/>
                  <a:pt x="13653" y="7160"/>
                </a:cubicBezTo>
                <a:cubicBezTo>
                  <a:pt x="13631" y="7160"/>
                  <a:pt x="13543" y="7045"/>
                  <a:pt x="13522" y="7038"/>
                </a:cubicBezTo>
                <a:cubicBezTo>
                  <a:pt x="13507" y="7038"/>
                  <a:pt x="13469" y="7076"/>
                  <a:pt x="13424" y="7113"/>
                </a:cubicBezTo>
                <a:cubicBezTo>
                  <a:pt x="13432" y="7128"/>
                  <a:pt x="13432" y="7143"/>
                  <a:pt x="13424" y="7158"/>
                </a:cubicBezTo>
                <a:cubicBezTo>
                  <a:pt x="13420" y="7166"/>
                  <a:pt x="13403" y="7168"/>
                  <a:pt x="13381" y="7168"/>
                </a:cubicBezTo>
                <a:cubicBezTo>
                  <a:pt x="13359" y="7168"/>
                  <a:pt x="13330" y="7166"/>
                  <a:pt x="13304" y="7166"/>
                </a:cubicBezTo>
                <a:cubicBezTo>
                  <a:pt x="13278" y="7162"/>
                  <a:pt x="13250" y="7158"/>
                  <a:pt x="13227" y="7158"/>
                </a:cubicBezTo>
                <a:cubicBezTo>
                  <a:pt x="13205" y="7158"/>
                  <a:pt x="13188" y="7162"/>
                  <a:pt x="13184" y="7173"/>
                </a:cubicBezTo>
                <a:cubicBezTo>
                  <a:pt x="13169" y="7211"/>
                  <a:pt x="13357" y="7316"/>
                  <a:pt x="13349" y="7353"/>
                </a:cubicBezTo>
                <a:cubicBezTo>
                  <a:pt x="13334" y="7391"/>
                  <a:pt x="13124" y="7368"/>
                  <a:pt x="13109" y="7406"/>
                </a:cubicBezTo>
                <a:cubicBezTo>
                  <a:pt x="13102" y="7443"/>
                  <a:pt x="13297" y="7533"/>
                  <a:pt x="13289" y="7571"/>
                </a:cubicBezTo>
                <a:cubicBezTo>
                  <a:pt x="13274" y="7608"/>
                  <a:pt x="13064" y="7586"/>
                  <a:pt x="13049" y="7623"/>
                </a:cubicBezTo>
                <a:cubicBezTo>
                  <a:pt x="13042" y="7660"/>
                  <a:pt x="13222" y="7765"/>
                  <a:pt x="13207" y="7810"/>
                </a:cubicBezTo>
                <a:cubicBezTo>
                  <a:pt x="13204" y="7817"/>
                  <a:pt x="13192" y="7819"/>
                  <a:pt x="13176" y="7819"/>
                </a:cubicBezTo>
                <a:cubicBezTo>
                  <a:pt x="13154" y="7819"/>
                  <a:pt x="13121" y="7815"/>
                  <a:pt x="13087" y="7810"/>
                </a:cubicBezTo>
                <a:cubicBezTo>
                  <a:pt x="13061" y="7807"/>
                  <a:pt x="13032" y="7805"/>
                  <a:pt x="13010" y="7805"/>
                </a:cubicBezTo>
                <a:cubicBezTo>
                  <a:pt x="12988" y="7805"/>
                  <a:pt x="12971" y="7807"/>
                  <a:pt x="12967" y="7810"/>
                </a:cubicBezTo>
                <a:cubicBezTo>
                  <a:pt x="12952" y="7848"/>
                  <a:pt x="13102" y="7998"/>
                  <a:pt x="13079" y="8028"/>
                </a:cubicBezTo>
                <a:cubicBezTo>
                  <a:pt x="13073" y="8037"/>
                  <a:pt x="13063" y="8040"/>
                  <a:pt x="13052" y="8040"/>
                </a:cubicBezTo>
                <a:cubicBezTo>
                  <a:pt x="13025" y="8040"/>
                  <a:pt x="12989" y="8021"/>
                  <a:pt x="12952" y="8005"/>
                </a:cubicBezTo>
                <a:cubicBezTo>
                  <a:pt x="12902" y="7980"/>
                  <a:pt x="12863" y="7966"/>
                  <a:pt x="12842" y="7966"/>
                </a:cubicBezTo>
                <a:cubicBezTo>
                  <a:pt x="12838" y="7966"/>
                  <a:pt x="12835" y="7966"/>
                  <a:pt x="12832" y="7968"/>
                </a:cubicBezTo>
                <a:cubicBezTo>
                  <a:pt x="12795" y="7998"/>
                  <a:pt x="12839" y="8208"/>
                  <a:pt x="12795" y="8215"/>
                </a:cubicBezTo>
                <a:cubicBezTo>
                  <a:pt x="12793" y="8216"/>
                  <a:pt x="12792" y="8216"/>
                  <a:pt x="12791" y="8216"/>
                </a:cubicBezTo>
                <a:cubicBezTo>
                  <a:pt x="12753" y="8216"/>
                  <a:pt x="12703" y="8020"/>
                  <a:pt x="12652" y="8013"/>
                </a:cubicBezTo>
                <a:cubicBezTo>
                  <a:pt x="12630" y="8013"/>
                  <a:pt x="12600" y="8050"/>
                  <a:pt x="12562" y="8088"/>
                </a:cubicBezTo>
                <a:cubicBezTo>
                  <a:pt x="12529" y="8127"/>
                  <a:pt x="12490" y="8173"/>
                  <a:pt x="12466" y="8173"/>
                </a:cubicBezTo>
                <a:cubicBezTo>
                  <a:pt x="12463" y="8173"/>
                  <a:pt x="12460" y="8172"/>
                  <a:pt x="12457" y="8170"/>
                </a:cubicBezTo>
                <a:cubicBezTo>
                  <a:pt x="12420" y="8148"/>
                  <a:pt x="12487" y="7945"/>
                  <a:pt x="12450" y="7915"/>
                </a:cubicBezTo>
                <a:cubicBezTo>
                  <a:pt x="12446" y="7913"/>
                  <a:pt x="12441" y="7911"/>
                  <a:pt x="12435" y="7911"/>
                </a:cubicBezTo>
                <a:cubicBezTo>
                  <a:pt x="12411" y="7911"/>
                  <a:pt x="12373" y="7936"/>
                  <a:pt x="12330" y="7960"/>
                </a:cubicBezTo>
                <a:cubicBezTo>
                  <a:pt x="12287" y="7979"/>
                  <a:pt x="12245" y="8002"/>
                  <a:pt x="12222" y="8002"/>
                </a:cubicBezTo>
                <a:cubicBezTo>
                  <a:pt x="12217" y="8002"/>
                  <a:pt x="12213" y="8001"/>
                  <a:pt x="12210" y="7998"/>
                </a:cubicBezTo>
                <a:cubicBezTo>
                  <a:pt x="12172" y="7968"/>
                  <a:pt x="12285" y="7780"/>
                  <a:pt x="12255" y="7750"/>
                </a:cubicBezTo>
                <a:cubicBezTo>
                  <a:pt x="12251" y="7746"/>
                  <a:pt x="12243" y="7744"/>
                  <a:pt x="12233" y="7744"/>
                </a:cubicBezTo>
                <a:cubicBezTo>
                  <a:pt x="12207" y="7744"/>
                  <a:pt x="12165" y="7757"/>
                  <a:pt x="12127" y="7773"/>
                </a:cubicBezTo>
                <a:cubicBezTo>
                  <a:pt x="12090" y="7789"/>
                  <a:pt x="12050" y="7805"/>
                  <a:pt x="12023" y="7805"/>
                </a:cubicBezTo>
                <a:cubicBezTo>
                  <a:pt x="12013" y="7805"/>
                  <a:pt x="12004" y="7802"/>
                  <a:pt x="12000" y="7795"/>
                </a:cubicBezTo>
                <a:cubicBezTo>
                  <a:pt x="11970" y="7765"/>
                  <a:pt x="12097" y="7586"/>
                  <a:pt x="12068" y="7556"/>
                </a:cubicBezTo>
                <a:cubicBezTo>
                  <a:pt x="12066" y="7552"/>
                  <a:pt x="12062" y="7551"/>
                  <a:pt x="12056" y="7551"/>
                </a:cubicBezTo>
                <a:cubicBezTo>
                  <a:pt x="12037" y="7551"/>
                  <a:pt x="11997" y="7568"/>
                  <a:pt x="11963" y="7586"/>
                </a:cubicBezTo>
                <a:cubicBezTo>
                  <a:pt x="11917" y="7605"/>
                  <a:pt x="11872" y="7624"/>
                  <a:pt x="11851" y="7624"/>
                </a:cubicBezTo>
                <a:cubicBezTo>
                  <a:pt x="11847" y="7624"/>
                  <a:pt x="11845" y="7624"/>
                  <a:pt x="11843" y="7623"/>
                </a:cubicBezTo>
                <a:cubicBezTo>
                  <a:pt x="11835" y="7608"/>
                  <a:pt x="11955" y="7421"/>
                  <a:pt x="11933" y="7398"/>
                </a:cubicBezTo>
                <a:cubicBezTo>
                  <a:pt x="11928" y="7393"/>
                  <a:pt x="11922" y="7391"/>
                  <a:pt x="11916" y="7391"/>
                </a:cubicBezTo>
                <a:cubicBezTo>
                  <a:pt x="11893" y="7391"/>
                  <a:pt x="11861" y="7420"/>
                  <a:pt x="11820" y="7443"/>
                </a:cubicBezTo>
                <a:cubicBezTo>
                  <a:pt x="11778" y="7461"/>
                  <a:pt x="11740" y="7485"/>
                  <a:pt x="11719" y="7485"/>
                </a:cubicBezTo>
                <a:cubicBezTo>
                  <a:pt x="11714" y="7485"/>
                  <a:pt x="11711" y="7483"/>
                  <a:pt x="11708" y="7481"/>
                </a:cubicBezTo>
                <a:cubicBezTo>
                  <a:pt x="11693" y="7473"/>
                  <a:pt x="11798" y="7271"/>
                  <a:pt x="11768" y="7256"/>
                </a:cubicBezTo>
                <a:cubicBezTo>
                  <a:pt x="11762" y="7252"/>
                  <a:pt x="11757" y="7250"/>
                  <a:pt x="11751" y="7250"/>
                </a:cubicBezTo>
                <a:cubicBezTo>
                  <a:pt x="11726" y="7250"/>
                  <a:pt x="11699" y="7285"/>
                  <a:pt x="11663" y="7316"/>
                </a:cubicBezTo>
                <a:cubicBezTo>
                  <a:pt x="11629" y="7349"/>
                  <a:pt x="11590" y="7377"/>
                  <a:pt x="11576" y="7377"/>
                </a:cubicBezTo>
                <a:cubicBezTo>
                  <a:pt x="11575" y="7377"/>
                  <a:pt x="11574" y="7376"/>
                  <a:pt x="11573" y="7376"/>
                </a:cubicBezTo>
                <a:cubicBezTo>
                  <a:pt x="11543" y="7361"/>
                  <a:pt x="11588" y="7151"/>
                  <a:pt x="11550" y="7143"/>
                </a:cubicBezTo>
                <a:cubicBezTo>
                  <a:pt x="11550" y="7143"/>
                  <a:pt x="11549" y="7143"/>
                  <a:pt x="11549" y="7143"/>
                </a:cubicBezTo>
                <a:cubicBezTo>
                  <a:pt x="11519" y="7143"/>
                  <a:pt x="11475" y="7346"/>
                  <a:pt x="11445" y="7346"/>
                </a:cubicBezTo>
                <a:cubicBezTo>
                  <a:pt x="11430" y="7346"/>
                  <a:pt x="11393" y="7308"/>
                  <a:pt x="11363" y="7263"/>
                </a:cubicBezTo>
                <a:cubicBezTo>
                  <a:pt x="11335" y="7228"/>
                  <a:pt x="11300" y="7180"/>
                  <a:pt x="11284" y="7180"/>
                </a:cubicBezTo>
                <a:cubicBezTo>
                  <a:pt x="11283" y="7180"/>
                  <a:pt x="11282" y="7180"/>
                  <a:pt x="11281" y="7181"/>
                </a:cubicBezTo>
                <a:cubicBezTo>
                  <a:pt x="11266" y="7196"/>
                  <a:pt x="11363" y="7383"/>
                  <a:pt x="11333" y="7413"/>
                </a:cubicBezTo>
                <a:cubicBezTo>
                  <a:pt x="11331" y="7417"/>
                  <a:pt x="11327" y="7418"/>
                  <a:pt x="11321" y="7418"/>
                </a:cubicBezTo>
                <a:cubicBezTo>
                  <a:pt x="11301" y="7418"/>
                  <a:pt x="11261" y="7402"/>
                  <a:pt x="11221" y="7391"/>
                </a:cubicBezTo>
                <a:cubicBezTo>
                  <a:pt x="11180" y="7373"/>
                  <a:pt x="11135" y="7356"/>
                  <a:pt x="11113" y="7356"/>
                </a:cubicBezTo>
                <a:cubicBezTo>
                  <a:pt x="11107" y="7356"/>
                  <a:pt x="11102" y="7357"/>
                  <a:pt x="11101" y="7361"/>
                </a:cubicBezTo>
                <a:cubicBezTo>
                  <a:pt x="11086" y="7383"/>
                  <a:pt x="11236" y="7541"/>
                  <a:pt x="11221" y="7571"/>
                </a:cubicBezTo>
                <a:cubicBezTo>
                  <a:pt x="11217" y="7577"/>
                  <a:pt x="11205" y="7579"/>
                  <a:pt x="11188" y="7579"/>
                </a:cubicBezTo>
                <a:cubicBezTo>
                  <a:pt x="11164" y="7579"/>
                  <a:pt x="11131" y="7575"/>
                  <a:pt x="11101" y="7571"/>
                </a:cubicBezTo>
                <a:cubicBezTo>
                  <a:pt x="11070" y="7566"/>
                  <a:pt x="11038" y="7562"/>
                  <a:pt x="11014" y="7562"/>
                </a:cubicBezTo>
                <a:cubicBezTo>
                  <a:pt x="10996" y="7562"/>
                  <a:pt x="10984" y="7564"/>
                  <a:pt x="10981" y="7571"/>
                </a:cubicBezTo>
                <a:cubicBezTo>
                  <a:pt x="10966" y="7608"/>
                  <a:pt x="11146" y="7728"/>
                  <a:pt x="11131" y="7758"/>
                </a:cubicBezTo>
                <a:cubicBezTo>
                  <a:pt x="11126" y="7771"/>
                  <a:pt x="11103" y="7774"/>
                  <a:pt x="11073" y="7774"/>
                </a:cubicBezTo>
                <a:cubicBezTo>
                  <a:pt x="11054" y="7774"/>
                  <a:pt x="11032" y="7773"/>
                  <a:pt x="11011" y="7773"/>
                </a:cubicBezTo>
                <a:cubicBezTo>
                  <a:pt x="10986" y="7770"/>
                  <a:pt x="10961" y="7768"/>
                  <a:pt x="10940" y="7768"/>
                </a:cubicBezTo>
                <a:cubicBezTo>
                  <a:pt x="10911" y="7768"/>
                  <a:pt x="10891" y="7772"/>
                  <a:pt x="10891" y="7780"/>
                </a:cubicBezTo>
                <a:cubicBezTo>
                  <a:pt x="10876" y="7810"/>
                  <a:pt x="11063" y="7923"/>
                  <a:pt x="11048" y="7960"/>
                </a:cubicBezTo>
                <a:cubicBezTo>
                  <a:pt x="11041" y="7975"/>
                  <a:pt x="10981" y="7975"/>
                  <a:pt x="10928" y="7975"/>
                </a:cubicBezTo>
                <a:cubicBezTo>
                  <a:pt x="10868" y="7975"/>
                  <a:pt x="10816" y="7975"/>
                  <a:pt x="10808" y="7990"/>
                </a:cubicBezTo>
                <a:cubicBezTo>
                  <a:pt x="10793" y="8028"/>
                  <a:pt x="10988" y="8133"/>
                  <a:pt x="10973" y="8163"/>
                </a:cubicBezTo>
                <a:cubicBezTo>
                  <a:pt x="10969" y="8177"/>
                  <a:pt x="10943" y="8182"/>
                  <a:pt x="10911" y="8182"/>
                </a:cubicBezTo>
                <a:cubicBezTo>
                  <a:pt x="10893" y="8182"/>
                  <a:pt x="10873" y="8180"/>
                  <a:pt x="10853" y="8178"/>
                </a:cubicBezTo>
                <a:cubicBezTo>
                  <a:pt x="10793" y="8178"/>
                  <a:pt x="10741" y="8178"/>
                  <a:pt x="10733" y="8193"/>
                </a:cubicBezTo>
                <a:cubicBezTo>
                  <a:pt x="10726" y="8208"/>
                  <a:pt x="10921" y="8305"/>
                  <a:pt x="10913" y="8328"/>
                </a:cubicBezTo>
                <a:cubicBezTo>
                  <a:pt x="10908" y="8335"/>
                  <a:pt x="10900" y="8338"/>
                  <a:pt x="10889" y="8338"/>
                </a:cubicBezTo>
                <a:cubicBezTo>
                  <a:pt x="10868" y="8338"/>
                  <a:pt x="10836" y="8328"/>
                  <a:pt x="10801" y="8328"/>
                </a:cubicBezTo>
                <a:cubicBezTo>
                  <a:pt x="10766" y="8328"/>
                  <a:pt x="10728" y="8321"/>
                  <a:pt x="10706" y="8321"/>
                </a:cubicBezTo>
                <a:cubicBezTo>
                  <a:pt x="10695" y="8321"/>
                  <a:pt x="10688" y="8323"/>
                  <a:pt x="10688" y="8328"/>
                </a:cubicBezTo>
                <a:cubicBezTo>
                  <a:pt x="10681" y="8343"/>
                  <a:pt x="10876" y="8447"/>
                  <a:pt x="10868" y="8462"/>
                </a:cubicBezTo>
                <a:cubicBezTo>
                  <a:pt x="10864" y="8470"/>
                  <a:pt x="10856" y="8472"/>
                  <a:pt x="10846" y="8472"/>
                </a:cubicBezTo>
                <a:cubicBezTo>
                  <a:pt x="10824" y="8472"/>
                  <a:pt x="10792" y="8460"/>
                  <a:pt x="10756" y="8455"/>
                </a:cubicBezTo>
                <a:cubicBezTo>
                  <a:pt x="10719" y="8450"/>
                  <a:pt x="10682" y="8444"/>
                  <a:pt x="10661" y="8444"/>
                </a:cubicBezTo>
                <a:cubicBezTo>
                  <a:pt x="10652" y="8444"/>
                  <a:pt x="10646" y="8445"/>
                  <a:pt x="10643" y="8447"/>
                </a:cubicBezTo>
                <a:cubicBezTo>
                  <a:pt x="10636" y="8455"/>
                  <a:pt x="10816" y="8582"/>
                  <a:pt x="10808" y="8597"/>
                </a:cubicBezTo>
                <a:cubicBezTo>
                  <a:pt x="10805" y="8603"/>
                  <a:pt x="10799" y="8605"/>
                  <a:pt x="10791" y="8605"/>
                </a:cubicBezTo>
                <a:cubicBezTo>
                  <a:pt x="10770" y="8605"/>
                  <a:pt x="10735" y="8586"/>
                  <a:pt x="10696" y="8575"/>
                </a:cubicBezTo>
                <a:cubicBezTo>
                  <a:pt x="10653" y="8556"/>
                  <a:pt x="10615" y="8543"/>
                  <a:pt x="10598" y="8543"/>
                </a:cubicBezTo>
                <a:cubicBezTo>
                  <a:pt x="10595" y="8543"/>
                  <a:pt x="10592" y="8544"/>
                  <a:pt x="10591" y="8545"/>
                </a:cubicBezTo>
                <a:cubicBezTo>
                  <a:pt x="10584" y="8552"/>
                  <a:pt x="10726" y="8725"/>
                  <a:pt x="10711" y="8732"/>
                </a:cubicBezTo>
                <a:cubicBezTo>
                  <a:pt x="10710" y="8733"/>
                  <a:pt x="10708" y="8733"/>
                  <a:pt x="10707" y="8733"/>
                </a:cubicBezTo>
                <a:cubicBezTo>
                  <a:pt x="10689" y="8733"/>
                  <a:pt x="10655" y="8699"/>
                  <a:pt x="10621" y="8665"/>
                </a:cubicBezTo>
                <a:cubicBezTo>
                  <a:pt x="10584" y="8627"/>
                  <a:pt x="10546" y="8590"/>
                  <a:pt x="10539" y="8590"/>
                </a:cubicBezTo>
                <a:cubicBezTo>
                  <a:pt x="10531" y="8597"/>
                  <a:pt x="10539" y="8807"/>
                  <a:pt x="10516" y="8807"/>
                </a:cubicBezTo>
                <a:cubicBezTo>
                  <a:pt x="10501" y="8807"/>
                  <a:pt x="10501" y="8597"/>
                  <a:pt x="10494" y="8597"/>
                </a:cubicBezTo>
                <a:cubicBezTo>
                  <a:pt x="10471" y="8627"/>
                  <a:pt x="10464" y="8665"/>
                  <a:pt x="10456" y="8702"/>
                </a:cubicBezTo>
                <a:cubicBezTo>
                  <a:pt x="10449" y="8732"/>
                  <a:pt x="10434" y="8770"/>
                  <a:pt x="10419" y="8800"/>
                </a:cubicBezTo>
                <a:cubicBezTo>
                  <a:pt x="10411" y="8800"/>
                  <a:pt x="10464" y="8590"/>
                  <a:pt x="10449" y="8590"/>
                </a:cubicBezTo>
                <a:lnTo>
                  <a:pt x="10449" y="8590"/>
                </a:lnTo>
                <a:cubicBezTo>
                  <a:pt x="10426" y="8612"/>
                  <a:pt x="10404" y="8642"/>
                  <a:pt x="10389" y="8680"/>
                </a:cubicBezTo>
                <a:cubicBezTo>
                  <a:pt x="10374" y="8710"/>
                  <a:pt x="10351" y="8740"/>
                  <a:pt x="10329" y="8770"/>
                </a:cubicBezTo>
                <a:cubicBezTo>
                  <a:pt x="10321" y="8762"/>
                  <a:pt x="10426" y="8575"/>
                  <a:pt x="10411" y="8567"/>
                </a:cubicBezTo>
                <a:cubicBezTo>
                  <a:pt x="10410" y="8567"/>
                  <a:pt x="10409" y="8567"/>
                  <a:pt x="10408" y="8567"/>
                </a:cubicBezTo>
                <a:cubicBezTo>
                  <a:pt x="10392" y="8567"/>
                  <a:pt x="10364" y="8608"/>
                  <a:pt x="10336" y="8642"/>
                </a:cubicBezTo>
                <a:cubicBezTo>
                  <a:pt x="10302" y="8683"/>
                  <a:pt x="10268" y="8718"/>
                  <a:pt x="10256" y="8718"/>
                </a:cubicBezTo>
                <a:cubicBezTo>
                  <a:pt x="10255" y="8718"/>
                  <a:pt x="10254" y="8718"/>
                  <a:pt x="10254" y="8717"/>
                </a:cubicBezTo>
                <a:cubicBezTo>
                  <a:pt x="10254" y="8717"/>
                  <a:pt x="10374" y="8537"/>
                  <a:pt x="10366" y="8530"/>
                </a:cubicBezTo>
                <a:lnTo>
                  <a:pt x="10366" y="8530"/>
                </a:lnTo>
                <a:cubicBezTo>
                  <a:pt x="10336" y="8552"/>
                  <a:pt x="10306" y="8575"/>
                  <a:pt x="10284" y="8605"/>
                </a:cubicBezTo>
                <a:cubicBezTo>
                  <a:pt x="10239" y="8635"/>
                  <a:pt x="10201" y="8672"/>
                  <a:pt x="10194" y="8672"/>
                </a:cubicBezTo>
                <a:cubicBezTo>
                  <a:pt x="10194" y="8665"/>
                  <a:pt x="10321" y="8492"/>
                  <a:pt x="10314" y="8485"/>
                </a:cubicBezTo>
                <a:cubicBezTo>
                  <a:pt x="10313" y="8484"/>
                  <a:pt x="10312" y="8484"/>
                  <a:pt x="10311" y="8484"/>
                </a:cubicBezTo>
                <a:cubicBezTo>
                  <a:pt x="10298" y="8484"/>
                  <a:pt x="10258" y="8518"/>
                  <a:pt x="10224" y="8545"/>
                </a:cubicBezTo>
                <a:cubicBezTo>
                  <a:pt x="10184" y="8572"/>
                  <a:pt x="10137" y="8599"/>
                  <a:pt x="10128" y="8599"/>
                </a:cubicBezTo>
                <a:cubicBezTo>
                  <a:pt x="10127" y="8599"/>
                  <a:pt x="10126" y="8598"/>
                  <a:pt x="10126" y="8597"/>
                </a:cubicBezTo>
                <a:cubicBezTo>
                  <a:pt x="10126" y="8590"/>
                  <a:pt x="10239" y="8410"/>
                  <a:pt x="10224" y="8395"/>
                </a:cubicBezTo>
                <a:cubicBezTo>
                  <a:pt x="10220" y="8393"/>
                  <a:pt x="10217" y="8392"/>
                  <a:pt x="10213" y="8392"/>
                </a:cubicBezTo>
                <a:cubicBezTo>
                  <a:pt x="10192" y="8392"/>
                  <a:pt x="10164" y="8423"/>
                  <a:pt x="10126" y="8455"/>
                </a:cubicBezTo>
                <a:cubicBezTo>
                  <a:pt x="10093" y="8482"/>
                  <a:pt x="10047" y="8509"/>
                  <a:pt x="10038" y="8509"/>
                </a:cubicBezTo>
                <a:cubicBezTo>
                  <a:pt x="10037" y="8509"/>
                  <a:pt x="10036" y="8508"/>
                  <a:pt x="10036" y="8507"/>
                </a:cubicBezTo>
                <a:cubicBezTo>
                  <a:pt x="10029" y="8500"/>
                  <a:pt x="10141" y="8320"/>
                  <a:pt x="10126" y="8305"/>
                </a:cubicBezTo>
                <a:cubicBezTo>
                  <a:pt x="10124" y="8301"/>
                  <a:pt x="10120" y="8299"/>
                  <a:pt x="10116" y="8299"/>
                </a:cubicBezTo>
                <a:cubicBezTo>
                  <a:pt x="10097" y="8299"/>
                  <a:pt x="10067" y="8334"/>
                  <a:pt x="10036" y="8365"/>
                </a:cubicBezTo>
                <a:cubicBezTo>
                  <a:pt x="9995" y="8392"/>
                  <a:pt x="9954" y="8426"/>
                  <a:pt x="9942" y="8426"/>
                </a:cubicBezTo>
                <a:cubicBezTo>
                  <a:pt x="9941" y="8426"/>
                  <a:pt x="9940" y="8426"/>
                  <a:pt x="9939" y="8425"/>
                </a:cubicBezTo>
                <a:cubicBezTo>
                  <a:pt x="9931" y="8417"/>
                  <a:pt x="10036" y="8230"/>
                  <a:pt x="10021" y="8215"/>
                </a:cubicBezTo>
                <a:cubicBezTo>
                  <a:pt x="10019" y="8213"/>
                  <a:pt x="10017" y="8212"/>
                  <a:pt x="10014" y="8212"/>
                </a:cubicBezTo>
                <a:cubicBezTo>
                  <a:pt x="9996" y="8212"/>
                  <a:pt x="9963" y="8249"/>
                  <a:pt x="9924" y="8275"/>
                </a:cubicBezTo>
                <a:cubicBezTo>
                  <a:pt x="9883" y="8309"/>
                  <a:pt x="9848" y="8343"/>
                  <a:pt x="9837" y="8343"/>
                </a:cubicBezTo>
                <a:cubicBezTo>
                  <a:pt x="9836" y="8343"/>
                  <a:pt x="9835" y="8343"/>
                  <a:pt x="9834" y="8343"/>
                </a:cubicBezTo>
                <a:cubicBezTo>
                  <a:pt x="9819" y="8335"/>
                  <a:pt x="9916" y="8140"/>
                  <a:pt x="9894" y="8133"/>
                </a:cubicBezTo>
                <a:cubicBezTo>
                  <a:pt x="9892" y="8131"/>
                  <a:pt x="9890" y="8130"/>
                  <a:pt x="9887" y="8130"/>
                </a:cubicBezTo>
                <a:cubicBezTo>
                  <a:pt x="9871" y="8130"/>
                  <a:pt x="9844" y="8168"/>
                  <a:pt x="9812" y="8200"/>
                </a:cubicBezTo>
                <a:cubicBezTo>
                  <a:pt x="9774" y="8238"/>
                  <a:pt x="9737" y="8275"/>
                  <a:pt x="9722" y="8275"/>
                </a:cubicBezTo>
                <a:cubicBezTo>
                  <a:pt x="9699" y="8260"/>
                  <a:pt x="9782" y="8058"/>
                  <a:pt x="9752" y="8043"/>
                </a:cubicBezTo>
                <a:cubicBezTo>
                  <a:pt x="9751" y="8042"/>
                  <a:pt x="9750" y="8042"/>
                  <a:pt x="9749" y="8042"/>
                </a:cubicBezTo>
                <a:cubicBezTo>
                  <a:pt x="9736" y="8042"/>
                  <a:pt x="9696" y="8076"/>
                  <a:pt x="9662" y="8110"/>
                </a:cubicBezTo>
                <a:cubicBezTo>
                  <a:pt x="9621" y="8144"/>
                  <a:pt x="9586" y="8179"/>
                  <a:pt x="9569" y="8179"/>
                </a:cubicBezTo>
                <a:cubicBezTo>
                  <a:pt x="9567" y="8179"/>
                  <a:pt x="9566" y="8178"/>
                  <a:pt x="9564" y="8178"/>
                </a:cubicBezTo>
                <a:cubicBezTo>
                  <a:pt x="9557" y="8170"/>
                  <a:pt x="9617" y="7960"/>
                  <a:pt x="9587" y="7945"/>
                </a:cubicBezTo>
                <a:cubicBezTo>
                  <a:pt x="9584" y="7943"/>
                  <a:pt x="9580" y="7942"/>
                  <a:pt x="9577" y="7942"/>
                </a:cubicBezTo>
                <a:cubicBezTo>
                  <a:pt x="9556" y="7942"/>
                  <a:pt x="9529" y="7980"/>
                  <a:pt x="9497" y="8013"/>
                </a:cubicBezTo>
                <a:cubicBezTo>
                  <a:pt x="9463" y="8054"/>
                  <a:pt x="9428" y="8089"/>
                  <a:pt x="9405" y="8089"/>
                </a:cubicBezTo>
                <a:cubicBezTo>
                  <a:pt x="9403" y="8089"/>
                  <a:pt x="9401" y="8088"/>
                  <a:pt x="9399" y="8088"/>
                </a:cubicBezTo>
                <a:cubicBezTo>
                  <a:pt x="9384" y="8080"/>
                  <a:pt x="9437" y="7863"/>
                  <a:pt x="9414" y="7855"/>
                </a:cubicBezTo>
                <a:cubicBezTo>
                  <a:pt x="9413" y="7855"/>
                  <a:pt x="9412" y="7855"/>
                  <a:pt x="9411" y="7855"/>
                </a:cubicBezTo>
                <a:cubicBezTo>
                  <a:pt x="9394" y="7855"/>
                  <a:pt x="9359" y="7896"/>
                  <a:pt x="9324" y="7930"/>
                </a:cubicBezTo>
                <a:cubicBezTo>
                  <a:pt x="9290" y="7972"/>
                  <a:pt x="9261" y="8014"/>
                  <a:pt x="9246" y="8014"/>
                </a:cubicBezTo>
                <a:cubicBezTo>
                  <a:pt x="9244" y="8014"/>
                  <a:pt x="9243" y="8013"/>
                  <a:pt x="9242" y="8013"/>
                </a:cubicBezTo>
                <a:cubicBezTo>
                  <a:pt x="9227" y="8005"/>
                  <a:pt x="9257" y="7788"/>
                  <a:pt x="9227" y="7780"/>
                </a:cubicBezTo>
                <a:cubicBezTo>
                  <a:pt x="9212" y="7780"/>
                  <a:pt x="9182" y="7818"/>
                  <a:pt x="9152" y="7870"/>
                </a:cubicBezTo>
                <a:cubicBezTo>
                  <a:pt x="9122" y="7923"/>
                  <a:pt x="9092" y="7968"/>
                  <a:pt x="9077" y="7968"/>
                </a:cubicBezTo>
                <a:cubicBezTo>
                  <a:pt x="9047" y="7960"/>
                  <a:pt x="9047" y="7743"/>
                  <a:pt x="9017" y="7735"/>
                </a:cubicBezTo>
                <a:cubicBezTo>
                  <a:pt x="9010" y="7735"/>
                  <a:pt x="8995" y="7788"/>
                  <a:pt x="8980" y="7840"/>
                </a:cubicBezTo>
                <a:cubicBezTo>
                  <a:pt x="8972" y="7893"/>
                  <a:pt x="8957" y="7945"/>
                  <a:pt x="8950" y="7945"/>
                </a:cubicBezTo>
                <a:cubicBezTo>
                  <a:pt x="8935" y="7945"/>
                  <a:pt x="8905" y="7735"/>
                  <a:pt x="8882" y="7735"/>
                </a:cubicBezTo>
                <a:cubicBezTo>
                  <a:pt x="8867" y="7735"/>
                  <a:pt x="8875" y="7953"/>
                  <a:pt x="8852" y="7953"/>
                </a:cubicBezTo>
                <a:cubicBezTo>
                  <a:pt x="8851" y="7953"/>
                  <a:pt x="8850" y="7954"/>
                  <a:pt x="8849" y="7954"/>
                </a:cubicBezTo>
                <a:cubicBezTo>
                  <a:pt x="8835" y="7954"/>
                  <a:pt x="8821" y="7904"/>
                  <a:pt x="8807" y="7855"/>
                </a:cubicBezTo>
                <a:cubicBezTo>
                  <a:pt x="8786" y="7807"/>
                  <a:pt x="8766" y="7765"/>
                  <a:pt x="8757" y="7765"/>
                </a:cubicBezTo>
                <a:cubicBezTo>
                  <a:pt x="8756" y="7765"/>
                  <a:pt x="8755" y="7765"/>
                  <a:pt x="8755" y="7765"/>
                </a:cubicBezTo>
                <a:cubicBezTo>
                  <a:pt x="8747" y="7773"/>
                  <a:pt x="8770" y="7983"/>
                  <a:pt x="8755" y="7983"/>
                </a:cubicBezTo>
                <a:cubicBezTo>
                  <a:pt x="8753" y="7983"/>
                  <a:pt x="8752" y="7983"/>
                  <a:pt x="8750" y="7983"/>
                </a:cubicBezTo>
                <a:cubicBezTo>
                  <a:pt x="8730" y="7983"/>
                  <a:pt x="8716" y="7935"/>
                  <a:pt x="8695" y="7893"/>
                </a:cubicBezTo>
                <a:cubicBezTo>
                  <a:pt x="8672" y="7840"/>
                  <a:pt x="8642" y="7795"/>
                  <a:pt x="8635" y="7795"/>
                </a:cubicBezTo>
                <a:lnTo>
                  <a:pt x="8635" y="7795"/>
                </a:lnTo>
                <a:cubicBezTo>
                  <a:pt x="8627" y="7795"/>
                  <a:pt x="8665" y="8013"/>
                  <a:pt x="8650" y="8020"/>
                </a:cubicBezTo>
                <a:cubicBezTo>
                  <a:pt x="8627" y="8020"/>
                  <a:pt x="8612" y="7975"/>
                  <a:pt x="8590" y="7923"/>
                </a:cubicBezTo>
                <a:cubicBezTo>
                  <a:pt x="8560" y="7878"/>
                  <a:pt x="8537" y="7833"/>
                  <a:pt x="8530" y="7833"/>
                </a:cubicBezTo>
                <a:lnTo>
                  <a:pt x="8530" y="7833"/>
                </a:lnTo>
                <a:cubicBezTo>
                  <a:pt x="8515" y="7833"/>
                  <a:pt x="8545" y="8050"/>
                  <a:pt x="8530" y="8050"/>
                </a:cubicBezTo>
                <a:cubicBezTo>
                  <a:pt x="8528" y="8051"/>
                  <a:pt x="8527" y="8051"/>
                  <a:pt x="8526" y="8051"/>
                </a:cubicBezTo>
                <a:cubicBezTo>
                  <a:pt x="8505" y="8051"/>
                  <a:pt x="8483" y="8002"/>
                  <a:pt x="8455" y="7960"/>
                </a:cubicBezTo>
                <a:cubicBezTo>
                  <a:pt x="8425" y="7908"/>
                  <a:pt x="8403" y="7863"/>
                  <a:pt x="8388" y="7863"/>
                </a:cubicBezTo>
                <a:cubicBezTo>
                  <a:pt x="8350" y="7870"/>
                  <a:pt x="8343" y="8088"/>
                  <a:pt x="8305" y="8088"/>
                </a:cubicBezTo>
                <a:cubicBezTo>
                  <a:pt x="8305" y="8088"/>
                  <a:pt x="8304" y="8088"/>
                  <a:pt x="8304" y="8088"/>
                </a:cubicBezTo>
                <a:cubicBezTo>
                  <a:pt x="8274" y="8088"/>
                  <a:pt x="8237" y="7878"/>
                  <a:pt x="8200" y="7878"/>
                </a:cubicBezTo>
                <a:cubicBezTo>
                  <a:pt x="8185" y="7878"/>
                  <a:pt x="8163" y="7930"/>
                  <a:pt x="8140" y="7983"/>
                </a:cubicBezTo>
                <a:cubicBezTo>
                  <a:pt x="8119" y="8025"/>
                  <a:pt x="8104" y="8081"/>
                  <a:pt x="8084" y="8081"/>
                </a:cubicBezTo>
                <a:cubicBezTo>
                  <a:pt x="8083" y="8081"/>
                  <a:pt x="8082" y="8081"/>
                  <a:pt x="8080" y="8080"/>
                </a:cubicBezTo>
                <a:cubicBezTo>
                  <a:pt x="8050" y="8080"/>
                  <a:pt x="8050" y="7863"/>
                  <a:pt x="8020" y="7855"/>
                </a:cubicBezTo>
                <a:cubicBezTo>
                  <a:pt x="8005" y="7855"/>
                  <a:pt x="7975" y="7893"/>
                  <a:pt x="7945" y="7945"/>
                </a:cubicBezTo>
                <a:cubicBezTo>
                  <a:pt x="7915" y="7990"/>
                  <a:pt x="7885" y="8035"/>
                  <a:pt x="7863" y="8035"/>
                </a:cubicBezTo>
                <a:cubicBezTo>
                  <a:pt x="7833" y="8028"/>
                  <a:pt x="7878" y="7810"/>
                  <a:pt x="7848" y="7803"/>
                </a:cubicBezTo>
                <a:cubicBezTo>
                  <a:pt x="7847" y="7802"/>
                  <a:pt x="7845" y="7802"/>
                  <a:pt x="7844" y="7802"/>
                </a:cubicBezTo>
                <a:cubicBezTo>
                  <a:pt x="7826" y="7802"/>
                  <a:pt x="7792" y="7837"/>
                  <a:pt x="7750" y="7878"/>
                </a:cubicBezTo>
                <a:cubicBezTo>
                  <a:pt x="7716" y="7913"/>
                  <a:pt x="7681" y="7954"/>
                  <a:pt x="7664" y="7954"/>
                </a:cubicBezTo>
                <a:cubicBezTo>
                  <a:pt x="7663" y="7954"/>
                  <a:pt x="7662" y="7953"/>
                  <a:pt x="7661" y="7953"/>
                </a:cubicBezTo>
                <a:cubicBezTo>
                  <a:pt x="7631" y="7930"/>
                  <a:pt x="7705" y="7735"/>
                  <a:pt x="7676" y="7713"/>
                </a:cubicBezTo>
                <a:cubicBezTo>
                  <a:pt x="7671" y="7711"/>
                  <a:pt x="7667" y="7710"/>
                  <a:pt x="7663" y="7710"/>
                </a:cubicBezTo>
                <a:cubicBezTo>
                  <a:pt x="7637" y="7710"/>
                  <a:pt x="7610" y="7748"/>
                  <a:pt x="7578" y="7780"/>
                </a:cubicBezTo>
                <a:cubicBezTo>
                  <a:pt x="7540" y="7812"/>
                  <a:pt x="7507" y="7844"/>
                  <a:pt x="7489" y="7844"/>
                </a:cubicBezTo>
                <a:cubicBezTo>
                  <a:pt x="7486" y="7844"/>
                  <a:pt x="7483" y="7843"/>
                  <a:pt x="7481" y="7840"/>
                </a:cubicBezTo>
                <a:cubicBezTo>
                  <a:pt x="7451" y="7825"/>
                  <a:pt x="7511" y="7616"/>
                  <a:pt x="7481" y="7608"/>
                </a:cubicBezTo>
                <a:cubicBezTo>
                  <a:pt x="7478" y="7606"/>
                  <a:pt x="7475" y="7605"/>
                  <a:pt x="7472" y="7605"/>
                </a:cubicBezTo>
                <a:cubicBezTo>
                  <a:pt x="7451" y="7605"/>
                  <a:pt x="7425" y="7651"/>
                  <a:pt x="7398" y="7690"/>
                </a:cubicBezTo>
                <a:cubicBezTo>
                  <a:pt x="7363" y="7733"/>
                  <a:pt x="7335" y="7781"/>
                  <a:pt x="7319" y="7781"/>
                </a:cubicBezTo>
                <a:cubicBezTo>
                  <a:pt x="7318" y="7781"/>
                  <a:pt x="7317" y="7781"/>
                  <a:pt x="7316" y="7780"/>
                </a:cubicBezTo>
                <a:cubicBezTo>
                  <a:pt x="7278" y="7765"/>
                  <a:pt x="7271" y="7556"/>
                  <a:pt x="7233" y="7556"/>
                </a:cubicBezTo>
                <a:cubicBezTo>
                  <a:pt x="7196" y="7556"/>
                  <a:pt x="7196" y="7773"/>
                  <a:pt x="7166" y="7780"/>
                </a:cubicBezTo>
                <a:cubicBezTo>
                  <a:pt x="7143" y="7780"/>
                  <a:pt x="7113" y="7743"/>
                  <a:pt x="7076" y="7705"/>
                </a:cubicBezTo>
                <a:cubicBezTo>
                  <a:pt x="7041" y="7664"/>
                  <a:pt x="7007" y="7622"/>
                  <a:pt x="6984" y="7622"/>
                </a:cubicBezTo>
                <a:cubicBezTo>
                  <a:pt x="6982" y="7622"/>
                  <a:pt x="6980" y="7622"/>
                  <a:pt x="6978" y="7623"/>
                </a:cubicBezTo>
                <a:cubicBezTo>
                  <a:pt x="6964" y="7638"/>
                  <a:pt x="7046" y="7840"/>
                  <a:pt x="7016" y="7863"/>
                </a:cubicBezTo>
                <a:cubicBezTo>
                  <a:pt x="7014" y="7864"/>
                  <a:pt x="7012" y="7864"/>
                  <a:pt x="7009" y="7864"/>
                </a:cubicBezTo>
                <a:cubicBezTo>
                  <a:pt x="6989" y="7864"/>
                  <a:pt x="6949" y="7844"/>
                  <a:pt x="6904" y="7818"/>
                </a:cubicBezTo>
                <a:cubicBezTo>
                  <a:pt x="6864" y="7792"/>
                  <a:pt x="6820" y="7771"/>
                  <a:pt x="6799" y="7771"/>
                </a:cubicBezTo>
                <a:cubicBezTo>
                  <a:pt x="6796" y="7771"/>
                  <a:pt x="6793" y="7772"/>
                  <a:pt x="6791" y="7773"/>
                </a:cubicBezTo>
                <a:cubicBezTo>
                  <a:pt x="6776" y="7788"/>
                  <a:pt x="6904" y="7968"/>
                  <a:pt x="6874" y="7998"/>
                </a:cubicBezTo>
                <a:cubicBezTo>
                  <a:pt x="6874" y="7999"/>
                  <a:pt x="6873" y="7999"/>
                  <a:pt x="6871" y="7999"/>
                </a:cubicBezTo>
                <a:cubicBezTo>
                  <a:pt x="6860" y="7999"/>
                  <a:pt x="6815" y="7979"/>
                  <a:pt x="6776" y="7953"/>
                </a:cubicBezTo>
                <a:cubicBezTo>
                  <a:pt x="6737" y="7933"/>
                  <a:pt x="6698" y="7914"/>
                  <a:pt x="6679" y="7914"/>
                </a:cubicBezTo>
                <a:cubicBezTo>
                  <a:pt x="6676" y="7914"/>
                  <a:pt x="6673" y="7914"/>
                  <a:pt x="6671" y="7915"/>
                </a:cubicBezTo>
                <a:cubicBezTo>
                  <a:pt x="6664" y="7923"/>
                  <a:pt x="6836" y="8058"/>
                  <a:pt x="6821" y="8073"/>
                </a:cubicBezTo>
                <a:cubicBezTo>
                  <a:pt x="6819" y="8078"/>
                  <a:pt x="6815" y="8081"/>
                  <a:pt x="6808" y="8081"/>
                </a:cubicBezTo>
                <a:cubicBezTo>
                  <a:pt x="6790" y="8081"/>
                  <a:pt x="6755" y="8061"/>
                  <a:pt x="6716" y="8050"/>
                </a:cubicBezTo>
                <a:cubicBezTo>
                  <a:pt x="6673" y="8032"/>
                  <a:pt x="6630" y="8018"/>
                  <a:pt x="6616" y="8018"/>
                </a:cubicBezTo>
                <a:cubicBezTo>
                  <a:pt x="6613" y="8018"/>
                  <a:pt x="6611" y="8019"/>
                  <a:pt x="6611" y="8020"/>
                </a:cubicBezTo>
                <a:cubicBezTo>
                  <a:pt x="6604" y="8028"/>
                  <a:pt x="6784" y="8155"/>
                  <a:pt x="6769" y="8170"/>
                </a:cubicBezTo>
                <a:cubicBezTo>
                  <a:pt x="6767" y="8174"/>
                  <a:pt x="6763" y="8175"/>
                  <a:pt x="6758" y="8175"/>
                </a:cubicBezTo>
                <a:cubicBezTo>
                  <a:pt x="6740" y="8175"/>
                  <a:pt x="6704" y="8159"/>
                  <a:pt x="6664" y="8148"/>
                </a:cubicBezTo>
                <a:cubicBezTo>
                  <a:pt x="6621" y="8129"/>
                  <a:pt x="6577" y="8116"/>
                  <a:pt x="6563" y="8116"/>
                </a:cubicBezTo>
                <a:cubicBezTo>
                  <a:pt x="6560" y="8116"/>
                  <a:pt x="6559" y="8116"/>
                  <a:pt x="6559" y="8118"/>
                </a:cubicBezTo>
                <a:cubicBezTo>
                  <a:pt x="6551" y="8125"/>
                  <a:pt x="6724" y="8260"/>
                  <a:pt x="6716" y="8275"/>
                </a:cubicBezTo>
                <a:cubicBezTo>
                  <a:pt x="6715" y="8278"/>
                  <a:pt x="6712" y="8279"/>
                  <a:pt x="6708" y="8279"/>
                </a:cubicBezTo>
                <a:cubicBezTo>
                  <a:pt x="6689" y="8279"/>
                  <a:pt x="6648" y="8256"/>
                  <a:pt x="6611" y="8238"/>
                </a:cubicBezTo>
                <a:cubicBezTo>
                  <a:pt x="6566" y="8225"/>
                  <a:pt x="6521" y="8206"/>
                  <a:pt x="6509" y="8206"/>
                </a:cubicBezTo>
                <a:cubicBezTo>
                  <a:pt x="6507" y="8206"/>
                  <a:pt x="6506" y="8207"/>
                  <a:pt x="6506" y="8208"/>
                </a:cubicBezTo>
                <a:cubicBezTo>
                  <a:pt x="6499" y="8215"/>
                  <a:pt x="6649" y="8365"/>
                  <a:pt x="6641" y="8380"/>
                </a:cubicBezTo>
                <a:cubicBezTo>
                  <a:pt x="6639" y="8382"/>
                  <a:pt x="6636" y="8383"/>
                  <a:pt x="6633" y="8383"/>
                </a:cubicBezTo>
                <a:cubicBezTo>
                  <a:pt x="6614" y="8383"/>
                  <a:pt x="6582" y="8353"/>
                  <a:pt x="6544" y="8328"/>
                </a:cubicBezTo>
                <a:cubicBezTo>
                  <a:pt x="6510" y="8300"/>
                  <a:pt x="6469" y="8267"/>
                  <a:pt x="6457" y="8267"/>
                </a:cubicBezTo>
                <a:cubicBezTo>
                  <a:pt x="6455" y="8267"/>
                  <a:pt x="6455" y="8267"/>
                  <a:pt x="6454" y="8268"/>
                </a:cubicBezTo>
                <a:cubicBezTo>
                  <a:pt x="6446" y="8275"/>
                  <a:pt x="6544" y="8462"/>
                  <a:pt x="6529" y="8470"/>
                </a:cubicBezTo>
                <a:cubicBezTo>
                  <a:pt x="6528" y="8470"/>
                  <a:pt x="6527" y="8471"/>
                  <a:pt x="6526" y="8471"/>
                </a:cubicBezTo>
                <a:cubicBezTo>
                  <a:pt x="6512" y="8471"/>
                  <a:pt x="6497" y="8422"/>
                  <a:pt x="6469" y="8380"/>
                </a:cubicBezTo>
                <a:cubicBezTo>
                  <a:pt x="6446" y="8328"/>
                  <a:pt x="6416" y="8283"/>
                  <a:pt x="6409" y="8283"/>
                </a:cubicBezTo>
                <a:lnTo>
                  <a:pt x="6409" y="8283"/>
                </a:lnTo>
                <a:cubicBezTo>
                  <a:pt x="6401" y="8283"/>
                  <a:pt x="6416" y="8500"/>
                  <a:pt x="6401" y="8500"/>
                </a:cubicBezTo>
                <a:cubicBezTo>
                  <a:pt x="6401" y="8500"/>
                  <a:pt x="6401" y="8500"/>
                  <a:pt x="6401" y="8500"/>
                </a:cubicBezTo>
                <a:cubicBezTo>
                  <a:pt x="6386" y="8500"/>
                  <a:pt x="6364" y="8290"/>
                  <a:pt x="6349" y="8290"/>
                </a:cubicBezTo>
                <a:cubicBezTo>
                  <a:pt x="6334" y="8328"/>
                  <a:pt x="6319" y="8358"/>
                  <a:pt x="6319" y="8395"/>
                </a:cubicBezTo>
                <a:cubicBezTo>
                  <a:pt x="6311" y="8432"/>
                  <a:pt x="6304" y="8470"/>
                  <a:pt x="6289" y="8500"/>
                </a:cubicBezTo>
                <a:cubicBezTo>
                  <a:pt x="6274" y="8500"/>
                  <a:pt x="6289" y="8283"/>
                  <a:pt x="6274" y="8283"/>
                </a:cubicBezTo>
                <a:cubicBezTo>
                  <a:pt x="6251" y="8313"/>
                  <a:pt x="6236" y="8350"/>
                  <a:pt x="6229" y="8380"/>
                </a:cubicBezTo>
                <a:cubicBezTo>
                  <a:pt x="6207" y="8432"/>
                  <a:pt x="6192" y="8485"/>
                  <a:pt x="6184" y="8485"/>
                </a:cubicBezTo>
                <a:cubicBezTo>
                  <a:pt x="6177" y="8477"/>
                  <a:pt x="6207" y="8268"/>
                  <a:pt x="6192" y="8268"/>
                </a:cubicBezTo>
                <a:cubicBezTo>
                  <a:pt x="6191" y="8267"/>
                  <a:pt x="6190" y="8267"/>
                  <a:pt x="6189" y="8267"/>
                </a:cubicBezTo>
                <a:cubicBezTo>
                  <a:pt x="6175" y="8267"/>
                  <a:pt x="6160" y="8315"/>
                  <a:pt x="6139" y="8358"/>
                </a:cubicBezTo>
                <a:cubicBezTo>
                  <a:pt x="6109" y="8410"/>
                  <a:pt x="6087" y="8455"/>
                  <a:pt x="6079" y="8455"/>
                </a:cubicBezTo>
                <a:cubicBezTo>
                  <a:pt x="6049" y="8440"/>
                  <a:pt x="6109" y="8230"/>
                  <a:pt x="6072" y="8215"/>
                </a:cubicBezTo>
                <a:cubicBezTo>
                  <a:pt x="6071" y="8214"/>
                  <a:pt x="6070" y="8214"/>
                  <a:pt x="6069" y="8214"/>
                </a:cubicBezTo>
                <a:cubicBezTo>
                  <a:pt x="6056" y="8214"/>
                  <a:pt x="6016" y="8248"/>
                  <a:pt x="5982" y="8283"/>
                </a:cubicBezTo>
                <a:cubicBezTo>
                  <a:pt x="5947" y="8317"/>
                  <a:pt x="5907" y="8351"/>
                  <a:pt x="5889" y="8351"/>
                </a:cubicBezTo>
                <a:cubicBezTo>
                  <a:pt x="5887" y="8351"/>
                  <a:pt x="5886" y="8351"/>
                  <a:pt x="5884" y="8350"/>
                </a:cubicBezTo>
                <a:cubicBezTo>
                  <a:pt x="5862" y="8335"/>
                  <a:pt x="5937" y="8133"/>
                  <a:pt x="5914" y="8118"/>
                </a:cubicBezTo>
                <a:cubicBezTo>
                  <a:pt x="5913" y="8117"/>
                  <a:pt x="5911" y="8117"/>
                  <a:pt x="5910" y="8117"/>
                </a:cubicBezTo>
                <a:cubicBezTo>
                  <a:pt x="5891" y="8117"/>
                  <a:pt x="5851" y="8151"/>
                  <a:pt x="5817" y="8185"/>
                </a:cubicBezTo>
                <a:cubicBezTo>
                  <a:pt x="5783" y="8219"/>
                  <a:pt x="5742" y="8254"/>
                  <a:pt x="5730" y="8254"/>
                </a:cubicBezTo>
                <a:cubicBezTo>
                  <a:pt x="5728" y="8254"/>
                  <a:pt x="5727" y="8253"/>
                  <a:pt x="5727" y="8253"/>
                </a:cubicBezTo>
                <a:cubicBezTo>
                  <a:pt x="5697" y="8238"/>
                  <a:pt x="5757" y="8028"/>
                  <a:pt x="5727" y="8013"/>
                </a:cubicBezTo>
                <a:cubicBezTo>
                  <a:pt x="5725" y="8012"/>
                  <a:pt x="5724" y="8012"/>
                  <a:pt x="5722" y="8012"/>
                </a:cubicBezTo>
                <a:cubicBezTo>
                  <a:pt x="5700" y="8012"/>
                  <a:pt x="5672" y="8061"/>
                  <a:pt x="5644" y="8103"/>
                </a:cubicBezTo>
                <a:cubicBezTo>
                  <a:pt x="5617" y="8144"/>
                  <a:pt x="5582" y="8186"/>
                  <a:pt x="5566" y="8186"/>
                </a:cubicBezTo>
                <a:cubicBezTo>
                  <a:pt x="5564" y="8186"/>
                  <a:pt x="5563" y="8186"/>
                  <a:pt x="5562" y="8185"/>
                </a:cubicBezTo>
                <a:cubicBezTo>
                  <a:pt x="5532" y="8178"/>
                  <a:pt x="5509" y="7968"/>
                  <a:pt x="5480" y="7968"/>
                </a:cubicBezTo>
                <a:cubicBezTo>
                  <a:pt x="5442" y="7968"/>
                  <a:pt x="5457" y="8185"/>
                  <a:pt x="5427" y="8200"/>
                </a:cubicBezTo>
                <a:cubicBezTo>
                  <a:pt x="5412" y="8200"/>
                  <a:pt x="5375" y="8163"/>
                  <a:pt x="5330" y="8125"/>
                </a:cubicBezTo>
                <a:cubicBezTo>
                  <a:pt x="5297" y="8093"/>
                  <a:pt x="5259" y="8055"/>
                  <a:pt x="5245" y="8055"/>
                </a:cubicBezTo>
                <a:cubicBezTo>
                  <a:pt x="5242" y="8055"/>
                  <a:pt x="5241" y="8056"/>
                  <a:pt x="5240" y="8058"/>
                </a:cubicBezTo>
                <a:cubicBezTo>
                  <a:pt x="5202" y="8080"/>
                  <a:pt x="5307" y="8268"/>
                  <a:pt x="5277" y="8298"/>
                </a:cubicBezTo>
                <a:cubicBezTo>
                  <a:pt x="5275" y="8302"/>
                  <a:pt x="5269" y="8304"/>
                  <a:pt x="5260" y="8304"/>
                </a:cubicBezTo>
                <a:cubicBezTo>
                  <a:pt x="5237" y="8304"/>
                  <a:pt x="5195" y="8291"/>
                  <a:pt x="5157" y="8275"/>
                </a:cubicBezTo>
                <a:cubicBezTo>
                  <a:pt x="5120" y="8264"/>
                  <a:pt x="5083" y="8254"/>
                  <a:pt x="5059" y="8254"/>
                </a:cubicBezTo>
                <a:cubicBezTo>
                  <a:pt x="5049" y="8254"/>
                  <a:pt x="5042" y="8256"/>
                  <a:pt x="5037" y="8260"/>
                </a:cubicBezTo>
                <a:cubicBezTo>
                  <a:pt x="5015" y="8290"/>
                  <a:pt x="5172" y="8447"/>
                  <a:pt x="5150" y="8477"/>
                </a:cubicBezTo>
                <a:cubicBezTo>
                  <a:pt x="5146" y="8488"/>
                  <a:pt x="5132" y="8492"/>
                  <a:pt x="5113" y="8492"/>
                </a:cubicBezTo>
                <a:cubicBezTo>
                  <a:pt x="5090" y="8492"/>
                  <a:pt x="5059" y="8486"/>
                  <a:pt x="5030" y="8477"/>
                </a:cubicBezTo>
                <a:cubicBezTo>
                  <a:pt x="4995" y="8473"/>
                  <a:pt x="4961" y="8469"/>
                  <a:pt x="4936" y="8469"/>
                </a:cubicBezTo>
                <a:cubicBezTo>
                  <a:pt x="4918" y="8469"/>
                  <a:pt x="4906" y="8471"/>
                  <a:pt x="4902" y="8477"/>
                </a:cubicBezTo>
                <a:cubicBezTo>
                  <a:pt x="4880" y="8515"/>
                  <a:pt x="5052" y="8657"/>
                  <a:pt x="5030" y="8695"/>
                </a:cubicBezTo>
                <a:cubicBezTo>
                  <a:pt x="5027" y="8701"/>
                  <a:pt x="5014" y="8703"/>
                  <a:pt x="4997" y="8703"/>
                </a:cubicBezTo>
                <a:cubicBezTo>
                  <a:pt x="4973" y="8703"/>
                  <a:pt x="4940" y="8699"/>
                  <a:pt x="4910" y="8695"/>
                </a:cubicBezTo>
                <a:cubicBezTo>
                  <a:pt x="4877" y="8687"/>
                  <a:pt x="4846" y="8681"/>
                  <a:pt x="4823" y="8681"/>
                </a:cubicBezTo>
                <a:cubicBezTo>
                  <a:pt x="4804" y="8681"/>
                  <a:pt x="4789" y="8685"/>
                  <a:pt x="4782" y="8695"/>
                </a:cubicBezTo>
                <a:cubicBezTo>
                  <a:pt x="4760" y="8725"/>
                  <a:pt x="4910" y="8882"/>
                  <a:pt x="4887" y="8920"/>
                </a:cubicBezTo>
                <a:cubicBezTo>
                  <a:pt x="4883" y="8924"/>
                  <a:pt x="4877" y="8926"/>
                  <a:pt x="4868" y="8926"/>
                </a:cubicBezTo>
                <a:cubicBezTo>
                  <a:pt x="4844" y="8926"/>
                  <a:pt x="4806" y="8912"/>
                  <a:pt x="4768" y="8890"/>
                </a:cubicBezTo>
                <a:cubicBezTo>
                  <a:pt x="4729" y="8868"/>
                  <a:pt x="4691" y="8854"/>
                  <a:pt x="4667" y="8854"/>
                </a:cubicBezTo>
                <a:cubicBezTo>
                  <a:pt x="4658" y="8854"/>
                  <a:pt x="4652" y="8856"/>
                  <a:pt x="4648" y="8860"/>
                </a:cubicBezTo>
                <a:cubicBezTo>
                  <a:pt x="4618" y="8890"/>
                  <a:pt x="4708" y="9085"/>
                  <a:pt x="4670" y="9107"/>
                </a:cubicBezTo>
                <a:cubicBezTo>
                  <a:pt x="4669" y="9108"/>
                  <a:pt x="4668" y="9108"/>
                  <a:pt x="4666" y="9108"/>
                </a:cubicBezTo>
                <a:cubicBezTo>
                  <a:pt x="4649" y="9108"/>
                  <a:pt x="4615" y="9067"/>
                  <a:pt x="4580" y="9032"/>
                </a:cubicBezTo>
                <a:cubicBezTo>
                  <a:pt x="4543" y="8987"/>
                  <a:pt x="4505" y="8950"/>
                  <a:pt x="4498" y="8950"/>
                </a:cubicBezTo>
                <a:lnTo>
                  <a:pt x="4498" y="8950"/>
                </a:lnTo>
                <a:cubicBezTo>
                  <a:pt x="4483" y="8957"/>
                  <a:pt x="4535" y="9174"/>
                  <a:pt x="4505" y="9182"/>
                </a:cubicBezTo>
                <a:cubicBezTo>
                  <a:pt x="4503" y="9184"/>
                  <a:pt x="4500" y="9185"/>
                  <a:pt x="4497" y="9185"/>
                </a:cubicBezTo>
                <a:cubicBezTo>
                  <a:pt x="4477" y="9185"/>
                  <a:pt x="4456" y="9139"/>
                  <a:pt x="4423" y="9100"/>
                </a:cubicBezTo>
                <a:cubicBezTo>
                  <a:pt x="4395" y="9058"/>
                  <a:pt x="4367" y="9016"/>
                  <a:pt x="4351" y="9016"/>
                </a:cubicBezTo>
                <a:cubicBezTo>
                  <a:pt x="4350" y="9016"/>
                  <a:pt x="4349" y="9017"/>
                  <a:pt x="4348" y="9017"/>
                </a:cubicBezTo>
                <a:cubicBezTo>
                  <a:pt x="4333" y="9017"/>
                  <a:pt x="4370" y="9234"/>
                  <a:pt x="4348" y="9242"/>
                </a:cubicBezTo>
                <a:cubicBezTo>
                  <a:pt x="4345" y="9244"/>
                  <a:pt x="4342" y="9245"/>
                  <a:pt x="4340" y="9245"/>
                </a:cubicBezTo>
                <a:cubicBezTo>
                  <a:pt x="4320" y="9245"/>
                  <a:pt x="4299" y="9199"/>
                  <a:pt x="4273" y="9159"/>
                </a:cubicBezTo>
                <a:cubicBezTo>
                  <a:pt x="4238" y="9118"/>
                  <a:pt x="4210" y="9076"/>
                  <a:pt x="4194" y="9076"/>
                </a:cubicBezTo>
                <a:cubicBezTo>
                  <a:pt x="4193" y="9076"/>
                  <a:pt x="4192" y="9076"/>
                  <a:pt x="4190" y="9077"/>
                </a:cubicBezTo>
                <a:cubicBezTo>
                  <a:pt x="4183" y="9085"/>
                  <a:pt x="4220" y="9294"/>
                  <a:pt x="4190" y="9302"/>
                </a:cubicBezTo>
                <a:cubicBezTo>
                  <a:pt x="4188" y="9304"/>
                  <a:pt x="4185" y="9304"/>
                  <a:pt x="4182" y="9304"/>
                </a:cubicBezTo>
                <a:cubicBezTo>
                  <a:pt x="4162" y="9304"/>
                  <a:pt x="4142" y="9259"/>
                  <a:pt x="4115" y="9219"/>
                </a:cubicBezTo>
                <a:cubicBezTo>
                  <a:pt x="4081" y="9178"/>
                  <a:pt x="4052" y="9136"/>
                  <a:pt x="4037" y="9136"/>
                </a:cubicBezTo>
                <a:cubicBezTo>
                  <a:pt x="4035" y="9136"/>
                  <a:pt x="4034" y="9136"/>
                  <a:pt x="4033" y="9137"/>
                </a:cubicBezTo>
                <a:cubicBezTo>
                  <a:pt x="4018" y="9144"/>
                  <a:pt x="4070" y="9354"/>
                  <a:pt x="4048" y="9369"/>
                </a:cubicBezTo>
                <a:cubicBezTo>
                  <a:pt x="4046" y="9370"/>
                  <a:pt x="4044" y="9370"/>
                  <a:pt x="4041" y="9370"/>
                </a:cubicBezTo>
                <a:cubicBezTo>
                  <a:pt x="4015" y="9370"/>
                  <a:pt x="3993" y="9329"/>
                  <a:pt x="3958" y="9294"/>
                </a:cubicBezTo>
                <a:cubicBezTo>
                  <a:pt x="3924" y="9253"/>
                  <a:pt x="3890" y="9218"/>
                  <a:pt x="3878" y="9218"/>
                </a:cubicBezTo>
                <a:cubicBezTo>
                  <a:pt x="3877" y="9218"/>
                  <a:pt x="3876" y="9219"/>
                  <a:pt x="3876" y="9219"/>
                </a:cubicBezTo>
                <a:cubicBezTo>
                  <a:pt x="3861" y="9227"/>
                  <a:pt x="3936" y="9429"/>
                  <a:pt x="3913" y="9437"/>
                </a:cubicBezTo>
                <a:cubicBezTo>
                  <a:pt x="3910" y="9439"/>
                  <a:pt x="3906" y="9440"/>
                  <a:pt x="3902" y="9440"/>
                </a:cubicBezTo>
                <a:cubicBezTo>
                  <a:pt x="3881" y="9440"/>
                  <a:pt x="3854" y="9408"/>
                  <a:pt x="3816" y="9377"/>
                </a:cubicBezTo>
                <a:cubicBezTo>
                  <a:pt x="3781" y="9343"/>
                  <a:pt x="3741" y="9308"/>
                  <a:pt x="3728" y="9308"/>
                </a:cubicBezTo>
                <a:cubicBezTo>
                  <a:pt x="3727" y="9308"/>
                  <a:pt x="3726" y="9309"/>
                  <a:pt x="3726" y="9309"/>
                </a:cubicBezTo>
                <a:cubicBezTo>
                  <a:pt x="3718" y="9317"/>
                  <a:pt x="3816" y="9504"/>
                  <a:pt x="3801" y="9527"/>
                </a:cubicBezTo>
                <a:cubicBezTo>
                  <a:pt x="3798" y="9529"/>
                  <a:pt x="3795" y="9530"/>
                  <a:pt x="3792" y="9530"/>
                </a:cubicBezTo>
                <a:cubicBezTo>
                  <a:pt x="3774" y="9530"/>
                  <a:pt x="3740" y="9500"/>
                  <a:pt x="3696" y="9474"/>
                </a:cubicBezTo>
                <a:cubicBezTo>
                  <a:pt x="3656" y="9454"/>
                  <a:pt x="3615" y="9428"/>
                  <a:pt x="3602" y="9428"/>
                </a:cubicBezTo>
                <a:cubicBezTo>
                  <a:pt x="3600" y="9428"/>
                  <a:pt x="3599" y="9428"/>
                  <a:pt x="3598" y="9429"/>
                </a:cubicBezTo>
                <a:cubicBezTo>
                  <a:pt x="3583" y="9437"/>
                  <a:pt x="3718" y="9609"/>
                  <a:pt x="3703" y="9632"/>
                </a:cubicBezTo>
                <a:cubicBezTo>
                  <a:pt x="3700" y="9634"/>
                  <a:pt x="3697" y="9636"/>
                  <a:pt x="3692" y="9636"/>
                </a:cubicBezTo>
                <a:cubicBezTo>
                  <a:pt x="3671" y="9636"/>
                  <a:pt x="3635" y="9612"/>
                  <a:pt x="3598" y="9594"/>
                </a:cubicBezTo>
                <a:cubicBezTo>
                  <a:pt x="3553" y="9575"/>
                  <a:pt x="3507" y="9555"/>
                  <a:pt x="3491" y="9555"/>
                </a:cubicBezTo>
                <a:cubicBezTo>
                  <a:pt x="3489" y="9555"/>
                  <a:pt x="3487" y="9556"/>
                  <a:pt x="3486" y="9557"/>
                </a:cubicBezTo>
                <a:cubicBezTo>
                  <a:pt x="3478" y="9564"/>
                  <a:pt x="3628" y="9729"/>
                  <a:pt x="3613" y="9744"/>
                </a:cubicBezTo>
                <a:cubicBezTo>
                  <a:pt x="3608" y="9747"/>
                  <a:pt x="3602" y="9749"/>
                  <a:pt x="3596" y="9749"/>
                </a:cubicBezTo>
                <a:cubicBezTo>
                  <a:pt x="3573" y="9749"/>
                  <a:pt x="3542" y="9731"/>
                  <a:pt x="3501" y="9714"/>
                </a:cubicBezTo>
                <a:cubicBezTo>
                  <a:pt x="3460" y="9697"/>
                  <a:pt x="3420" y="9679"/>
                  <a:pt x="3400" y="9679"/>
                </a:cubicBezTo>
                <a:cubicBezTo>
                  <a:pt x="3394" y="9679"/>
                  <a:pt x="3390" y="9681"/>
                  <a:pt x="3388" y="9684"/>
                </a:cubicBezTo>
                <a:cubicBezTo>
                  <a:pt x="3381" y="9692"/>
                  <a:pt x="3531" y="9849"/>
                  <a:pt x="3516" y="9871"/>
                </a:cubicBezTo>
                <a:cubicBezTo>
                  <a:pt x="3513" y="9874"/>
                  <a:pt x="3509" y="9876"/>
                  <a:pt x="3504" y="9876"/>
                </a:cubicBezTo>
                <a:cubicBezTo>
                  <a:pt x="3484" y="9876"/>
                  <a:pt x="3446" y="9852"/>
                  <a:pt x="3403" y="9834"/>
                </a:cubicBezTo>
                <a:cubicBezTo>
                  <a:pt x="3358" y="9815"/>
                  <a:pt x="3318" y="9795"/>
                  <a:pt x="3303" y="9795"/>
                </a:cubicBezTo>
                <a:cubicBezTo>
                  <a:pt x="3301" y="9795"/>
                  <a:pt x="3300" y="9796"/>
                  <a:pt x="3299" y="9797"/>
                </a:cubicBezTo>
                <a:cubicBezTo>
                  <a:pt x="3284" y="9804"/>
                  <a:pt x="3388" y="9999"/>
                  <a:pt x="3366" y="10014"/>
                </a:cubicBezTo>
                <a:cubicBezTo>
                  <a:pt x="3362" y="10018"/>
                  <a:pt x="3358" y="10019"/>
                  <a:pt x="3354" y="10019"/>
                </a:cubicBezTo>
                <a:cubicBezTo>
                  <a:pt x="3333" y="10019"/>
                  <a:pt x="3306" y="9976"/>
                  <a:pt x="3269" y="9939"/>
                </a:cubicBezTo>
                <a:cubicBezTo>
                  <a:pt x="3231" y="9901"/>
                  <a:pt x="3201" y="9864"/>
                  <a:pt x="3186" y="9864"/>
                </a:cubicBezTo>
                <a:cubicBezTo>
                  <a:pt x="3171" y="9871"/>
                  <a:pt x="3171" y="10089"/>
                  <a:pt x="3141" y="10089"/>
                </a:cubicBezTo>
                <a:cubicBezTo>
                  <a:pt x="3141" y="10089"/>
                  <a:pt x="3140" y="10089"/>
                  <a:pt x="3140" y="10089"/>
                </a:cubicBezTo>
                <a:cubicBezTo>
                  <a:pt x="3110" y="10089"/>
                  <a:pt x="3088" y="9879"/>
                  <a:pt x="3059" y="9879"/>
                </a:cubicBezTo>
                <a:cubicBezTo>
                  <a:pt x="3044" y="9879"/>
                  <a:pt x="3021" y="9931"/>
                  <a:pt x="2999" y="9976"/>
                </a:cubicBezTo>
                <a:cubicBezTo>
                  <a:pt x="2978" y="10025"/>
                  <a:pt x="2957" y="10075"/>
                  <a:pt x="2942" y="10075"/>
                </a:cubicBezTo>
                <a:cubicBezTo>
                  <a:pt x="2941" y="10075"/>
                  <a:pt x="2940" y="10074"/>
                  <a:pt x="2939" y="10074"/>
                </a:cubicBezTo>
                <a:cubicBezTo>
                  <a:pt x="2924" y="10066"/>
                  <a:pt x="2931" y="9849"/>
                  <a:pt x="2901" y="9841"/>
                </a:cubicBezTo>
                <a:cubicBezTo>
                  <a:pt x="2886" y="9841"/>
                  <a:pt x="2856" y="9886"/>
                  <a:pt x="2826" y="9939"/>
                </a:cubicBezTo>
                <a:cubicBezTo>
                  <a:pt x="2804" y="9991"/>
                  <a:pt x="2774" y="10029"/>
                  <a:pt x="2759" y="10029"/>
                </a:cubicBezTo>
                <a:cubicBezTo>
                  <a:pt x="2744" y="10029"/>
                  <a:pt x="2759" y="9812"/>
                  <a:pt x="2729" y="9804"/>
                </a:cubicBezTo>
                <a:cubicBezTo>
                  <a:pt x="2726" y="9802"/>
                  <a:pt x="2724" y="9801"/>
                  <a:pt x="2721" y="9801"/>
                </a:cubicBezTo>
                <a:cubicBezTo>
                  <a:pt x="2701" y="9801"/>
                  <a:pt x="2680" y="9848"/>
                  <a:pt x="2654" y="9894"/>
                </a:cubicBezTo>
                <a:cubicBezTo>
                  <a:pt x="2624" y="9946"/>
                  <a:pt x="2594" y="9991"/>
                  <a:pt x="2586" y="9991"/>
                </a:cubicBezTo>
                <a:cubicBezTo>
                  <a:pt x="2557" y="9976"/>
                  <a:pt x="2601" y="9767"/>
                  <a:pt x="2571" y="9759"/>
                </a:cubicBezTo>
                <a:cubicBezTo>
                  <a:pt x="2569" y="9757"/>
                  <a:pt x="2566" y="9756"/>
                  <a:pt x="2563" y="9756"/>
                </a:cubicBezTo>
                <a:cubicBezTo>
                  <a:pt x="2544" y="9756"/>
                  <a:pt x="2523" y="9802"/>
                  <a:pt x="2497" y="9841"/>
                </a:cubicBezTo>
                <a:cubicBezTo>
                  <a:pt x="2469" y="9884"/>
                  <a:pt x="2440" y="9932"/>
                  <a:pt x="2425" y="9932"/>
                </a:cubicBezTo>
                <a:cubicBezTo>
                  <a:pt x="2424" y="9932"/>
                  <a:pt x="2423" y="9932"/>
                  <a:pt x="2422" y="9931"/>
                </a:cubicBezTo>
                <a:cubicBezTo>
                  <a:pt x="2392" y="9924"/>
                  <a:pt x="2414" y="9707"/>
                  <a:pt x="2392" y="9699"/>
                </a:cubicBezTo>
                <a:cubicBezTo>
                  <a:pt x="2362" y="9699"/>
                  <a:pt x="2332" y="9909"/>
                  <a:pt x="2309" y="9909"/>
                </a:cubicBezTo>
                <a:cubicBezTo>
                  <a:pt x="2307" y="9910"/>
                  <a:pt x="2305" y="9910"/>
                  <a:pt x="2303" y="9910"/>
                </a:cubicBezTo>
                <a:cubicBezTo>
                  <a:pt x="2277" y="9910"/>
                  <a:pt x="2261" y="9869"/>
                  <a:pt x="2227" y="9834"/>
                </a:cubicBezTo>
                <a:cubicBezTo>
                  <a:pt x="2201" y="9795"/>
                  <a:pt x="2169" y="9756"/>
                  <a:pt x="2151" y="9756"/>
                </a:cubicBezTo>
                <a:cubicBezTo>
                  <a:pt x="2149" y="9756"/>
                  <a:pt x="2146" y="9757"/>
                  <a:pt x="2144" y="9759"/>
                </a:cubicBezTo>
                <a:cubicBezTo>
                  <a:pt x="2129" y="9767"/>
                  <a:pt x="2257" y="9946"/>
                  <a:pt x="2234" y="9969"/>
                </a:cubicBezTo>
                <a:cubicBezTo>
                  <a:pt x="2233" y="9970"/>
                  <a:pt x="2230" y="9971"/>
                  <a:pt x="2227" y="9971"/>
                </a:cubicBezTo>
                <a:cubicBezTo>
                  <a:pt x="2210" y="9971"/>
                  <a:pt x="2172" y="9959"/>
                  <a:pt x="2129" y="9946"/>
                </a:cubicBezTo>
                <a:cubicBezTo>
                  <a:pt x="2089" y="9935"/>
                  <a:pt x="2044" y="9919"/>
                  <a:pt x="2022" y="9919"/>
                </a:cubicBezTo>
                <a:cubicBezTo>
                  <a:pt x="2016" y="9919"/>
                  <a:pt x="2011" y="9920"/>
                  <a:pt x="2009" y="9924"/>
                </a:cubicBezTo>
                <a:cubicBezTo>
                  <a:pt x="2002" y="9939"/>
                  <a:pt x="2174" y="10066"/>
                  <a:pt x="2167" y="10096"/>
                </a:cubicBezTo>
                <a:cubicBezTo>
                  <a:pt x="2160" y="10110"/>
                  <a:pt x="2146" y="10114"/>
                  <a:pt x="2127" y="10114"/>
                </a:cubicBezTo>
                <a:cubicBezTo>
                  <a:pt x="2104" y="10114"/>
                  <a:pt x="2076" y="10108"/>
                  <a:pt x="2047" y="10104"/>
                </a:cubicBezTo>
                <a:cubicBezTo>
                  <a:pt x="2023" y="10104"/>
                  <a:pt x="2000" y="10103"/>
                  <a:pt x="1981" y="10103"/>
                </a:cubicBezTo>
                <a:cubicBezTo>
                  <a:pt x="1952" y="10103"/>
                  <a:pt x="1931" y="10105"/>
                  <a:pt x="1927" y="10119"/>
                </a:cubicBezTo>
                <a:cubicBezTo>
                  <a:pt x="1912" y="10149"/>
                  <a:pt x="2099" y="10261"/>
                  <a:pt x="2084" y="10291"/>
                </a:cubicBezTo>
                <a:cubicBezTo>
                  <a:pt x="2081" y="10310"/>
                  <a:pt x="2024" y="10310"/>
                  <a:pt x="1968" y="10310"/>
                </a:cubicBezTo>
                <a:cubicBezTo>
                  <a:pt x="1912" y="10310"/>
                  <a:pt x="1856" y="10310"/>
                  <a:pt x="1852" y="10329"/>
                </a:cubicBezTo>
                <a:cubicBezTo>
                  <a:pt x="1837" y="10359"/>
                  <a:pt x="2032" y="10464"/>
                  <a:pt x="2017" y="10494"/>
                </a:cubicBezTo>
                <a:cubicBezTo>
                  <a:pt x="2009" y="10531"/>
                  <a:pt x="1792" y="10494"/>
                  <a:pt x="1785" y="10539"/>
                </a:cubicBezTo>
                <a:cubicBezTo>
                  <a:pt x="1770" y="10576"/>
                  <a:pt x="1964" y="10673"/>
                  <a:pt x="1949" y="10703"/>
                </a:cubicBezTo>
                <a:cubicBezTo>
                  <a:pt x="1949" y="10718"/>
                  <a:pt x="1925" y="10723"/>
                  <a:pt x="1892" y="10723"/>
                </a:cubicBezTo>
                <a:cubicBezTo>
                  <a:pt x="1873" y="10723"/>
                  <a:pt x="1851" y="10721"/>
                  <a:pt x="1830" y="10718"/>
                </a:cubicBezTo>
                <a:cubicBezTo>
                  <a:pt x="1777" y="10718"/>
                  <a:pt x="1717" y="10718"/>
                  <a:pt x="1717" y="10733"/>
                </a:cubicBezTo>
                <a:cubicBezTo>
                  <a:pt x="1702" y="10771"/>
                  <a:pt x="1889" y="10883"/>
                  <a:pt x="1874" y="10921"/>
                </a:cubicBezTo>
                <a:cubicBezTo>
                  <a:pt x="1871" y="10927"/>
                  <a:pt x="1859" y="10929"/>
                  <a:pt x="1841" y="10929"/>
                </a:cubicBezTo>
                <a:cubicBezTo>
                  <a:pt x="1818" y="10929"/>
                  <a:pt x="1785" y="10925"/>
                  <a:pt x="1755" y="10921"/>
                </a:cubicBezTo>
                <a:cubicBezTo>
                  <a:pt x="1725" y="10913"/>
                  <a:pt x="1696" y="10910"/>
                  <a:pt x="1675" y="10910"/>
                </a:cubicBezTo>
                <a:cubicBezTo>
                  <a:pt x="1653" y="10910"/>
                  <a:pt x="1638" y="10913"/>
                  <a:pt x="1635" y="10921"/>
                </a:cubicBezTo>
                <a:cubicBezTo>
                  <a:pt x="1627" y="10928"/>
                  <a:pt x="1792" y="11071"/>
                  <a:pt x="1777" y="11101"/>
                </a:cubicBezTo>
                <a:cubicBezTo>
                  <a:pt x="1774" y="11106"/>
                  <a:pt x="1769" y="11108"/>
                  <a:pt x="1763" y="11108"/>
                </a:cubicBezTo>
                <a:cubicBezTo>
                  <a:pt x="1742" y="11108"/>
                  <a:pt x="1705" y="11082"/>
                  <a:pt x="1665" y="11071"/>
                </a:cubicBezTo>
                <a:cubicBezTo>
                  <a:pt x="1624" y="11053"/>
                  <a:pt x="1583" y="11036"/>
                  <a:pt x="1564" y="11036"/>
                </a:cubicBezTo>
                <a:cubicBezTo>
                  <a:pt x="1558" y="11036"/>
                  <a:pt x="1554" y="11037"/>
                  <a:pt x="1552" y="11041"/>
                </a:cubicBezTo>
                <a:cubicBezTo>
                  <a:pt x="1545" y="11048"/>
                  <a:pt x="1680" y="11228"/>
                  <a:pt x="1657" y="11243"/>
                </a:cubicBezTo>
                <a:cubicBezTo>
                  <a:pt x="1655" y="11245"/>
                  <a:pt x="1652" y="11246"/>
                  <a:pt x="1648" y="11246"/>
                </a:cubicBezTo>
                <a:cubicBezTo>
                  <a:pt x="1630" y="11246"/>
                  <a:pt x="1596" y="11217"/>
                  <a:pt x="1552" y="11198"/>
                </a:cubicBezTo>
                <a:cubicBezTo>
                  <a:pt x="1512" y="11171"/>
                  <a:pt x="1472" y="11144"/>
                  <a:pt x="1453" y="11144"/>
                </a:cubicBezTo>
                <a:cubicBezTo>
                  <a:pt x="1451" y="11144"/>
                  <a:pt x="1449" y="11145"/>
                  <a:pt x="1447" y="11146"/>
                </a:cubicBezTo>
                <a:cubicBezTo>
                  <a:pt x="1440" y="11161"/>
                  <a:pt x="1552" y="11348"/>
                  <a:pt x="1530" y="11363"/>
                </a:cubicBezTo>
                <a:cubicBezTo>
                  <a:pt x="1527" y="11365"/>
                  <a:pt x="1524" y="11366"/>
                  <a:pt x="1521" y="11366"/>
                </a:cubicBezTo>
                <a:cubicBezTo>
                  <a:pt x="1503" y="11366"/>
                  <a:pt x="1470" y="11336"/>
                  <a:pt x="1432" y="11310"/>
                </a:cubicBezTo>
                <a:cubicBezTo>
                  <a:pt x="1392" y="11277"/>
                  <a:pt x="1352" y="11249"/>
                  <a:pt x="1338" y="11249"/>
                </a:cubicBezTo>
                <a:cubicBezTo>
                  <a:pt x="1337" y="11249"/>
                  <a:pt x="1336" y="11250"/>
                  <a:pt x="1335" y="11251"/>
                </a:cubicBezTo>
                <a:cubicBezTo>
                  <a:pt x="1327" y="11258"/>
                  <a:pt x="1417" y="11453"/>
                  <a:pt x="1402" y="11468"/>
                </a:cubicBezTo>
                <a:cubicBezTo>
                  <a:pt x="1399" y="11470"/>
                  <a:pt x="1395" y="11471"/>
                  <a:pt x="1391" y="11471"/>
                </a:cubicBezTo>
                <a:cubicBezTo>
                  <a:pt x="1368" y="11471"/>
                  <a:pt x="1337" y="11440"/>
                  <a:pt x="1305" y="11408"/>
                </a:cubicBezTo>
                <a:cubicBezTo>
                  <a:pt x="1271" y="11381"/>
                  <a:pt x="1230" y="11347"/>
                  <a:pt x="1218" y="11347"/>
                </a:cubicBezTo>
                <a:cubicBezTo>
                  <a:pt x="1217" y="11347"/>
                  <a:pt x="1216" y="11347"/>
                  <a:pt x="1215" y="11348"/>
                </a:cubicBezTo>
                <a:cubicBezTo>
                  <a:pt x="1207" y="11355"/>
                  <a:pt x="1290" y="11558"/>
                  <a:pt x="1267" y="11573"/>
                </a:cubicBezTo>
                <a:cubicBezTo>
                  <a:pt x="1265" y="11575"/>
                  <a:pt x="1263" y="11576"/>
                  <a:pt x="1260" y="11576"/>
                </a:cubicBezTo>
                <a:cubicBezTo>
                  <a:pt x="1242" y="11576"/>
                  <a:pt x="1210" y="11538"/>
                  <a:pt x="1177" y="11505"/>
                </a:cubicBezTo>
                <a:cubicBezTo>
                  <a:pt x="1136" y="11471"/>
                  <a:pt x="1102" y="11437"/>
                  <a:pt x="1084" y="11437"/>
                </a:cubicBezTo>
                <a:cubicBezTo>
                  <a:pt x="1083" y="11437"/>
                  <a:pt x="1081" y="11437"/>
                  <a:pt x="1080" y="11438"/>
                </a:cubicBezTo>
                <a:cubicBezTo>
                  <a:pt x="1073" y="11445"/>
                  <a:pt x="1155" y="11648"/>
                  <a:pt x="1132" y="11663"/>
                </a:cubicBezTo>
                <a:cubicBezTo>
                  <a:pt x="1131" y="11663"/>
                  <a:pt x="1130" y="11664"/>
                  <a:pt x="1129" y="11664"/>
                </a:cubicBezTo>
                <a:cubicBezTo>
                  <a:pt x="1113" y="11664"/>
                  <a:pt x="1084" y="11622"/>
                  <a:pt x="1043" y="11588"/>
                </a:cubicBezTo>
                <a:cubicBezTo>
                  <a:pt x="1001" y="11554"/>
                  <a:pt x="967" y="11519"/>
                  <a:pt x="955" y="11519"/>
                </a:cubicBezTo>
                <a:cubicBezTo>
                  <a:pt x="954" y="11519"/>
                  <a:pt x="953" y="11520"/>
                  <a:pt x="953" y="11520"/>
                </a:cubicBezTo>
                <a:cubicBezTo>
                  <a:pt x="945" y="11528"/>
                  <a:pt x="1028" y="11723"/>
                  <a:pt x="1013" y="11738"/>
                </a:cubicBezTo>
                <a:cubicBezTo>
                  <a:pt x="1009" y="11740"/>
                  <a:pt x="1005" y="11741"/>
                  <a:pt x="1002" y="11741"/>
                </a:cubicBezTo>
                <a:cubicBezTo>
                  <a:pt x="980" y="11741"/>
                  <a:pt x="953" y="11709"/>
                  <a:pt x="915" y="11678"/>
                </a:cubicBezTo>
                <a:cubicBezTo>
                  <a:pt x="881" y="11650"/>
                  <a:pt x="841" y="11617"/>
                  <a:pt x="828" y="11617"/>
                </a:cubicBezTo>
                <a:cubicBezTo>
                  <a:pt x="827" y="11617"/>
                  <a:pt x="826" y="11617"/>
                  <a:pt x="825" y="11618"/>
                </a:cubicBezTo>
                <a:cubicBezTo>
                  <a:pt x="818" y="11625"/>
                  <a:pt x="938" y="11805"/>
                  <a:pt x="915" y="11820"/>
                </a:cubicBezTo>
                <a:cubicBezTo>
                  <a:pt x="910" y="11826"/>
                  <a:pt x="903" y="11828"/>
                  <a:pt x="897" y="11828"/>
                </a:cubicBezTo>
                <a:cubicBezTo>
                  <a:pt x="876" y="11828"/>
                  <a:pt x="850" y="11807"/>
                  <a:pt x="810" y="11790"/>
                </a:cubicBezTo>
                <a:cubicBezTo>
                  <a:pt x="775" y="11773"/>
                  <a:pt x="732" y="11755"/>
                  <a:pt x="710" y="11755"/>
                </a:cubicBezTo>
                <a:cubicBezTo>
                  <a:pt x="704" y="11755"/>
                  <a:pt x="699" y="11757"/>
                  <a:pt x="698" y="11760"/>
                </a:cubicBezTo>
                <a:cubicBezTo>
                  <a:pt x="690" y="11768"/>
                  <a:pt x="863" y="11903"/>
                  <a:pt x="848" y="11925"/>
                </a:cubicBezTo>
                <a:cubicBezTo>
                  <a:pt x="845" y="11935"/>
                  <a:pt x="839" y="11938"/>
                  <a:pt x="830" y="11938"/>
                </a:cubicBezTo>
                <a:cubicBezTo>
                  <a:pt x="811" y="11938"/>
                  <a:pt x="778" y="11923"/>
                  <a:pt x="743" y="11918"/>
                </a:cubicBezTo>
                <a:cubicBezTo>
                  <a:pt x="708" y="11918"/>
                  <a:pt x="669" y="11911"/>
                  <a:pt x="646" y="11911"/>
                </a:cubicBezTo>
                <a:cubicBezTo>
                  <a:pt x="634" y="11911"/>
                  <a:pt x="625" y="11913"/>
                  <a:pt x="623" y="11918"/>
                </a:cubicBezTo>
                <a:cubicBezTo>
                  <a:pt x="608" y="11948"/>
                  <a:pt x="795" y="12060"/>
                  <a:pt x="788" y="12097"/>
                </a:cubicBezTo>
                <a:cubicBezTo>
                  <a:pt x="780" y="12116"/>
                  <a:pt x="722" y="12116"/>
                  <a:pt x="664" y="12116"/>
                </a:cubicBezTo>
                <a:cubicBezTo>
                  <a:pt x="606" y="12116"/>
                  <a:pt x="548" y="12116"/>
                  <a:pt x="540" y="12135"/>
                </a:cubicBezTo>
                <a:cubicBezTo>
                  <a:pt x="533" y="12180"/>
                  <a:pt x="728" y="12277"/>
                  <a:pt x="713" y="12315"/>
                </a:cubicBezTo>
                <a:cubicBezTo>
                  <a:pt x="705" y="12352"/>
                  <a:pt x="488" y="12330"/>
                  <a:pt x="480" y="12367"/>
                </a:cubicBezTo>
                <a:cubicBezTo>
                  <a:pt x="465" y="12405"/>
                  <a:pt x="668" y="12487"/>
                  <a:pt x="668" y="12525"/>
                </a:cubicBezTo>
                <a:cubicBezTo>
                  <a:pt x="668" y="12570"/>
                  <a:pt x="443" y="12577"/>
                  <a:pt x="435" y="12615"/>
                </a:cubicBezTo>
                <a:cubicBezTo>
                  <a:pt x="435" y="12652"/>
                  <a:pt x="645" y="12705"/>
                  <a:pt x="645" y="12742"/>
                </a:cubicBezTo>
                <a:cubicBezTo>
                  <a:pt x="645" y="12779"/>
                  <a:pt x="435" y="12839"/>
                  <a:pt x="443" y="12877"/>
                </a:cubicBezTo>
                <a:cubicBezTo>
                  <a:pt x="447" y="12898"/>
                  <a:pt x="470" y="12902"/>
                  <a:pt x="499" y="12902"/>
                </a:cubicBezTo>
                <a:cubicBezTo>
                  <a:pt x="523" y="12902"/>
                  <a:pt x="551" y="12899"/>
                  <a:pt x="578" y="12899"/>
                </a:cubicBezTo>
                <a:lnTo>
                  <a:pt x="540" y="12929"/>
                </a:lnTo>
                <a:cubicBezTo>
                  <a:pt x="555" y="12944"/>
                  <a:pt x="570" y="12959"/>
                  <a:pt x="593" y="12967"/>
                </a:cubicBezTo>
                <a:lnTo>
                  <a:pt x="593" y="12974"/>
                </a:lnTo>
                <a:lnTo>
                  <a:pt x="608" y="12974"/>
                </a:lnTo>
                <a:lnTo>
                  <a:pt x="608" y="12892"/>
                </a:lnTo>
                <a:cubicBezTo>
                  <a:pt x="638" y="12892"/>
                  <a:pt x="653" y="12899"/>
                  <a:pt x="660" y="12907"/>
                </a:cubicBezTo>
                <a:cubicBezTo>
                  <a:pt x="660" y="12914"/>
                  <a:pt x="638" y="12944"/>
                  <a:pt x="615" y="12982"/>
                </a:cubicBezTo>
                <a:cubicBezTo>
                  <a:pt x="645" y="12997"/>
                  <a:pt x="675" y="13012"/>
                  <a:pt x="698" y="13034"/>
                </a:cubicBezTo>
                <a:cubicBezTo>
                  <a:pt x="668" y="13027"/>
                  <a:pt x="638" y="13012"/>
                  <a:pt x="608" y="12997"/>
                </a:cubicBezTo>
                <a:lnTo>
                  <a:pt x="608" y="13004"/>
                </a:lnTo>
                <a:lnTo>
                  <a:pt x="600" y="13019"/>
                </a:lnTo>
                <a:lnTo>
                  <a:pt x="600" y="12989"/>
                </a:lnTo>
                <a:lnTo>
                  <a:pt x="593" y="12989"/>
                </a:lnTo>
                <a:lnTo>
                  <a:pt x="593" y="13027"/>
                </a:lnTo>
                <a:cubicBezTo>
                  <a:pt x="593" y="13034"/>
                  <a:pt x="593" y="13042"/>
                  <a:pt x="593" y="13049"/>
                </a:cubicBezTo>
                <a:lnTo>
                  <a:pt x="585" y="13042"/>
                </a:lnTo>
                <a:lnTo>
                  <a:pt x="574" y="13059"/>
                </a:lnTo>
                <a:lnTo>
                  <a:pt x="574" y="13059"/>
                </a:lnTo>
                <a:cubicBezTo>
                  <a:pt x="578" y="13051"/>
                  <a:pt x="576" y="13040"/>
                  <a:pt x="570" y="13034"/>
                </a:cubicBezTo>
                <a:cubicBezTo>
                  <a:pt x="548" y="13012"/>
                  <a:pt x="510" y="12997"/>
                  <a:pt x="480" y="12982"/>
                </a:cubicBezTo>
                <a:lnTo>
                  <a:pt x="480" y="12982"/>
                </a:lnTo>
                <a:cubicBezTo>
                  <a:pt x="476" y="12986"/>
                  <a:pt x="538" y="13040"/>
                  <a:pt x="585" y="13082"/>
                </a:cubicBezTo>
                <a:lnTo>
                  <a:pt x="585" y="13082"/>
                </a:lnTo>
                <a:lnTo>
                  <a:pt x="585" y="13072"/>
                </a:lnTo>
                <a:cubicBezTo>
                  <a:pt x="608" y="13079"/>
                  <a:pt x="630" y="13102"/>
                  <a:pt x="645" y="13117"/>
                </a:cubicBezTo>
                <a:cubicBezTo>
                  <a:pt x="630" y="13109"/>
                  <a:pt x="608" y="13102"/>
                  <a:pt x="593" y="13087"/>
                </a:cubicBezTo>
                <a:lnTo>
                  <a:pt x="590" y="13087"/>
                </a:lnTo>
                <a:cubicBezTo>
                  <a:pt x="617" y="13110"/>
                  <a:pt x="638" y="13129"/>
                  <a:pt x="638" y="13132"/>
                </a:cubicBezTo>
                <a:cubicBezTo>
                  <a:pt x="600" y="13117"/>
                  <a:pt x="570" y="13094"/>
                  <a:pt x="540" y="13072"/>
                </a:cubicBezTo>
                <a:cubicBezTo>
                  <a:pt x="518" y="13049"/>
                  <a:pt x="488" y="13027"/>
                  <a:pt x="458" y="13012"/>
                </a:cubicBezTo>
                <a:lnTo>
                  <a:pt x="458" y="13012"/>
                </a:lnTo>
                <a:cubicBezTo>
                  <a:pt x="458" y="13012"/>
                  <a:pt x="458" y="13019"/>
                  <a:pt x="465" y="13027"/>
                </a:cubicBezTo>
                <a:cubicBezTo>
                  <a:pt x="495" y="13072"/>
                  <a:pt x="525" y="13124"/>
                  <a:pt x="555" y="13177"/>
                </a:cubicBezTo>
                <a:cubicBezTo>
                  <a:pt x="555" y="13179"/>
                  <a:pt x="551" y="13180"/>
                  <a:pt x="543" y="13180"/>
                </a:cubicBezTo>
                <a:cubicBezTo>
                  <a:pt x="525" y="13180"/>
                  <a:pt x="488" y="13175"/>
                  <a:pt x="450" y="13169"/>
                </a:cubicBezTo>
                <a:cubicBezTo>
                  <a:pt x="419" y="13164"/>
                  <a:pt x="383" y="13159"/>
                  <a:pt x="365" y="13159"/>
                </a:cubicBezTo>
                <a:cubicBezTo>
                  <a:pt x="358" y="13159"/>
                  <a:pt x="353" y="13160"/>
                  <a:pt x="353" y="13162"/>
                </a:cubicBezTo>
                <a:cubicBezTo>
                  <a:pt x="353" y="13169"/>
                  <a:pt x="563" y="13184"/>
                  <a:pt x="570" y="13199"/>
                </a:cubicBezTo>
                <a:cubicBezTo>
                  <a:pt x="570" y="13214"/>
                  <a:pt x="361" y="13259"/>
                  <a:pt x="361" y="13267"/>
                </a:cubicBezTo>
                <a:cubicBezTo>
                  <a:pt x="379" y="13270"/>
                  <a:pt x="398" y="13272"/>
                  <a:pt x="417" y="13272"/>
                </a:cubicBezTo>
                <a:cubicBezTo>
                  <a:pt x="435" y="13272"/>
                  <a:pt x="454" y="13270"/>
                  <a:pt x="473" y="13267"/>
                </a:cubicBezTo>
                <a:lnTo>
                  <a:pt x="578" y="13267"/>
                </a:lnTo>
                <a:cubicBezTo>
                  <a:pt x="578" y="13282"/>
                  <a:pt x="383" y="13364"/>
                  <a:pt x="390" y="13372"/>
                </a:cubicBezTo>
                <a:cubicBezTo>
                  <a:pt x="428" y="13372"/>
                  <a:pt x="465" y="13372"/>
                  <a:pt x="495" y="13357"/>
                </a:cubicBezTo>
                <a:cubicBezTo>
                  <a:pt x="533" y="13349"/>
                  <a:pt x="570" y="13342"/>
                  <a:pt x="608" y="13342"/>
                </a:cubicBezTo>
                <a:cubicBezTo>
                  <a:pt x="615" y="13357"/>
                  <a:pt x="420" y="13447"/>
                  <a:pt x="428" y="13462"/>
                </a:cubicBezTo>
                <a:cubicBezTo>
                  <a:pt x="428" y="13465"/>
                  <a:pt x="431" y="13466"/>
                  <a:pt x="436" y="13466"/>
                </a:cubicBezTo>
                <a:cubicBezTo>
                  <a:pt x="452" y="13466"/>
                  <a:pt x="493" y="13451"/>
                  <a:pt x="533" y="13439"/>
                </a:cubicBezTo>
                <a:cubicBezTo>
                  <a:pt x="575" y="13433"/>
                  <a:pt x="618" y="13422"/>
                  <a:pt x="632" y="13422"/>
                </a:cubicBezTo>
                <a:cubicBezTo>
                  <a:pt x="636" y="13422"/>
                  <a:pt x="638" y="13423"/>
                  <a:pt x="638" y="13424"/>
                </a:cubicBezTo>
                <a:cubicBezTo>
                  <a:pt x="645" y="13432"/>
                  <a:pt x="450" y="13529"/>
                  <a:pt x="450" y="13536"/>
                </a:cubicBezTo>
                <a:cubicBezTo>
                  <a:pt x="450" y="13545"/>
                  <a:pt x="471" y="13549"/>
                  <a:pt x="500" y="13549"/>
                </a:cubicBezTo>
                <a:cubicBezTo>
                  <a:pt x="521" y="13549"/>
                  <a:pt x="546" y="13547"/>
                  <a:pt x="570" y="13544"/>
                </a:cubicBezTo>
                <a:cubicBezTo>
                  <a:pt x="623" y="13544"/>
                  <a:pt x="675" y="13544"/>
                  <a:pt x="675" y="13551"/>
                </a:cubicBezTo>
                <a:cubicBezTo>
                  <a:pt x="683" y="13581"/>
                  <a:pt x="480" y="13649"/>
                  <a:pt x="480" y="13671"/>
                </a:cubicBezTo>
                <a:cubicBezTo>
                  <a:pt x="488" y="13694"/>
                  <a:pt x="705" y="13701"/>
                  <a:pt x="705" y="13731"/>
                </a:cubicBezTo>
                <a:cubicBezTo>
                  <a:pt x="705" y="13754"/>
                  <a:pt x="488" y="13791"/>
                  <a:pt x="488" y="13814"/>
                </a:cubicBezTo>
                <a:cubicBezTo>
                  <a:pt x="488" y="13844"/>
                  <a:pt x="705" y="13874"/>
                  <a:pt x="705" y="13896"/>
                </a:cubicBezTo>
                <a:cubicBezTo>
                  <a:pt x="705" y="13926"/>
                  <a:pt x="488" y="13941"/>
                  <a:pt x="488" y="13971"/>
                </a:cubicBezTo>
                <a:cubicBezTo>
                  <a:pt x="488" y="13994"/>
                  <a:pt x="698" y="14031"/>
                  <a:pt x="698" y="14054"/>
                </a:cubicBezTo>
                <a:cubicBezTo>
                  <a:pt x="698" y="14084"/>
                  <a:pt x="488" y="14114"/>
                  <a:pt x="488" y="14136"/>
                </a:cubicBezTo>
                <a:cubicBezTo>
                  <a:pt x="488" y="14166"/>
                  <a:pt x="698" y="14174"/>
                  <a:pt x="705" y="14203"/>
                </a:cubicBezTo>
                <a:cubicBezTo>
                  <a:pt x="705" y="14211"/>
                  <a:pt x="495" y="14248"/>
                  <a:pt x="495" y="14256"/>
                </a:cubicBezTo>
                <a:lnTo>
                  <a:pt x="600" y="14256"/>
                </a:lnTo>
                <a:cubicBezTo>
                  <a:pt x="638" y="14248"/>
                  <a:pt x="675" y="14248"/>
                  <a:pt x="713" y="14248"/>
                </a:cubicBezTo>
                <a:cubicBezTo>
                  <a:pt x="713" y="14256"/>
                  <a:pt x="503" y="14308"/>
                  <a:pt x="503" y="14316"/>
                </a:cubicBezTo>
                <a:cubicBezTo>
                  <a:pt x="540" y="14316"/>
                  <a:pt x="578" y="14308"/>
                  <a:pt x="615" y="14308"/>
                </a:cubicBezTo>
                <a:cubicBezTo>
                  <a:pt x="637" y="14303"/>
                  <a:pt x="661" y="14298"/>
                  <a:pt x="688" y="14298"/>
                </a:cubicBezTo>
                <a:cubicBezTo>
                  <a:pt x="698" y="14298"/>
                  <a:pt x="709" y="14299"/>
                  <a:pt x="720" y="14301"/>
                </a:cubicBezTo>
                <a:cubicBezTo>
                  <a:pt x="720" y="14308"/>
                  <a:pt x="510" y="14353"/>
                  <a:pt x="518" y="14368"/>
                </a:cubicBezTo>
                <a:cubicBezTo>
                  <a:pt x="555" y="14368"/>
                  <a:pt x="585" y="14368"/>
                  <a:pt x="623" y="14361"/>
                </a:cubicBezTo>
                <a:cubicBezTo>
                  <a:pt x="660" y="14353"/>
                  <a:pt x="698" y="14353"/>
                  <a:pt x="728" y="14353"/>
                </a:cubicBezTo>
                <a:cubicBezTo>
                  <a:pt x="728" y="14361"/>
                  <a:pt x="525" y="14398"/>
                  <a:pt x="525" y="14413"/>
                </a:cubicBezTo>
                <a:lnTo>
                  <a:pt x="630" y="14413"/>
                </a:lnTo>
                <a:cubicBezTo>
                  <a:pt x="649" y="14410"/>
                  <a:pt x="668" y="14408"/>
                  <a:pt x="686" y="14408"/>
                </a:cubicBezTo>
                <a:cubicBezTo>
                  <a:pt x="703" y="14408"/>
                  <a:pt x="720" y="14410"/>
                  <a:pt x="735" y="14413"/>
                </a:cubicBezTo>
                <a:cubicBezTo>
                  <a:pt x="735" y="14421"/>
                  <a:pt x="525" y="14428"/>
                  <a:pt x="525" y="14443"/>
                </a:cubicBezTo>
                <a:cubicBezTo>
                  <a:pt x="525" y="14466"/>
                  <a:pt x="735" y="14511"/>
                  <a:pt x="728" y="14541"/>
                </a:cubicBezTo>
                <a:cubicBezTo>
                  <a:pt x="728" y="14571"/>
                  <a:pt x="510" y="14556"/>
                  <a:pt x="503" y="14578"/>
                </a:cubicBezTo>
                <a:cubicBezTo>
                  <a:pt x="503" y="14608"/>
                  <a:pt x="690" y="14691"/>
                  <a:pt x="690" y="14713"/>
                </a:cubicBezTo>
                <a:cubicBezTo>
                  <a:pt x="690" y="14726"/>
                  <a:pt x="681" y="14730"/>
                  <a:pt x="666" y="14730"/>
                </a:cubicBezTo>
                <a:cubicBezTo>
                  <a:pt x="645" y="14730"/>
                  <a:pt x="612" y="14722"/>
                  <a:pt x="578" y="14713"/>
                </a:cubicBezTo>
                <a:cubicBezTo>
                  <a:pt x="552" y="14709"/>
                  <a:pt x="525" y="14708"/>
                  <a:pt x="505" y="14708"/>
                </a:cubicBezTo>
                <a:cubicBezTo>
                  <a:pt x="484" y="14708"/>
                  <a:pt x="469" y="14709"/>
                  <a:pt x="465" y="14713"/>
                </a:cubicBezTo>
                <a:cubicBezTo>
                  <a:pt x="458" y="14728"/>
                  <a:pt x="638" y="14848"/>
                  <a:pt x="630" y="14878"/>
                </a:cubicBezTo>
                <a:cubicBezTo>
                  <a:pt x="626" y="14885"/>
                  <a:pt x="618" y="14888"/>
                  <a:pt x="608" y="14888"/>
                </a:cubicBezTo>
                <a:cubicBezTo>
                  <a:pt x="586" y="14888"/>
                  <a:pt x="554" y="14876"/>
                  <a:pt x="518" y="14871"/>
                </a:cubicBezTo>
                <a:cubicBezTo>
                  <a:pt x="469" y="14864"/>
                  <a:pt x="426" y="14854"/>
                  <a:pt x="407" y="14854"/>
                </a:cubicBezTo>
                <a:cubicBezTo>
                  <a:pt x="402" y="14854"/>
                  <a:pt x="399" y="14854"/>
                  <a:pt x="398" y="14856"/>
                </a:cubicBezTo>
                <a:cubicBezTo>
                  <a:pt x="398" y="14871"/>
                  <a:pt x="570" y="15005"/>
                  <a:pt x="555" y="15028"/>
                </a:cubicBezTo>
                <a:cubicBezTo>
                  <a:pt x="553" y="15035"/>
                  <a:pt x="547" y="15037"/>
                  <a:pt x="537" y="15037"/>
                </a:cubicBezTo>
                <a:cubicBezTo>
                  <a:pt x="516" y="15037"/>
                  <a:pt x="479" y="15023"/>
                  <a:pt x="443" y="15013"/>
                </a:cubicBezTo>
                <a:cubicBezTo>
                  <a:pt x="407" y="15008"/>
                  <a:pt x="371" y="14999"/>
                  <a:pt x="349" y="14999"/>
                </a:cubicBezTo>
                <a:cubicBezTo>
                  <a:pt x="340" y="14999"/>
                  <a:pt x="333" y="15001"/>
                  <a:pt x="331" y="15005"/>
                </a:cubicBezTo>
                <a:cubicBezTo>
                  <a:pt x="323" y="15013"/>
                  <a:pt x="495" y="15148"/>
                  <a:pt x="480" y="15170"/>
                </a:cubicBezTo>
                <a:cubicBezTo>
                  <a:pt x="480" y="15174"/>
                  <a:pt x="478" y="15175"/>
                  <a:pt x="473" y="15175"/>
                </a:cubicBezTo>
                <a:cubicBezTo>
                  <a:pt x="456" y="15175"/>
                  <a:pt x="416" y="15159"/>
                  <a:pt x="375" y="15148"/>
                </a:cubicBezTo>
                <a:cubicBezTo>
                  <a:pt x="333" y="15136"/>
                  <a:pt x="290" y="15123"/>
                  <a:pt x="271" y="15123"/>
                </a:cubicBezTo>
                <a:cubicBezTo>
                  <a:pt x="267" y="15123"/>
                  <a:pt x="264" y="15124"/>
                  <a:pt x="263" y="15125"/>
                </a:cubicBezTo>
                <a:cubicBezTo>
                  <a:pt x="256" y="15133"/>
                  <a:pt x="420" y="15275"/>
                  <a:pt x="405" y="15298"/>
                </a:cubicBezTo>
                <a:cubicBezTo>
                  <a:pt x="403" y="15301"/>
                  <a:pt x="399" y="15302"/>
                  <a:pt x="395" y="15302"/>
                </a:cubicBezTo>
                <a:cubicBezTo>
                  <a:pt x="376" y="15302"/>
                  <a:pt x="343" y="15279"/>
                  <a:pt x="301" y="15260"/>
                </a:cubicBezTo>
                <a:cubicBezTo>
                  <a:pt x="255" y="15247"/>
                  <a:pt x="210" y="15229"/>
                  <a:pt x="198" y="15229"/>
                </a:cubicBezTo>
                <a:cubicBezTo>
                  <a:pt x="197" y="15229"/>
                  <a:pt x="196" y="15229"/>
                  <a:pt x="196" y="15230"/>
                </a:cubicBezTo>
                <a:cubicBezTo>
                  <a:pt x="188" y="15238"/>
                  <a:pt x="346" y="15388"/>
                  <a:pt x="331" y="15403"/>
                </a:cubicBezTo>
                <a:cubicBezTo>
                  <a:pt x="329" y="15408"/>
                  <a:pt x="324" y="15411"/>
                  <a:pt x="318" y="15411"/>
                </a:cubicBezTo>
                <a:cubicBezTo>
                  <a:pt x="300" y="15411"/>
                  <a:pt x="265" y="15390"/>
                  <a:pt x="226" y="15373"/>
                </a:cubicBezTo>
                <a:cubicBezTo>
                  <a:pt x="180" y="15360"/>
                  <a:pt x="135" y="15341"/>
                  <a:pt x="123" y="15341"/>
                </a:cubicBezTo>
                <a:cubicBezTo>
                  <a:pt x="122" y="15341"/>
                  <a:pt x="121" y="15342"/>
                  <a:pt x="121" y="15343"/>
                </a:cubicBezTo>
                <a:cubicBezTo>
                  <a:pt x="113" y="15358"/>
                  <a:pt x="278" y="15493"/>
                  <a:pt x="271" y="15508"/>
                </a:cubicBezTo>
                <a:cubicBezTo>
                  <a:pt x="266" y="15514"/>
                  <a:pt x="259" y="15517"/>
                  <a:pt x="249" y="15517"/>
                </a:cubicBezTo>
                <a:cubicBezTo>
                  <a:pt x="228" y="15517"/>
                  <a:pt x="195" y="15503"/>
                  <a:pt x="158" y="15493"/>
                </a:cubicBezTo>
                <a:cubicBezTo>
                  <a:pt x="119" y="15476"/>
                  <a:pt x="79" y="15467"/>
                  <a:pt x="59" y="15467"/>
                </a:cubicBezTo>
                <a:cubicBezTo>
                  <a:pt x="52" y="15467"/>
                  <a:pt x="48" y="15468"/>
                  <a:pt x="46" y="15470"/>
                </a:cubicBezTo>
                <a:cubicBezTo>
                  <a:pt x="46" y="15478"/>
                  <a:pt x="233" y="15590"/>
                  <a:pt x="226" y="15613"/>
                </a:cubicBezTo>
                <a:cubicBezTo>
                  <a:pt x="218" y="15628"/>
                  <a:pt x="1" y="15613"/>
                  <a:pt x="1" y="15635"/>
                </a:cubicBezTo>
                <a:cubicBezTo>
                  <a:pt x="1" y="15657"/>
                  <a:pt x="218" y="15657"/>
                  <a:pt x="218" y="15665"/>
                </a:cubicBezTo>
                <a:cubicBezTo>
                  <a:pt x="218" y="15672"/>
                  <a:pt x="8" y="15702"/>
                  <a:pt x="8" y="15710"/>
                </a:cubicBezTo>
                <a:cubicBezTo>
                  <a:pt x="46" y="15710"/>
                  <a:pt x="76" y="15710"/>
                  <a:pt x="113" y="15695"/>
                </a:cubicBezTo>
                <a:cubicBezTo>
                  <a:pt x="151" y="15687"/>
                  <a:pt x="181" y="15680"/>
                  <a:pt x="218" y="15680"/>
                </a:cubicBezTo>
                <a:cubicBezTo>
                  <a:pt x="218" y="15687"/>
                  <a:pt x="31" y="15785"/>
                  <a:pt x="31" y="15792"/>
                </a:cubicBezTo>
                <a:cubicBezTo>
                  <a:pt x="68" y="15777"/>
                  <a:pt x="98" y="15762"/>
                  <a:pt x="128" y="15747"/>
                </a:cubicBezTo>
                <a:cubicBezTo>
                  <a:pt x="158" y="15725"/>
                  <a:pt x="188" y="15710"/>
                  <a:pt x="218" y="15702"/>
                </a:cubicBezTo>
                <a:lnTo>
                  <a:pt x="218" y="15702"/>
                </a:lnTo>
                <a:cubicBezTo>
                  <a:pt x="218" y="15710"/>
                  <a:pt x="61" y="15845"/>
                  <a:pt x="61" y="15852"/>
                </a:cubicBezTo>
                <a:cubicBezTo>
                  <a:pt x="98" y="15837"/>
                  <a:pt x="128" y="15815"/>
                  <a:pt x="158" y="15792"/>
                </a:cubicBezTo>
                <a:cubicBezTo>
                  <a:pt x="188" y="15770"/>
                  <a:pt x="218" y="15747"/>
                  <a:pt x="248" y="15732"/>
                </a:cubicBezTo>
                <a:lnTo>
                  <a:pt x="248" y="15732"/>
                </a:lnTo>
                <a:cubicBezTo>
                  <a:pt x="256" y="15740"/>
                  <a:pt x="98" y="15890"/>
                  <a:pt x="106" y="15897"/>
                </a:cubicBezTo>
                <a:cubicBezTo>
                  <a:pt x="143" y="15875"/>
                  <a:pt x="173" y="15860"/>
                  <a:pt x="203" y="15837"/>
                </a:cubicBezTo>
                <a:cubicBezTo>
                  <a:pt x="233" y="15807"/>
                  <a:pt x="263" y="15792"/>
                  <a:pt x="293" y="15777"/>
                </a:cubicBezTo>
                <a:lnTo>
                  <a:pt x="293" y="15777"/>
                </a:lnTo>
                <a:cubicBezTo>
                  <a:pt x="308" y="15785"/>
                  <a:pt x="151" y="15935"/>
                  <a:pt x="166" y="15950"/>
                </a:cubicBezTo>
                <a:cubicBezTo>
                  <a:pt x="166" y="15951"/>
                  <a:pt x="168" y="15951"/>
                  <a:pt x="169" y="15951"/>
                </a:cubicBezTo>
                <a:cubicBezTo>
                  <a:pt x="181" y="15951"/>
                  <a:pt x="215" y="15924"/>
                  <a:pt x="256" y="15897"/>
                </a:cubicBezTo>
                <a:cubicBezTo>
                  <a:pt x="286" y="15875"/>
                  <a:pt x="316" y="15852"/>
                  <a:pt x="353" y="15837"/>
                </a:cubicBezTo>
                <a:lnTo>
                  <a:pt x="353" y="15837"/>
                </a:lnTo>
                <a:cubicBezTo>
                  <a:pt x="361" y="15852"/>
                  <a:pt x="218" y="16010"/>
                  <a:pt x="226" y="16017"/>
                </a:cubicBezTo>
                <a:cubicBezTo>
                  <a:pt x="227" y="16020"/>
                  <a:pt x="229" y="16021"/>
                  <a:pt x="232" y="16021"/>
                </a:cubicBezTo>
                <a:cubicBezTo>
                  <a:pt x="247" y="16021"/>
                  <a:pt x="285" y="15990"/>
                  <a:pt x="323" y="15965"/>
                </a:cubicBezTo>
                <a:cubicBezTo>
                  <a:pt x="357" y="15931"/>
                  <a:pt x="396" y="15904"/>
                  <a:pt x="409" y="15904"/>
                </a:cubicBezTo>
                <a:cubicBezTo>
                  <a:pt x="411" y="15904"/>
                  <a:pt x="412" y="15904"/>
                  <a:pt x="413" y="15905"/>
                </a:cubicBezTo>
                <a:cubicBezTo>
                  <a:pt x="420" y="15912"/>
                  <a:pt x="278" y="16077"/>
                  <a:pt x="293" y="16085"/>
                </a:cubicBezTo>
                <a:cubicBezTo>
                  <a:pt x="294" y="16087"/>
                  <a:pt x="296" y="16088"/>
                  <a:pt x="299" y="16088"/>
                </a:cubicBezTo>
                <a:cubicBezTo>
                  <a:pt x="312" y="16088"/>
                  <a:pt x="345" y="16058"/>
                  <a:pt x="383" y="16032"/>
                </a:cubicBezTo>
                <a:cubicBezTo>
                  <a:pt x="428" y="16002"/>
                  <a:pt x="480" y="15972"/>
                  <a:pt x="480" y="15972"/>
                </a:cubicBezTo>
                <a:lnTo>
                  <a:pt x="480" y="15972"/>
                </a:lnTo>
                <a:cubicBezTo>
                  <a:pt x="480" y="15980"/>
                  <a:pt x="338" y="16145"/>
                  <a:pt x="353" y="16152"/>
                </a:cubicBezTo>
                <a:cubicBezTo>
                  <a:pt x="354" y="16155"/>
                  <a:pt x="356" y="16156"/>
                  <a:pt x="359" y="16156"/>
                </a:cubicBezTo>
                <a:cubicBezTo>
                  <a:pt x="372" y="16156"/>
                  <a:pt x="405" y="16125"/>
                  <a:pt x="443" y="16100"/>
                </a:cubicBezTo>
                <a:cubicBezTo>
                  <a:pt x="483" y="16073"/>
                  <a:pt x="529" y="16046"/>
                  <a:pt x="539" y="16046"/>
                </a:cubicBezTo>
                <a:cubicBezTo>
                  <a:pt x="540" y="16046"/>
                  <a:pt x="540" y="16046"/>
                  <a:pt x="540" y="16047"/>
                </a:cubicBezTo>
                <a:cubicBezTo>
                  <a:pt x="540" y="16055"/>
                  <a:pt x="390" y="16205"/>
                  <a:pt x="405" y="16220"/>
                </a:cubicBezTo>
                <a:cubicBezTo>
                  <a:pt x="408" y="16225"/>
                  <a:pt x="420" y="16228"/>
                  <a:pt x="437" y="16228"/>
                </a:cubicBezTo>
                <a:cubicBezTo>
                  <a:pt x="463" y="16228"/>
                  <a:pt x="503" y="16221"/>
                  <a:pt x="540" y="16212"/>
                </a:cubicBezTo>
                <a:cubicBezTo>
                  <a:pt x="583" y="16202"/>
                  <a:pt x="621" y="16191"/>
                  <a:pt x="646" y="16191"/>
                </a:cubicBezTo>
                <a:cubicBezTo>
                  <a:pt x="656" y="16191"/>
                  <a:pt x="663" y="16193"/>
                  <a:pt x="668" y="16197"/>
                </a:cubicBezTo>
                <a:cubicBezTo>
                  <a:pt x="713" y="16235"/>
                  <a:pt x="615" y="16437"/>
                  <a:pt x="653" y="16467"/>
                </a:cubicBezTo>
                <a:cubicBezTo>
                  <a:pt x="657" y="16470"/>
                  <a:pt x="662" y="16471"/>
                  <a:pt x="669" y="16471"/>
                </a:cubicBezTo>
                <a:cubicBezTo>
                  <a:pt x="697" y="16471"/>
                  <a:pt x="745" y="16446"/>
                  <a:pt x="788" y="16422"/>
                </a:cubicBezTo>
                <a:cubicBezTo>
                  <a:pt x="831" y="16397"/>
                  <a:pt x="868" y="16373"/>
                  <a:pt x="893" y="16373"/>
                </a:cubicBezTo>
                <a:cubicBezTo>
                  <a:pt x="899" y="16373"/>
                  <a:pt x="904" y="16374"/>
                  <a:pt x="908" y="16377"/>
                </a:cubicBezTo>
                <a:cubicBezTo>
                  <a:pt x="960" y="16399"/>
                  <a:pt x="923" y="16617"/>
                  <a:pt x="968" y="16632"/>
                </a:cubicBezTo>
                <a:cubicBezTo>
                  <a:pt x="972" y="16634"/>
                  <a:pt x="976" y="16635"/>
                  <a:pt x="980" y="16635"/>
                </a:cubicBezTo>
                <a:cubicBezTo>
                  <a:pt x="1008" y="16635"/>
                  <a:pt x="1041" y="16596"/>
                  <a:pt x="1080" y="16557"/>
                </a:cubicBezTo>
                <a:cubicBezTo>
                  <a:pt x="1125" y="16512"/>
                  <a:pt x="1162" y="16474"/>
                  <a:pt x="1185" y="16474"/>
                </a:cubicBezTo>
                <a:cubicBezTo>
                  <a:pt x="1237" y="16489"/>
                  <a:pt x="1252" y="16707"/>
                  <a:pt x="1305" y="16722"/>
                </a:cubicBezTo>
                <a:cubicBezTo>
                  <a:pt x="1335" y="16722"/>
                  <a:pt x="1365" y="16677"/>
                  <a:pt x="1402" y="16624"/>
                </a:cubicBezTo>
                <a:cubicBezTo>
                  <a:pt x="1432" y="16579"/>
                  <a:pt x="1470" y="16534"/>
                  <a:pt x="1492" y="16534"/>
                </a:cubicBezTo>
                <a:cubicBezTo>
                  <a:pt x="1545" y="16534"/>
                  <a:pt x="1575" y="16752"/>
                  <a:pt x="1635" y="16759"/>
                </a:cubicBezTo>
                <a:cubicBezTo>
                  <a:pt x="1657" y="16759"/>
                  <a:pt x="1695" y="16714"/>
                  <a:pt x="1725" y="16669"/>
                </a:cubicBezTo>
                <a:cubicBezTo>
                  <a:pt x="1760" y="16627"/>
                  <a:pt x="1789" y="16571"/>
                  <a:pt x="1817" y="16571"/>
                </a:cubicBezTo>
                <a:cubicBezTo>
                  <a:pt x="1819" y="16571"/>
                  <a:pt x="1820" y="16571"/>
                  <a:pt x="1822" y="16572"/>
                </a:cubicBezTo>
                <a:cubicBezTo>
                  <a:pt x="1897" y="16587"/>
                  <a:pt x="1949" y="16804"/>
                  <a:pt x="2032" y="16819"/>
                </a:cubicBezTo>
                <a:cubicBezTo>
                  <a:pt x="2069" y="16819"/>
                  <a:pt x="2114" y="16774"/>
                  <a:pt x="2159" y="16722"/>
                </a:cubicBezTo>
                <a:cubicBezTo>
                  <a:pt x="2204" y="16669"/>
                  <a:pt x="2257" y="16632"/>
                  <a:pt x="2294" y="16632"/>
                </a:cubicBezTo>
                <a:cubicBezTo>
                  <a:pt x="2369" y="16639"/>
                  <a:pt x="2422" y="16864"/>
                  <a:pt x="2497" y="16872"/>
                </a:cubicBezTo>
                <a:cubicBezTo>
                  <a:pt x="2499" y="16872"/>
                  <a:pt x="2502" y="16872"/>
                  <a:pt x="2505" y="16872"/>
                </a:cubicBezTo>
                <a:cubicBezTo>
                  <a:pt x="2547" y="16872"/>
                  <a:pt x="2589" y="16824"/>
                  <a:pt x="2631" y="16782"/>
                </a:cubicBezTo>
                <a:cubicBezTo>
                  <a:pt x="2676" y="16729"/>
                  <a:pt x="2721" y="16684"/>
                  <a:pt x="2759" y="16684"/>
                </a:cubicBezTo>
                <a:cubicBezTo>
                  <a:pt x="2841" y="16699"/>
                  <a:pt x="2894" y="16917"/>
                  <a:pt x="2976" y="16924"/>
                </a:cubicBezTo>
                <a:cubicBezTo>
                  <a:pt x="3014" y="16924"/>
                  <a:pt x="3059" y="16879"/>
                  <a:pt x="3104" y="16834"/>
                </a:cubicBezTo>
                <a:cubicBezTo>
                  <a:pt x="3146" y="16785"/>
                  <a:pt x="3181" y="16736"/>
                  <a:pt x="3222" y="16736"/>
                </a:cubicBezTo>
                <a:cubicBezTo>
                  <a:pt x="3225" y="16736"/>
                  <a:pt x="3228" y="16736"/>
                  <a:pt x="3231" y="16737"/>
                </a:cubicBezTo>
                <a:cubicBezTo>
                  <a:pt x="3306" y="16744"/>
                  <a:pt x="3373" y="16962"/>
                  <a:pt x="3456" y="16962"/>
                </a:cubicBezTo>
                <a:cubicBezTo>
                  <a:pt x="3531" y="16962"/>
                  <a:pt x="3613" y="16752"/>
                  <a:pt x="3696" y="16752"/>
                </a:cubicBezTo>
                <a:cubicBezTo>
                  <a:pt x="3733" y="16752"/>
                  <a:pt x="3771" y="16797"/>
                  <a:pt x="3816" y="16849"/>
                </a:cubicBezTo>
                <a:cubicBezTo>
                  <a:pt x="3853" y="16902"/>
                  <a:pt x="3898" y="16954"/>
                  <a:pt x="3936" y="16954"/>
                </a:cubicBezTo>
                <a:cubicBezTo>
                  <a:pt x="4055" y="16947"/>
                  <a:pt x="4160" y="16722"/>
                  <a:pt x="4273" y="16707"/>
                </a:cubicBezTo>
                <a:cubicBezTo>
                  <a:pt x="4348" y="16714"/>
                  <a:pt x="4415" y="16744"/>
                  <a:pt x="4460" y="16789"/>
                </a:cubicBezTo>
                <a:cubicBezTo>
                  <a:pt x="4520" y="16842"/>
                  <a:pt x="4588" y="16864"/>
                  <a:pt x="4655" y="16872"/>
                </a:cubicBezTo>
                <a:cubicBezTo>
                  <a:pt x="4775" y="16857"/>
                  <a:pt x="4857" y="16624"/>
                  <a:pt x="4977" y="16609"/>
                </a:cubicBezTo>
                <a:cubicBezTo>
                  <a:pt x="5052" y="16609"/>
                  <a:pt x="5120" y="16639"/>
                  <a:pt x="5172" y="16684"/>
                </a:cubicBezTo>
                <a:cubicBezTo>
                  <a:pt x="5232" y="16729"/>
                  <a:pt x="5300" y="16752"/>
                  <a:pt x="5367" y="16759"/>
                </a:cubicBezTo>
                <a:cubicBezTo>
                  <a:pt x="5487" y="16737"/>
                  <a:pt x="5562" y="16504"/>
                  <a:pt x="5682" y="16474"/>
                </a:cubicBezTo>
                <a:cubicBezTo>
                  <a:pt x="5749" y="16474"/>
                  <a:pt x="5824" y="16497"/>
                  <a:pt x="5877" y="16542"/>
                </a:cubicBezTo>
                <a:cubicBezTo>
                  <a:pt x="5937" y="16587"/>
                  <a:pt x="6004" y="16609"/>
                  <a:pt x="6079" y="16609"/>
                </a:cubicBezTo>
                <a:cubicBezTo>
                  <a:pt x="6192" y="16587"/>
                  <a:pt x="6266" y="16355"/>
                  <a:pt x="6379" y="16332"/>
                </a:cubicBezTo>
                <a:cubicBezTo>
                  <a:pt x="6454" y="16332"/>
                  <a:pt x="6521" y="16355"/>
                  <a:pt x="6581" y="16399"/>
                </a:cubicBezTo>
                <a:cubicBezTo>
                  <a:pt x="6634" y="16437"/>
                  <a:pt x="6709" y="16459"/>
                  <a:pt x="6776" y="16459"/>
                </a:cubicBezTo>
                <a:cubicBezTo>
                  <a:pt x="6896" y="16437"/>
                  <a:pt x="6964" y="16205"/>
                  <a:pt x="7083" y="16182"/>
                </a:cubicBezTo>
                <a:cubicBezTo>
                  <a:pt x="7110" y="16178"/>
                  <a:pt x="7136" y="16177"/>
                  <a:pt x="7162" y="16177"/>
                </a:cubicBezTo>
                <a:cubicBezTo>
                  <a:pt x="7240" y="16177"/>
                  <a:pt x="7316" y="16193"/>
                  <a:pt x="7383" y="16227"/>
                </a:cubicBezTo>
                <a:cubicBezTo>
                  <a:pt x="7464" y="16258"/>
                  <a:pt x="7551" y="16274"/>
                  <a:pt x="7638" y="16274"/>
                </a:cubicBezTo>
                <a:cubicBezTo>
                  <a:pt x="7656" y="16274"/>
                  <a:pt x="7673" y="16273"/>
                  <a:pt x="7691" y="16272"/>
                </a:cubicBezTo>
                <a:cubicBezTo>
                  <a:pt x="7878" y="16227"/>
                  <a:pt x="8020" y="15980"/>
                  <a:pt x="8208" y="15942"/>
                </a:cubicBezTo>
                <a:cubicBezTo>
                  <a:pt x="8235" y="15938"/>
                  <a:pt x="8261" y="15937"/>
                  <a:pt x="8288" y="15937"/>
                </a:cubicBezTo>
                <a:cubicBezTo>
                  <a:pt x="8363" y="15937"/>
                  <a:pt x="8435" y="15952"/>
                  <a:pt x="8507" y="15980"/>
                </a:cubicBezTo>
                <a:cubicBezTo>
                  <a:pt x="8581" y="16013"/>
                  <a:pt x="8658" y="16030"/>
                  <a:pt x="8736" y="16030"/>
                </a:cubicBezTo>
                <a:cubicBezTo>
                  <a:pt x="8762" y="16030"/>
                  <a:pt x="8789" y="16028"/>
                  <a:pt x="8815" y="16025"/>
                </a:cubicBezTo>
                <a:cubicBezTo>
                  <a:pt x="9002" y="15987"/>
                  <a:pt x="9145" y="15732"/>
                  <a:pt x="9332" y="15695"/>
                </a:cubicBezTo>
                <a:cubicBezTo>
                  <a:pt x="9357" y="15691"/>
                  <a:pt x="9383" y="15689"/>
                  <a:pt x="9409" y="15689"/>
                </a:cubicBezTo>
                <a:cubicBezTo>
                  <a:pt x="9483" y="15689"/>
                  <a:pt x="9559" y="15705"/>
                  <a:pt x="9632" y="15732"/>
                </a:cubicBezTo>
                <a:cubicBezTo>
                  <a:pt x="9708" y="15768"/>
                  <a:pt x="9789" y="15780"/>
                  <a:pt x="9871" y="15780"/>
                </a:cubicBezTo>
                <a:cubicBezTo>
                  <a:pt x="9894" y="15780"/>
                  <a:pt x="9916" y="15779"/>
                  <a:pt x="9939" y="15777"/>
                </a:cubicBezTo>
                <a:cubicBezTo>
                  <a:pt x="10126" y="15732"/>
                  <a:pt x="10261" y="15485"/>
                  <a:pt x="10449" y="15440"/>
                </a:cubicBezTo>
                <a:cubicBezTo>
                  <a:pt x="10476" y="15436"/>
                  <a:pt x="10503" y="15434"/>
                  <a:pt x="10530" y="15434"/>
                </a:cubicBezTo>
                <a:cubicBezTo>
                  <a:pt x="10607" y="15434"/>
                  <a:pt x="10682" y="15450"/>
                  <a:pt x="10748" y="15478"/>
                </a:cubicBezTo>
                <a:cubicBezTo>
                  <a:pt x="10824" y="15507"/>
                  <a:pt x="10904" y="15518"/>
                  <a:pt x="10985" y="15518"/>
                </a:cubicBezTo>
                <a:cubicBezTo>
                  <a:pt x="11009" y="15518"/>
                  <a:pt x="11032" y="15517"/>
                  <a:pt x="11056" y="15515"/>
                </a:cubicBezTo>
                <a:cubicBezTo>
                  <a:pt x="11243" y="15470"/>
                  <a:pt x="11378" y="15215"/>
                  <a:pt x="11558" y="15163"/>
                </a:cubicBezTo>
                <a:cubicBezTo>
                  <a:pt x="11586" y="15159"/>
                  <a:pt x="11614" y="15157"/>
                  <a:pt x="11642" y="15157"/>
                </a:cubicBezTo>
                <a:cubicBezTo>
                  <a:pt x="11718" y="15157"/>
                  <a:pt x="11794" y="15171"/>
                  <a:pt x="11865" y="15193"/>
                </a:cubicBezTo>
                <a:cubicBezTo>
                  <a:pt x="11932" y="15218"/>
                  <a:pt x="12002" y="15230"/>
                  <a:pt x="12073" y="15230"/>
                </a:cubicBezTo>
                <a:cubicBezTo>
                  <a:pt x="12106" y="15230"/>
                  <a:pt x="12139" y="15228"/>
                  <a:pt x="12172" y="15223"/>
                </a:cubicBezTo>
                <a:cubicBezTo>
                  <a:pt x="12360" y="15170"/>
                  <a:pt x="12480" y="14916"/>
                  <a:pt x="12667" y="14863"/>
                </a:cubicBezTo>
                <a:cubicBezTo>
                  <a:pt x="12706" y="14854"/>
                  <a:pt x="12745" y="14850"/>
                  <a:pt x="12785" y="14850"/>
                </a:cubicBezTo>
                <a:cubicBezTo>
                  <a:pt x="12846" y="14850"/>
                  <a:pt x="12908" y="14860"/>
                  <a:pt x="12967" y="14878"/>
                </a:cubicBezTo>
                <a:cubicBezTo>
                  <a:pt x="13030" y="14896"/>
                  <a:pt x="13094" y="14906"/>
                  <a:pt x="13156" y="14906"/>
                </a:cubicBezTo>
                <a:cubicBezTo>
                  <a:pt x="13196" y="14906"/>
                  <a:pt x="13236" y="14902"/>
                  <a:pt x="13274" y="14893"/>
                </a:cubicBezTo>
                <a:cubicBezTo>
                  <a:pt x="13462" y="14833"/>
                  <a:pt x="13574" y="14571"/>
                  <a:pt x="13754" y="14511"/>
                </a:cubicBezTo>
                <a:cubicBezTo>
                  <a:pt x="13803" y="14500"/>
                  <a:pt x="13851" y="14495"/>
                  <a:pt x="13899" y="14495"/>
                </a:cubicBezTo>
                <a:cubicBezTo>
                  <a:pt x="13955" y="14495"/>
                  <a:pt x="14009" y="14502"/>
                  <a:pt x="14061" y="14518"/>
                </a:cubicBezTo>
                <a:cubicBezTo>
                  <a:pt x="14113" y="14534"/>
                  <a:pt x="14170" y="14542"/>
                  <a:pt x="14226" y="14542"/>
                </a:cubicBezTo>
                <a:cubicBezTo>
                  <a:pt x="14275" y="14542"/>
                  <a:pt x="14323" y="14536"/>
                  <a:pt x="14368" y="14526"/>
                </a:cubicBezTo>
                <a:cubicBezTo>
                  <a:pt x="14548" y="14466"/>
                  <a:pt x="14661" y="14196"/>
                  <a:pt x="14841" y="14136"/>
                </a:cubicBezTo>
                <a:cubicBezTo>
                  <a:pt x="14886" y="14126"/>
                  <a:pt x="14933" y="14120"/>
                  <a:pt x="14980" y="14120"/>
                </a:cubicBezTo>
                <a:cubicBezTo>
                  <a:pt x="15035" y="14120"/>
                  <a:pt x="15092" y="14127"/>
                  <a:pt x="15148" y="14144"/>
                </a:cubicBezTo>
                <a:cubicBezTo>
                  <a:pt x="15205" y="14157"/>
                  <a:pt x="15264" y="14165"/>
                  <a:pt x="15322" y="14165"/>
                </a:cubicBezTo>
                <a:cubicBezTo>
                  <a:pt x="15365" y="14165"/>
                  <a:pt x="15407" y="14160"/>
                  <a:pt x="15448" y="14151"/>
                </a:cubicBezTo>
                <a:cubicBezTo>
                  <a:pt x="15635" y="14084"/>
                  <a:pt x="15740" y="13821"/>
                  <a:pt x="15927" y="13761"/>
                </a:cubicBezTo>
                <a:cubicBezTo>
                  <a:pt x="15973" y="13751"/>
                  <a:pt x="16019" y="13745"/>
                  <a:pt x="16067" y="13745"/>
                </a:cubicBezTo>
                <a:cubicBezTo>
                  <a:pt x="16122" y="13745"/>
                  <a:pt x="16178" y="13753"/>
                  <a:pt x="16235" y="13769"/>
                </a:cubicBezTo>
                <a:cubicBezTo>
                  <a:pt x="16292" y="13786"/>
                  <a:pt x="16351" y="13794"/>
                  <a:pt x="16411" y="13794"/>
                </a:cubicBezTo>
                <a:cubicBezTo>
                  <a:pt x="16452" y="13794"/>
                  <a:pt x="16494" y="13790"/>
                  <a:pt x="16534" y="13784"/>
                </a:cubicBezTo>
                <a:cubicBezTo>
                  <a:pt x="16722" y="13724"/>
                  <a:pt x="16842" y="13462"/>
                  <a:pt x="17022" y="13409"/>
                </a:cubicBezTo>
                <a:cubicBezTo>
                  <a:pt x="17058" y="13401"/>
                  <a:pt x="17096" y="13396"/>
                  <a:pt x="17133" y="13396"/>
                </a:cubicBezTo>
                <a:cubicBezTo>
                  <a:pt x="17196" y="13396"/>
                  <a:pt x="17258" y="13408"/>
                  <a:pt x="17314" y="13432"/>
                </a:cubicBezTo>
                <a:cubicBezTo>
                  <a:pt x="17379" y="13452"/>
                  <a:pt x="17447" y="13462"/>
                  <a:pt x="17514" y="13462"/>
                </a:cubicBezTo>
                <a:cubicBezTo>
                  <a:pt x="17548" y="13462"/>
                  <a:pt x="17581" y="13459"/>
                  <a:pt x="17614" y="13454"/>
                </a:cubicBezTo>
                <a:cubicBezTo>
                  <a:pt x="17786" y="13394"/>
                  <a:pt x="17899" y="13139"/>
                  <a:pt x="18071" y="13087"/>
                </a:cubicBezTo>
                <a:cubicBezTo>
                  <a:pt x="18106" y="13079"/>
                  <a:pt x="18140" y="13076"/>
                  <a:pt x="18174" y="13076"/>
                </a:cubicBezTo>
                <a:cubicBezTo>
                  <a:pt x="18241" y="13076"/>
                  <a:pt x="18306" y="13089"/>
                  <a:pt x="18371" y="13109"/>
                </a:cubicBezTo>
                <a:cubicBezTo>
                  <a:pt x="18431" y="13129"/>
                  <a:pt x="18497" y="13139"/>
                  <a:pt x="18564" y="13139"/>
                </a:cubicBezTo>
                <a:cubicBezTo>
                  <a:pt x="18597" y="13139"/>
                  <a:pt x="18631" y="13137"/>
                  <a:pt x="18663" y="13132"/>
                </a:cubicBezTo>
                <a:cubicBezTo>
                  <a:pt x="18835" y="13079"/>
                  <a:pt x="18955" y="12824"/>
                  <a:pt x="19128" y="12772"/>
                </a:cubicBezTo>
                <a:cubicBezTo>
                  <a:pt x="19159" y="12767"/>
                  <a:pt x="19190" y="12765"/>
                  <a:pt x="19222" y="12765"/>
                </a:cubicBezTo>
                <a:cubicBezTo>
                  <a:pt x="19291" y="12765"/>
                  <a:pt x="19361" y="12776"/>
                  <a:pt x="19427" y="12802"/>
                </a:cubicBezTo>
                <a:cubicBezTo>
                  <a:pt x="19489" y="12828"/>
                  <a:pt x="19554" y="12839"/>
                  <a:pt x="19620" y="12839"/>
                </a:cubicBezTo>
                <a:cubicBezTo>
                  <a:pt x="19651" y="12839"/>
                  <a:pt x="19681" y="12837"/>
                  <a:pt x="19712" y="12832"/>
                </a:cubicBezTo>
                <a:cubicBezTo>
                  <a:pt x="19892" y="12787"/>
                  <a:pt x="20020" y="12532"/>
                  <a:pt x="20192" y="12487"/>
                </a:cubicBezTo>
                <a:cubicBezTo>
                  <a:pt x="20219" y="12483"/>
                  <a:pt x="20246" y="12481"/>
                  <a:pt x="20272" y="12481"/>
                </a:cubicBezTo>
                <a:cubicBezTo>
                  <a:pt x="20347" y="12481"/>
                  <a:pt x="20420" y="12497"/>
                  <a:pt x="20492" y="12525"/>
                </a:cubicBezTo>
                <a:cubicBezTo>
                  <a:pt x="20567" y="12556"/>
                  <a:pt x="20647" y="12571"/>
                  <a:pt x="20728" y="12571"/>
                </a:cubicBezTo>
                <a:cubicBezTo>
                  <a:pt x="20744" y="12571"/>
                  <a:pt x="20760" y="12571"/>
                  <a:pt x="20777" y="12570"/>
                </a:cubicBezTo>
                <a:cubicBezTo>
                  <a:pt x="20956" y="12532"/>
                  <a:pt x="21091" y="12285"/>
                  <a:pt x="21271" y="12247"/>
                </a:cubicBezTo>
                <a:cubicBezTo>
                  <a:pt x="21285" y="12246"/>
                  <a:pt x="21298" y="12246"/>
                  <a:pt x="21311" y="12246"/>
                </a:cubicBezTo>
                <a:cubicBezTo>
                  <a:pt x="21401" y="12246"/>
                  <a:pt x="21485" y="12268"/>
                  <a:pt x="21564" y="12307"/>
                </a:cubicBezTo>
                <a:cubicBezTo>
                  <a:pt x="21642" y="12340"/>
                  <a:pt x="21726" y="12361"/>
                  <a:pt x="21811" y="12361"/>
                </a:cubicBezTo>
                <a:cubicBezTo>
                  <a:pt x="21823" y="12361"/>
                  <a:pt x="21836" y="12361"/>
                  <a:pt x="21848" y="12360"/>
                </a:cubicBezTo>
                <a:cubicBezTo>
                  <a:pt x="21998" y="12337"/>
                  <a:pt x="22118" y="12105"/>
                  <a:pt x="22268" y="12090"/>
                </a:cubicBezTo>
                <a:cubicBezTo>
                  <a:pt x="22358" y="12090"/>
                  <a:pt x="22440" y="12120"/>
                  <a:pt x="22508" y="12172"/>
                </a:cubicBezTo>
                <a:cubicBezTo>
                  <a:pt x="22583" y="12217"/>
                  <a:pt x="22665" y="12247"/>
                  <a:pt x="22748" y="12255"/>
                </a:cubicBezTo>
                <a:cubicBezTo>
                  <a:pt x="22898" y="12240"/>
                  <a:pt x="23033" y="12015"/>
                  <a:pt x="23190" y="12008"/>
                </a:cubicBezTo>
                <a:cubicBezTo>
                  <a:pt x="23272" y="12015"/>
                  <a:pt x="23355" y="12045"/>
                  <a:pt x="23422" y="12097"/>
                </a:cubicBezTo>
                <a:cubicBezTo>
                  <a:pt x="23490" y="12150"/>
                  <a:pt x="23572" y="12187"/>
                  <a:pt x="23655" y="12195"/>
                </a:cubicBezTo>
                <a:cubicBezTo>
                  <a:pt x="23805" y="12195"/>
                  <a:pt x="23954" y="11970"/>
                  <a:pt x="24104" y="11970"/>
                </a:cubicBezTo>
                <a:cubicBezTo>
                  <a:pt x="24254" y="11970"/>
                  <a:pt x="24412" y="12187"/>
                  <a:pt x="24561" y="12187"/>
                </a:cubicBezTo>
                <a:cubicBezTo>
                  <a:pt x="24651" y="12172"/>
                  <a:pt x="24726" y="12135"/>
                  <a:pt x="24794" y="12082"/>
                </a:cubicBezTo>
                <a:cubicBezTo>
                  <a:pt x="24861" y="12030"/>
                  <a:pt x="24936" y="11993"/>
                  <a:pt x="25026" y="11985"/>
                </a:cubicBezTo>
                <a:cubicBezTo>
                  <a:pt x="25176" y="11985"/>
                  <a:pt x="25318" y="12202"/>
                  <a:pt x="25476" y="12210"/>
                </a:cubicBezTo>
                <a:cubicBezTo>
                  <a:pt x="25558" y="12202"/>
                  <a:pt x="25641" y="12172"/>
                  <a:pt x="25708" y="12120"/>
                </a:cubicBezTo>
                <a:cubicBezTo>
                  <a:pt x="25776" y="12067"/>
                  <a:pt x="25858" y="12030"/>
                  <a:pt x="25941" y="12022"/>
                </a:cubicBezTo>
                <a:cubicBezTo>
                  <a:pt x="26016" y="12022"/>
                  <a:pt x="26083" y="12247"/>
                  <a:pt x="26158" y="12247"/>
                </a:cubicBezTo>
                <a:cubicBezTo>
                  <a:pt x="26195" y="12247"/>
                  <a:pt x="26240" y="12202"/>
                  <a:pt x="26278" y="12150"/>
                </a:cubicBezTo>
                <a:cubicBezTo>
                  <a:pt x="26323" y="12097"/>
                  <a:pt x="26360" y="12045"/>
                  <a:pt x="26398" y="12045"/>
                </a:cubicBezTo>
                <a:cubicBezTo>
                  <a:pt x="26480" y="12045"/>
                  <a:pt x="26548" y="12270"/>
                  <a:pt x="26623" y="12270"/>
                </a:cubicBezTo>
                <a:cubicBezTo>
                  <a:pt x="26660" y="12270"/>
                  <a:pt x="26705" y="12225"/>
                  <a:pt x="26743" y="12172"/>
                </a:cubicBezTo>
                <a:cubicBezTo>
                  <a:pt x="26787" y="12120"/>
                  <a:pt x="26825" y="12067"/>
                  <a:pt x="26862" y="12067"/>
                </a:cubicBezTo>
                <a:cubicBezTo>
                  <a:pt x="26937" y="12067"/>
                  <a:pt x="27012" y="12285"/>
                  <a:pt x="27087" y="12285"/>
                </a:cubicBezTo>
                <a:cubicBezTo>
                  <a:pt x="27125" y="12285"/>
                  <a:pt x="27162" y="12232"/>
                  <a:pt x="27207" y="12180"/>
                </a:cubicBezTo>
                <a:cubicBezTo>
                  <a:pt x="27245" y="12127"/>
                  <a:pt x="27282" y="12075"/>
                  <a:pt x="27320" y="12075"/>
                </a:cubicBezTo>
                <a:cubicBezTo>
                  <a:pt x="27395" y="12075"/>
                  <a:pt x="27477" y="12292"/>
                  <a:pt x="27552" y="12292"/>
                </a:cubicBezTo>
                <a:cubicBezTo>
                  <a:pt x="27627" y="12292"/>
                  <a:pt x="27702" y="12075"/>
                  <a:pt x="27777" y="12075"/>
                </a:cubicBezTo>
                <a:cubicBezTo>
                  <a:pt x="27822" y="12075"/>
                  <a:pt x="27859" y="12127"/>
                  <a:pt x="27897" y="12180"/>
                </a:cubicBezTo>
                <a:cubicBezTo>
                  <a:pt x="27942" y="12232"/>
                  <a:pt x="27979" y="12285"/>
                  <a:pt x="28017" y="12285"/>
                </a:cubicBezTo>
                <a:cubicBezTo>
                  <a:pt x="28099" y="12285"/>
                  <a:pt x="28167" y="12060"/>
                  <a:pt x="28241" y="12060"/>
                </a:cubicBezTo>
                <a:cubicBezTo>
                  <a:pt x="28286" y="12060"/>
                  <a:pt x="28324" y="12105"/>
                  <a:pt x="28369" y="12157"/>
                </a:cubicBezTo>
                <a:cubicBezTo>
                  <a:pt x="28411" y="12206"/>
                  <a:pt x="28452" y="12248"/>
                  <a:pt x="28488" y="12248"/>
                </a:cubicBezTo>
                <a:cubicBezTo>
                  <a:pt x="28491" y="12248"/>
                  <a:pt x="28494" y="12248"/>
                  <a:pt x="28496" y="12247"/>
                </a:cubicBezTo>
                <a:cubicBezTo>
                  <a:pt x="28579" y="12240"/>
                  <a:pt x="28639" y="12022"/>
                  <a:pt x="28714" y="12015"/>
                </a:cubicBezTo>
                <a:cubicBezTo>
                  <a:pt x="28751" y="12015"/>
                  <a:pt x="28796" y="12060"/>
                  <a:pt x="28841" y="12112"/>
                </a:cubicBezTo>
                <a:cubicBezTo>
                  <a:pt x="28883" y="12154"/>
                  <a:pt x="28932" y="12203"/>
                  <a:pt x="28969" y="12203"/>
                </a:cubicBezTo>
                <a:cubicBezTo>
                  <a:pt x="28971" y="12203"/>
                  <a:pt x="28974" y="12203"/>
                  <a:pt x="28976" y="12202"/>
                </a:cubicBezTo>
                <a:cubicBezTo>
                  <a:pt x="29051" y="12195"/>
                  <a:pt x="29103" y="11978"/>
                  <a:pt x="29186" y="11963"/>
                </a:cubicBezTo>
                <a:cubicBezTo>
                  <a:pt x="29223" y="11963"/>
                  <a:pt x="29268" y="12008"/>
                  <a:pt x="29313" y="12060"/>
                </a:cubicBezTo>
                <a:cubicBezTo>
                  <a:pt x="29358" y="12112"/>
                  <a:pt x="29411" y="12150"/>
                  <a:pt x="29448" y="12150"/>
                </a:cubicBezTo>
                <a:cubicBezTo>
                  <a:pt x="29523" y="12142"/>
                  <a:pt x="29576" y="11918"/>
                  <a:pt x="29658" y="11910"/>
                </a:cubicBezTo>
                <a:cubicBezTo>
                  <a:pt x="29660" y="11910"/>
                  <a:pt x="29663" y="11909"/>
                  <a:pt x="29665" y="11909"/>
                </a:cubicBezTo>
                <a:cubicBezTo>
                  <a:pt x="29701" y="11909"/>
                  <a:pt x="29743" y="11958"/>
                  <a:pt x="29785" y="12000"/>
                </a:cubicBezTo>
                <a:cubicBezTo>
                  <a:pt x="29830" y="12052"/>
                  <a:pt x="29883" y="12097"/>
                  <a:pt x="29920" y="12097"/>
                </a:cubicBezTo>
                <a:cubicBezTo>
                  <a:pt x="29995" y="12090"/>
                  <a:pt x="30048" y="11865"/>
                  <a:pt x="30130" y="11850"/>
                </a:cubicBezTo>
                <a:cubicBezTo>
                  <a:pt x="30213" y="11850"/>
                  <a:pt x="30303" y="11880"/>
                  <a:pt x="30378" y="11925"/>
                </a:cubicBezTo>
                <a:cubicBezTo>
                  <a:pt x="30452" y="11970"/>
                  <a:pt x="30542" y="12000"/>
                  <a:pt x="30632" y="12000"/>
                </a:cubicBezTo>
                <a:cubicBezTo>
                  <a:pt x="30790" y="11970"/>
                  <a:pt x="30910" y="11738"/>
                  <a:pt x="31067" y="11715"/>
                </a:cubicBezTo>
                <a:cubicBezTo>
                  <a:pt x="31157" y="11715"/>
                  <a:pt x="31247" y="11738"/>
                  <a:pt x="31322" y="11783"/>
                </a:cubicBezTo>
                <a:cubicBezTo>
                  <a:pt x="31397" y="11828"/>
                  <a:pt x="31487" y="11850"/>
                  <a:pt x="31577" y="11850"/>
                </a:cubicBezTo>
                <a:cubicBezTo>
                  <a:pt x="31734" y="11828"/>
                  <a:pt x="31854" y="11588"/>
                  <a:pt x="32011" y="11558"/>
                </a:cubicBezTo>
                <a:cubicBezTo>
                  <a:pt x="32101" y="11558"/>
                  <a:pt x="32184" y="11580"/>
                  <a:pt x="32266" y="11625"/>
                </a:cubicBezTo>
                <a:cubicBezTo>
                  <a:pt x="32341" y="11670"/>
                  <a:pt x="32431" y="11685"/>
                  <a:pt x="32521" y="11685"/>
                </a:cubicBezTo>
                <a:cubicBezTo>
                  <a:pt x="32671" y="11655"/>
                  <a:pt x="32791" y="11415"/>
                  <a:pt x="32948" y="11385"/>
                </a:cubicBezTo>
                <a:cubicBezTo>
                  <a:pt x="33038" y="11385"/>
                  <a:pt x="33121" y="11400"/>
                  <a:pt x="33203" y="11445"/>
                </a:cubicBezTo>
                <a:cubicBezTo>
                  <a:pt x="33269" y="11485"/>
                  <a:pt x="33345" y="11507"/>
                  <a:pt x="33424" y="11507"/>
                </a:cubicBezTo>
                <a:cubicBezTo>
                  <a:pt x="33435" y="11507"/>
                  <a:pt x="33446" y="11506"/>
                  <a:pt x="33458" y="11505"/>
                </a:cubicBezTo>
                <a:cubicBezTo>
                  <a:pt x="33615" y="11475"/>
                  <a:pt x="33728" y="11236"/>
                  <a:pt x="33885" y="11198"/>
                </a:cubicBezTo>
                <a:cubicBezTo>
                  <a:pt x="33896" y="11197"/>
                  <a:pt x="33906" y="11197"/>
                  <a:pt x="33917" y="11197"/>
                </a:cubicBezTo>
                <a:cubicBezTo>
                  <a:pt x="33990" y="11197"/>
                  <a:pt x="34067" y="11219"/>
                  <a:pt x="34132" y="11258"/>
                </a:cubicBezTo>
                <a:cubicBezTo>
                  <a:pt x="34204" y="11291"/>
                  <a:pt x="34282" y="11312"/>
                  <a:pt x="34360" y="11312"/>
                </a:cubicBezTo>
                <a:cubicBezTo>
                  <a:pt x="34372" y="11312"/>
                  <a:pt x="34383" y="11311"/>
                  <a:pt x="34395" y="11310"/>
                </a:cubicBezTo>
                <a:cubicBezTo>
                  <a:pt x="34462" y="11295"/>
                  <a:pt x="34485" y="11071"/>
                  <a:pt x="34560" y="11056"/>
                </a:cubicBezTo>
                <a:cubicBezTo>
                  <a:pt x="34562" y="11055"/>
                  <a:pt x="34565" y="11055"/>
                  <a:pt x="34568" y="11055"/>
                </a:cubicBezTo>
                <a:cubicBezTo>
                  <a:pt x="34604" y="11055"/>
                  <a:pt x="34645" y="11096"/>
                  <a:pt x="34687" y="11138"/>
                </a:cubicBezTo>
                <a:cubicBezTo>
                  <a:pt x="34727" y="11171"/>
                  <a:pt x="34772" y="11216"/>
                  <a:pt x="34803" y="11216"/>
                </a:cubicBezTo>
                <a:cubicBezTo>
                  <a:pt x="34807" y="11216"/>
                  <a:pt x="34811" y="11215"/>
                  <a:pt x="34814" y="11213"/>
                </a:cubicBezTo>
                <a:cubicBezTo>
                  <a:pt x="34889" y="11198"/>
                  <a:pt x="34912" y="10973"/>
                  <a:pt x="34979" y="10958"/>
                </a:cubicBezTo>
                <a:cubicBezTo>
                  <a:pt x="34982" y="10958"/>
                  <a:pt x="34985" y="10957"/>
                  <a:pt x="34988" y="10957"/>
                </a:cubicBezTo>
                <a:cubicBezTo>
                  <a:pt x="35024" y="10957"/>
                  <a:pt x="35066" y="10999"/>
                  <a:pt x="35114" y="11041"/>
                </a:cubicBezTo>
                <a:cubicBezTo>
                  <a:pt x="35156" y="11082"/>
                  <a:pt x="35198" y="11124"/>
                  <a:pt x="35233" y="11124"/>
                </a:cubicBezTo>
                <a:cubicBezTo>
                  <a:pt x="35236" y="11124"/>
                  <a:pt x="35239" y="11124"/>
                  <a:pt x="35242" y="11123"/>
                </a:cubicBezTo>
                <a:cubicBezTo>
                  <a:pt x="35309" y="11108"/>
                  <a:pt x="35332" y="10883"/>
                  <a:pt x="35407" y="10861"/>
                </a:cubicBezTo>
                <a:cubicBezTo>
                  <a:pt x="35409" y="10860"/>
                  <a:pt x="35411" y="10860"/>
                  <a:pt x="35414" y="10860"/>
                </a:cubicBezTo>
                <a:cubicBezTo>
                  <a:pt x="35444" y="10860"/>
                  <a:pt x="35492" y="10902"/>
                  <a:pt x="35534" y="10943"/>
                </a:cubicBezTo>
                <a:cubicBezTo>
                  <a:pt x="35576" y="10985"/>
                  <a:pt x="35617" y="11027"/>
                  <a:pt x="35653" y="11027"/>
                </a:cubicBezTo>
                <a:cubicBezTo>
                  <a:pt x="35656" y="11027"/>
                  <a:pt x="35659" y="11026"/>
                  <a:pt x="35661" y="11026"/>
                </a:cubicBezTo>
                <a:cubicBezTo>
                  <a:pt x="35721" y="11011"/>
                  <a:pt x="35744" y="10861"/>
                  <a:pt x="35789" y="10801"/>
                </a:cubicBezTo>
                <a:cubicBezTo>
                  <a:pt x="35789" y="10823"/>
                  <a:pt x="35796" y="10838"/>
                  <a:pt x="35804" y="10846"/>
                </a:cubicBezTo>
                <a:cubicBezTo>
                  <a:pt x="35811" y="10846"/>
                  <a:pt x="35841" y="10816"/>
                  <a:pt x="35864" y="10771"/>
                </a:cubicBezTo>
                <a:cubicBezTo>
                  <a:pt x="35935" y="10806"/>
                  <a:pt x="36019" y="10922"/>
                  <a:pt x="36078" y="10922"/>
                </a:cubicBezTo>
                <a:cubicBezTo>
                  <a:pt x="36082" y="10922"/>
                  <a:pt x="36085" y="10922"/>
                  <a:pt x="36089" y="10921"/>
                </a:cubicBezTo>
                <a:cubicBezTo>
                  <a:pt x="36089" y="10921"/>
                  <a:pt x="36096" y="10913"/>
                  <a:pt x="36096" y="10913"/>
                </a:cubicBezTo>
                <a:cubicBezTo>
                  <a:pt x="36104" y="10913"/>
                  <a:pt x="36104" y="10921"/>
                  <a:pt x="36111" y="10921"/>
                </a:cubicBezTo>
                <a:cubicBezTo>
                  <a:pt x="36114" y="10922"/>
                  <a:pt x="36118" y="10922"/>
                  <a:pt x="36121" y="10922"/>
                </a:cubicBezTo>
                <a:cubicBezTo>
                  <a:pt x="36181" y="10922"/>
                  <a:pt x="36265" y="10806"/>
                  <a:pt x="36328" y="10771"/>
                </a:cubicBezTo>
                <a:cubicBezTo>
                  <a:pt x="36358" y="10816"/>
                  <a:pt x="36381" y="10846"/>
                  <a:pt x="36396" y="10846"/>
                </a:cubicBezTo>
                <a:cubicBezTo>
                  <a:pt x="36403" y="10838"/>
                  <a:pt x="36411" y="10823"/>
                  <a:pt x="36411" y="10801"/>
                </a:cubicBezTo>
                <a:cubicBezTo>
                  <a:pt x="36456" y="10861"/>
                  <a:pt x="36478" y="11011"/>
                  <a:pt x="36531" y="11026"/>
                </a:cubicBezTo>
                <a:cubicBezTo>
                  <a:pt x="36534" y="11026"/>
                  <a:pt x="36536" y="11027"/>
                  <a:pt x="36539" y="11027"/>
                </a:cubicBezTo>
                <a:cubicBezTo>
                  <a:pt x="36575" y="11027"/>
                  <a:pt x="36617" y="10985"/>
                  <a:pt x="36666" y="10943"/>
                </a:cubicBezTo>
                <a:cubicBezTo>
                  <a:pt x="36707" y="10902"/>
                  <a:pt x="36749" y="10860"/>
                  <a:pt x="36785" y="10860"/>
                </a:cubicBezTo>
                <a:cubicBezTo>
                  <a:pt x="36788" y="10860"/>
                  <a:pt x="36790" y="10860"/>
                  <a:pt x="36793" y="10861"/>
                </a:cubicBezTo>
                <a:cubicBezTo>
                  <a:pt x="36861" y="10883"/>
                  <a:pt x="36891" y="11108"/>
                  <a:pt x="36958" y="11123"/>
                </a:cubicBezTo>
                <a:cubicBezTo>
                  <a:pt x="36961" y="11124"/>
                  <a:pt x="36964" y="11124"/>
                  <a:pt x="36966" y="11124"/>
                </a:cubicBezTo>
                <a:cubicBezTo>
                  <a:pt x="37002" y="11124"/>
                  <a:pt x="37044" y="11082"/>
                  <a:pt x="37085" y="11041"/>
                </a:cubicBezTo>
                <a:cubicBezTo>
                  <a:pt x="37127" y="10999"/>
                  <a:pt x="37175" y="10957"/>
                  <a:pt x="37206" y="10957"/>
                </a:cubicBezTo>
                <a:cubicBezTo>
                  <a:pt x="37208" y="10957"/>
                  <a:pt x="37211" y="10958"/>
                  <a:pt x="37213" y="10958"/>
                </a:cubicBezTo>
                <a:cubicBezTo>
                  <a:pt x="37288" y="10973"/>
                  <a:pt x="37310" y="11198"/>
                  <a:pt x="37378" y="11213"/>
                </a:cubicBezTo>
                <a:cubicBezTo>
                  <a:pt x="37381" y="11214"/>
                  <a:pt x="37384" y="11214"/>
                  <a:pt x="37388" y="11214"/>
                </a:cubicBezTo>
                <a:cubicBezTo>
                  <a:pt x="37423" y="11214"/>
                  <a:pt x="37464" y="11179"/>
                  <a:pt x="37505" y="11138"/>
                </a:cubicBezTo>
                <a:cubicBezTo>
                  <a:pt x="37554" y="11096"/>
                  <a:pt x="37596" y="11055"/>
                  <a:pt x="37632" y="11055"/>
                </a:cubicBezTo>
                <a:cubicBezTo>
                  <a:pt x="37634" y="11055"/>
                  <a:pt x="37637" y="11055"/>
                  <a:pt x="37640" y="11056"/>
                </a:cubicBezTo>
                <a:cubicBezTo>
                  <a:pt x="37708" y="11071"/>
                  <a:pt x="37730" y="11295"/>
                  <a:pt x="37805" y="11310"/>
                </a:cubicBezTo>
                <a:cubicBezTo>
                  <a:pt x="37817" y="11311"/>
                  <a:pt x="37828" y="11312"/>
                  <a:pt x="37840" y="11312"/>
                </a:cubicBezTo>
                <a:cubicBezTo>
                  <a:pt x="37918" y="11312"/>
                  <a:pt x="37995" y="11291"/>
                  <a:pt x="38060" y="11258"/>
                </a:cubicBezTo>
                <a:cubicBezTo>
                  <a:pt x="38132" y="11219"/>
                  <a:pt x="38204" y="11197"/>
                  <a:pt x="38281" y="11197"/>
                </a:cubicBezTo>
                <a:cubicBezTo>
                  <a:pt x="38292" y="11197"/>
                  <a:pt x="38303" y="11197"/>
                  <a:pt x="38315" y="11198"/>
                </a:cubicBezTo>
                <a:cubicBezTo>
                  <a:pt x="38472" y="11236"/>
                  <a:pt x="38584" y="11475"/>
                  <a:pt x="38742" y="11505"/>
                </a:cubicBezTo>
                <a:cubicBezTo>
                  <a:pt x="38753" y="11506"/>
                  <a:pt x="38765" y="11507"/>
                  <a:pt x="38776" y="11507"/>
                </a:cubicBezTo>
                <a:cubicBezTo>
                  <a:pt x="38854" y="11507"/>
                  <a:pt x="38931" y="11485"/>
                  <a:pt x="38997" y="11445"/>
                </a:cubicBezTo>
                <a:cubicBezTo>
                  <a:pt x="39072" y="11400"/>
                  <a:pt x="39162" y="11385"/>
                  <a:pt x="39251" y="11385"/>
                </a:cubicBezTo>
                <a:cubicBezTo>
                  <a:pt x="39409" y="11415"/>
                  <a:pt x="39521" y="11655"/>
                  <a:pt x="39679" y="11685"/>
                </a:cubicBezTo>
                <a:cubicBezTo>
                  <a:pt x="39769" y="11685"/>
                  <a:pt x="39859" y="11670"/>
                  <a:pt x="39934" y="11625"/>
                </a:cubicBezTo>
                <a:cubicBezTo>
                  <a:pt x="40008" y="11580"/>
                  <a:pt x="40098" y="11558"/>
                  <a:pt x="40188" y="11558"/>
                </a:cubicBezTo>
                <a:cubicBezTo>
                  <a:pt x="40346" y="11588"/>
                  <a:pt x="40466" y="11828"/>
                  <a:pt x="40623" y="11850"/>
                </a:cubicBezTo>
                <a:cubicBezTo>
                  <a:pt x="40713" y="11850"/>
                  <a:pt x="40795" y="11828"/>
                  <a:pt x="40878" y="11783"/>
                </a:cubicBezTo>
                <a:cubicBezTo>
                  <a:pt x="40953" y="11738"/>
                  <a:pt x="41035" y="11715"/>
                  <a:pt x="41125" y="11715"/>
                </a:cubicBezTo>
                <a:cubicBezTo>
                  <a:pt x="41283" y="11738"/>
                  <a:pt x="41410" y="11978"/>
                  <a:pt x="41567" y="12000"/>
                </a:cubicBezTo>
                <a:cubicBezTo>
                  <a:pt x="41657" y="12000"/>
                  <a:pt x="41747" y="11970"/>
                  <a:pt x="41822" y="11925"/>
                </a:cubicBezTo>
                <a:cubicBezTo>
                  <a:pt x="41897" y="11880"/>
                  <a:pt x="41980" y="11850"/>
                  <a:pt x="42070" y="11850"/>
                </a:cubicBezTo>
                <a:cubicBezTo>
                  <a:pt x="42152" y="11865"/>
                  <a:pt x="42197" y="12090"/>
                  <a:pt x="42279" y="12097"/>
                </a:cubicBezTo>
                <a:cubicBezTo>
                  <a:pt x="42282" y="12098"/>
                  <a:pt x="42284" y="12098"/>
                  <a:pt x="42287" y="12098"/>
                </a:cubicBezTo>
                <a:cubicBezTo>
                  <a:pt x="42323" y="12098"/>
                  <a:pt x="42365" y="12049"/>
                  <a:pt x="42407" y="12000"/>
                </a:cubicBezTo>
                <a:cubicBezTo>
                  <a:pt x="42459" y="11955"/>
                  <a:pt x="42504" y="11910"/>
                  <a:pt x="42542" y="11910"/>
                </a:cubicBezTo>
                <a:cubicBezTo>
                  <a:pt x="42617" y="11918"/>
                  <a:pt x="42669" y="12142"/>
                  <a:pt x="42752" y="12150"/>
                </a:cubicBezTo>
                <a:cubicBezTo>
                  <a:pt x="42789" y="12150"/>
                  <a:pt x="42834" y="12105"/>
                  <a:pt x="42879" y="12060"/>
                </a:cubicBezTo>
                <a:cubicBezTo>
                  <a:pt x="42924" y="12008"/>
                  <a:pt x="42976" y="11963"/>
                  <a:pt x="43014" y="11963"/>
                </a:cubicBezTo>
                <a:lnTo>
                  <a:pt x="43014" y="1117"/>
                </a:lnTo>
                <a:cubicBezTo>
                  <a:pt x="43006" y="1140"/>
                  <a:pt x="42991" y="1170"/>
                  <a:pt x="42984" y="1200"/>
                </a:cubicBezTo>
                <a:cubicBezTo>
                  <a:pt x="42961" y="1252"/>
                  <a:pt x="42946" y="1305"/>
                  <a:pt x="42931" y="1305"/>
                </a:cubicBezTo>
                <a:cubicBezTo>
                  <a:pt x="42916" y="1305"/>
                  <a:pt x="42916" y="1088"/>
                  <a:pt x="42886" y="1080"/>
                </a:cubicBezTo>
                <a:cubicBezTo>
                  <a:pt x="42885" y="1080"/>
                  <a:pt x="42884" y="1079"/>
                  <a:pt x="42882" y="1079"/>
                </a:cubicBezTo>
                <a:cubicBezTo>
                  <a:pt x="42862" y="1079"/>
                  <a:pt x="42848" y="1128"/>
                  <a:pt x="42827" y="1177"/>
                </a:cubicBezTo>
                <a:cubicBezTo>
                  <a:pt x="42806" y="1220"/>
                  <a:pt x="42778" y="1268"/>
                  <a:pt x="42768" y="1268"/>
                </a:cubicBezTo>
                <a:cubicBezTo>
                  <a:pt x="42768" y="1268"/>
                  <a:pt x="42767" y="1268"/>
                  <a:pt x="42767" y="1267"/>
                </a:cubicBezTo>
                <a:cubicBezTo>
                  <a:pt x="42707" y="1252"/>
                  <a:pt x="42714" y="1028"/>
                  <a:pt x="42654" y="1005"/>
                </a:cubicBezTo>
                <a:cubicBezTo>
                  <a:pt x="42652" y="1004"/>
                  <a:pt x="42649" y="1004"/>
                  <a:pt x="42646" y="1004"/>
                </a:cubicBezTo>
                <a:cubicBezTo>
                  <a:pt x="42616" y="1004"/>
                  <a:pt x="42575" y="1038"/>
                  <a:pt x="42534" y="1073"/>
                </a:cubicBezTo>
                <a:cubicBezTo>
                  <a:pt x="42490" y="1104"/>
                  <a:pt x="42446" y="1136"/>
                  <a:pt x="42419" y="1136"/>
                </a:cubicBezTo>
                <a:cubicBezTo>
                  <a:pt x="42414" y="1136"/>
                  <a:pt x="42410" y="1135"/>
                  <a:pt x="42407" y="1132"/>
                </a:cubicBezTo>
                <a:cubicBezTo>
                  <a:pt x="42347" y="1110"/>
                  <a:pt x="42384" y="893"/>
                  <a:pt x="42332" y="863"/>
                </a:cubicBezTo>
                <a:cubicBezTo>
                  <a:pt x="42328" y="860"/>
                  <a:pt x="42324" y="859"/>
                  <a:pt x="42319" y="859"/>
                </a:cubicBezTo>
                <a:cubicBezTo>
                  <a:pt x="42293" y="859"/>
                  <a:pt x="42249" y="890"/>
                  <a:pt x="42204" y="915"/>
                </a:cubicBezTo>
                <a:cubicBezTo>
                  <a:pt x="42161" y="946"/>
                  <a:pt x="42118" y="972"/>
                  <a:pt x="42092" y="972"/>
                </a:cubicBezTo>
                <a:cubicBezTo>
                  <a:pt x="42086" y="972"/>
                  <a:pt x="42081" y="970"/>
                  <a:pt x="42077" y="968"/>
                </a:cubicBezTo>
                <a:cubicBezTo>
                  <a:pt x="42017" y="945"/>
                  <a:pt x="42062" y="720"/>
                  <a:pt x="42002" y="698"/>
                </a:cubicBezTo>
                <a:cubicBezTo>
                  <a:pt x="41999" y="695"/>
                  <a:pt x="41994" y="694"/>
                  <a:pt x="41990" y="694"/>
                </a:cubicBezTo>
                <a:cubicBezTo>
                  <a:pt x="41963" y="694"/>
                  <a:pt x="41919" y="726"/>
                  <a:pt x="41875" y="758"/>
                </a:cubicBezTo>
                <a:cubicBezTo>
                  <a:pt x="41834" y="798"/>
                  <a:pt x="41794" y="826"/>
                  <a:pt x="41765" y="826"/>
                </a:cubicBezTo>
                <a:cubicBezTo>
                  <a:pt x="41761" y="826"/>
                  <a:pt x="41758" y="826"/>
                  <a:pt x="41755" y="825"/>
                </a:cubicBezTo>
                <a:cubicBezTo>
                  <a:pt x="41695" y="803"/>
                  <a:pt x="41702" y="578"/>
                  <a:pt x="41650" y="563"/>
                </a:cubicBezTo>
                <a:cubicBezTo>
                  <a:pt x="41648" y="562"/>
                  <a:pt x="41645" y="562"/>
                  <a:pt x="41643" y="562"/>
                </a:cubicBezTo>
                <a:cubicBezTo>
                  <a:pt x="41613" y="562"/>
                  <a:pt x="41572" y="604"/>
                  <a:pt x="41537" y="653"/>
                </a:cubicBezTo>
                <a:cubicBezTo>
                  <a:pt x="41496" y="694"/>
                  <a:pt x="41461" y="736"/>
                  <a:pt x="41432" y="736"/>
                </a:cubicBezTo>
                <a:cubicBezTo>
                  <a:pt x="41429" y="736"/>
                  <a:pt x="41427" y="736"/>
                  <a:pt x="41425" y="735"/>
                </a:cubicBezTo>
                <a:cubicBezTo>
                  <a:pt x="41365" y="728"/>
                  <a:pt x="41320" y="510"/>
                  <a:pt x="41260" y="510"/>
                </a:cubicBezTo>
                <a:cubicBezTo>
                  <a:pt x="41223" y="510"/>
                  <a:pt x="41200" y="728"/>
                  <a:pt x="41163" y="728"/>
                </a:cubicBezTo>
                <a:cubicBezTo>
                  <a:pt x="41148" y="728"/>
                  <a:pt x="41125" y="683"/>
                  <a:pt x="41103" y="630"/>
                </a:cubicBezTo>
                <a:cubicBezTo>
                  <a:pt x="41080" y="578"/>
                  <a:pt x="41058" y="525"/>
                  <a:pt x="41043" y="525"/>
                </a:cubicBezTo>
                <a:cubicBezTo>
                  <a:pt x="41013" y="525"/>
                  <a:pt x="41005" y="743"/>
                  <a:pt x="40968" y="750"/>
                </a:cubicBezTo>
                <a:cubicBezTo>
                  <a:pt x="40953" y="750"/>
                  <a:pt x="40930" y="705"/>
                  <a:pt x="40900" y="653"/>
                </a:cubicBezTo>
                <a:cubicBezTo>
                  <a:pt x="40879" y="604"/>
                  <a:pt x="40858" y="555"/>
                  <a:pt x="40843" y="555"/>
                </a:cubicBezTo>
                <a:cubicBezTo>
                  <a:pt x="40842" y="555"/>
                  <a:pt x="40841" y="555"/>
                  <a:pt x="40840" y="555"/>
                </a:cubicBezTo>
                <a:cubicBezTo>
                  <a:pt x="40803" y="555"/>
                  <a:pt x="40803" y="780"/>
                  <a:pt x="40773" y="788"/>
                </a:cubicBezTo>
                <a:cubicBezTo>
                  <a:pt x="40758" y="788"/>
                  <a:pt x="40728" y="735"/>
                  <a:pt x="40705" y="690"/>
                </a:cubicBezTo>
                <a:cubicBezTo>
                  <a:pt x="40684" y="648"/>
                  <a:pt x="40657" y="600"/>
                  <a:pt x="40641" y="600"/>
                </a:cubicBezTo>
                <a:cubicBezTo>
                  <a:pt x="40640" y="600"/>
                  <a:pt x="40639" y="600"/>
                  <a:pt x="40638" y="600"/>
                </a:cubicBezTo>
                <a:cubicBezTo>
                  <a:pt x="40608" y="600"/>
                  <a:pt x="40601" y="818"/>
                  <a:pt x="40571" y="825"/>
                </a:cubicBezTo>
                <a:cubicBezTo>
                  <a:pt x="40556" y="825"/>
                  <a:pt x="40533" y="773"/>
                  <a:pt x="40503" y="728"/>
                </a:cubicBezTo>
                <a:cubicBezTo>
                  <a:pt x="40481" y="675"/>
                  <a:pt x="40458" y="623"/>
                  <a:pt x="40443" y="623"/>
                </a:cubicBezTo>
                <a:cubicBezTo>
                  <a:pt x="40406" y="623"/>
                  <a:pt x="40398" y="848"/>
                  <a:pt x="40361" y="848"/>
                </a:cubicBezTo>
                <a:cubicBezTo>
                  <a:pt x="40331" y="848"/>
                  <a:pt x="40286" y="638"/>
                  <a:pt x="40256" y="638"/>
                </a:cubicBezTo>
                <a:cubicBezTo>
                  <a:pt x="40241" y="638"/>
                  <a:pt x="40218" y="683"/>
                  <a:pt x="40188" y="735"/>
                </a:cubicBezTo>
                <a:cubicBezTo>
                  <a:pt x="40166" y="788"/>
                  <a:pt x="40143" y="840"/>
                  <a:pt x="40128" y="840"/>
                </a:cubicBezTo>
                <a:cubicBezTo>
                  <a:pt x="40091" y="833"/>
                  <a:pt x="40113" y="615"/>
                  <a:pt x="40083" y="600"/>
                </a:cubicBezTo>
                <a:cubicBezTo>
                  <a:pt x="40068" y="600"/>
                  <a:pt x="40031" y="638"/>
                  <a:pt x="39993" y="683"/>
                </a:cubicBezTo>
                <a:cubicBezTo>
                  <a:pt x="39959" y="724"/>
                  <a:pt x="39930" y="766"/>
                  <a:pt x="39909" y="766"/>
                </a:cubicBezTo>
                <a:cubicBezTo>
                  <a:pt x="39907" y="766"/>
                  <a:pt x="39905" y="766"/>
                  <a:pt x="39904" y="765"/>
                </a:cubicBezTo>
                <a:cubicBezTo>
                  <a:pt x="39874" y="750"/>
                  <a:pt x="39941" y="540"/>
                  <a:pt x="39904" y="525"/>
                </a:cubicBezTo>
                <a:cubicBezTo>
                  <a:pt x="39902" y="525"/>
                  <a:pt x="39901" y="524"/>
                  <a:pt x="39899" y="524"/>
                </a:cubicBezTo>
                <a:cubicBezTo>
                  <a:pt x="39882" y="524"/>
                  <a:pt x="39848" y="559"/>
                  <a:pt x="39814" y="593"/>
                </a:cubicBezTo>
                <a:cubicBezTo>
                  <a:pt x="39779" y="627"/>
                  <a:pt x="39739" y="661"/>
                  <a:pt x="39721" y="661"/>
                </a:cubicBezTo>
                <a:cubicBezTo>
                  <a:pt x="39719" y="661"/>
                  <a:pt x="39717" y="661"/>
                  <a:pt x="39716" y="660"/>
                </a:cubicBezTo>
                <a:cubicBezTo>
                  <a:pt x="39701" y="653"/>
                  <a:pt x="39761" y="443"/>
                  <a:pt x="39731" y="420"/>
                </a:cubicBezTo>
                <a:cubicBezTo>
                  <a:pt x="39730" y="420"/>
                  <a:pt x="39728" y="420"/>
                  <a:pt x="39727" y="420"/>
                </a:cubicBezTo>
                <a:cubicBezTo>
                  <a:pt x="39710" y="420"/>
                  <a:pt x="39675" y="454"/>
                  <a:pt x="39641" y="495"/>
                </a:cubicBezTo>
                <a:cubicBezTo>
                  <a:pt x="39607" y="530"/>
                  <a:pt x="39567" y="564"/>
                  <a:pt x="39548" y="564"/>
                </a:cubicBezTo>
                <a:cubicBezTo>
                  <a:pt x="39547" y="564"/>
                  <a:pt x="39545" y="564"/>
                  <a:pt x="39544" y="563"/>
                </a:cubicBezTo>
                <a:cubicBezTo>
                  <a:pt x="39536" y="555"/>
                  <a:pt x="39574" y="338"/>
                  <a:pt x="39544" y="323"/>
                </a:cubicBezTo>
                <a:cubicBezTo>
                  <a:pt x="39540" y="321"/>
                  <a:pt x="39535" y="320"/>
                  <a:pt x="39531" y="320"/>
                </a:cubicBezTo>
                <a:cubicBezTo>
                  <a:pt x="39500" y="320"/>
                  <a:pt x="39454" y="359"/>
                  <a:pt x="39409" y="398"/>
                </a:cubicBezTo>
                <a:cubicBezTo>
                  <a:pt x="39364" y="443"/>
                  <a:pt x="39319" y="473"/>
                  <a:pt x="39289" y="473"/>
                </a:cubicBezTo>
                <a:cubicBezTo>
                  <a:pt x="39223" y="466"/>
                  <a:pt x="39156" y="255"/>
                  <a:pt x="39090" y="255"/>
                </a:cubicBezTo>
                <a:cubicBezTo>
                  <a:pt x="39089" y="255"/>
                  <a:pt x="39088" y="255"/>
                  <a:pt x="39087" y="256"/>
                </a:cubicBezTo>
                <a:cubicBezTo>
                  <a:pt x="39019" y="256"/>
                  <a:pt x="38982" y="480"/>
                  <a:pt x="38914" y="495"/>
                </a:cubicBezTo>
                <a:cubicBezTo>
                  <a:pt x="38911" y="496"/>
                  <a:pt x="38909" y="496"/>
                  <a:pt x="38906" y="496"/>
                </a:cubicBezTo>
                <a:cubicBezTo>
                  <a:pt x="38870" y="496"/>
                  <a:pt x="38828" y="455"/>
                  <a:pt x="38787" y="420"/>
                </a:cubicBezTo>
                <a:cubicBezTo>
                  <a:pt x="38745" y="379"/>
                  <a:pt x="38704" y="337"/>
                  <a:pt x="38668" y="337"/>
                </a:cubicBezTo>
                <a:cubicBezTo>
                  <a:pt x="38665" y="337"/>
                  <a:pt x="38662" y="337"/>
                  <a:pt x="38659" y="338"/>
                </a:cubicBezTo>
                <a:cubicBezTo>
                  <a:pt x="38592" y="361"/>
                  <a:pt x="38584" y="585"/>
                  <a:pt x="38517" y="600"/>
                </a:cubicBezTo>
                <a:cubicBezTo>
                  <a:pt x="38513" y="602"/>
                  <a:pt x="38509" y="603"/>
                  <a:pt x="38504" y="603"/>
                </a:cubicBezTo>
                <a:cubicBezTo>
                  <a:pt x="38473" y="603"/>
                  <a:pt x="38429" y="564"/>
                  <a:pt x="38390" y="525"/>
                </a:cubicBezTo>
                <a:cubicBezTo>
                  <a:pt x="38348" y="484"/>
                  <a:pt x="38306" y="442"/>
                  <a:pt x="38271" y="442"/>
                </a:cubicBezTo>
                <a:cubicBezTo>
                  <a:pt x="38268" y="442"/>
                  <a:pt x="38265" y="442"/>
                  <a:pt x="38262" y="443"/>
                </a:cubicBezTo>
                <a:cubicBezTo>
                  <a:pt x="38195" y="458"/>
                  <a:pt x="38165" y="683"/>
                  <a:pt x="38097" y="690"/>
                </a:cubicBezTo>
                <a:cubicBezTo>
                  <a:pt x="38096" y="690"/>
                  <a:pt x="38095" y="690"/>
                  <a:pt x="38093" y="690"/>
                </a:cubicBezTo>
                <a:cubicBezTo>
                  <a:pt x="38020" y="690"/>
                  <a:pt x="37954" y="488"/>
                  <a:pt x="37887" y="480"/>
                </a:cubicBezTo>
                <a:cubicBezTo>
                  <a:pt x="37857" y="480"/>
                  <a:pt x="37812" y="518"/>
                  <a:pt x="37767" y="555"/>
                </a:cubicBezTo>
                <a:cubicBezTo>
                  <a:pt x="37728" y="595"/>
                  <a:pt x="37688" y="640"/>
                  <a:pt x="37654" y="640"/>
                </a:cubicBezTo>
                <a:cubicBezTo>
                  <a:pt x="37649" y="640"/>
                  <a:pt x="37645" y="640"/>
                  <a:pt x="37640" y="638"/>
                </a:cubicBezTo>
                <a:cubicBezTo>
                  <a:pt x="37618" y="630"/>
                  <a:pt x="37685" y="428"/>
                  <a:pt x="37670" y="413"/>
                </a:cubicBezTo>
                <a:cubicBezTo>
                  <a:pt x="37669" y="412"/>
                  <a:pt x="37667" y="412"/>
                  <a:pt x="37666" y="412"/>
                </a:cubicBezTo>
                <a:cubicBezTo>
                  <a:pt x="37645" y="412"/>
                  <a:pt x="37623" y="461"/>
                  <a:pt x="37595" y="503"/>
                </a:cubicBezTo>
                <a:cubicBezTo>
                  <a:pt x="37565" y="540"/>
                  <a:pt x="37528" y="585"/>
                  <a:pt x="37520" y="585"/>
                </a:cubicBezTo>
                <a:cubicBezTo>
                  <a:pt x="37513" y="578"/>
                  <a:pt x="37588" y="375"/>
                  <a:pt x="37573" y="368"/>
                </a:cubicBezTo>
                <a:cubicBezTo>
                  <a:pt x="37572" y="367"/>
                  <a:pt x="37570" y="367"/>
                  <a:pt x="37569" y="367"/>
                </a:cubicBezTo>
                <a:cubicBezTo>
                  <a:pt x="37553" y="367"/>
                  <a:pt x="37525" y="409"/>
                  <a:pt x="37498" y="450"/>
                </a:cubicBezTo>
                <a:cubicBezTo>
                  <a:pt x="37463" y="485"/>
                  <a:pt x="37435" y="526"/>
                  <a:pt x="37419" y="526"/>
                </a:cubicBezTo>
                <a:cubicBezTo>
                  <a:pt x="37418" y="526"/>
                  <a:pt x="37416" y="526"/>
                  <a:pt x="37415" y="525"/>
                </a:cubicBezTo>
                <a:cubicBezTo>
                  <a:pt x="37408" y="525"/>
                  <a:pt x="37483" y="323"/>
                  <a:pt x="37468" y="308"/>
                </a:cubicBezTo>
                <a:cubicBezTo>
                  <a:pt x="37467" y="308"/>
                  <a:pt x="37466" y="307"/>
                  <a:pt x="37465" y="307"/>
                </a:cubicBezTo>
                <a:cubicBezTo>
                  <a:pt x="37449" y="307"/>
                  <a:pt x="37421" y="356"/>
                  <a:pt x="37393" y="398"/>
                </a:cubicBezTo>
                <a:cubicBezTo>
                  <a:pt x="37365" y="440"/>
                  <a:pt x="37337" y="481"/>
                  <a:pt x="37327" y="481"/>
                </a:cubicBezTo>
                <a:cubicBezTo>
                  <a:pt x="37327" y="481"/>
                  <a:pt x="37326" y="481"/>
                  <a:pt x="37325" y="480"/>
                </a:cubicBezTo>
                <a:cubicBezTo>
                  <a:pt x="37310" y="473"/>
                  <a:pt x="37363" y="271"/>
                  <a:pt x="37348" y="263"/>
                </a:cubicBezTo>
                <a:cubicBezTo>
                  <a:pt x="37346" y="263"/>
                  <a:pt x="37345" y="262"/>
                  <a:pt x="37343" y="262"/>
                </a:cubicBezTo>
                <a:cubicBezTo>
                  <a:pt x="37323" y="262"/>
                  <a:pt x="37309" y="311"/>
                  <a:pt x="37288" y="353"/>
                </a:cubicBezTo>
                <a:cubicBezTo>
                  <a:pt x="37265" y="405"/>
                  <a:pt x="37243" y="450"/>
                  <a:pt x="37235" y="450"/>
                </a:cubicBezTo>
                <a:cubicBezTo>
                  <a:pt x="37220" y="450"/>
                  <a:pt x="37235" y="233"/>
                  <a:pt x="37213" y="226"/>
                </a:cubicBezTo>
                <a:cubicBezTo>
                  <a:pt x="37190" y="226"/>
                  <a:pt x="37183" y="278"/>
                  <a:pt x="37160" y="331"/>
                </a:cubicBezTo>
                <a:cubicBezTo>
                  <a:pt x="37145" y="383"/>
                  <a:pt x="37123" y="435"/>
                  <a:pt x="37115" y="435"/>
                </a:cubicBezTo>
                <a:cubicBezTo>
                  <a:pt x="37085" y="435"/>
                  <a:pt x="37070" y="218"/>
                  <a:pt x="37040" y="218"/>
                </a:cubicBezTo>
                <a:cubicBezTo>
                  <a:pt x="37010" y="218"/>
                  <a:pt x="37010" y="271"/>
                  <a:pt x="36996" y="323"/>
                </a:cubicBezTo>
                <a:cubicBezTo>
                  <a:pt x="36981" y="375"/>
                  <a:pt x="36966" y="428"/>
                  <a:pt x="36951" y="428"/>
                </a:cubicBezTo>
                <a:cubicBezTo>
                  <a:pt x="36928" y="428"/>
                  <a:pt x="36906" y="211"/>
                  <a:pt x="36876" y="211"/>
                </a:cubicBezTo>
                <a:cubicBezTo>
                  <a:pt x="36853" y="211"/>
                  <a:pt x="36846" y="263"/>
                  <a:pt x="36831" y="316"/>
                </a:cubicBezTo>
                <a:cubicBezTo>
                  <a:pt x="36816" y="368"/>
                  <a:pt x="36801" y="420"/>
                  <a:pt x="36786" y="420"/>
                </a:cubicBezTo>
                <a:cubicBezTo>
                  <a:pt x="36771" y="420"/>
                  <a:pt x="36771" y="413"/>
                  <a:pt x="36771" y="390"/>
                </a:cubicBezTo>
                <a:cubicBezTo>
                  <a:pt x="36771" y="390"/>
                  <a:pt x="36778" y="383"/>
                  <a:pt x="36778" y="383"/>
                </a:cubicBezTo>
                <a:lnTo>
                  <a:pt x="36763" y="383"/>
                </a:lnTo>
                <a:cubicBezTo>
                  <a:pt x="36756" y="383"/>
                  <a:pt x="36763" y="346"/>
                  <a:pt x="36756" y="331"/>
                </a:cubicBezTo>
                <a:cubicBezTo>
                  <a:pt x="36771" y="331"/>
                  <a:pt x="36778" y="331"/>
                  <a:pt x="36778" y="323"/>
                </a:cubicBezTo>
                <a:lnTo>
                  <a:pt x="36756" y="323"/>
                </a:lnTo>
                <a:cubicBezTo>
                  <a:pt x="36756" y="301"/>
                  <a:pt x="36748" y="278"/>
                  <a:pt x="36748" y="263"/>
                </a:cubicBezTo>
                <a:cubicBezTo>
                  <a:pt x="36763" y="263"/>
                  <a:pt x="36778" y="256"/>
                  <a:pt x="36778" y="256"/>
                </a:cubicBezTo>
                <a:cubicBezTo>
                  <a:pt x="36774" y="252"/>
                  <a:pt x="36769" y="250"/>
                  <a:pt x="36762" y="250"/>
                </a:cubicBezTo>
                <a:cubicBezTo>
                  <a:pt x="36756" y="250"/>
                  <a:pt x="36748" y="252"/>
                  <a:pt x="36741" y="256"/>
                </a:cubicBezTo>
                <a:cubicBezTo>
                  <a:pt x="36741" y="233"/>
                  <a:pt x="36733" y="211"/>
                  <a:pt x="36726" y="211"/>
                </a:cubicBezTo>
                <a:cubicBezTo>
                  <a:pt x="36718" y="211"/>
                  <a:pt x="36703" y="226"/>
                  <a:pt x="36696" y="256"/>
                </a:cubicBezTo>
                <a:lnTo>
                  <a:pt x="36598" y="256"/>
                </a:lnTo>
                <a:lnTo>
                  <a:pt x="36598" y="233"/>
                </a:lnTo>
                <a:cubicBezTo>
                  <a:pt x="36658" y="218"/>
                  <a:pt x="36718" y="203"/>
                  <a:pt x="36771" y="181"/>
                </a:cubicBezTo>
                <a:lnTo>
                  <a:pt x="36771" y="181"/>
                </a:lnTo>
                <a:cubicBezTo>
                  <a:pt x="36711" y="188"/>
                  <a:pt x="36658" y="196"/>
                  <a:pt x="36598" y="218"/>
                </a:cubicBezTo>
                <a:cubicBezTo>
                  <a:pt x="36598" y="211"/>
                  <a:pt x="36598" y="203"/>
                  <a:pt x="36598" y="203"/>
                </a:cubicBezTo>
                <a:cubicBezTo>
                  <a:pt x="36621" y="181"/>
                  <a:pt x="36643" y="151"/>
                  <a:pt x="36666" y="128"/>
                </a:cubicBezTo>
                <a:lnTo>
                  <a:pt x="36666" y="128"/>
                </a:lnTo>
                <a:lnTo>
                  <a:pt x="36598" y="188"/>
                </a:lnTo>
                <a:cubicBezTo>
                  <a:pt x="36598" y="188"/>
                  <a:pt x="36598" y="181"/>
                  <a:pt x="36591" y="181"/>
                </a:cubicBezTo>
                <a:cubicBezTo>
                  <a:pt x="36583" y="181"/>
                  <a:pt x="36583" y="181"/>
                  <a:pt x="36576" y="188"/>
                </a:cubicBezTo>
                <a:lnTo>
                  <a:pt x="36576" y="136"/>
                </a:lnTo>
                <a:cubicBezTo>
                  <a:pt x="36576" y="158"/>
                  <a:pt x="36568" y="181"/>
                  <a:pt x="36568" y="196"/>
                </a:cubicBezTo>
                <a:cubicBezTo>
                  <a:pt x="36561" y="196"/>
                  <a:pt x="36561" y="203"/>
                  <a:pt x="36553" y="211"/>
                </a:cubicBezTo>
                <a:cubicBezTo>
                  <a:pt x="36546" y="143"/>
                  <a:pt x="36531" y="83"/>
                  <a:pt x="36508" y="23"/>
                </a:cubicBezTo>
                <a:lnTo>
                  <a:pt x="36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 name="Google Shape;12;p2"/>
          <p:cNvPicPr preferRelativeResize="0"/>
          <p:nvPr/>
        </p:nvPicPr>
        <p:blipFill>
          <a:blip r:embed="rId2">
            <a:alphaModFix/>
          </a:blip>
          <a:stretch>
            <a:fillRect/>
          </a:stretch>
        </p:blipFill>
        <p:spPr>
          <a:xfrm>
            <a:off x="-552925" y="2226350"/>
            <a:ext cx="11324452" cy="3526049"/>
          </a:xfrm>
          <a:prstGeom prst="rect">
            <a:avLst/>
          </a:prstGeom>
          <a:noFill/>
          <a:ln>
            <a:noFill/>
          </a:ln>
        </p:spPr>
      </p:pic>
      <p:sp>
        <p:nvSpPr>
          <p:cNvPr id="13" name="Google Shape;13;p2"/>
          <p:cNvSpPr/>
          <p:nvPr/>
        </p:nvSpPr>
        <p:spPr>
          <a:xfrm>
            <a:off x="-227225" y="3446218"/>
            <a:ext cx="9298914" cy="1895399"/>
          </a:xfrm>
          <a:custGeom>
            <a:rect b="b" l="l" r="r" t="t"/>
            <a:pathLst>
              <a:path extrusionOk="0" h="12570" w="61669">
                <a:moveTo>
                  <a:pt x="41732" y="1"/>
                </a:moveTo>
                <a:cubicBezTo>
                  <a:pt x="41620" y="136"/>
                  <a:pt x="41560" y="256"/>
                  <a:pt x="41395" y="323"/>
                </a:cubicBezTo>
                <a:lnTo>
                  <a:pt x="41388" y="293"/>
                </a:lnTo>
                <a:cubicBezTo>
                  <a:pt x="41268" y="331"/>
                  <a:pt x="41148" y="383"/>
                  <a:pt x="41028" y="443"/>
                </a:cubicBezTo>
                <a:cubicBezTo>
                  <a:pt x="40885" y="540"/>
                  <a:pt x="40766" y="675"/>
                  <a:pt x="40683" y="833"/>
                </a:cubicBezTo>
                <a:cubicBezTo>
                  <a:pt x="40601" y="968"/>
                  <a:pt x="40548" y="1118"/>
                  <a:pt x="40421" y="1223"/>
                </a:cubicBezTo>
                <a:cubicBezTo>
                  <a:pt x="40308" y="1320"/>
                  <a:pt x="40173" y="1402"/>
                  <a:pt x="40031" y="1462"/>
                </a:cubicBezTo>
                <a:cubicBezTo>
                  <a:pt x="39999" y="1472"/>
                  <a:pt x="39972" y="1477"/>
                  <a:pt x="39947" y="1477"/>
                </a:cubicBezTo>
                <a:cubicBezTo>
                  <a:pt x="39878" y="1477"/>
                  <a:pt x="39829" y="1441"/>
                  <a:pt x="39769" y="1380"/>
                </a:cubicBezTo>
                <a:cubicBezTo>
                  <a:pt x="39649" y="1260"/>
                  <a:pt x="39566" y="1140"/>
                  <a:pt x="39394" y="1088"/>
                </a:cubicBezTo>
                <a:cubicBezTo>
                  <a:pt x="39352" y="1075"/>
                  <a:pt x="39308" y="1069"/>
                  <a:pt x="39265" y="1069"/>
                </a:cubicBezTo>
                <a:cubicBezTo>
                  <a:pt x="39179" y="1069"/>
                  <a:pt x="39094" y="1093"/>
                  <a:pt x="39019" y="1133"/>
                </a:cubicBezTo>
                <a:cubicBezTo>
                  <a:pt x="38929" y="1185"/>
                  <a:pt x="38944" y="1208"/>
                  <a:pt x="38959" y="1297"/>
                </a:cubicBezTo>
                <a:cubicBezTo>
                  <a:pt x="38974" y="1425"/>
                  <a:pt x="39072" y="1552"/>
                  <a:pt x="38959" y="1657"/>
                </a:cubicBezTo>
                <a:cubicBezTo>
                  <a:pt x="38839" y="1770"/>
                  <a:pt x="38660" y="1770"/>
                  <a:pt x="38547" y="1875"/>
                </a:cubicBezTo>
                <a:cubicBezTo>
                  <a:pt x="38442" y="1979"/>
                  <a:pt x="38412" y="2144"/>
                  <a:pt x="38262" y="2242"/>
                </a:cubicBezTo>
                <a:cubicBezTo>
                  <a:pt x="38037" y="2384"/>
                  <a:pt x="37828" y="2542"/>
                  <a:pt x="37603" y="2699"/>
                </a:cubicBezTo>
                <a:cubicBezTo>
                  <a:pt x="37385" y="2856"/>
                  <a:pt x="37191" y="3051"/>
                  <a:pt x="36973" y="3216"/>
                </a:cubicBezTo>
                <a:cubicBezTo>
                  <a:pt x="36899" y="3279"/>
                  <a:pt x="36819" y="3302"/>
                  <a:pt x="36734" y="3302"/>
                </a:cubicBezTo>
                <a:cubicBezTo>
                  <a:pt x="36657" y="3302"/>
                  <a:pt x="36576" y="3282"/>
                  <a:pt x="36493" y="3254"/>
                </a:cubicBezTo>
                <a:cubicBezTo>
                  <a:pt x="36431" y="3229"/>
                  <a:pt x="36388" y="3218"/>
                  <a:pt x="36350" y="3218"/>
                </a:cubicBezTo>
                <a:cubicBezTo>
                  <a:pt x="36284" y="3218"/>
                  <a:pt x="36237" y="3254"/>
                  <a:pt x="36141" y="3321"/>
                </a:cubicBezTo>
                <a:cubicBezTo>
                  <a:pt x="35984" y="3426"/>
                  <a:pt x="35871" y="3531"/>
                  <a:pt x="35722" y="3621"/>
                </a:cubicBezTo>
                <a:cubicBezTo>
                  <a:pt x="35614" y="3683"/>
                  <a:pt x="35502" y="3710"/>
                  <a:pt x="35389" y="3710"/>
                </a:cubicBezTo>
                <a:cubicBezTo>
                  <a:pt x="35258" y="3710"/>
                  <a:pt x="35127" y="3674"/>
                  <a:pt x="35002" y="3613"/>
                </a:cubicBezTo>
                <a:cubicBezTo>
                  <a:pt x="34931" y="3578"/>
                  <a:pt x="34882" y="3560"/>
                  <a:pt x="34842" y="3560"/>
                </a:cubicBezTo>
                <a:cubicBezTo>
                  <a:pt x="34780" y="3560"/>
                  <a:pt x="34737" y="3602"/>
                  <a:pt x="34665" y="3688"/>
                </a:cubicBezTo>
                <a:cubicBezTo>
                  <a:pt x="34560" y="3816"/>
                  <a:pt x="34432" y="3943"/>
                  <a:pt x="34305" y="4048"/>
                </a:cubicBezTo>
                <a:cubicBezTo>
                  <a:pt x="34185" y="4160"/>
                  <a:pt x="34095" y="4303"/>
                  <a:pt x="33930" y="4325"/>
                </a:cubicBezTo>
                <a:cubicBezTo>
                  <a:pt x="33902" y="4327"/>
                  <a:pt x="33874" y="4328"/>
                  <a:pt x="33847" y="4328"/>
                </a:cubicBezTo>
                <a:cubicBezTo>
                  <a:pt x="33765" y="4328"/>
                  <a:pt x="33687" y="4320"/>
                  <a:pt x="33608" y="4303"/>
                </a:cubicBezTo>
                <a:cubicBezTo>
                  <a:pt x="33553" y="4285"/>
                  <a:pt x="33496" y="4275"/>
                  <a:pt x="33440" y="4275"/>
                </a:cubicBezTo>
                <a:cubicBezTo>
                  <a:pt x="33403" y="4275"/>
                  <a:pt x="33366" y="4279"/>
                  <a:pt x="33331" y="4288"/>
                </a:cubicBezTo>
                <a:cubicBezTo>
                  <a:pt x="33188" y="4340"/>
                  <a:pt x="33061" y="4565"/>
                  <a:pt x="32948" y="4663"/>
                </a:cubicBezTo>
                <a:cubicBezTo>
                  <a:pt x="32656" y="4917"/>
                  <a:pt x="32371" y="5225"/>
                  <a:pt x="32042" y="5435"/>
                </a:cubicBezTo>
                <a:cubicBezTo>
                  <a:pt x="31862" y="5547"/>
                  <a:pt x="31644" y="5585"/>
                  <a:pt x="31442" y="5652"/>
                </a:cubicBezTo>
                <a:cubicBezTo>
                  <a:pt x="31277" y="5704"/>
                  <a:pt x="31105" y="5742"/>
                  <a:pt x="30932" y="5764"/>
                </a:cubicBezTo>
                <a:cubicBezTo>
                  <a:pt x="30745" y="5764"/>
                  <a:pt x="30573" y="5847"/>
                  <a:pt x="30460" y="5989"/>
                </a:cubicBezTo>
                <a:cubicBezTo>
                  <a:pt x="30310" y="6139"/>
                  <a:pt x="30145" y="6297"/>
                  <a:pt x="30003" y="6454"/>
                </a:cubicBezTo>
                <a:cubicBezTo>
                  <a:pt x="29988" y="6439"/>
                  <a:pt x="29973" y="6416"/>
                  <a:pt x="29958" y="6401"/>
                </a:cubicBezTo>
                <a:cubicBezTo>
                  <a:pt x="29733" y="6034"/>
                  <a:pt x="30108" y="5659"/>
                  <a:pt x="30100" y="5292"/>
                </a:cubicBezTo>
                <a:cubicBezTo>
                  <a:pt x="30100" y="5082"/>
                  <a:pt x="29973" y="4962"/>
                  <a:pt x="29861" y="4798"/>
                </a:cubicBezTo>
                <a:cubicBezTo>
                  <a:pt x="29771" y="4640"/>
                  <a:pt x="29673" y="4498"/>
                  <a:pt x="29561" y="4355"/>
                </a:cubicBezTo>
                <a:cubicBezTo>
                  <a:pt x="29478" y="4273"/>
                  <a:pt x="29411" y="4175"/>
                  <a:pt x="29351" y="4078"/>
                </a:cubicBezTo>
                <a:cubicBezTo>
                  <a:pt x="29313" y="4011"/>
                  <a:pt x="29276" y="3958"/>
                  <a:pt x="29223" y="3906"/>
                </a:cubicBezTo>
                <a:cubicBezTo>
                  <a:pt x="29136" y="3826"/>
                  <a:pt x="29043" y="3803"/>
                  <a:pt x="28947" y="3803"/>
                </a:cubicBezTo>
                <a:cubicBezTo>
                  <a:pt x="28871" y="3803"/>
                  <a:pt x="28793" y="3817"/>
                  <a:pt x="28714" y="3831"/>
                </a:cubicBezTo>
                <a:cubicBezTo>
                  <a:pt x="28639" y="3851"/>
                  <a:pt x="28561" y="3861"/>
                  <a:pt x="28481" y="3861"/>
                </a:cubicBezTo>
                <a:cubicBezTo>
                  <a:pt x="28441" y="3861"/>
                  <a:pt x="28402" y="3858"/>
                  <a:pt x="28362" y="3853"/>
                </a:cubicBezTo>
                <a:cubicBezTo>
                  <a:pt x="28197" y="3823"/>
                  <a:pt x="28062" y="3711"/>
                  <a:pt x="28002" y="3553"/>
                </a:cubicBezTo>
                <a:cubicBezTo>
                  <a:pt x="27957" y="3448"/>
                  <a:pt x="27979" y="3269"/>
                  <a:pt x="27882" y="3194"/>
                </a:cubicBezTo>
                <a:cubicBezTo>
                  <a:pt x="27694" y="3276"/>
                  <a:pt x="27590" y="3426"/>
                  <a:pt x="27372" y="3463"/>
                </a:cubicBezTo>
                <a:cubicBezTo>
                  <a:pt x="27342" y="3468"/>
                  <a:pt x="27315" y="3470"/>
                  <a:pt x="27290" y="3470"/>
                </a:cubicBezTo>
                <a:cubicBezTo>
                  <a:pt x="27133" y="3470"/>
                  <a:pt x="27060" y="3392"/>
                  <a:pt x="26938" y="3276"/>
                </a:cubicBezTo>
                <a:cubicBezTo>
                  <a:pt x="26818" y="3149"/>
                  <a:pt x="26645" y="3066"/>
                  <a:pt x="26465" y="3059"/>
                </a:cubicBezTo>
                <a:cubicBezTo>
                  <a:pt x="26413" y="3059"/>
                  <a:pt x="26368" y="3059"/>
                  <a:pt x="26323" y="3066"/>
                </a:cubicBezTo>
                <a:cubicBezTo>
                  <a:pt x="26277" y="3070"/>
                  <a:pt x="26235" y="3075"/>
                  <a:pt x="26195" y="3075"/>
                </a:cubicBezTo>
                <a:cubicBezTo>
                  <a:pt x="26092" y="3075"/>
                  <a:pt x="26005" y="3046"/>
                  <a:pt x="25918" y="2916"/>
                </a:cubicBezTo>
                <a:cubicBezTo>
                  <a:pt x="25831" y="2770"/>
                  <a:pt x="25864" y="2504"/>
                  <a:pt x="25658" y="2504"/>
                </a:cubicBezTo>
                <a:cubicBezTo>
                  <a:pt x="25652" y="2504"/>
                  <a:pt x="25647" y="2504"/>
                  <a:pt x="25641" y="2504"/>
                </a:cubicBezTo>
                <a:cubicBezTo>
                  <a:pt x="25443" y="2521"/>
                  <a:pt x="25208" y="2647"/>
                  <a:pt x="24993" y="2647"/>
                </a:cubicBezTo>
                <a:cubicBezTo>
                  <a:pt x="24916" y="2647"/>
                  <a:pt x="24841" y="2630"/>
                  <a:pt x="24771" y="2587"/>
                </a:cubicBezTo>
                <a:cubicBezTo>
                  <a:pt x="24547" y="2444"/>
                  <a:pt x="24554" y="2047"/>
                  <a:pt x="24464" y="1837"/>
                </a:cubicBezTo>
                <a:cubicBezTo>
                  <a:pt x="24374" y="1605"/>
                  <a:pt x="24292" y="1537"/>
                  <a:pt x="24037" y="1537"/>
                </a:cubicBezTo>
                <a:cubicBezTo>
                  <a:pt x="23992" y="1542"/>
                  <a:pt x="23947" y="1545"/>
                  <a:pt x="23902" y="1545"/>
                </a:cubicBezTo>
                <a:cubicBezTo>
                  <a:pt x="23743" y="1545"/>
                  <a:pt x="23583" y="1515"/>
                  <a:pt x="23437" y="1462"/>
                </a:cubicBezTo>
                <a:cubicBezTo>
                  <a:pt x="23205" y="1357"/>
                  <a:pt x="23055" y="1095"/>
                  <a:pt x="22868" y="930"/>
                </a:cubicBezTo>
                <a:cubicBezTo>
                  <a:pt x="22683" y="771"/>
                  <a:pt x="22474" y="630"/>
                  <a:pt x="22221" y="630"/>
                </a:cubicBezTo>
                <a:cubicBezTo>
                  <a:pt x="22188" y="630"/>
                  <a:pt x="22153" y="633"/>
                  <a:pt x="22118" y="638"/>
                </a:cubicBezTo>
                <a:cubicBezTo>
                  <a:pt x="21906" y="674"/>
                  <a:pt x="21744" y="818"/>
                  <a:pt x="21528" y="818"/>
                </a:cubicBezTo>
                <a:cubicBezTo>
                  <a:pt x="21522" y="818"/>
                  <a:pt x="21517" y="818"/>
                  <a:pt x="21511" y="818"/>
                </a:cubicBezTo>
                <a:cubicBezTo>
                  <a:pt x="21324" y="810"/>
                  <a:pt x="21249" y="720"/>
                  <a:pt x="21106" y="623"/>
                </a:cubicBezTo>
                <a:cubicBezTo>
                  <a:pt x="21043" y="580"/>
                  <a:pt x="20885" y="464"/>
                  <a:pt x="20792" y="464"/>
                </a:cubicBezTo>
                <a:cubicBezTo>
                  <a:pt x="20787" y="464"/>
                  <a:pt x="20782" y="465"/>
                  <a:pt x="20777" y="466"/>
                </a:cubicBezTo>
                <a:cubicBezTo>
                  <a:pt x="20732" y="503"/>
                  <a:pt x="20694" y="540"/>
                  <a:pt x="20649" y="578"/>
                </a:cubicBezTo>
                <a:cubicBezTo>
                  <a:pt x="20559" y="645"/>
                  <a:pt x="20454" y="720"/>
                  <a:pt x="20357" y="795"/>
                </a:cubicBezTo>
                <a:cubicBezTo>
                  <a:pt x="20286" y="845"/>
                  <a:pt x="20110" y="1007"/>
                  <a:pt x="19995" y="1007"/>
                </a:cubicBezTo>
                <a:cubicBezTo>
                  <a:pt x="19988" y="1007"/>
                  <a:pt x="19981" y="1006"/>
                  <a:pt x="19975" y="1005"/>
                </a:cubicBezTo>
                <a:cubicBezTo>
                  <a:pt x="19952" y="923"/>
                  <a:pt x="19915" y="930"/>
                  <a:pt x="19847" y="908"/>
                </a:cubicBezTo>
                <a:cubicBezTo>
                  <a:pt x="19780" y="893"/>
                  <a:pt x="19660" y="863"/>
                  <a:pt x="19578" y="840"/>
                </a:cubicBezTo>
                <a:cubicBezTo>
                  <a:pt x="19518" y="823"/>
                  <a:pt x="19456" y="815"/>
                  <a:pt x="19394" y="815"/>
                </a:cubicBezTo>
                <a:cubicBezTo>
                  <a:pt x="19240" y="815"/>
                  <a:pt x="19088" y="868"/>
                  <a:pt x="18970" y="975"/>
                </a:cubicBezTo>
                <a:cubicBezTo>
                  <a:pt x="18858" y="1058"/>
                  <a:pt x="18791" y="1148"/>
                  <a:pt x="18648" y="1155"/>
                </a:cubicBezTo>
                <a:cubicBezTo>
                  <a:pt x="18581" y="1155"/>
                  <a:pt x="18513" y="1140"/>
                  <a:pt x="18446" y="1118"/>
                </a:cubicBezTo>
                <a:cubicBezTo>
                  <a:pt x="18396" y="1098"/>
                  <a:pt x="18339" y="1084"/>
                  <a:pt x="18285" y="1084"/>
                </a:cubicBezTo>
                <a:cubicBezTo>
                  <a:pt x="18258" y="1084"/>
                  <a:pt x="18231" y="1088"/>
                  <a:pt x="18206" y="1095"/>
                </a:cubicBezTo>
                <a:cubicBezTo>
                  <a:pt x="17966" y="1193"/>
                  <a:pt x="18004" y="1515"/>
                  <a:pt x="17861" y="1657"/>
                </a:cubicBezTo>
                <a:cubicBezTo>
                  <a:pt x="17826" y="1692"/>
                  <a:pt x="17794" y="1704"/>
                  <a:pt x="17762" y="1704"/>
                </a:cubicBezTo>
                <a:cubicBezTo>
                  <a:pt x="17704" y="1704"/>
                  <a:pt x="17646" y="1667"/>
                  <a:pt x="17569" y="1657"/>
                </a:cubicBezTo>
                <a:cubicBezTo>
                  <a:pt x="17539" y="1654"/>
                  <a:pt x="17509" y="1653"/>
                  <a:pt x="17479" y="1653"/>
                </a:cubicBezTo>
                <a:cubicBezTo>
                  <a:pt x="17427" y="1653"/>
                  <a:pt x="17377" y="1658"/>
                  <a:pt x="17329" y="1672"/>
                </a:cubicBezTo>
                <a:cubicBezTo>
                  <a:pt x="17224" y="1717"/>
                  <a:pt x="17202" y="1875"/>
                  <a:pt x="17142" y="1965"/>
                </a:cubicBezTo>
                <a:cubicBezTo>
                  <a:pt x="17097" y="2024"/>
                  <a:pt x="17044" y="2069"/>
                  <a:pt x="16977" y="2107"/>
                </a:cubicBezTo>
                <a:cubicBezTo>
                  <a:pt x="16909" y="2137"/>
                  <a:pt x="16834" y="2159"/>
                  <a:pt x="16759" y="2182"/>
                </a:cubicBezTo>
                <a:cubicBezTo>
                  <a:pt x="16647" y="2227"/>
                  <a:pt x="16550" y="2287"/>
                  <a:pt x="16467" y="2377"/>
                </a:cubicBezTo>
                <a:cubicBezTo>
                  <a:pt x="16302" y="2527"/>
                  <a:pt x="16182" y="2751"/>
                  <a:pt x="15950" y="2804"/>
                </a:cubicBezTo>
                <a:cubicBezTo>
                  <a:pt x="15919" y="2808"/>
                  <a:pt x="15888" y="2809"/>
                  <a:pt x="15857" y="2809"/>
                </a:cubicBezTo>
                <a:cubicBezTo>
                  <a:pt x="15761" y="2809"/>
                  <a:pt x="15666" y="2791"/>
                  <a:pt x="15575" y="2751"/>
                </a:cubicBezTo>
                <a:cubicBezTo>
                  <a:pt x="15524" y="2736"/>
                  <a:pt x="15485" y="2728"/>
                  <a:pt x="15453" y="2728"/>
                </a:cubicBezTo>
                <a:cubicBezTo>
                  <a:pt x="15362" y="2728"/>
                  <a:pt x="15326" y="2791"/>
                  <a:pt x="15238" y="2924"/>
                </a:cubicBezTo>
                <a:cubicBezTo>
                  <a:pt x="15171" y="3029"/>
                  <a:pt x="15118" y="3141"/>
                  <a:pt x="15081" y="3261"/>
                </a:cubicBezTo>
                <a:cubicBezTo>
                  <a:pt x="15066" y="3306"/>
                  <a:pt x="15058" y="3441"/>
                  <a:pt x="15021" y="3463"/>
                </a:cubicBezTo>
                <a:cubicBezTo>
                  <a:pt x="15005" y="3477"/>
                  <a:pt x="14984" y="3483"/>
                  <a:pt x="14960" y="3483"/>
                </a:cubicBezTo>
                <a:cubicBezTo>
                  <a:pt x="14895" y="3483"/>
                  <a:pt x="14812" y="3441"/>
                  <a:pt x="14773" y="3419"/>
                </a:cubicBezTo>
                <a:cubicBezTo>
                  <a:pt x="14687" y="3380"/>
                  <a:pt x="14668" y="3354"/>
                  <a:pt x="14632" y="3354"/>
                </a:cubicBezTo>
                <a:cubicBezTo>
                  <a:pt x="14612" y="3354"/>
                  <a:pt x="14587" y="3362"/>
                  <a:pt x="14541" y="3381"/>
                </a:cubicBezTo>
                <a:cubicBezTo>
                  <a:pt x="14324" y="3486"/>
                  <a:pt x="14106" y="3621"/>
                  <a:pt x="13919" y="3778"/>
                </a:cubicBezTo>
                <a:cubicBezTo>
                  <a:pt x="13649" y="3988"/>
                  <a:pt x="13402" y="4333"/>
                  <a:pt x="13072" y="4453"/>
                </a:cubicBezTo>
                <a:cubicBezTo>
                  <a:pt x="13025" y="4469"/>
                  <a:pt x="12973" y="4476"/>
                  <a:pt x="12917" y="4476"/>
                </a:cubicBezTo>
                <a:cubicBezTo>
                  <a:pt x="12717" y="4476"/>
                  <a:pt x="12478" y="4387"/>
                  <a:pt x="12307" y="4340"/>
                </a:cubicBezTo>
                <a:cubicBezTo>
                  <a:pt x="12173" y="4305"/>
                  <a:pt x="12021" y="4277"/>
                  <a:pt x="11870" y="4277"/>
                </a:cubicBezTo>
                <a:cubicBezTo>
                  <a:pt x="11736" y="4277"/>
                  <a:pt x="11603" y="4299"/>
                  <a:pt x="11483" y="4355"/>
                </a:cubicBezTo>
                <a:cubicBezTo>
                  <a:pt x="11138" y="4520"/>
                  <a:pt x="10846" y="4895"/>
                  <a:pt x="10644" y="5202"/>
                </a:cubicBezTo>
                <a:lnTo>
                  <a:pt x="10629" y="5225"/>
                </a:lnTo>
                <a:cubicBezTo>
                  <a:pt x="10576" y="5142"/>
                  <a:pt x="10539" y="5052"/>
                  <a:pt x="10509" y="4962"/>
                </a:cubicBezTo>
                <a:cubicBezTo>
                  <a:pt x="10374" y="4648"/>
                  <a:pt x="10111" y="4400"/>
                  <a:pt x="9782" y="4288"/>
                </a:cubicBezTo>
                <a:cubicBezTo>
                  <a:pt x="9594" y="4220"/>
                  <a:pt x="9377" y="4101"/>
                  <a:pt x="9175" y="4093"/>
                </a:cubicBezTo>
                <a:cubicBezTo>
                  <a:pt x="9100" y="3951"/>
                  <a:pt x="9257" y="3741"/>
                  <a:pt x="9242" y="3591"/>
                </a:cubicBezTo>
                <a:cubicBezTo>
                  <a:pt x="9235" y="3471"/>
                  <a:pt x="9175" y="3366"/>
                  <a:pt x="9085" y="3291"/>
                </a:cubicBezTo>
                <a:cubicBezTo>
                  <a:pt x="8972" y="3201"/>
                  <a:pt x="8822" y="3156"/>
                  <a:pt x="8710" y="3066"/>
                </a:cubicBezTo>
                <a:cubicBezTo>
                  <a:pt x="8650" y="3014"/>
                  <a:pt x="8598" y="2954"/>
                  <a:pt x="8538" y="2901"/>
                </a:cubicBezTo>
                <a:cubicBezTo>
                  <a:pt x="8478" y="2849"/>
                  <a:pt x="8418" y="2826"/>
                  <a:pt x="8365" y="2789"/>
                </a:cubicBezTo>
                <a:cubicBezTo>
                  <a:pt x="8320" y="2736"/>
                  <a:pt x="8275" y="2677"/>
                  <a:pt x="8230" y="2617"/>
                </a:cubicBezTo>
                <a:cubicBezTo>
                  <a:pt x="8140" y="2519"/>
                  <a:pt x="8020" y="2437"/>
                  <a:pt x="7930" y="2339"/>
                </a:cubicBezTo>
                <a:cubicBezTo>
                  <a:pt x="7856" y="2249"/>
                  <a:pt x="7788" y="2129"/>
                  <a:pt x="7691" y="2069"/>
                </a:cubicBezTo>
                <a:cubicBezTo>
                  <a:pt x="7647" y="2042"/>
                  <a:pt x="7627" y="2028"/>
                  <a:pt x="7610" y="2028"/>
                </a:cubicBezTo>
                <a:cubicBezTo>
                  <a:pt x="7589" y="2028"/>
                  <a:pt x="7572" y="2050"/>
                  <a:pt x="7518" y="2099"/>
                </a:cubicBezTo>
                <a:cubicBezTo>
                  <a:pt x="7398" y="2197"/>
                  <a:pt x="7323" y="2422"/>
                  <a:pt x="7263" y="2564"/>
                </a:cubicBezTo>
                <a:cubicBezTo>
                  <a:pt x="7213" y="2681"/>
                  <a:pt x="7167" y="2725"/>
                  <a:pt x="7116" y="2725"/>
                </a:cubicBezTo>
                <a:cubicBezTo>
                  <a:pt x="7053" y="2725"/>
                  <a:pt x="6981" y="2658"/>
                  <a:pt x="6881" y="2579"/>
                </a:cubicBezTo>
                <a:cubicBezTo>
                  <a:pt x="6811" y="2525"/>
                  <a:pt x="6770" y="2495"/>
                  <a:pt x="6728" y="2495"/>
                </a:cubicBezTo>
                <a:cubicBezTo>
                  <a:pt x="6689" y="2495"/>
                  <a:pt x="6650" y="2521"/>
                  <a:pt x="6589" y="2579"/>
                </a:cubicBezTo>
                <a:cubicBezTo>
                  <a:pt x="6491" y="2662"/>
                  <a:pt x="6439" y="2766"/>
                  <a:pt x="6342" y="2849"/>
                </a:cubicBezTo>
                <a:cubicBezTo>
                  <a:pt x="6252" y="2909"/>
                  <a:pt x="6177" y="2976"/>
                  <a:pt x="6117" y="3066"/>
                </a:cubicBezTo>
                <a:cubicBezTo>
                  <a:pt x="5974" y="3284"/>
                  <a:pt x="5959" y="3531"/>
                  <a:pt x="5832" y="3741"/>
                </a:cubicBezTo>
                <a:cubicBezTo>
                  <a:pt x="5757" y="3853"/>
                  <a:pt x="5660" y="3958"/>
                  <a:pt x="5547" y="4041"/>
                </a:cubicBezTo>
                <a:cubicBezTo>
                  <a:pt x="5502" y="4086"/>
                  <a:pt x="5450" y="4123"/>
                  <a:pt x="5397" y="4146"/>
                </a:cubicBezTo>
                <a:cubicBezTo>
                  <a:pt x="5375" y="4149"/>
                  <a:pt x="5354" y="4151"/>
                  <a:pt x="5334" y="4151"/>
                </a:cubicBezTo>
                <a:cubicBezTo>
                  <a:pt x="5315" y="4151"/>
                  <a:pt x="5296" y="4149"/>
                  <a:pt x="5277" y="4146"/>
                </a:cubicBezTo>
                <a:cubicBezTo>
                  <a:pt x="5067" y="4198"/>
                  <a:pt x="5037" y="4490"/>
                  <a:pt x="4850" y="4580"/>
                </a:cubicBezTo>
                <a:cubicBezTo>
                  <a:pt x="4817" y="4594"/>
                  <a:pt x="4789" y="4600"/>
                  <a:pt x="4763" y="4600"/>
                </a:cubicBezTo>
                <a:cubicBezTo>
                  <a:pt x="4648" y="4600"/>
                  <a:pt x="4597" y="4479"/>
                  <a:pt x="4535" y="4393"/>
                </a:cubicBezTo>
                <a:cubicBezTo>
                  <a:pt x="4460" y="4288"/>
                  <a:pt x="4370" y="4265"/>
                  <a:pt x="4243" y="4228"/>
                </a:cubicBezTo>
                <a:cubicBezTo>
                  <a:pt x="4079" y="4171"/>
                  <a:pt x="3983" y="4032"/>
                  <a:pt x="3812" y="4032"/>
                </a:cubicBezTo>
                <a:cubicBezTo>
                  <a:pt x="3803" y="4032"/>
                  <a:pt x="3795" y="4032"/>
                  <a:pt x="3786" y="4033"/>
                </a:cubicBezTo>
                <a:cubicBezTo>
                  <a:pt x="3613" y="4041"/>
                  <a:pt x="3479" y="4146"/>
                  <a:pt x="3306" y="4153"/>
                </a:cubicBezTo>
                <a:cubicBezTo>
                  <a:pt x="3285" y="4155"/>
                  <a:pt x="3265" y="4156"/>
                  <a:pt x="3246" y="4156"/>
                </a:cubicBezTo>
                <a:cubicBezTo>
                  <a:pt x="3102" y="4156"/>
                  <a:pt x="3034" y="4105"/>
                  <a:pt x="2901" y="4026"/>
                </a:cubicBezTo>
                <a:cubicBezTo>
                  <a:pt x="2789" y="4093"/>
                  <a:pt x="2752" y="4243"/>
                  <a:pt x="2677" y="4348"/>
                </a:cubicBezTo>
                <a:cubicBezTo>
                  <a:pt x="2602" y="4460"/>
                  <a:pt x="2527" y="4580"/>
                  <a:pt x="2467" y="4700"/>
                </a:cubicBezTo>
                <a:cubicBezTo>
                  <a:pt x="2332" y="4917"/>
                  <a:pt x="2212" y="5300"/>
                  <a:pt x="1995" y="5450"/>
                </a:cubicBezTo>
                <a:cubicBezTo>
                  <a:pt x="1954" y="5477"/>
                  <a:pt x="1908" y="5490"/>
                  <a:pt x="1862" y="5490"/>
                </a:cubicBezTo>
                <a:cubicBezTo>
                  <a:pt x="1831" y="5490"/>
                  <a:pt x="1800" y="5484"/>
                  <a:pt x="1770" y="5472"/>
                </a:cubicBezTo>
                <a:cubicBezTo>
                  <a:pt x="1745" y="5460"/>
                  <a:pt x="1718" y="5454"/>
                  <a:pt x="1692" y="5454"/>
                </a:cubicBezTo>
                <a:cubicBezTo>
                  <a:pt x="1655" y="5454"/>
                  <a:pt x="1617" y="5465"/>
                  <a:pt x="1582" y="5487"/>
                </a:cubicBezTo>
                <a:cubicBezTo>
                  <a:pt x="1477" y="5562"/>
                  <a:pt x="1417" y="5839"/>
                  <a:pt x="1365" y="5944"/>
                </a:cubicBezTo>
                <a:cubicBezTo>
                  <a:pt x="1327" y="6019"/>
                  <a:pt x="1260" y="6184"/>
                  <a:pt x="1170" y="6214"/>
                </a:cubicBezTo>
                <a:cubicBezTo>
                  <a:pt x="1153" y="6219"/>
                  <a:pt x="1138" y="6221"/>
                  <a:pt x="1123" y="6221"/>
                </a:cubicBezTo>
                <a:cubicBezTo>
                  <a:pt x="998" y="6221"/>
                  <a:pt x="933" y="6069"/>
                  <a:pt x="833" y="6049"/>
                </a:cubicBezTo>
                <a:cubicBezTo>
                  <a:pt x="827" y="6048"/>
                  <a:pt x="821" y="6048"/>
                  <a:pt x="816" y="6048"/>
                </a:cubicBezTo>
                <a:cubicBezTo>
                  <a:pt x="688" y="6048"/>
                  <a:pt x="659" y="6293"/>
                  <a:pt x="623" y="6386"/>
                </a:cubicBezTo>
                <a:cubicBezTo>
                  <a:pt x="562" y="6509"/>
                  <a:pt x="494" y="6545"/>
                  <a:pt x="365" y="6545"/>
                </a:cubicBezTo>
                <a:cubicBezTo>
                  <a:pt x="352" y="6545"/>
                  <a:pt x="338" y="6545"/>
                  <a:pt x="323" y="6544"/>
                </a:cubicBezTo>
                <a:cubicBezTo>
                  <a:pt x="230" y="6544"/>
                  <a:pt x="150" y="6512"/>
                  <a:pt x="70" y="6512"/>
                </a:cubicBezTo>
                <a:cubicBezTo>
                  <a:pt x="47" y="6512"/>
                  <a:pt x="24" y="6515"/>
                  <a:pt x="1" y="6521"/>
                </a:cubicBezTo>
                <a:lnTo>
                  <a:pt x="1" y="12570"/>
                </a:lnTo>
                <a:cubicBezTo>
                  <a:pt x="511" y="12562"/>
                  <a:pt x="1020" y="12555"/>
                  <a:pt x="1530" y="12532"/>
                </a:cubicBezTo>
                <a:cubicBezTo>
                  <a:pt x="2137" y="12502"/>
                  <a:pt x="2752" y="12412"/>
                  <a:pt x="3344" y="12330"/>
                </a:cubicBezTo>
                <a:cubicBezTo>
                  <a:pt x="4063" y="12240"/>
                  <a:pt x="4783" y="12113"/>
                  <a:pt x="5502" y="12015"/>
                </a:cubicBezTo>
                <a:cubicBezTo>
                  <a:pt x="6147" y="11925"/>
                  <a:pt x="6776" y="11768"/>
                  <a:pt x="7421" y="11655"/>
                </a:cubicBezTo>
                <a:cubicBezTo>
                  <a:pt x="8028" y="11543"/>
                  <a:pt x="8642" y="11475"/>
                  <a:pt x="9257" y="11371"/>
                </a:cubicBezTo>
                <a:lnTo>
                  <a:pt x="9257" y="11371"/>
                </a:lnTo>
                <a:cubicBezTo>
                  <a:pt x="9242" y="11483"/>
                  <a:pt x="9212" y="11588"/>
                  <a:pt x="9152" y="11685"/>
                </a:cubicBezTo>
                <a:cubicBezTo>
                  <a:pt x="9092" y="11790"/>
                  <a:pt x="8935" y="11925"/>
                  <a:pt x="9032" y="12045"/>
                </a:cubicBezTo>
                <a:cubicBezTo>
                  <a:pt x="9100" y="12128"/>
                  <a:pt x="9325" y="12128"/>
                  <a:pt x="9392" y="12128"/>
                </a:cubicBezTo>
                <a:cubicBezTo>
                  <a:pt x="9579" y="12143"/>
                  <a:pt x="9759" y="12150"/>
                  <a:pt x="9939" y="12150"/>
                </a:cubicBezTo>
                <a:cubicBezTo>
                  <a:pt x="9962" y="12150"/>
                  <a:pt x="9985" y="12150"/>
                  <a:pt x="10008" y="12150"/>
                </a:cubicBezTo>
                <a:cubicBezTo>
                  <a:pt x="10794" y="12150"/>
                  <a:pt x="11566" y="12028"/>
                  <a:pt x="12337" y="11963"/>
                </a:cubicBezTo>
                <a:cubicBezTo>
                  <a:pt x="13357" y="11880"/>
                  <a:pt x="14391" y="11873"/>
                  <a:pt x="15410" y="11813"/>
                </a:cubicBezTo>
                <a:cubicBezTo>
                  <a:pt x="16137" y="11775"/>
                  <a:pt x="16872" y="11783"/>
                  <a:pt x="17599" y="11700"/>
                </a:cubicBezTo>
                <a:cubicBezTo>
                  <a:pt x="18183" y="11633"/>
                  <a:pt x="18768" y="11543"/>
                  <a:pt x="19353" y="11438"/>
                </a:cubicBezTo>
                <a:cubicBezTo>
                  <a:pt x="20005" y="11333"/>
                  <a:pt x="20664" y="11266"/>
                  <a:pt x="21331" y="11243"/>
                </a:cubicBezTo>
                <a:cubicBezTo>
                  <a:pt x="21466" y="11236"/>
                  <a:pt x="21599" y="11233"/>
                  <a:pt x="21732" y="11233"/>
                </a:cubicBezTo>
                <a:cubicBezTo>
                  <a:pt x="21998" y="11233"/>
                  <a:pt x="22261" y="11243"/>
                  <a:pt x="22531" y="11243"/>
                </a:cubicBezTo>
                <a:lnTo>
                  <a:pt x="23025" y="11243"/>
                </a:lnTo>
                <a:cubicBezTo>
                  <a:pt x="23215" y="11243"/>
                  <a:pt x="23405" y="11236"/>
                  <a:pt x="23595" y="11236"/>
                </a:cubicBezTo>
                <a:cubicBezTo>
                  <a:pt x="23690" y="11236"/>
                  <a:pt x="23785" y="11238"/>
                  <a:pt x="23880" y="11243"/>
                </a:cubicBezTo>
                <a:cubicBezTo>
                  <a:pt x="24329" y="11273"/>
                  <a:pt x="24771" y="11326"/>
                  <a:pt x="25221" y="11356"/>
                </a:cubicBezTo>
                <a:cubicBezTo>
                  <a:pt x="25626" y="11378"/>
                  <a:pt x="26031" y="11378"/>
                  <a:pt x="26443" y="11386"/>
                </a:cubicBezTo>
                <a:cubicBezTo>
                  <a:pt x="26686" y="11393"/>
                  <a:pt x="26928" y="11397"/>
                  <a:pt x="27171" y="11397"/>
                </a:cubicBezTo>
                <a:cubicBezTo>
                  <a:pt x="27413" y="11397"/>
                  <a:pt x="27657" y="11393"/>
                  <a:pt x="27904" y="11386"/>
                </a:cubicBezTo>
                <a:cubicBezTo>
                  <a:pt x="28279" y="11378"/>
                  <a:pt x="28654" y="11356"/>
                  <a:pt x="29036" y="11356"/>
                </a:cubicBezTo>
                <a:cubicBezTo>
                  <a:pt x="29216" y="11356"/>
                  <a:pt x="29396" y="11363"/>
                  <a:pt x="29576" y="11371"/>
                </a:cubicBezTo>
                <a:cubicBezTo>
                  <a:pt x="29739" y="11377"/>
                  <a:pt x="29903" y="11388"/>
                  <a:pt x="30067" y="11388"/>
                </a:cubicBezTo>
                <a:cubicBezTo>
                  <a:pt x="30105" y="11388"/>
                  <a:pt x="30144" y="11387"/>
                  <a:pt x="30183" y="11386"/>
                </a:cubicBezTo>
                <a:cubicBezTo>
                  <a:pt x="30588" y="11371"/>
                  <a:pt x="30992" y="11318"/>
                  <a:pt x="31389" y="11228"/>
                </a:cubicBezTo>
                <a:cubicBezTo>
                  <a:pt x="31472" y="11228"/>
                  <a:pt x="31554" y="11198"/>
                  <a:pt x="31622" y="11153"/>
                </a:cubicBezTo>
                <a:cubicBezTo>
                  <a:pt x="31719" y="11063"/>
                  <a:pt x="31734" y="10891"/>
                  <a:pt x="31727" y="10741"/>
                </a:cubicBezTo>
                <a:lnTo>
                  <a:pt x="31727" y="10741"/>
                </a:lnTo>
                <a:cubicBezTo>
                  <a:pt x="32086" y="10748"/>
                  <a:pt x="32439" y="10763"/>
                  <a:pt x="32799" y="10786"/>
                </a:cubicBezTo>
                <a:cubicBezTo>
                  <a:pt x="32876" y="10789"/>
                  <a:pt x="32954" y="10790"/>
                  <a:pt x="33033" y="10790"/>
                </a:cubicBezTo>
                <a:cubicBezTo>
                  <a:pt x="33518" y="10790"/>
                  <a:pt x="34008" y="10737"/>
                  <a:pt x="34492" y="10711"/>
                </a:cubicBezTo>
                <a:cubicBezTo>
                  <a:pt x="35402" y="10662"/>
                  <a:pt x="36306" y="10609"/>
                  <a:pt x="37213" y="10609"/>
                </a:cubicBezTo>
                <a:cubicBezTo>
                  <a:pt x="37681" y="10609"/>
                  <a:pt x="38150" y="10623"/>
                  <a:pt x="38622" y="10659"/>
                </a:cubicBezTo>
                <a:cubicBezTo>
                  <a:pt x="40099" y="10763"/>
                  <a:pt x="41575" y="10793"/>
                  <a:pt x="43059" y="10808"/>
                </a:cubicBezTo>
                <a:cubicBezTo>
                  <a:pt x="44183" y="10823"/>
                  <a:pt x="45307" y="10823"/>
                  <a:pt x="46424" y="10853"/>
                </a:cubicBezTo>
                <a:cubicBezTo>
                  <a:pt x="46517" y="10856"/>
                  <a:pt x="46609" y="10857"/>
                  <a:pt x="46702" y="10857"/>
                </a:cubicBezTo>
                <a:cubicBezTo>
                  <a:pt x="46886" y="10857"/>
                  <a:pt x="47071" y="10853"/>
                  <a:pt x="47256" y="10853"/>
                </a:cubicBezTo>
                <a:cubicBezTo>
                  <a:pt x="47301" y="10883"/>
                  <a:pt x="47354" y="10913"/>
                  <a:pt x="47414" y="10943"/>
                </a:cubicBezTo>
                <a:cubicBezTo>
                  <a:pt x="47811" y="11116"/>
                  <a:pt x="48275" y="11206"/>
                  <a:pt x="48695" y="11311"/>
                </a:cubicBezTo>
                <a:cubicBezTo>
                  <a:pt x="49132" y="11415"/>
                  <a:pt x="49566" y="11443"/>
                  <a:pt x="50008" y="11443"/>
                </a:cubicBezTo>
                <a:cubicBezTo>
                  <a:pt x="50203" y="11443"/>
                  <a:pt x="50399" y="11437"/>
                  <a:pt x="50599" y="11430"/>
                </a:cubicBezTo>
                <a:cubicBezTo>
                  <a:pt x="51168" y="11408"/>
                  <a:pt x="51746" y="11408"/>
                  <a:pt x="52315" y="11378"/>
                </a:cubicBezTo>
                <a:cubicBezTo>
                  <a:pt x="52922" y="11356"/>
                  <a:pt x="53537" y="11266"/>
                  <a:pt x="54129" y="11183"/>
                </a:cubicBezTo>
                <a:cubicBezTo>
                  <a:pt x="54856" y="11086"/>
                  <a:pt x="55568" y="10966"/>
                  <a:pt x="56287" y="10868"/>
                </a:cubicBezTo>
                <a:cubicBezTo>
                  <a:pt x="56940" y="10778"/>
                  <a:pt x="57569" y="10614"/>
                  <a:pt x="58214" y="10501"/>
                </a:cubicBezTo>
                <a:cubicBezTo>
                  <a:pt x="58858" y="10389"/>
                  <a:pt x="59495" y="10314"/>
                  <a:pt x="60140" y="10209"/>
                </a:cubicBezTo>
                <a:cubicBezTo>
                  <a:pt x="60650" y="10119"/>
                  <a:pt x="61159" y="10059"/>
                  <a:pt x="61669" y="10014"/>
                </a:cubicBezTo>
                <a:lnTo>
                  <a:pt x="61669" y="4220"/>
                </a:lnTo>
                <a:cubicBezTo>
                  <a:pt x="61601" y="4205"/>
                  <a:pt x="61534" y="4175"/>
                  <a:pt x="61474" y="4138"/>
                </a:cubicBezTo>
                <a:cubicBezTo>
                  <a:pt x="61369" y="4048"/>
                  <a:pt x="61347" y="3951"/>
                  <a:pt x="61294" y="3823"/>
                </a:cubicBezTo>
                <a:cubicBezTo>
                  <a:pt x="61159" y="3508"/>
                  <a:pt x="60897" y="3261"/>
                  <a:pt x="60567" y="3149"/>
                </a:cubicBezTo>
                <a:cubicBezTo>
                  <a:pt x="60380" y="3081"/>
                  <a:pt x="60162" y="2961"/>
                  <a:pt x="59960" y="2954"/>
                </a:cubicBezTo>
                <a:cubicBezTo>
                  <a:pt x="59885" y="2811"/>
                  <a:pt x="60042" y="2602"/>
                  <a:pt x="60027" y="2444"/>
                </a:cubicBezTo>
                <a:cubicBezTo>
                  <a:pt x="60020" y="2332"/>
                  <a:pt x="59960" y="2227"/>
                  <a:pt x="59870" y="2152"/>
                </a:cubicBezTo>
                <a:cubicBezTo>
                  <a:pt x="59758" y="2062"/>
                  <a:pt x="59608" y="2017"/>
                  <a:pt x="59495" y="1927"/>
                </a:cubicBezTo>
                <a:cubicBezTo>
                  <a:pt x="59435" y="1875"/>
                  <a:pt x="59383" y="1807"/>
                  <a:pt x="59323" y="1755"/>
                </a:cubicBezTo>
                <a:cubicBezTo>
                  <a:pt x="59263" y="1702"/>
                  <a:pt x="59203" y="1687"/>
                  <a:pt x="59151" y="1642"/>
                </a:cubicBezTo>
                <a:cubicBezTo>
                  <a:pt x="59106" y="1590"/>
                  <a:pt x="59061" y="1537"/>
                  <a:pt x="59016" y="1477"/>
                </a:cubicBezTo>
                <a:cubicBezTo>
                  <a:pt x="58926" y="1380"/>
                  <a:pt x="58806" y="1297"/>
                  <a:pt x="58716" y="1200"/>
                </a:cubicBezTo>
                <a:cubicBezTo>
                  <a:pt x="58641" y="1110"/>
                  <a:pt x="58573" y="990"/>
                  <a:pt x="58476" y="930"/>
                </a:cubicBezTo>
                <a:cubicBezTo>
                  <a:pt x="58431" y="903"/>
                  <a:pt x="58412" y="888"/>
                  <a:pt x="58394" y="888"/>
                </a:cubicBezTo>
                <a:cubicBezTo>
                  <a:pt x="58374" y="888"/>
                  <a:pt x="58356" y="908"/>
                  <a:pt x="58304" y="953"/>
                </a:cubicBezTo>
                <a:cubicBezTo>
                  <a:pt x="58184" y="1058"/>
                  <a:pt x="58109" y="1282"/>
                  <a:pt x="58049" y="1425"/>
                </a:cubicBezTo>
                <a:cubicBezTo>
                  <a:pt x="57998" y="1540"/>
                  <a:pt x="57952" y="1583"/>
                  <a:pt x="57900" y="1583"/>
                </a:cubicBezTo>
                <a:cubicBezTo>
                  <a:pt x="57837" y="1583"/>
                  <a:pt x="57765" y="1518"/>
                  <a:pt x="57667" y="1440"/>
                </a:cubicBezTo>
                <a:cubicBezTo>
                  <a:pt x="57597" y="1386"/>
                  <a:pt x="57555" y="1355"/>
                  <a:pt x="57514" y="1355"/>
                </a:cubicBezTo>
                <a:cubicBezTo>
                  <a:pt x="57475" y="1355"/>
                  <a:pt x="57436" y="1382"/>
                  <a:pt x="57374" y="1440"/>
                </a:cubicBezTo>
                <a:cubicBezTo>
                  <a:pt x="57277" y="1522"/>
                  <a:pt x="57224" y="1627"/>
                  <a:pt x="57127" y="1710"/>
                </a:cubicBezTo>
                <a:cubicBezTo>
                  <a:pt x="57037" y="1762"/>
                  <a:pt x="56962" y="1837"/>
                  <a:pt x="56902" y="1927"/>
                </a:cubicBezTo>
                <a:cubicBezTo>
                  <a:pt x="56767" y="2137"/>
                  <a:pt x="56745" y="2384"/>
                  <a:pt x="56625" y="2602"/>
                </a:cubicBezTo>
                <a:cubicBezTo>
                  <a:pt x="56542" y="2714"/>
                  <a:pt x="56445" y="2811"/>
                  <a:pt x="56332" y="2901"/>
                </a:cubicBezTo>
                <a:cubicBezTo>
                  <a:pt x="56287" y="2946"/>
                  <a:pt x="56235" y="2976"/>
                  <a:pt x="56183" y="3006"/>
                </a:cubicBezTo>
                <a:cubicBezTo>
                  <a:pt x="56164" y="3010"/>
                  <a:pt x="56143" y="3012"/>
                  <a:pt x="56123" y="3012"/>
                </a:cubicBezTo>
                <a:cubicBezTo>
                  <a:pt x="56102" y="3012"/>
                  <a:pt x="56081" y="3010"/>
                  <a:pt x="56063" y="3006"/>
                </a:cubicBezTo>
                <a:cubicBezTo>
                  <a:pt x="55853" y="3059"/>
                  <a:pt x="55823" y="3351"/>
                  <a:pt x="55635" y="3433"/>
                </a:cubicBezTo>
                <a:cubicBezTo>
                  <a:pt x="55600" y="3450"/>
                  <a:pt x="55570" y="3456"/>
                  <a:pt x="55543" y="3456"/>
                </a:cubicBezTo>
                <a:cubicBezTo>
                  <a:pt x="55432" y="3456"/>
                  <a:pt x="55381" y="3337"/>
                  <a:pt x="55321" y="3246"/>
                </a:cubicBezTo>
                <a:cubicBezTo>
                  <a:pt x="55246" y="3134"/>
                  <a:pt x="55156" y="3126"/>
                  <a:pt x="55028" y="3081"/>
                </a:cubicBezTo>
                <a:cubicBezTo>
                  <a:pt x="54864" y="3031"/>
                  <a:pt x="54774" y="2885"/>
                  <a:pt x="54597" y="2885"/>
                </a:cubicBezTo>
                <a:cubicBezTo>
                  <a:pt x="54589" y="2885"/>
                  <a:pt x="54580" y="2886"/>
                  <a:pt x="54571" y="2886"/>
                </a:cubicBezTo>
                <a:cubicBezTo>
                  <a:pt x="54399" y="2894"/>
                  <a:pt x="54264" y="2999"/>
                  <a:pt x="54091" y="3006"/>
                </a:cubicBezTo>
                <a:cubicBezTo>
                  <a:pt x="54068" y="3008"/>
                  <a:pt x="54046" y="3009"/>
                  <a:pt x="54026" y="3009"/>
                </a:cubicBezTo>
                <a:cubicBezTo>
                  <a:pt x="53888" y="3009"/>
                  <a:pt x="53825" y="2964"/>
                  <a:pt x="53694" y="2879"/>
                </a:cubicBezTo>
                <a:cubicBezTo>
                  <a:pt x="53574" y="2946"/>
                  <a:pt x="53544" y="3096"/>
                  <a:pt x="53462" y="3201"/>
                </a:cubicBezTo>
                <a:cubicBezTo>
                  <a:pt x="53387" y="3314"/>
                  <a:pt x="53312" y="3433"/>
                  <a:pt x="53252" y="3553"/>
                </a:cubicBezTo>
                <a:cubicBezTo>
                  <a:pt x="53117" y="3778"/>
                  <a:pt x="52997" y="4160"/>
                  <a:pt x="52780" y="4310"/>
                </a:cubicBezTo>
                <a:cubicBezTo>
                  <a:pt x="52739" y="4337"/>
                  <a:pt x="52694" y="4351"/>
                  <a:pt x="52649" y="4351"/>
                </a:cubicBezTo>
                <a:cubicBezTo>
                  <a:pt x="52619" y="4351"/>
                  <a:pt x="52590" y="4345"/>
                  <a:pt x="52563" y="4333"/>
                </a:cubicBezTo>
                <a:cubicBezTo>
                  <a:pt x="52534" y="4320"/>
                  <a:pt x="52506" y="4314"/>
                  <a:pt x="52479" y="4314"/>
                </a:cubicBezTo>
                <a:cubicBezTo>
                  <a:pt x="52441" y="4314"/>
                  <a:pt x="52406" y="4326"/>
                  <a:pt x="52375" y="4348"/>
                </a:cubicBezTo>
                <a:cubicBezTo>
                  <a:pt x="52263" y="4423"/>
                  <a:pt x="52203" y="4700"/>
                  <a:pt x="52150" y="4805"/>
                </a:cubicBezTo>
                <a:cubicBezTo>
                  <a:pt x="52113" y="4873"/>
                  <a:pt x="52045" y="5045"/>
                  <a:pt x="51955" y="5075"/>
                </a:cubicBezTo>
                <a:cubicBezTo>
                  <a:pt x="51939" y="5080"/>
                  <a:pt x="51923" y="5082"/>
                  <a:pt x="51908" y="5082"/>
                </a:cubicBezTo>
                <a:cubicBezTo>
                  <a:pt x="51783" y="5082"/>
                  <a:pt x="51719" y="4930"/>
                  <a:pt x="51618" y="4910"/>
                </a:cubicBezTo>
                <a:cubicBezTo>
                  <a:pt x="51612" y="4909"/>
                  <a:pt x="51607" y="4909"/>
                  <a:pt x="51601" y="4909"/>
                </a:cubicBezTo>
                <a:cubicBezTo>
                  <a:pt x="51474" y="4909"/>
                  <a:pt x="51451" y="5153"/>
                  <a:pt x="51408" y="5240"/>
                </a:cubicBezTo>
                <a:cubicBezTo>
                  <a:pt x="51341" y="5382"/>
                  <a:pt x="51266" y="5405"/>
                  <a:pt x="51109" y="5405"/>
                </a:cubicBezTo>
                <a:cubicBezTo>
                  <a:pt x="51011" y="5405"/>
                  <a:pt x="50934" y="5370"/>
                  <a:pt x="50853" y="5370"/>
                </a:cubicBezTo>
                <a:cubicBezTo>
                  <a:pt x="50822" y="5370"/>
                  <a:pt x="50790" y="5375"/>
                  <a:pt x="50756" y="5390"/>
                </a:cubicBezTo>
                <a:cubicBezTo>
                  <a:pt x="50629" y="5450"/>
                  <a:pt x="50531" y="5555"/>
                  <a:pt x="50471" y="5682"/>
                </a:cubicBezTo>
                <a:cubicBezTo>
                  <a:pt x="50404" y="5839"/>
                  <a:pt x="50426" y="6019"/>
                  <a:pt x="50329" y="6162"/>
                </a:cubicBezTo>
                <a:cubicBezTo>
                  <a:pt x="50292" y="6222"/>
                  <a:pt x="50224" y="6259"/>
                  <a:pt x="50157" y="6267"/>
                </a:cubicBezTo>
                <a:cubicBezTo>
                  <a:pt x="50097" y="6207"/>
                  <a:pt x="50052" y="6139"/>
                  <a:pt x="50014" y="6057"/>
                </a:cubicBezTo>
                <a:cubicBezTo>
                  <a:pt x="49969" y="5982"/>
                  <a:pt x="49954" y="5824"/>
                  <a:pt x="49872" y="5779"/>
                </a:cubicBezTo>
                <a:cubicBezTo>
                  <a:pt x="49782" y="5821"/>
                  <a:pt x="49707" y="5959"/>
                  <a:pt x="49615" y="5959"/>
                </a:cubicBezTo>
                <a:cubicBezTo>
                  <a:pt x="49592" y="5959"/>
                  <a:pt x="49568" y="5950"/>
                  <a:pt x="49542" y="5929"/>
                </a:cubicBezTo>
                <a:cubicBezTo>
                  <a:pt x="49445" y="5847"/>
                  <a:pt x="49445" y="5600"/>
                  <a:pt x="49332" y="5540"/>
                </a:cubicBezTo>
                <a:cubicBezTo>
                  <a:pt x="49291" y="5530"/>
                  <a:pt x="49249" y="5524"/>
                  <a:pt x="49207" y="5524"/>
                </a:cubicBezTo>
                <a:cubicBezTo>
                  <a:pt x="49181" y="5524"/>
                  <a:pt x="49156" y="5526"/>
                  <a:pt x="49130" y="5532"/>
                </a:cubicBezTo>
                <a:lnTo>
                  <a:pt x="48987" y="5532"/>
                </a:lnTo>
                <a:cubicBezTo>
                  <a:pt x="48748" y="5480"/>
                  <a:pt x="48643" y="5337"/>
                  <a:pt x="48508" y="5157"/>
                </a:cubicBezTo>
                <a:cubicBezTo>
                  <a:pt x="48470" y="5090"/>
                  <a:pt x="48425" y="5030"/>
                  <a:pt x="48365" y="4985"/>
                </a:cubicBezTo>
                <a:cubicBezTo>
                  <a:pt x="48298" y="4940"/>
                  <a:pt x="48283" y="4962"/>
                  <a:pt x="48223" y="4940"/>
                </a:cubicBezTo>
                <a:cubicBezTo>
                  <a:pt x="48193" y="4932"/>
                  <a:pt x="48156" y="4917"/>
                  <a:pt x="48133" y="4895"/>
                </a:cubicBezTo>
                <a:cubicBezTo>
                  <a:pt x="48081" y="4850"/>
                  <a:pt x="48036" y="4798"/>
                  <a:pt x="47998" y="4738"/>
                </a:cubicBezTo>
                <a:cubicBezTo>
                  <a:pt x="47908" y="4640"/>
                  <a:pt x="47893" y="4678"/>
                  <a:pt x="47781" y="4640"/>
                </a:cubicBezTo>
                <a:cubicBezTo>
                  <a:pt x="47578" y="4565"/>
                  <a:pt x="47511" y="4235"/>
                  <a:pt x="47429" y="4071"/>
                </a:cubicBezTo>
                <a:cubicBezTo>
                  <a:pt x="47384" y="3951"/>
                  <a:pt x="47309" y="3846"/>
                  <a:pt x="47219" y="3763"/>
                </a:cubicBezTo>
                <a:cubicBezTo>
                  <a:pt x="47091" y="3666"/>
                  <a:pt x="46866" y="3613"/>
                  <a:pt x="46724" y="3538"/>
                </a:cubicBezTo>
                <a:cubicBezTo>
                  <a:pt x="46619" y="3493"/>
                  <a:pt x="46514" y="3456"/>
                  <a:pt x="46417" y="3396"/>
                </a:cubicBezTo>
                <a:cubicBezTo>
                  <a:pt x="46229" y="3291"/>
                  <a:pt x="46139" y="3119"/>
                  <a:pt x="45997" y="2961"/>
                </a:cubicBezTo>
                <a:cubicBezTo>
                  <a:pt x="45802" y="2759"/>
                  <a:pt x="45555" y="2624"/>
                  <a:pt x="45277" y="2572"/>
                </a:cubicBezTo>
                <a:cubicBezTo>
                  <a:pt x="45220" y="2563"/>
                  <a:pt x="45163" y="2559"/>
                  <a:pt x="45106" y="2559"/>
                </a:cubicBezTo>
                <a:cubicBezTo>
                  <a:pt x="45066" y="2559"/>
                  <a:pt x="45026" y="2561"/>
                  <a:pt x="44985" y="2564"/>
                </a:cubicBezTo>
                <a:cubicBezTo>
                  <a:pt x="44962" y="2564"/>
                  <a:pt x="44939" y="2564"/>
                  <a:pt x="44916" y="2564"/>
                </a:cubicBezTo>
                <a:cubicBezTo>
                  <a:pt x="44721" y="2564"/>
                  <a:pt x="44528" y="2558"/>
                  <a:pt x="44401" y="2444"/>
                </a:cubicBezTo>
                <a:cubicBezTo>
                  <a:pt x="44318" y="2339"/>
                  <a:pt x="44258" y="2227"/>
                  <a:pt x="44228" y="2107"/>
                </a:cubicBezTo>
                <a:cubicBezTo>
                  <a:pt x="44191" y="1979"/>
                  <a:pt x="44153" y="1687"/>
                  <a:pt x="44063" y="1575"/>
                </a:cubicBezTo>
                <a:cubicBezTo>
                  <a:pt x="43966" y="1462"/>
                  <a:pt x="43689" y="1417"/>
                  <a:pt x="43531" y="1365"/>
                </a:cubicBezTo>
                <a:cubicBezTo>
                  <a:pt x="43067" y="1230"/>
                  <a:pt x="42669" y="930"/>
                  <a:pt x="42422" y="510"/>
                </a:cubicBezTo>
                <a:cubicBezTo>
                  <a:pt x="42401" y="583"/>
                  <a:pt x="42359" y="609"/>
                  <a:pt x="42309" y="609"/>
                </a:cubicBezTo>
                <a:cubicBezTo>
                  <a:pt x="42236" y="609"/>
                  <a:pt x="42147" y="552"/>
                  <a:pt x="42085" y="503"/>
                </a:cubicBezTo>
                <a:cubicBezTo>
                  <a:pt x="41890" y="353"/>
                  <a:pt x="41852" y="188"/>
                  <a:pt x="417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5400" y="3920375"/>
            <a:ext cx="9397300" cy="2316420"/>
          </a:xfrm>
          <a:custGeom>
            <a:rect b="b" l="l" r="r" t="t"/>
            <a:pathLst>
              <a:path extrusionOk="0" h="20717" w="61736">
                <a:moveTo>
                  <a:pt x="43156" y="4385"/>
                </a:moveTo>
                <a:cubicBezTo>
                  <a:pt x="43148" y="4423"/>
                  <a:pt x="43148" y="4468"/>
                  <a:pt x="43163" y="4505"/>
                </a:cubicBezTo>
                <a:cubicBezTo>
                  <a:pt x="43163" y="4468"/>
                  <a:pt x="43163" y="4423"/>
                  <a:pt x="43156" y="4385"/>
                </a:cubicBezTo>
                <a:close/>
                <a:moveTo>
                  <a:pt x="43448" y="4662"/>
                </a:moveTo>
                <a:cubicBezTo>
                  <a:pt x="43456" y="4677"/>
                  <a:pt x="43658" y="4715"/>
                  <a:pt x="43658" y="4730"/>
                </a:cubicBezTo>
                <a:cubicBezTo>
                  <a:pt x="43651" y="4752"/>
                  <a:pt x="43613" y="4745"/>
                  <a:pt x="43576" y="4752"/>
                </a:cubicBezTo>
                <a:cubicBezTo>
                  <a:pt x="43568" y="4745"/>
                  <a:pt x="43568" y="4737"/>
                  <a:pt x="43568" y="4730"/>
                </a:cubicBezTo>
                <a:cubicBezTo>
                  <a:pt x="43568" y="4730"/>
                  <a:pt x="43553" y="4737"/>
                  <a:pt x="43531" y="4752"/>
                </a:cubicBezTo>
                <a:lnTo>
                  <a:pt x="43471" y="4760"/>
                </a:lnTo>
                <a:cubicBezTo>
                  <a:pt x="43508" y="4730"/>
                  <a:pt x="43531" y="4700"/>
                  <a:pt x="43531" y="4692"/>
                </a:cubicBezTo>
                <a:lnTo>
                  <a:pt x="43531" y="4692"/>
                </a:lnTo>
                <a:cubicBezTo>
                  <a:pt x="43493" y="4700"/>
                  <a:pt x="43463" y="4715"/>
                  <a:pt x="43433" y="4737"/>
                </a:cubicBezTo>
                <a:cubicBezTo>
                  <a:pt x="43403" y="4752"/>
                  <a:pt x="43373" y="4767"/>
                  <a:pt x="43343" y="4775"/>
                </a:cubicBezTo>
                <a:lnTo>
                  <a:pt x="43336" y="4775"/>
                </a:lnTo>
                <a:cubicBezTo>
                  <a:pt x="43328" y="4767"/>
                  <a:pt x="43403" y="4707"/>
                  <a:pt x="43448" y="4662"/>
                </a:cubicBezTo>
                <a:close/>
                <a:moveTo>
                  <a:pt x="43448" y="4782"/>
                </a:moveTo>
                <a:cubicBezTo>
                  <a:pt x="43456" y="4790"/>
                  <a:pt x="43463" y="4797"/>
                  <a:pt x="43471" y="4805"/>
                </a:cubicBezTo>
                <a:cubicBezTo>
                  <a:pt x="43448" y="4820"/>
                  <a:pt x="43418" y="4842"/>
                  <a:pt x="43396" y="4857"/>
                </a:cubicBezTo>
                <a:cubicBezTo>
                  <a:pt x="43388" y="4857"/>
                  <a:pt x="43418" y="4820"/>
                  <a:pt x="43448" y="4782"/>
                </a:cubicBezTo>
                <a:close/>
                <a:moveTo>
                  <a:pt x="42646" y="4872"/>
                </a:moveTo>
                <a:cubicBezTo>
                  <a:pt x="42639" y="4880"/>
                  <a:pt x="42639" y="4895"/>
                  <a:pt x="42646" y="4910"/>
                </a:cubicBezTo>
                <a:cubicBezTo>
                  <a:pt x="42646" y="4895"/>
                  <a:pt x="42646" y="4880"/>
                  <a:pt x="42646" y="4872"/>
                </a:cubicBezTo>
                <a:close/>
                <a:moveTo>
                  <a:pt x="47398" y="5187"/>
                </a:moveTo>
                <a:lnTo>
                  <a:pt x="47398" y="5187"/>
                </a:lnTo>
                <a:cubicBezTo>
                  <a:pt x="47405" y="5225"/>
                  <a:pt x="47420" y="5255"/>
                  <a:pt x="47435" y="5292"/>
                </a:cubicBezTo>
                <a:cubicBezTo>
                  <a:pt x="47428" y="5240"/>
                  <a:pt x="47413" y="5195"/>
                  <a:pt x="47398" y="5187"/>
                </a:cubicBezTo>
                <a:close/>
                <a:moveTo>
                  <a:pt x="47435" y="5292"/>
                </a:moveTo>
                <a:cubicBezTo>
                  <a:pt x="47443" y="5322"/>
                  <a:pt x="47443" y="5359"/>
                  <a:pt x="47450" y="5382"/>
                </a:cubicBezTo>
                <a:lnTo>
                  <a:pt x="47465" y="5382"/>
                </a:lnTo>
                <a:cubicBezTo>
                  <a:pt x="47458" y="5352"/>
                  <a:pt x="47450" y="5322"/>
                  <a:pt x="47435" y="5292"/>
                </a:cubicBezTo>
                <a:close/>
                <a:moveTo>
                  <a:pt x="10793" y="6754"/>
                </a:moveTo>
                <a:cubicBezTo>
                  <a:pt x="10793" y="6761"/>
                  <a:pt x="10800" y="6776"/>
                  <a:pt x="10800" y="6784"/>
                </a:cubicBezTo>
                <a:cubicBezTo>
                  <a:pt x="10770" y="6784"/>
                  <a:pt x="10740" y="6791"/>
                  <a:pt x="10718" y="6791"/>
                </a:cubicBezTo>
                <a:lnTo>
                  <a:pt x="10703" y="6791"/>
                </a:lnTo>
                <a:cubicBezTo>
                  <a:pt x="10703" y="6784"/>
                  <a:pt x="10748" y="6769"/>
                  <a:pt x="10793" y="6754"/>
                </a:cubicBezTo>
                <a:close/>
                <a:moveTo>
                  <a:pt x="10853" y="6649"/>
                </a:moveTo>
                <a:cubicBezTo>
                  <a:pt x="10853" y="6664"/>
                  <a:pt x="11010" y="6791"/>
                  <a:pt x="11003" y="6806"/>
                </a:cubicBezTo>
                <a:cubicBezTo>
                  <a:pt x="10998" y="6813"/>
                  <a:pt x="10993" y="6815"/>
                  <a:pt x="10986" y="6815"/>
                </a:cubicBezTo>
                <a:cubicBezTo>
                  <a:pt x="10970" y="6815"/>
                  <a:pt x="10947" y="6799"/>
                  <a:pt x="10920" y="6784"/>
                </a:cubicBezTo>
                <a:cubicBezTo>
                  <a:pt x="10920" y="6776"/>
                  <a:pt x="10920" y="6776"/>
                  <a:pt x="10920" y="6769"/>
                </a:cubicBezTo>
                <a:lnTo>
                  <a:pt x="10875" y="6769"/>
                </a:lnTo>
                <a:lnTo>
                  <a:pt x="10823" y="6746"/>
                </a:lnTo>
                <a:cubicBezTo>
                  <a:pt x="10868" y="6731"/>
                  <a:pt x="10905" y="6716"/>
                  <a:pt x="10905" y="6709"/>
                </a:cubicBezTo>
                <a:cubicBezTo>
                  <a:pt x="10905" y="6701"/>
                  <a:pt x="10688" y="6709"/>
                  <a:pt x="10688" y="6694"/>
                </a:cubicBezTo>
                <a:cubicBezTo>
                  <a:pt x="10740" y="6671"/>
                  <a:pt x="10793" y="6656"/>
                  <a:pt x="10853" y="6649"/>
                </a:cubicBezTo>
                <a:close/>
                <a:moveTo>
                  <a:pt x="29748" y="9751"/>
                </a:moveTo>
                <a:lnTo>
                  <a:pt x="29748" y="9759"/>
                </a:lnTo>
                <a:lnTo>
                  <a:pt x="29755" y="9751"/>
                </a:lnTo>
                <a:close/>
                <a:moveTo>
                  <a:pt x="29748" y="9759"/>
                </a:moveTo>
                <a:cubicBezTo>
                  <a:pt x="29745" y="9768"/>
                  <a:pt x="29745" y="9777"/>
                  <a:pt x="29747" y="9785"/>
                </a:cubicBezTo>
                <a:lnTo>
                  <a:pt x="29747" y="9785"/>
                </a:lnTo>
                <a:lnTo>
                  <a:pt x="29755" y="9781"/>
                </a:lnTo>
                <a:lnTo>
                  <a:pt x="29755" y="9766"/>
                </a:lnTo>
                <a:lnTo>
                  <a:pt x="29748" y="9766"/>
                </a:lnTo>
                <a:lnTo>
                  <a:pt x="29748" y="9759"/>
                </a:lnTo>
                <a:close/>
                <a:moveTo>
                  <a:pt x="29695" y="9824"/>
                </a:moveTo>
                <a:lnTo>
                  <a:pt x="29695" y="9841"/>
                </a:lnTo>
                <a:lnTo>
                  <a:pt x="29703" y="9849"/>
                </a:lnTo>
                <a:cubicBezTo>
                  <a:pt x="29713" y="9854"/>
                  <a:pt x="29727" y="9863"/>
                  <a:pt x="29739" y="9870"/>
                </a:cubicBezTo>
                <a:lnTo>
                  <a:pt x="29739" y="9870"/>
                </a:lnTo>
                <a:cubicBezTo>
                  <a:pt x="29726" y="9857"/>
                  <a:pt x="29710" y="9841"/>
                  <a:pt x="29695" y="9824"/>
                </a:cubicBezTo>
                <a:close/>
                <a:moveTo>
                  <a:pt x="29613" y="9886"/>
                </a:moveTo>
                <a:lnTo>
                  <a:pt x="29613" y="9886"/>
                </a:lnTo>
                <a:cubicBezTo>
                  <a:pt x="29621" y="9903"/>
                  <a:pt x="29629" y="9920"/>
                  <a:pt x="29639" y="9936"/>
                </a:cubicBezTo>
                <a:lnTo>
                  <a:pt x="29639" y="9936"/>
                </a:lnTo>
                <a:cubicBezTo>
                  <a:pt x="29624" y="9933"/>
                  <a:pt x="29608" y="9929"/>
                  <a:pt x="29590" y="9924"/>
                </a:cubicBezTo>
                <a:cubicBezTo>
                  <a:pt x="29560" y="9916"/>
                  <a:pt x="29530" y="9909"/>
                  <a:pt x="29500" y="9909"/>
                </a:cubicBezTo>
                <a:cubicBezTo>
                  <a:pt x="29500" y="9919"/>
                  <a:pt x="29587" y="9935"/>
                  <a:pt x="29647" y="9949"/>
                </a:cubicBezTo>
                <a:lnTo>
                  <a:pt x="29647" y="9949"/>
                </a:lnTo>
                <a:cubicBezTo>
                  <a:pt x="29644" y="9945"/>
                  <a:pt x="29641" y="9940"/>
                  <a:pt x="29639" y="9936"/>
                </a:cubicBezTo>
                <a:lnTo>
                  <a:pt x="29639" y="9936"/>
                </a:lnTo>
                <a:cubicBezTo>
                  <a:pt x="29640" y="9936"/>
                  <a:pt x="29641" y="9937"/>
                  <a:pt x="29642" y="9937"/>
                </a:cubicBezTo>
                <a:lnTo>
                  <a:pt x="29642" y="9937"/>
                </a:lnTo>
                <a:cubicBezTo>
                  <a:pt x="29632" y="9920"/>
                  <a:pt x="29621" y="9903"/>
                  <a:pt x="29613" y="9886"/>
                </a:cubicBezTo>
                <a:close/>
                <a:moveTo>
                  <a:pt x="29647" y="9949"/>
                </a:moveTo>
                <a:cubicBezTo>
                  <a:pt x="29652" y="9958"/>
                  <a:pt x="29658" y="9967"/>
                  <a:pt x="29665" y="9976"/>
                </a:cubicBezTo>
                <a:cubicBezTo>
                  <a:pt x="29661" y="9968"/>
                  <a:pt x="29656" y="9959"/>
                  <a:pt x="29650" y="9950"/>
                </a:cubicBezTo>
                <a:lnTo>
                  <a:pt x="29650" y="9950"/>
                </a:lnTo>
                <a:cubicBezTo>
                  <a:pt x="29649" y="9950"/>
                  <a:pt x="29648" y="9949"/>
                  <a:pt x="29647" y="9949"/>
                </a:cubicBezTo>
                <a:close/>
                <a:moveTo>
                  <a:pt x="60199" y="1"/>
                </a:moveTo>
                <a:cubicBezTo>
                  <a:pt x="60139" y="1"/>
                  <a:pt x="60079" y="203"/>
                  <a:pt x="60019" y="211"/>
                </a:cubicBezTo>
                <a:lnTo>
                  <a:pt x="60034" y="203"/>
                </a:lnTo>
                <a:cubicBezTo>
                  <a:pt x="60004" y="203"/>
                  <a:pt x="59967" y="158"/>
                  <a:pt x="59929" y="106"/>
                </a:cubicBezTo>
                <a:cubicBezTo>
                  <a:pt x="59899" y="61"/>
                  <a:pt x="59862" y="16"/>
                  <a:pt x="59832" y="16"/>
                </a:cubicBezTo>
                <a:cubicBezTo>
                  <a:pt x="59772" y="23"/>
                  <a:pt x="59765" y="241"/>
                  <a:pt x="59705" y="255"/>
                </a:cubicBezTo>
                <a:cubicBezTo>
                  <a:pt x="59701" y="258"/>
                  <a:pt x="59696" y="258"/>
                  <a:pt x="59692" y="258"/>
                </a:cubicBezTo>
                <a:cubicBezTo>
                  <a:pt x="59664" y="258"/>
                  <a:pt x="59631" y="220"/>
                  <a:pt x="59592" y="188"/>
                </a:cubicBezTo>
                <a:cubicBezTo>
                  <a:pt x="59553" y="156"/>
                  <a:pt x="59509" y="118"/>
                  <a:pt x="59483" y="118"/>
                </a:cubicBezTo>
                <a:cubicBezTo>
                  <a:pt x="59479" y="118"/>
                  <a:pt x="59475" y="119"/>
                  <a:pt x="59472" y="121"/>
                </a:cubicBezTo>
                <a:cubicBezTo>
                  <a:pt x="59412" y="136"/>
                  <a:pt x="59435" y="353"/>
                  <a:pt x="59375" y="375"/>
                </a:cubicBezTo>
                <a:cubicBezTo>
                  <a:pt x="59371" y="378"/>
                  <a:pt x="59367" y="379"/>
                  <a:pt x="59362" y="379"/>
                </a:cubicBezTo>
                <a:cubicBezTo>
                  <a:pt x="59336" y="379"/>
                  <a:pt x="59293" y="347"/>
                  <a:pt x="59255" y="315"/>
                </a:cubicBezTo>
                <a:cubicBezTo>
                  <a:pt x="59214" y="281"/>
                  <a:pt x="59173" y="247"/>
                  <a:pt x="59143" y="247"/>
                </a:cubicBezTo>
                <a:cubicBezTo>
                  <a:pt x="59140" y="247"/>
                  <a:pt x="59138" y="247"/>
                  <a:pt x="59135" y="248"/>
                </a:cubicBezTo>
                <a:cubicBezTo>
                  <a:pt x="59083" y="270"/>
                  <a:pt x="59097" y="488"/>
                  <a:pt x="59038" y="510"/>
                </a:cubicBezTo>
                <a:cubicBezTo>
                  <a:pt x="59036" y="511"/>
                  <a:pt x="59033" y="511"/>
                  <a:pt x="59031" y="511"/>
                </a:cubicBezTo>
                <a:cubicBezTo>
                  <a:pt x="59007" y="511"/>
                  <a:pt x="58966" y="477"/>
                  <a:pt x="58925" y="443"/>
                </a:cubicBezTo>
                <a:cubicBezTo>
                  <a:pt x="58884" y="402"/>
                  <a:pt x="58843" y="367"/>
                  <a:pt x="58813" y="367"/>
                </a:cubicBezTo>
                <a:cubicBezTo>
                  <a:pt x="58810" y="367"/>
                  <a:pt x="58808" y="367"/>
                  <a:pt x="58805" y="368"/>
                </a:cubicBezTo>
                <a:cubicBezTo>
                  <a:pt x="58753" y="383"/>
                  <a:pt x="58738" y="600"/>
                  <a:pt x="58678" y="608"/>
                </a:cubicBezTo>
                <a:cubicBezTo>
                  <a:pt x="58670" y="608"/>
                  <a:pt x="58648" y="563"/>
                  <a:pt x="58625" y="518"/>
                </a:cubicBezTo>
                <a:cubicBezTo>
                  <a:pt x="58610" y="473"/>
                  <a:pt x="58588" y="420"/>
                  <a:pt x="58580" y="420"/>
                </a:cubicBezTo>
                <a:cubicBezTo>
                  <a:pt x="58550" y="420"/>
                  <a:pt x="58543" y="638"/>
                  <a:pt x="58513" y="638"/>
                </a:cubicBezTo>
                <a:cubicBezTo>
                  <a:pt x="58490" y="638"/>
                  <a:pt x="58490" y="585"/>
                  <a:pt x="58475" y="533"/>
                </a:cubicBezTo>
                <a:cubicBezTo>
                  <a:pt x="58460" y="480"/>
                  <a:pt x="58445" y="428"/>
                  <a:pt x="58430" y="428"/>
                </a:cubicBezTo>
                <a:cubicBezTo>
                  <a:pt x="58423" y="428"/>
                  <a:pt x="58385" y="638"/>
                  <a:pt x="58363" y="638"/>
                </a:cubicBezTo>
                <a:cubicBezTo>
                  <a:pt x="58362" y="638"/>
                  <a:pt x="58360" y="638"/>
                  <a:pt x="58359" y="638"/>
                </a:cubicBezTo>
                <a:cubicBezTo>
                  <a:pt x="58340" y="638"/>
                  <a:pt x="58332" y="589"/>
                  <a:pt x="58318" y="540"/>
                </a:cubicBezTo>
                <a:cubicBezTo>
                  <a:pt x="58297" y="491"/>
                  <a:pt x="58283" y="442"/>
                  <a:pt x="58268" y="442"/>
                </a:cubicBezTo>
                <a:cubicBezTo>
                  <a:pt x="58267" y="442"/>
                  <a:pt x="58267" y="442"/>
                  <a:pt x="58266" y="443"/>
                </a:cubicBezTo>
                <a:cubicBezTo>
                  <a:pt x="58258" y="443"/>
                  <a:pt x="58266" y="653"/>
                  <a:pt x="58236" y="660"/>
                </a:cubicBezTo>
                <a:cubicBezTo>
                  <a:pt x="58228" y="660"/>
                  <a:pt x="58198" y="623"/>
                  <a:pt x="58168" y="578"/>
                </a:cubicBezTo>
                <a:cubicBezTo>
                  <a:pt x="58140" y="536"/>
                  <a:pt x="58106" y="495"/>
                  <a:pt x="58095" y="495"/>
                </a:cubicBezTo>
                <a:cubicBezTo>
                  <a:pt x="58094" y="495"/>
                  <a:pt x="58094" y="495"/>
                  <a:pt x="58093" y="495"/>
                </a:cubicBezTo>
                <a:cubicBezTo>
                  <a:pt x="58078" y="503"/>
                  <a:pt x="58153" y="698"/>
                  <a:pt x="58131" y="713"/>
                </a:cubicBezTo>
                <a:cubicBezTo>
                  <a:pt x="58128" y="715"/>
                  <a:pt x="58126" y="716"/>
                  <a:pt x="58122" y="716"/>
                </a:cubicBezTo>
                <a:cubicBezTo>
                  <a:pt x="58106" y="716"/>
                  <a:pt x="58079" y="685"/>
                  <a:pt x="58041" y="660"/>
                </a:cubicBezTo>
                <a:cubicBezTo>
                  <a:pt x="58000" y="627"/>
                  <a:pt x="57954" y="599"/>
                  <a:pt x="57945" y="599"/>
                </a:cubicBezTo>
                <a:cubicBezTo>
                  <a:pt x="57944" y="599"/>
                  <a:pt x="57943" y="599"/>
                  <a:pt x="57943" y="600"/>
                </a:cubicBezTo>
                <a:cubicBezTo>
                  <a:pt x="57921" y="623"/>
                  <a:pt x="58041" y="795"/>
                  <a:pt x="58018" y="818"/>
                </a:cubicBezTo>
                <a:cubicBezTo>
                  <a:pt x="58015" y="822"/>
                  <a:pt x="58011" y="824"/>
                  <a:pt x="58006" y="824"/>
                </a:cubicBezTo>
                <a:cubicBezTo>
                  <a:pt x="57987" y="824"/>
                  <a:pt x="57955" y="796"/>
                  <a:pt x="57913" y="773"/>
                </a:cubicBezTo>
                <a:cubicBezTo>
                  <a:pt x="57877" y="754"/>
                  <a:pt x="57840" y="731"/>
                  <a:pt x="57820" y="731"/>
                </a:cubicBezTo>
                <a:cubicBezTo>
                  <a:pt x="57815" y="731"/>
                  <a:pt x="57811" y="732"/>
                  <a:pt x="57808" y="735"/>
                </a:cubicBezTo>
                <a:cubicBezTo>
                  <a:pt x="57793" y="743"/>
                  <a:pt x="57906" y="930"/>
                  <a:pt x="57883" y="953"/>
                </a:cubicBezTo>
                <a:cubicBezTo>
                  <a:pt x="57880" y="955"/>
                  <a:pt x="57876" y="956"/>
                  <a:pt x="57872" y="956"/>
                </a:cubicBezTo>
                <a:cubicBezTo>
                  <a:pt x="57849" y="956"/>
                  <a:pt x="57816" y="925"/>
                  <a:pt x="57778" y="900"/>
                </a:cubicBezTo>
                <a:cubicBezTo>
                  <a:pt x="57739" y="874"/>
                  <a:pt x="57695" y="854"/>
                  <a:pt x="57679" y="854"/>
                </a:cubicBezTo>
                <a:cubicBezTo>
                  <a:pt x="57676" y="854"/>
                  <a:pt x="57674" y="854"/>
                  <a:pt x="57673" y="855"/>
                </a:cubicBezTo>
                <a:cubicBezTo>
                  <a:pt x="57666" y="863"/>
                  <a:pt x="57756" y="1057"/>
                  <a:pt x="57726" y="1080"/>
                </a:cubicBezTo>
                <a:cubicBezTo>
                  <a:pt x="57723" y="1082"/>
                  <a:pt x="57720" y="1083"/>
                  <a:pt x="57716" y="1083"/>
                </a:cubicBezTo>
                <a:cubicBezTo>
                  <a:pt x="57695" y="1083"/>
                  <a:pt x="57668" y="1046"/>
                  <a:pt x="57636" y="1020"/>
                </a:cubicBezTo>
                <a:cubicBezTo>
                  <a:pt x="57602" y="986"/>
                  <a:pt x="57557" y="959"/>
                  <a:pt x="57542" y="959"/>
                </a:cubicBezTo>
                <a:cubicBezTo>
                  <a:pt x="57541" y="959"/>
                  <a:pt x="57539" y="959"/>
                  <a:pt x="57539" y="960"/>
                </a:cubicBezTo>
                <a:cubicBezTo>
                  <a:pt x="57531" y="968"/>
                  <a:pt x="57591" y="1170"/>
                  <a:pt x="57561" y="1185"/>
                </a:cubicBezTo>
                <a:cubicBezTo>
                  <a:pt x="57558" y="1187"/>
                  <a:pt x="57555" y="1188"/>
                  <a:pt x="57552" y="1188"/>
                </a:cubicBezTo>
                <a:cubicBezTo>
                  <a:pt x="57532" y="1188"/>
                  <a:pt x="57511" y="1150"/>
                  <a:pt x="57479" y="1117"/>
                </a:cubicBezTo>
                <a:cubicBezTo>
                  <a:pt x="57444" y="1076"/>
                  <a:pt x="57410" y="1041"/>
                  <a:pt x="57393" y="1041"/>
                </a:cubicBezTo>
                <a:cubicBezTo>
                  <a:pt x="57391" y="1041"/>
                  <a:pt x="57390" y="1042"/>
                  <a:pt x="57389" y="1042"/>
                </a:cubicBezTo>
                <a:cubicBezTo>
                  <a:pt x="57374" y="1050"/>
                  <a:pt x="57404" y="1260"/>
                  <a:pt x="57374" y="1267"/>
                </a:cubicBezTo>
                <a:cubicBezTo>
                  <a:pt x="57373" y="1268"/>
                  <a:pt x="57371" y="1268"/>
                  <a:pt x="57370" y="1268"/>
                </a:cubicBezTo>
                <a:cubicBezTo>
                  <a:pt x="57354" y="1268"/>
                  <a:pt x="57327" y="1226"/>
                  <a:pt x="57306" y="1185"/>
                </a:cubicBezTo>
                <a:cubicBezTo>
                  <a:pt x="57278" y="1143"/>
                  <a:pt x="57250" y="1094"/>
                  <a:pt x="57234" y="1094"/>
                </a:cubicBezTo>
                <a:cubicBezTo>
                  <a:pt x="57233" y="1094"/>
                  <a:pt x="57232" y="1094"/>
                  <a:pt x="57231" y="1095"/>
                </a:cubicBezTo>
                <a:cubicBezTo>
                  <a:pt x="57216" y="1102"/>
                  <a:pt x="57231" y="1312"/>
                  <a:pt x="57201" y="1320"/>
                </a:cubicBezTo>
                <a:cubicBezTo>
                  <a:pt x="57186" y="1320"/>
                  <a:pt x="57164" y="1275"/>
                  <a:pt x="57134" y="1222"/>
                </a:cubicBezTo>
                <a:cubicBezTo>
                  <a:pt x="57111" y="1177"/>
                  <a:pt x="57089" y="1132"/>
                  <a:pt x="57074" y="1132"/>
                </a:cubicBezTo>
                <a:cubicBezTo>
                  <a:pt x="57059" y="1132"/>
                  <a:pt x="57059" y="1342"/>
                  <a:pt x="57029" y="1350"/>
                </a:cubicBezTo>
                <a:cubicBezTo>
                  <a:pt x="57014" y="1350"/>
                  <a:pt x="56991" y="1305"/>
                  <a:pt x="56969" y="1260"/>
                </a:cubicBezTo>
                <a:cubicBezTo>
                  <a:pt x="56946" y="1207"/>
                  <a:pt x="56916" y="1162"/>
                  <a:pt x="56901" y="1162"/>
                </a:cubicBezTo>
                <a:cubicBezTo>
                  <a:pt x="56894" y="1162"/>
                  <a:pt x="56901" y="1380"/>
                  <a:pt x="56872" y="1387"/>
                </a:cubicBezTo>
                <a:cubicBezTo>
                  <a:pt x="56857" y="1387"/>
                  <a:pt x="56827" y="1342"/>
                  <a:pt x="56797" y="1297"/>
                </a:cubicBezTo>
                <a:cubicBezTo>
                  <a:pt x="56774" y="1252"/>
                  <a:pt x="56744" y="1207"/>
                  <a:pt x="56729" y="1207"/>
                </a:cubicBezTo>
                <a:cubicBezTo>
                  <a:pt x="56714" y="1215"/>
                  <a:pt x="56752" y="1425"/>
                  <a:pt x="56729" y="1432"/>
                </a:cubicBezTo>
                <a:cubicBezTo>
                  <a:pt x="56726" y="1434"/>
                  <a:pt x="56723" y="1435"/>
                  <a:pt x="56720" y="1435"/>
                </a:cubicBezTo>
                <a:cubicBezTo>
                  <a:pt x="56700" y="1435"/>
                  <a:pt x="56679" y="1397"/>
                  <a:pt x="56647" y="1365"/>
                </a:cubicBezTo>
                <a:cubicBezTo>
                  <a:pt x="56612" y="1324"/>
                  <a:pt x="56578" y="1289"/>
                  <a:pt x="56561" y="1289"/>
                </a:cubicBezTo>
                <a:cubicBezTo>
                  <a:pt x="56559" y="1289"/>
                  <a:pt x="56558" y="1289"/>
                  <a:pt x="56557" y="1290"/>
                </a:cubicBezTo>
                <a:cubicBezTo>
                  <a:pt x="56549" y="1297"/>
                  <a:pt x="56632" y="1492"/>
                  <a:pt x="56609" y="1507"/>
                </a:cubicBezTo>
                <a:cubicBezTo>
                  <a:pt x="56606" y="1509"/>
                  <a:pt x="56603" y="1510"/>
                  <a:pt x="56600" y="1510"/>
                </a:cubicBezTo>
                <a:cubicBezTo>
                  <a:pt x="56578" y="1510"/>
                  <a:pt x="56551" y="1473"/>
                  <a:pt x="56512" y="1447"/>
                </a:cubicBezTo>
                <a:cubicBezTo>
                  <a:pt x="56478" y="1420"/>
                  <a:pt x="56437" y="1386"/>
                  <a:pt x="56425" y="1386"/>
                </a:cubicBezTo>
                <a:cubicBezTo>
                  <a:pt x="56423" y="1386"/>
                  <a:pt x="56422" y="1387"/>
                  <a:pt x="56422" y="1387"/>
                </a:cubicBezTo>
                <a:cubicBezTo>
                  <a:pt x="56414" y="1402"/>
                  <a:pt x="56527" y="1575"/>
                  <a:pt x="56504" y="1597"/>
                </a:cubicBezTo>
                <a:cubicBezTo>
                  <a:pt x="56502" y="1600"/>
                  <a:pt x="56498" y="1601"/>
                  <a:pt x="56494" y="1601"/>
                </a:cubicBezTo>
                <a:cubicBezTo>
                  <a:pt x="56475" y="1601"/>
                  <a:pt x="56442" y="1577"/>
                  <a:pt x="56399" y="1552"/>
                </a:cubicBezTo>
                <a:cubicBezTo>
                  <a:pt x="56360" y="1533"/>
                  <a:pt x="56321" y="1513"/>
                  <a:pt x="56307" y="1513"/>
                </a:cubicBezTo>
                <a:cubicBezTo>
                  <a:pt x="56305" y="1513"/>
                  <a:pt x="56303" y="1514"/>
                  <a:pt x="56302" y="1515"/>
                </a:cubicBezTo>
                <a:cubicBezTo>
                  <a:pt x="56287" y="1522"/>
                  <a:pt x="56429" y="1687"/>
                  <a:pt x="56414" y="1709"/>
                </a:cubicBezTo>
                <a:cubicBezTo>
                  <a:pt x="56410" y="1712"/>
                  <a:pt x="56405" y="1714"/>
                  <a:pt x="56400" y="1714"/>
                </a:cubicBezTo>
                <a:cubicBezTo>
                  <a:pt x="56377" y="1714"/>
                  <a:pt x="56344" y="1692"/>
                  <a:pt x="56302" y="1680"/>
                </a:cubicBezTo>
                <a:cubicBezTo>
                  <a:pt x="56267" y="1662"/>
                  <a:pt x="56228" y="1645"/>
                  <a:pt x="56208" y="1645"/>
                </a:cubicBezTo>
                <a:cubicBezTo>
                  <a:pt x="56203" y="1645"/>
                  <a:pt x="56199" y="1646"/>
                  <a:pt x="56197" y="1650"/>
                </a:cubicBezTo>
                <a:cubicBezTo>
                  <a:pt x="56189" y="1657"/>
                  <a:pt x="56339" y="1807"/>
                  <a:pt x="56324" y="1837"/>
                </a:cubicBezTo>
                <a:cubicBezTo>
                  <a:pt x="56321" y="1843"/>
                  <a:pt x="56315" y="1845"/>
                  <a:pt x="56308" y="1845"/>
                </a:cubicBezTo>
                <a:cubicBezTo>
                  <a:pt x="56286" y="1845"/>
                  <a:pt x="56251" y="1824"/>
                  <a:pt x="56212" y="1807"/>
                </a:cubicBezTo>
                <a:cubicBezTo>
                  <a:pt x="56175" y="1795"/>
                  <a:pt x="56134" y="1782"/>
                  <a:pt x="56115" y="1782"/>
                </a:cubicBezTo>
                <a:cubicBezTo>
                  <a:pt x="56111" y="1782"/>
                  <a:pt x="56108" y="1783"/>
                  <a:pt x="56107" y="1784"/>
                </a:cubicBezTo>
                <a:cubicBezTo>
                  <a:pt x="56100" y="1799"/>
                  <a:pt x="56257" y="1942"/>
                  <a:pt x="56242" y="1964"/>
                </a:cubicBezTo>
                <a:cubicBezTo>
                  <a:pt x="56237" y="1971"/>
                  <a:pt x="56230" y="1974"/>
                  <a:pt x="56221" y="1974"/>
                </a:cubicBezTo>
                <a:cubicBezTo>
                  <a:pt x="56199" y="1974"/>
                  <a:pt x="56166" y="1960"/>
                  <a:pt x="56130" y="1949"/>
                </a:cubicBezTo>
                <a:cubicBezTo>
                  <a:pt x="56096" y="1932"/>
                  <a:pt x="56054" y="1924"/>
                  <a:pt x="56035" y="1924"/>
                </a:cubicBezTo>
                <a:cubicBezTo>
                  <a:pt x="56028" y="1924"/>
                  <a:pt x="56025" y="1925"/>
                  <a:pt x="56025" y="1927"/>
                </a:cubicBezTo>
                <a:cubicBezTo>
                  <a:pt x="56017" y="1942"/>
                  <a:pt x="56174" y="2077"/>
                  <a:pt x="56167" y="2099"/>
                </a:cubicBezTo>
                <a:cubicBezTo>
                  <a:pt x="56162" y="2109"/>
                  <a:pt x="56155" y="2112"/>
                  <a:pt x="56145" y="2112"/>
                </a:cubicBezTo>
                <a:cubicBezTo>
                  <a:pt x="56123" y="2112"/>
                  <a:pt x="56091" y="2095"/>
                  <a:pt x="56055" y="2084"/>
                </a:cubicBezTo>
                <a:cubicBezTo>
                  <a:pt x="56016" y="2073"/>
                  <a:pt x="55978" y="2066"/>
                  <a:pt x="55957" y="2066"/>
                </a:cubicBezTo>
                <a:cubicBezTo>
                  <a:pt x="55949" y="2066"/>
                  <a:pt x="55944" y="2067"/>
                  <a:pt x="55942" y="2069"/>
                </a:cubicBezTo>
                <a:cubicBezTo>
                  <a:pt x="55935" y="2084"/>
                  <a:pt x="56092" y="2227"/>
                  <a:pt x="56077" y="2249"/>
                </a:cubicBezTo>
                <a:cubicBezTo>
                  <a:pt x="56073" y="2255"/>
                  <a:pt x="56067" y="2257"/>
                  <a:pt x="56060" y="2257"/>
                </a:cubicBezTo>
                <a:cubicBezTo>
                  <a:pt x="56039" y="2257"/>
                  <a:pt x="56006" y="2238"/>
                  <a:pt x="55972" y="2227"/>
                </a:cubicBezTo>
                <a:cubicBezTo>
                  <a:pt x="55929" y="2208"/>
                  <a:pt x="55886" y="2195"/>
                  <a:pt x="55868" y="2195"/>
                </a:cubicBezTo>
                <a:cubicBezTo>
                  <a:pt x="55864" y="2195"/>
                  <a:pt x="55861" y="2195"/>
                  <a:pt x="55860" y="2197"/>
                </a:cubicBezTo>
                <a:cubicBezTo>
                  <a:pt x="55852" y="2212"/>
                  <a:pt x="55980" y="2377"/>
                  <a:pt x="55965" y="2399"/>
                </a:cubicBezTo>
                <a:cubicBezTo>
                  <a:pt x="55960" y="2403"/>
                  <a:pt x="55956" y="2405"/>
                  <a:pt x="55951" y="2405"/>
                </a:cubicBezTo>
                <a:cubicBezTo>
                  <a:pt x="55930" y="2405"/>
                  <a:pt x="55904" y="2371"/>
                  <a:pt x="55867" y="2347"/>
                </a:cubicBezTo>
                <a:cubicBezTo>
                  <a:pt x="55827" y="2320"/>
                  <a:pt x="55787" y="2293"/>
                  <a:pt x="55773" y="2293"/>
                </a:cubicBezTo>
                <a:cubicBezTo>
                  <a:pt x="55772" y="2293"/>
                  <a:pt x="55771" y="2293"/>
                  <a:pt x="55770" y="2294"/>
                </a:cubicBezTo>
                <a:cubicBezTo>
                  <a:pt x="55762" y="2302"/>
                  <a:pt x="55822" y="2504"/>
                  <a:pt x="55800" y="2519"/>
                </a:cubicBezTo>
                <a:cubicBezTo>
                  <a:pt x="55798" y="2519"/>
                  <a:pt x="55796" y="2520"/>
                  <a:pt x="55794" y="2520"/>
                </a:cubicBezTo>
                <a:cubicBezTo>
                  <a:pt x="55769" y="2520"/>
                  <a:pt x="55760" y="2471"/>
                  <a:pt x="55732" y="2429"/>
                </a:cubicBezTo>
                <a:cubicBezTo>
                  <a:pt x="55702" y="2377"/>
                  <a:pt x="55680" y="2332"/>
                  <a:pt x="55665" y="2332"/>
                </a:cubicBezTo>
                <a:cubicBezTo>
                  <a:pt x="55650" y="2332"/>
                  <a:pt x="55635" y="2549"/>
                  <a:pt x="55612" y="2549"/>
                </a:cubicBezTo>
                <a:cubicBezTo>
                  <a:pt x="55590" y="2549"/>
                  <a:pt x="55582" y="2339"/>
                  <a:pt x="55560" y="2332"/>
                </a:cubicBezTo>
                <a:cubicBezTo>
                  <a:pt x="55537" y="2332"/>
                  <a:pt x="55530" y="2384"/>
                  <a:pt x="55515" y="2429"/>
                </a:cubicBezTo>
                <a:cubicBezTo>
                  <a:pt x="55500" y="2474"/>
                  <a:pt x="55477" y="2526"/>
                  <a:pt x="55470" y="2526"/>
                </a:cubicBezTo>
                <a:cubicBezTo>
                  <a:pt x="55455" y="2526"/>
                  <a:pt x="55462" y="2317"/>
                  <a:pt x="55440" y="2309"/>
                </a:cubicBezTo>
                <a:cubicBezTo>
                  <a:pt x="55418" y="2309"/>
                  <a:pt x="55410" y="2354"/>
                  <a:pt x="55388" y="2407"/>
                </a:cubicBezTo>
                <a:cubicBezTo>
                  <a:pt x="55365" y="2451"/>
                  <a:pt x="55350" y="2496"/>
                  <a:pt x="55335" y="2496"/>
                </a:cubicBezTo>
                <a:cubicBezTo>
                  <a:pt x="55328" y="2496"/>
                  <a:pt x="55328" y="2287"/>
                  <a:pt x="55305" y="2279"/>
                </a:cubicBezTo>
                <a:cubicBezTo>
                  <a:pt x="55290" y="2279"/>
                  <a:pt x="55283" y="2332"/>
                  <a:pt x="55268" y="2384"/>
                </a:cubicBezTo>
                <a:cubicBezTo>
                  <a:pt x="55245" y="2429"/>
                  <a:pt x="55230" y="2481"/>
                  <a:pt x="55223" y="2481"/>
                </a:cubicBezTo>
                <a:cubicBezTo>
                  <a:pt x="55208" y="2481"/>
                  <a:pt x="55178" y="2272"/>
                  <a:pt x="55155" y="2272"/>
                </a:cubicBezTo>
                <a:cubicBezTo>
                  <a:pt x="55133" y="2272"/>
                  <a:pt x="55133" y="2481"/>
                  <a:pt x="55118" y="2481"/>
                </a:cubicBezTo>
                <a:cubicBezTo>
                  <a:pt x="55116" y="2482"/>
                  <a:pt x="55115" y="2482"/>
                  <a:pt x="55113" y="2482"/>
                </a:cubicBezTo>
                <a:cubicBezTo>
                  <a:pt x="55092" y="2482"/>
                  <a:pt x="55071" y="2434"/>
                  <a:pt x="55050" y="2392"/>
                </a:cubicBezTo>
                <a:cubicBezTo>
                  <a:pt x="55020" y="2339"/>
                  <a:pt x="54998" y="2294"/>
                  <a:pt x="54983" y="2294"/>
                </a:cubicBezTo>
                <a:cubicBezTo>
                  <a:pt x="54968" y="2294"/>
                  <a:pt x="54998" y="2511"/>
                  <a:pt x="54968" y="2519"/>
                </a:cubicBezTo>
                <a:cubicBezTo>
                  <a:pt x="54965" y="2521"/>
                  <a:pt x="54962" y="2522"/>
                  <a:pt x="54959" y="2522"/>
                </a:cubicBezTo>
                <a:cubicBezTo>
                  <a:pt x="54939" y="2522"/>
                  <a:pt x="54918" y="2483"/>
                  <a:pt x="54885" y="2444"/>
                </a:cubicBezTo>
                <a:cubicBezTo>
                  <a:pt x="54858" y="2409"/>
                  <a:pt x="54823" y="2368"/>
                  <a:pt x="54807" y="2368"/>
                </a:cubicBezTo>
                <a:cubicBezTo>
                  <a:pt x="54805" y="2368"/>
                  <a:pt x="54804" y="2368"/>
                  <a:pt x="54803" y="2369"/>
                </a:cubicBezTo>
                <a:cubicBezTo>
                  <a:pt x="54788" y="2377"/>
                  <a:pt x="54855" y="2579"/>
                  <a:pt x="54833" y="2594"/>
                </a:cubicBezTo>
                <a:cubicBezTo>
                  <a:pt x="54829" y="2596"/>
                  <a:pt x="54825" y="2597"/>
                  <a:pt x="54821" y="2597"/>
                </a:cubicBezTo>
                <a:cubicBezTo>
                  <a:pt x="54796" y="2597"/>
                  <a:pt x="54774" y="2560"/>
                  <a:pt x="54735" y="2534"/>
                </a:cubicBezTo>
                <a:cubicBezTo>
                  <a:pt x="54701" y="2500"/>
                  <a:pt x="54661" y="2466"/>
                  <a:pt x="54648" y="2466"/>
                </a:cubicBezTo>
                <a:cubicBezTo>
                  <a:pt x="54647" y="2466"/>
                  <a:pt x="54646" y="2466"/>
                  <a:pt x="54646" y="2466"/>
                </a:cubicBezTo>
                <a:cubicBezTo>
                  <a:pt x="54631" y="2474"/>
                  <a:pt x="54713" y="2669"/>
                  <a:pt x="54691" y="2691"/>
                </a:cubicBezTo>
                <a:cubicBezTo>
                  <a:pt x="54687" y="2693"/>
                  <a:pt x="54684" y="2694"/>
                  <a:pt x="54681" y="2694"/>
                </a:cubicBezTo>
                <a:cubicBezTo>
                  <a:pt x="54660" y="2694"/>
                  <a:pt x="54633" y="2657"/>
                  <a:pt x="54601" y="2631"/>
                </a:cubicBezTo>
                <a:cubicBezTo>
                  <a:pt x="54560" y="2598"/>
                  <a:pt x="54520" y="2570"/>
                  <a:pt x="54507" y="2570"/>
                </a:cubicBezTo>
                <a:cubicBezTo>
                  <a:pt x="54505" y="2570"/>
                  <a:pt x="54504" y="2571"/>
                  <a:pt x="54503" y="2571"/>
                </a:cubicBezTo>
                <a:cubicBezTo>
                  <a:pt x="54496" y="2579"/>
                  <a:pt x="54578" y="2774"/>
                  <a:pt x="54556" y="2789"/>
                </a:cubicBezTo>
                <a:cubicBezTo>
                  <a:pt x="54551" y="2793"/>
                  <a:pt x="54547" y="2795"/>
                  <a:pt x="54542" y="2795"/>
                </a:cubicBezTo>
                <a:cubicBezTo>
                  <a:pt x="54521" y="2795"/>
                  <a:pt x="54495" y="2759"/>
                  <a:pt x="54458" y="2729"/>
                </a:cubicBezTo>
                <a:cubicBezTo>
                  <a:pt x="54424" y="2701"/>
                  <a:pt x="54384" y="2668"/>
                  <a:pt x="54371" y="2668"/>
                </a:cubicBezTo>
                <a:cubicBezTo>
                  <a:pt x="54370" y="2668"/>
                  <a:pt x="54369" y="2668"/>
                  <a:pt x="54368" y="2669"/>
                </a:cubicBezTo>
                <a:cubicBezTo>
                  <a:pt x="54361" y="2676"/>
                  <a:pt x="54436" y="2871"/>
                  <a:pt x="54413" y="2886"/>
                </a:cubicBezTo>
                <a:cubicBezTo>
                  <a:pt x="54410" y="2888"/>
                  <a:pt x="54407" y="2889"/>
                  <a:pt x="54404" y="2889"/>
                </a:cubicBezTo>
                <a:cubicBezTo>
                  <a:pt x="54382" y="2889"/>
                  <a:pt x="54355" y="2851"/>
                  <a:pt x="54316" y="2819"/>
                </a:cubicBezTo>
                <a:cubicBezTo>
                  <a:pt x="54278" y="2781"/>
                  <a:pt x="54241" y="2751"/>
                  <a:pt x="54226" y="2751"/>
                </a:cubicBezTo>
                <a:cubicBezTo>
                  <a:pt x="54211" y="2759"/>
                  <a:pt x="54286" y="2961"/>
                  <a:pt x="54256" y="2976"/>
                </a:cubicBezTo>
                <a:cubicBezTo>
                  <a:pt x="54253" y="2978"/>
                  <a:pt x="54250" y="2979"/>
                  <a:pt x="54247" y="2979"/>
                </a:cubicBezTo>
                <a:cubicBezTo>
                  <a:pt x="54227" y="2979"/>
                  <a:pt x="54206" y="2941"/>
                  <a:pt x="54173" y="2909"/>
                </a:cubicBezTo>
                <a:cubicBezTo>
                  <a:pt x="54139" y="2868"/>
                  <a:pt x="54105" y="2833"/>
                  <a:pt x="54088" y="2833"/>
                </a:cubicBezTo>
                <a:cubicBezTo>
                  <a:pt x="54086" y="2833"/>
                  <a:pt x="54085" y="2833"/>
                  <a:pt x="54083" y="2834"/>
                </a:cubicBezTo>
                <a:cubicBezTo>
                  <a:pt x="54076" y="2841"/>
                  <a:pt x="54136" y="3044"/>
                  <a:pt x="54106" y="3059"/>
                </a:cubicBezTo>
                <a:cubicBezTo>
                  <a:pt x="54104" y="3059"/>
                  <a:pt x="54103" y="3059"/>
                  <a:pt x="54101" y="3059"/>
                </a:cubicBezTo>
                <a:cubicBezTo>
                  <a:pt x="54080" y="3059"/>
                  <a:pt x="54058" y="3018"/>
                  <a:pt x="54023" y="2976"/>
                </a:cubicBezTo>
                <a:cubicBezTo>
                  <a:pt x="53996" y="2941"/>
                  <a:pt x="53962" y="2900"/>
                  <a:pt x="53945" y="2900"/>
                </a:cubicBezTo>
                <a:cubicBezTo>
                  <a:pt x="53943" y="2900"/>
                  <a:pt x="53942" y="2901"/>
                  <a:pt x="53941" y="2901"/>
                </a:cubicBezTo>
                <a:cubicBezTo>
                  <a:pt x="53934" y="2909"/>
                  <a:pt x="53978" y="3119"/>
                  <a:pt x="53949" y="3126"/>
                </a:cubicBezTo>
                <a:cubicBezTo>
                  <a:pt x="53946" y="3128"/>
                  <a:pt x="53943" y="3129"/>
                  <a:pt x="53941" y="3129"/>
                </a:cubicBezTo>
                <a:cubicBezTo>
                  <a:pt x="53922" y="3129"/>
                  <a:pt x="53907" y="3083"/>
                  <a:pt x="53874" y="3044"/>
                </a:cubicBezTo>
                <a:cubicBezTo>
                  <a:pt x="53844" y="2999"/>
                  <a:pt x="53814" y="2961"/>
                  <a:pt x="53799" y="2961"/>
                </a:cubicBezTo>
                <a:cubicBezTo>
                  <a:pt x="53784" y="2969"/>
                  <a:pt x="53814" y="3178"/>
                  <a:pt x="53791" y="3186"/>
                </a:cubicBezTo>
                <a:cubicBezTo>
                  <a:pt x="53776" y="3186"/>
                  <a:pt x="53754" y="3141"/>
                  <a:pt x="53724" y="3096"/>
                </a:cubicBezTo>
                <a:cubicBezTo>
                  <a:pt x="53701" y="3044"/>
                  <a:pt x="53671" y="2999"/>
                  <a:pt x="53664" y="2999"/>
                </a:cubicBezTo>
                <a:cubicBezTo>
                  <a:pt x="53649" y="2999"/>
                  <a:pt x="53656" y="3216"/>
                  <a:pt x="53634" y="3216"/>
                </a:cubicBezTo>
                <a:cubicBezTo>
                  <a:pt x="53632" y="3216"/>
                  <a:pt x="53630" y="3217"/>
                  <a:pt x="53628" y="3217"/>
                </a:cubicBezTo>
                <a:cubicBezTo>
                  <a:pt x="53603" y="3217"/>
                  <a:pt x="53595" y="3168"/>
                  <a:pt x="53574" y="3126"/>
                </a:cubicBezTo>
                <a:cubicBezTo>
                  <a:pt x="53559" y="3081"/>
                  <a:pt x="53536" y="3029"/>
                  <a:pt x="53521" y="3029"/>
                </a:cubicBezTo>
                <a:cubicBezTo>
                  <a:pt x="53514" y="3029"/>
                  <a:pt x="53506" y="3246"/>
                  <a:pt x="53484" y="3246"/>
                </a:cubicBezTo>
                <a:cubicBezTo>
                  <a:pt x="53482" y="3246"/>
                  <a:pt x="53481" y="3247"/>
                  <a:pt x="53480" y="3247"/>
                </a:cubicBezTo>
                <a:cubicBezTo>
                  <a:pt x="53459" y="3247"/>
                  <a:pt x="53445" y="3198"/>
                  <a:pt x="53424" y="3156"/>
                </a:cubicBezTo>
                <a:cubicBezTo>
                  <a:pt x="53401" y="3104"/>
                  <a:pt x="53379" y="3059"/>
                  <a:pt x="53371" y="3059"/>
                </a:cubicBezTo>
                <a:cubicBezTo>
                  <a:pt x="53356" y="3059"/>
                  <a:pt x="53379" y="3276"/>
                  <a:pt x="53356" y="3283"/>
                </a:cubicBezTo>
                <a:cubicBezTo>
                  <a:pt x="53355" y="3284"/>
                  <a:pt x="53353" y="3284"/>
                  <a:pt x="53351" y="3284"/>
                </a:cubicBezTo>
                <a:cubicBezTo>
                  <a:pt x="53331" y="3284"/>
                  <a:pt x="53309" y="3243"/>
                  <a:pt x="53281" y="3201"/>
                </a:cubicBezTo>
                <a:cubicBezTo>
                  <a:pt x="53254" y="3159"/>
                  <a:pt x="53220" y="3118"/>
                  <a:pt x="53209" y="3118"/>
                </a:cubicBezTo>
                <a:cubicBezTo>
                  <a:pt x="53208" y="3118"/>
                  <a:pt x="53207" y="3118"/>
                  <a:pt x="53207" y="3119"/>
                </a:cubicBezTo>
                <a:cubicBezTo>
                  <a:pt x="53192" y="3126"/>
                  <a:pt x="53266" y="3321"/>
                  <a:pt x="53251" y="3336"/>
                </a:cubicBezTo>
                <a:cubicBezTo>
                  <a:pt x="53248" y="3338"/>
                  <a:pt x="53244" y="3339"/>
                  <a:pt x="53240" y="3339"/>
                </a:cubicBezTo>
                <a:cubicBezTo>
                  <a:pt x="53219" y="3339"/>
                  <a:pt x="53192" y="3308"/>
                  <a:pt x="53154" y="3276"/>
                </a:cubicBezTo>
                <a:cubicBezTo>
                  <a:pt x="53114" y="3249"/>
                  <a:pt x="53080" y="3222"/>
                  <a:pt x="53067" y="3222"/>
                </a:cubicBezTo>
                <a:cubicBezTo>
                  <a:pt x="53066" y="3222"/>
                  <a:pt x="53065" y="3223"/>
                  <a:pt x="53064" y="3223"/>
                </a:cubicBezTo>
                <a:cubicBezTo>
                  <a:pt x="53057" y="3231"/>
                  <a:pt x="53177" y="3396"/>
                  <a:pt x="53162" y="3411"/>
                </a:cubicBezTo>
                <a:cubicBezTo>
                  <a:pt x="53158" y="3416"/>
                  <a:pt x="53154" y="3418"/>
                  <a:pt x="53149" y="3418"/>
                </a:cubicBezTo>
                <a:cubicBezTo>
                  <a:pt x="53130" y="3418"/>
                  <a:pt x="53099" y="3391"/>
                  <a:pt x="53064" y="3373"/>
                </a:cubicBezTo>
                <a:cubicBezTo>
                  <a:pt x="53025" y="3354"/>
                  <a:pt x="52981" y="3334"/>
                  <a:pt x="52964" y="3334"/>
                </a:cubicBezTo>
                <a:cubicBezTo>
                  <a:pt x="52962" y="3334"/>
                  <a:pt x="52960" y="3335"/>
                  <a:pt x="52959" y="3336"/>
                </a:cubicBezTo>
                <a:cubicBezTo>
                  <a:pt x="52952" y="3343"/>
                  <a:pt x="53102" y="3493"/>
                  <a:pt x="53087" y="3516"/>
                </a:cubicBezTo>
                <a:cubicBezTo>
                  <a:pt x="53085" y="3519"/>
                  <a:pt x="53082" y="3520"/>
                  <a:pt x="53079" y="3520"/>
                </a:cubicBezTo>
                <a:cubicBezTo>
                  <a:pt x="53062" y="3520"/>
                  <a:pt x="53024" y="3497"/>
                  <a:pt x="52982" y="3478"/>
                </a:cubicBezTo>
                <a:cubicBezTo>
                  <a:pt x="52947" y="3461"/>
                  <a:pt x="52912" y="3443"/>
                  <a:pt x="52895" y="3443"/>
                </a:cubicBezTo>
                <a:cubicBezTo>
                  <a:pt x="52890" y="3443"/>
                  <a:pt x="52886" y="3445"/>
                  <a:pt x="52884" y="3448"/>
                </a:cubicBezTo>
                <a:cubicBezTo>
                  <a:pt x="52869" y="3456"/>
                  <a:pt x="53019" y="3606"/>
                  <a:pt x="53004" y="3628"/>
                </a:cubicBezTo>
                <a:cubicBezTo>
                  <a:pt x="53001" y="3631"/>
                  <a:pt x="52998" y="3632"/>
                  <a:pt x="52994" y="3632"/>
                </a:cubicBezTo>
                <a:cubicBezTo>
                  <a:pt x="52975" y="3632"/>
                  <a:pt x="52943" y="3608"/>
                  <a:pt x="52907" y="3583"/>
                </a:cubicBezTo>
                <a:cubicBezTo>
                  <a:pt x="52860" y="3563"/>
                  <a:pt x="52819" y="3537"/>
                  <a:pt x="52805" y="3537"/>
                </a:cubicBezTo>
                <a:cubicBezTo>
                  <a:pt x="52804" y="3537"/>
                  <a:pt x="52803" y="3537"/>
                  <a:pt x="52802" y="3538"/>
                </a:cubicBezTo>
                <a:cubicBezTo>
                  <a:pt x="52794" y="3546"/>
                  <a:pt x="52914" y="3726"/>
                  <a:pt x="52899" y="3741"/>
                </a:cubicBezTo>
                <a:cubicBezTo>
                  <a:pt x="52897" y="3741"/>
                  <a:pt x="52895" y="3742"/>
                  <a:pt x="52893" y="3742"/>
                </a:cubicBezTo>
                <a:cubicBezTo>
                  <a:pt x="52871" y="3742"/>
                  <a:pt x="52843" y="3707"/>
                  <a:pt x="52809" y="3673"/>
                </a:cubicBezTo>
                <a:cubicBezTo>
                  <a:pt x="52775" y="3639"/>
                  <a:pt x="52741" y="3605"/>
                  <a:pt x="52729" y="3605"/>
                </a:cubicBezTo>
                <a:cubicBezTo>
                  <a:pt x="52728" y="3605"/>
                  <a:pt x="52727" y="3605"/>
                  <a:pt x="52727" y="3606"/>
                </a:cubicBezTo>
                <a:cubicBezTo>
                  <a:pt x="52712" y="3613"/>
                  <a:pt x="52757" y="3823"/>
                  <a:pt x="52734" y="3823"/>
                </a:cubicBezTo>
                <a:cubicBezTo>
                  <a:pt x="52719" y="3793"/>
                  <a:pt x="52704" y="3756"/>
                  <a:pt x="52704" y="3726"/>
                </a:cubicBezTo>
                <a:cubicBezTo>
                  <a:pt x="52697" y="3688"/>
                  <a:pt x="52682" y="3651"/>
                  <a:pt x="52667" y="3621"/>
                </a:cubicBezTo>
                <a:cubicBezTo>
                  <a:pt x="52652" y="3621"/>
                  <a:pt x="52629" y="3831"/>
                  <a:pt x="52622" y="3831"/>
                </a:cubicBezTo>
                <a:cubicBezTo>
                  <a:pt x="52607" y="3823"/>
                  <a:pt x="52622" y="3621"/>
                  <a:pt x="52607" y="3613"/>
                </a:cubicBezTo>
                <a:cubicBezTo>
                  <a:pt x="52592" y="3643"/>
                  <a:pt x="52577" y="3673"/>
                  <a:pt x="52562" y="3711"/>
                </a:cubicBezTo>
                <a:cubicBezTo>
                  <a:pt x="52548" y="3753"/>
                  <a:pt x="52534" y="3801"/>
                  <a:pt x="52526" y="3801"/>
                </a:cubicBezTo>
                <a:cubicBezTo>
                  <a:pt x="52525" y="3801"/>
                  <a:pt x="52525" y="3801"/>
                  <a:pt x="52524" y="3801"/>
                </a:cubicBezTo>
                <a:cubicBezTo>
                  <a:pt x="52517" y="3801"/>
                  <a:pt x="52547" y="3591"/>
                  <a:pt x="52532" y="3591"/>
                </a:cubicBezTo>
                <a:lnTo>
                  <a:pt x="52532" y="3591"/>
                </a:lnTo>
                <a:cubicBezTo>
                  <a:pt x="52509" y="3621"/>
                  <a:pt x="52495" y="3651"/>
                  <a:pt x="52487" y="3681"/>
                </a:cubicBezTo>
                <a:cubicBezTo>
                  <a:pt x="52480" y="3718"/>
                  <a:pt x="52457" y="3748"/>
                  <a:pt x="52442" y="3778"/>
                </a:cubicBezTo>
                <a:cubicBezTo>
                  <a:pt x="52427" y="3778"/>
                  <a:pt x="52457" y="3568"/>
                  <a:pt x="52450" y="3568"/>
                </a:cubicBezTo>
                <a:cubicBezTo>
                  <a:pt x="52449" y="3568"/>
                  <a:pt x="52448" y="3568"/>
                  <a:pt x="52447" y="3568"/>
                </a:cubicBezTo>
                <a:cubicBezTo>
                  <a:pt x="52433" y="3568"/>
                  <a:pt x="52419" y="3617"/>
                  <a:pt x="52405" y="3666"/>
                </a:cubicBezTo>
                <a:cubicBezTo>
                  <a:pt x="52397" y="3696"/>
                  <a:pt x="52390" y="3726"/>
                  <a:pt x="52367" y="3756"/>
                </a:cubicBezTo>
                <a:cubicBezTo>
                  <a:pt x="52352" y="3756"/>
                  <a:pt x="52360" y="3546"/>
                  <a:pt x="52345" y="3546"/>
                </a:cubicBezTo>
                <a:cubicBezTo>
                  <a:pt x="52330" y="3546"/>
                  <a:pt x="52322" y="3598"/>
                  <a:pt x="52315" y="3651"/>
                </a:cubicBezTo>
                <a:cubicBezTo>
                  <a:pt x="52300" y="3703"/>
                  <a:pt x="52292" y="3756"/>
                  <a:pt x="52285" y="3756"/>
                </a:cubicBezTo>
                <a:cubicBezTo>
                  <a:pt x="52270" y="3756"/>
                  <a:pt x="52240" y="3546"/>
                  <a:pt x="52225" y="3546"/>
                </a:cubicBezTo>
                <a:cubicBezTo>
                  <a:pt x="52202" y="3546"/>
                  <a:pt x="52195" y="3756"/>
                  <a:pt x="52180" y="3756"/>
                </a:cubicBezTo>
                <a:cubicBezTo>
                  <a:pt x="52157" y="3756"/>
                  <a:pt x="52150" y="3711"/>
                  <a:pt x="52135" y="3658"/>
                </a:cubicBezTo>
                <a:cubicBezTo>
                  <a:pt x="52120" y="3606"/>
                  <a:pt x="52105" y="3561"/>
                  <a:pt x="52090" y="3561"/>
                </a:cubicBezTo>
                <a:cubicBezTo>
                  <a:pt x="52082" y="3561"/>
                  <a:pt x="52097" y="3771"/>
                  <a:pt x="52082" y="3778"/>
                </a:cubicBezTo>
                <a:cubicBezTo>
                  <a:pt x="52067" y="3778"/>
                  <a:pt x="52045" y="3733"/>
                  <a:pt x="52022" y="3688"/>
                </a:cubicBezTo>
                <a:cubicBezTo>
                  <a:pt x="51994" y="3646"/>
                  <a:pt x="51973" y="3597"/>
                  <a:pt x="51958" y="3597"/>
                </a:cubicBezTo>
                <a:cubicBezTo>
                  <a:pt x="51957" y="3597"/>
                  <a:pt x="51956" y="3598"/>
                  <a:pt x="51955" y="3598"/>
                </a:cubicBezTo>
                <a:cubicBezTo>
                  <a:pt x="51947" y="3606"/>
                  <a:pt x="52022" y="3801"/>
                  <a:pt x="52000" y="3808"/>
                </a:cubicBezTo>
                <a:cubicBezTo>
                  <a:pt x="51998" y="3810"/>
                  <a:pt x="51996" y="3811"/>
                  <a:pt x="51993" y="3811"/>
                </a:cubicBezTo>
                <a:cubicBezTo>
                  <a:pt x="51977" y="3811"/>
                  <a:pt x="51950" y="3773"/>
                  <a:pt x="51917" y="3741"/>
                </a:cubicBezTo>
                <a:cubicBezTo>
                  <a:pt x="51883" y="3706"/>
                  <a:pt x="51849" y="3672"/>
                  <a:pt x="51838" y="3672"/>
                </a:cubicBezTo>
                <a:cubicBezTo>
                  <a:pt x="51836" y="3672"/>
                  <a:pt x="51836" y="3672"/>
                  <a:pt x="51835" y="3673"/>
                </a:cubicBezTo>
                <a:cubicBezTo>
                  <a:pt x="51827" y="3681"/>
                  <a:pt x="51947" y="3853"/>
                  <a:pt x="51940" y="3861"/>
                </a:cubicBezTo>
                <a:cubicBezTo>
                  <a:pt x="51902" y="3853"/>
                  <a:pt x="51872" y="3831"/>
                  <a:pt x="51842" y="3808"/>
                </a:cubicBezTo>
                <a:cubicBezTo>
                  <a:pt x="51812" y="3786"/>
                  <a:pt x="51782" y="3771"/>
                  <a:pt x="51753" y="3756"/>
                </a:cubicBezTo>
                <a:lnTo>
                  <a:pt x="51753" y="3756"/>
                </a:lnTo>
                <a:cubicBezTo>
                  <a:pt x="51745" y="3771"/>
                  <a:pt x="51902" y="3905"/>
                  <a:pt x="51895" y="3913"/>
                </a:cubicBezTo>
                <a:cubicBezTo>
                  <a:pt x="51894" y="3914"/>
                  <a:pt x="51893" y="3914"/>
                  <a:pt x="51891" y="3914"/>
                </a:cubicBezTo>
                <a:cubicBezTo>
                  <a:pt x="51878" y="3914"/>
                  <a:pt x="51838" y="3888"/>
                  <a:pt x="51797" y="3868"/>
                </a:cubicBezTo>
                <a:cubicBezTo>
                  <a:pt x="51775" y="3853"/>
                  <a:pt x="51738" y="3838"/>
                  <a:pt x="51708" y="3823"/>
                </a:cubicBezTo>
                <a:lnTo>
                  <a:pt x="51708" y="3823"/>
                </a:lnTo>
                <a:cubicBezTo>
                  <a:pt x="51700" y="3838"/>
                  <a:pt x="51857" y="3965"/>
                  <a:pt x="51850" y="3980"/>
                </a:cubicBezTo>
                <a:cubicBezTo>
                  <a:pt x="51849" y="3981"/>
                  <a:pt x="51848" y="3982"/>
                  <a:pt x="51847" y="3982"/>
                </a:cubicBezTo>
                <a:cubicBezTo>
                  <a:pt x="51834" y="3982"/>
                  <a:pt x="51800" y="3955"/>
                  <a:pt x="51760" y="3928"/>
                </a:cubicBezTo>
                <a:cubicBezTo>
                  <a:pt x="51721" y="3902"/>
                  <a:pt x="51676" y="3882"/>
                  <a:pt x="51665" y="3882"/>
                </a:cubicBezTo>
                <a:cubicBezTo>
                  <a:pt x="51663" y="3882"/>
                  <a:pt x="51663" y="3882"/>
                  <a:pt x="51663" y="3883"/>
                </a:cubicBezTo>
                <a:cubicBezTo>
                  <a:pt x="51663" y="3883"/>
                  <a:pt x="51797" y="4040"/>
                  <a:pt x="51790" y="4048"/>
                </a:cubicBezTo>
                <a:cubicBezTo>
                  <a:pt x="51789" y="4050"/>
                  <a:pt x="51788" y="4051"/>
                  <a:pt x="51786" y="4051"/>
                </a:cubicBezTo>
                <a:cubicBezTo>
                  <a:pt x="51774" y="4051"/>
                  <a:pt x="51746" y="4013"/>
                  <a:pt x="51708" y="3980"/>
                </a:cubicBezTo>
                <a:cubicBezTo>
                  <a:pt x="51670" y="3950"/>
                  <a:pt x="51633" y="3913"/>
                  <a:pt x="51633" y="3913"/>
                </a:cubicBezTo>
                <a:lnTo>
                  <a:pt x="51633" y="3913"/>
                </a:lnTo>
                <a:cubicBezTo>
                  <a:pt x="51625" y="3920"/>
                  <a:pt x="51715" y="4108"/>
                  <a:pt x="51700" y="4115"/>
                </a:cubicBezTo>
                <a:cubicBezTo>
                  <a:pt x="51678" y="4085"/>
                  <a:pt x="51663" y="4055"/>
                  <a:pt x="51648" y="4018"/>
                </a:cubicBezTo>
                <a:cubicBezTo>
                  <a:pt x="51633" y="3988"/>
                  <a:pt x="51618" y="3958"/>
                  <a:pt x="51595" y="3928"/>
                </a:cubicBezTo>
                <a:lnTo>
                  <a:pt x="51595" y="3928"/>
                </a:lnTo>
                <a:cubicBezTo>
                  <a:pt x="51580" y="3928"/>
                  <a:pt x="51603" y="4138"/>
                  <a:pt x="51588" y="4138"/>
                </a:cubicBezTo>
                <a:cubicBezTo>
                  <a:pt x="51580" y="4138"/>
                  <a:pt x="51565" y="3928"/>
                  <a:pt x="51558" y="3928"/>
                </a:cubicBezTo>
                <a:cubicBezTo>
                  <a:pt x="51543" y="3958"/>
                  <a:pt x="51528" y="3995"/>
                  <a:pt x="51520" y="4025"/>
                </a:cubicBezTo>
                <a:cubicBezTo>
                  <a:pt x="51513" y="4063"/>
                  <a:pt x="51498" y="4100"/>
                  <a:pt x="51483" y="4130"/>
                </a:cubicBezTo>
                <a:cubicBezTo>
                  <a:pt x="51475" y="4130"/>
                  <a:pt x="51520" y="3920"/>
                  <a:pt x="51505" y="3920"/>
                </a:cubicBezTo>
                <a:lnTo>
                  <a:pt x="51505" y="3920"/>
                </a:lnTo>
                <a:cubicBezTo>
                  <a:pt x="51483" y="3943"/>
                  <a:pt x="51468" y="3980"/>
                  <a:pt x="51453" y="4010"/>
                </a:cubicBezTo>
                <a:cubicBezTo>
                  <a:pt x="51438" y="4048"/>
                  <a:pt x="51415" y="4078"/>
                  <a:pt x="51393" y="4108"/>
                </a:cubicBezTo>
                <a:cubicBezTo>
                  <a:pt x="51385" y="4100"/>
                  <a:pt x="51460" y="3905"/>
                  <a:pt x="51453" y="3898"/>
                </a:cubicBezTo>
                <a:cubicBezTo>
                  <a:pt x="51452" y="3898"/>
                  <a:pt x="51451" y="3897"/>
                  <a:pt x="51450" y="3897"/>
                </a:cubicBezTo>
                <a:cubicBezTo>
                  <a:pt x="51435" y="3897"/>
                  <a:pt x="51413" y="3945"/>
                  <a:pt x="51385" y="3980"/>
                </a:cubicBezTo>
                <a:cubicBezTo>
                  <a:pt x="51355" y="4025"/>
                  <a:pt x="51325" y="4070"/>
                  <a:pt x="51318" y="4070"/>
                </a:cubicBezTo>
                <a:cubicBezTo>
                  <a:pt x="51318" y="4063"/>
                  <a:pt x="51400" y="3868"/>
                  <a:pt x="51385" y="3868"/>
                </a:cubicBezTo>
                <a:cubicBezTo>
                  <a:pt x="51385" y="3867"/>
                  <a:pt x="51384" y="3867"/>
                  <a:pt x="51383" y="3867"/>
                </a:cubicBezTo>
                <a:cubicBezTo>
                  <a:pt x="51374" y="3867"/>
                  <a:pt x="51353" y="3909"/>
                  <a:pt x="51325" y="3950"/>
                </a:cubicBezTo>
                <a:cubicBezTo>
                  <a:pt x="51303" y="3980"/>
                  <a:pt x="51288" y="4010"/>
                  <a:pt x="51258" y="4033"/>
                </a:cubicBezTo>
                <a:cubicBezTo>
                  <a:pt x="51235" y="4018"/>
                  <a:pt x="51295" y="3816"/>
                  <a:pt x="51273" y="3808"/>
                </a:cubicBezTo>
                <a:cubicBezTo>
                  <a:pt x="51269" y="3806"/>
                  <a:pt x="51266" y="3805"/>
                  <a:pt x="51263" y="3805"/>
                </a:cubicBezTo>
                <a:cubicBezTo>
                  <a:pt x="51239" y="3805"/>
                  <a:pt x="51223" y="3851"/>
                  <a:pt x="51190" y="3891"/>
                </a:cubicBezTo>
                <a:cubicBezTo>
                  <a:pt x="51163" y="3925"/>
                  <a:pt x="51128" y="3966"/>
                  <a:pt x="51118" y="3966"/>
                </a:cubicBezTo>
                <a:cubicBezTo>
                  <a:pt x="51117" y="3966"/>
                  <a:pt x="51116" y="3966"/>
                  <a:pt x="51115" y="3965"/>
                </a:cubicBezTo>
                <a:cubicBezTo>
                  <a:pt x="51100" y="3958"/>
                  <a:pt x="51123" y="3748"/>
                  <a:pt x="51100" y="3741"/>
                </a:cubicBezTo>
                <a:cubicBezTo>
                  <a:pt x="51099" y="3740"/>
                  <a:pt x="51097" y="3740"/>
                  <a:pt x="51095" y="3740"/>
                </a:cubicBezTo>
                <a:cubicBezTo>
                  <a:pt x="51069" y="3740"/>
                  <a:pt x="51054" y="3789"/>
                  <a:pt x="51033" y="3838"/>
                </a:cubicBezTo>
                <a:cubicBezTo>
                  <a:pt x="51003" y="3883"/>
                  <a:pt x="50981" y="3928"/>
                  <a:pt x="50966" y="3928"/>
                </a:cubicBezTo>
                <a:cubicBezTo>
                  <a:pt x="50936" y="3928"/>
                  <a:pt x="50936" y="3718"/>
                  <a:pt x="50906" y="3711"/>
                </a:cubicBezTo>
                <a:cubicBezTo>
                  <a:pt x="50876" y="3711"/>
                  <a:pt x="50853" y="3920"/>
                  <a:pt x="50823" y="3920"/>
                </a:cubicBezTo>
                <a:cubicBezTo>
                  <a:pt x="50808" y="3920"/>
                  <a:pt x="50786" y="3876"/>
                  <a:pt x="50763" y="3831"/>
                </a:cubicBezTo>
                <a:cubicBezTo>
                  <a:pt x="50749" y="3788"/>
                  <a:pt x="50728" y="3732"/>
                  <a:pt x="50713" y="3732"/>
                </a:cubicBezTo>
                <a:cubicBezTo>
                  <a:pt x="50712" y="3732"/>
                  <a:pt x="50712" y="3733"/>
                  <a:pt x="50711" y="3733"/>
                </a:cubicBezTo>
                <a:cubicBezTo>
                  <a:pt x="50696" y="3741"/>
                  <a:pt x="50711" y="3950"/>
                  <a:pt x="50673" y="3958"/>
                </a:cubicBezTo>
                <a:cubicBezTo>
                  <a:pt x="50666" y="3958"/>
                  <a:pt x="50636" y="3920"/>
                  <a:pt x="50606" y="3876"/>
                </a:cubicBezTo>
                <a:cubicBezTo>
                  <a:pt x="50573" y="3836"/>
                  <a:pt x="50546" y="3790"/>
                  <a:pt x="50534" y="3790"/>
                </a:cubicBezTo>
                <a:cubicBezTo>
                  <a:pt x="50533" y="3790"/>
                  <a:pt x="50532" y="3791"/>
                  <a:pt x="50531" y="3793"/>
                </a:cubicBezTo>
                <a:cubicBezTo>
                  <a:pt x="50493" y="3801"/>
                  <a:pt x="50546" y="4003"/>
                  <a:pt x="50523" y="4018"/>
                </a:cubicBezTo>
                <a:cubicBezTo>
                  <a:pt x="50519" y="4020"/>
                  <a:pt x="50515" y="4021"/>
                  <a:pt x="50511" y="4021"/>
                </a:cubicBezTo>
                <a:cubicBezTo>
                  <a:pt x="50485" y="4021"/>
                  <a:pt x="50458" y="3983"/>
                  <a:pt x="50426" y="3950"/>
                </a:cubicBezTo>
                <a:cubicBezTo>
                  <a:pt x="50392" y="3916"/>
                  <a:pt x="50357" y="3882"/>
                  <a:pt x="50340" y="3882"/>
                </a:cubicBezTo>
                <a:cubicBezTo>
                  <a:pt x="50339" y="3882"/>
                  <a:pt x="50337" y="3882"/>
                  <a:pt x="50336" y="3883"/>
                </a:cubicBezTo>
                <a:cubicBezTo>
                  <a:pt x="50306" y="3898"/>
                  <a:pt x="50381" y="4093"/>
                  <a:pt x="50351" y="4108"/>
                </a:cubicBezTo>
                <a:cubicBezTo>
                  <a:pt x="50349" y="4109"/>
                  <a:pt x="50348" y="4109"/>
                  <a:pt x="50346" y="4109"/>
                </a:cubicBezTo>
                <a:cubicBezTo>
                  <a:pt x="50328" y="4109"/>
                  <a:pt x="50294" y="4081"/>
                  <a:pt x="50254" y="4048"/>
                </a:cubicBezTo>
                <a:cubicBezTo>
                  <a:pt x="50219" y="4014"/>
                  <a:pt x="50179" y="3979"/>
                  <a:pt x="50166" y="3979"/>
                </a:cubicBezTo>
                <a:cubicBezTo>
                  <a:pt x="50165" y="3979"/>
                  <a:pt x="50164" y="3980"/>
                  <a:pt x="50164" y="3980"/>
                </a:cubicBezTo>
                <a:cubicBezTo>
                  <a:pt x="50149" y="3988"/>
                  <a:pt x="50209" y="4198"/>
                  <a:pt x="50186" y="4213"/>
                </a:cubicBezTo>
                <a:cubicBezTo>
                  <a:pt x="50185" y="4213"/>
                  <a:pt x="50183" y="4214"/>
                  <a:pt x="50181" y="4214"/>
                </a:cubicBezTo>
                <a:cubicBezTo>
                  <a:pt x="50163" y="4214"/>
                  <a:pt x="50123" y="4180"/>
                  <a:pt x="50089" y="4145"/>
                </a:cubicBezTo>
                <a:cubicBezTo>
                  <a:pt x="50054" y="4111"/>
                  <a:pt x="50020" y="4077"/>
                  <a:pt x="50003" y="4077"/>
                </a:cubicBezTo>
                <a:cubicBezTo>
                  <a:pt x="50001" y="4077"/>
                  <a:pt x="50000" y="4077"/>
                  <a:pt x="49999" y="4078"/>
                </a:cubicBezTo>
                <a:cubicBezTo>
                  <a:pt x="49976" y="4085"/>
                  <a:pt x="50029" y="4295"/>
                  <a:pt x="49999" y="4303"/>
                </a:cubicBezTo>
                <a:cubicBezTo>
                  <a:pt x="49997" y="4303"/>
                  <a:pt x="49995" y="4304"/>
                  <a:pt x="49994" y="4304"/>
                </a:cubicBezTo>
                <a:cubicBezTo>
                  <a:pt x="49972" y="4304"/>
                  <a:pt x="49943" y="4262"/>
                  <a:pt x="49909" y="4228"/>
                </a:cubicBezTo>
                <a:cubicBezTo>
                  <a:pt x="49881" y="4186"/>
                  <a:pt x="49853" y="4145"/>
                  <a:pt x="49837" y="4145"/>
                </a:cubicBezTo>
                <a:cubicBezTo>
                  <a:pt x="49836" y="4145"/>
                  <a:pt x="49835" y="4145"/>
                  <a:pt x="49834" y="4145"/>
                </a:cubicBezTo>
                <a:cubicBezTo>
                  <a:pt x="49796" y="4153"/>
                  <a:pt x="49819" y="4363"/>
                  <a:pt x="49789" y="4370"/>
                </a:cubicBezTo>
                <a:cubicBezTo>
                  <a:pt x="49774" y="4370"/>
                  <a:pt x="49751" y="4325"/>
                  <a:pt x="49729" y="4280"/>
                </a:cubicBezTo>
                <a:cubicBezTo>
                  <a:pt x="49706" y="4228"/>
                  <a:pt x="49684" y="4183"/>
                  <a:pt x="49669" y="4183"/>
                </a:cubicBezTo>
                <a:cubicBezTo>
                  <a:pt x="49654" y="4183"/>
                  <a:pt x="49624" y="4393"/>
                  <a:pt x="49594" y="4400"/>
                </a:cubicBezTo>
                <a:cubicBezTo>
                  <a:pt x="49579" y="4400"/>
                  <a:pt x="49564" y="4348"/>
                  <a:pt x="49549" y="4295"/>
                </a:cubicBezTo>
                <a:cubicBezTo>
                  <a:pt x="49527" y="4243"/>
                  <a:pt x="49512" y="4190"/>
                  <a:pt x="49497" y="4190"/>
                </a:cubicBezTo>
                <a:cubicBezTo>
                  <a:pt x="49482" y="4190"/>
                  <a:pt x="49444" y="4400"/>
                  <a:pt x="49414" y="4400"/>
                </a:cubicBezTo>
                <a:cubicBezTo>
                  <a:pt x="49399" y="4400"/>
                  <a:pt x="49384" y="4348"/>
                  <a:pt x="49362" y="4295"/>
                </a:cubicBezTo>
                <a:cubicBezTo>
                  <a:pt x="49347" y="4243"/>
                  <a:pt x="49332" y="4190"/>
                  <a:pt x="49317" y="4190"/>
                </a:cubicBezTo>
                <a:cubicBezTo>
                  <a:pt x="49287" y="4190"/>
                  <a:pt x="49272" y="4400"/>
                  <a:pt x="49242" y="4408"/>
                </a:cubicBezTo>
                <a:cubicBezTo>
                  <a:pt x="49227" y="4408"/>
                  <a:pt x="49204" y="4355"/>
                  <a:pt x="49182" y="4310"/>
                </a:cubicBezTo>
                <a:cubicBezTo>
                  <a:pt x="49161" y="4268"/>
                  <a:pt x="49140" y="4220"/>
                  <a:pt x="49125" y="4220"/>
                </a:cubicBezTo>
                <a:cubicBezTo>
                  <a:pt x="49124" y="4220"/>
                  <a:pt x="49123" y="4220"/>
                  <a:pt x="49122" y="4220"/>
                </a:cubicBezTo>
                <a:cubicBezTo>
                  <a:pt x="49092" y="4228"/>
                  <a:pt x="49122" y="4430"/>
                  <a:pt x="49092" y="4445"/>
                </a:cubicBezTo>
                <a:cubicBezTo>
                  <a:pt x="49077" y="4445"/>
                  <a:pt x="49047" y="4408"/>
                  <a:pt x="49009" y="4370"/>
                </a:cubicBezTo>
                <a:cubicBezTo>
                  <a:pt x="48975" y="4329"/>
                  <a:pt x="48946" y="4287"/>
                  <a:pt x="48931" y="4287"/>
                </a:cubicBezTo>
                <a:cubicBezTo>
                  <a:pt x="48929" y="4287"/>
                  <a:pt x="48928" y="4287"/>
                  <a:pt x="48927" y="4288"/>
                </a:cubicBezTo>
                <a:cubicBezTo>
                  <a:pt x="48897" y="4303"/>
                  <a:pt x="48987" y="4498"/>
                  <a:pt x="48964" y="4513"/>
                </a:cubicBezTo>
                <a:cubicBezTo>
                  <a:pt x="48962" y="4515"/>
                  <a:pt x="48958" y="4517"/>
                  <a:pt x="48953" y="4517"/>
                </a:cubicBezTo>
                <a:cubicBezTo>
                  <a:pt x="48933" y="4517"/>
                  <a:pt x="48896" y="4493"/>
                  <a:pt x="48859" y="4475"/>
                </a:cubicBezTo>
                <a:cubicBezTo>
                  <a:pt x="48823" y="4451"/>
                  <a:pt x="48781" y="4426"/>
                  <a:pt x="48763" y="4426"/>
                </a:cubicBezTo>
                <a:cubicBezTo>
                  <a:pt x="48759" y="4426"/>
                  <a:pt x="48756" y="4427"/>
                  <a:pt x="48755" y="4430"/>
                </a:cubicBezTo>
                <a:cubicBezTo>
                  <a:pt x="48740" y="4438"/>
                  <a:pt x="48867" y="4618"/>
                  <a:pt x="48844" y="4640"/>
                </a:cubicBezTo>
                <a:cubicBezTo>
                  <a:pt x="48839" y="4646"/>
                  <a:pt x="48832" y="4648"/>
                  <a:pt x="48824" y="4648"/>
                </a:cubicBezTo>
                <a:cubicBezTo>
                  <a:pt x="48802" y="4648"/>
                  <a:pt x="48771" y="4629"/>
                  <a:pt x="48732" y="4618"/>
                </a:cubicBezTo>
                <a:cubicBezTo>
                  <a:pt x="48695" y="4599"/>
                  <a:pt x="48648" y="4586"/>
                  <a:pt x="48628" y="4586"/>
                </a:cubicBezTo>
                <a:cubicBezTo>
                  <a:pt x="48624" y="4586"/>
                  <a:pt x="48621" y="4586"/>
                  <a:pt x="48620" y="4588"/>
                </a:cubicBezTo>
                <a:cubicBezTo>
                  <a:pt x="48612" y="4603"/>
                  <a:pt x="48755" y="4760"/>
                  <a:pt x="48740" y="4790"/>
                </a:cubicBezTo>
                <a:cubicBezTo>
                  <a:pt x="48735" y="4796"/>
                  <a:pt x="48728" y="4799"/>
                  <a:pt x="48719" y="4799"/>
                </a:cubicBezTo>
                <a:cubicBezTo>
                  <a:pt x="48698" y="4799"/>
                  <a:pt x="48664" y="4783"/>
                  <a:pt x="48627" y="4767"/>
                </a:cubicBezTo>
                <a:cubicBezTo>
                  <a:pt x="48590" y="4757"/>
                  <a:pt x="48553" y="4746"/>
                  <a:pt x="48532" y="4746"/>
                </a:cubicBezTo>
                <a:cubicBezTo>
                  <a:pt x="48523" y="4746"/>
                  <a:pt x="48517" y="4748"/>
                  <a:pt x="48515" y="4752"/>
                </a:cubicBezTo>
                <a:cubicBezTo>
                  <a:pt x="48500" y="4767"/>
                  <a:pt x="48650" y="4925"/>
                  <a:pt x="48635" y="4947"/>
                </a:cubicBezTo>
                <a:cubicBezTo>
                  <a:pt x="48628" y="4956"/>
                  <a:pt x="48619" y="4960"/>
                  <a:pt x="48609" y="4960"/>
                </a:cubicBezTo>
                <a:cubicBezTo>
                  <a:pt x="48584" y="4960"/>
                  <a:pt x="48551" y="4941"/>
                  <a:pt x="48515" y="4925"/>
                </a:cubicBezTo>
                <a:cubicBezTo>
                  <a:pt x="48482" y="4909"/>
                  <a:pt x="48446" y="4896"/>
                  <a:pt x="48425" y="4896"/>
                </a:cubicBezTo>
                <a:cubicBezTo>
                  <a:pt x="48417" y="4896"/>
                  <a:pt x="48412" y="4898"/>
                  <a:pt x="48410" y="4902"/>
                </a:cubicBezTo>
                <a:cubicBezTo>
                  <a:pt x="48395" y="4917"/>
                  <a:pt x="48522" y="5090"/>
                  <a:pt x="48500" y="5112"/>
                </a:cubicBezTo>
                <a:cubicBezTo>
                  <a:pt x="48494" y="5118"/>
                  <a:pt x="48487" y="5120"/>
                  <a:pt x="48479" y="5120"/>
                </a:cubicBezTo>
                <a:cubicBezTo>
                  <a:pt x="48454" y="5120"/>
                  <a:pt x="48419" y="5099"/>
                  <a:pt x="48380" y="5082"/>
                </a:cubicBezTo>
                <a:cubicBezTo>
                  <a:pt x="48339" y="5065"/>
                  <a:pt x="48303" y="5047"/>
                  <a:pt x="48282" y="5047"/>
                </a:cubicBezTo>
                <a:cubicBezTo>
                  <a:pt x="48276" y="5047"/>
                  <a:pt x="48271" y="5049"/>
                  <a:pt x="48267" y="5052"/>
                </a:cubicBezTo>
                <a:cubicBezTo>
                  <a:pt x="48230" y="5082"/>
                  <a:pt x="48335" y="5270"/>
                  <a:pt x="48305" y="5292"/>
                </a:cubicBezTo>
                <a:cubicBezTo>
                  <a:pt x="48301" y="5295"/>
                  <a:pt x="48296" y="5296"/>
                  <a:pt x="48290" y="5296"/>
                </a:cubicBezTo>
                <a:cubicBezTo>
                  <a:pt x="48266" y="5296"/>
                  <a:pt x="48229" y="5272"/>
                  <a:pt x="48192" y="5247"/>
                </a:cubicBezTo>
                <a:cubicBezTo>
                  <a:pt x="48149" y="5216"/>
                  <a:pt x="48111" y="5191"/>
                  <a:pt x="48091" y="5191"/>
                </a:cubicBezTo>
                <a:cubicBezTo>
                  <a:pt x="48086" y="5191"/>
                  <a:pt x="48083" y="5192"/>
                  <a:pt x="48080" y="5195"/>
                </a:cubicBezTo>
                <a:cubicBezTo>
                  <a:pt x="48043" y="5217"/>
                  <a:pt x="48102" y="5419"/>
                  <a:pt x="48058" y="5434"/>
                </a:cubicBezTo>
                <a:cubicBezTo>
                  <a:pt x="48056" y="5435"/>
                  <a:pt x="48055" y="5435"/>
                  <a:pt x="48054" y="5435"/>
                </a:cubicBezTo>
                <a:cubicBezTo>
                  <a:pt x="48037" y="5435"/>
                  <a:pt x="48002" y="5394"/>
                  <a:pt x="47968" y="5352"/>
                </a:cubicBezTo>
                <a:cubicBezTo>
                  <a:pt x="47930" y="5307"/>
                  <a:pt x="47900" y="5270"/>
                  <a:pt x="47870" y="5270"/>
                </a:cubicBezTo>
                <a:cubicBezTo>
                  <a:pt x="47833" y="5277"/>
                  <a:pt x="47811" y="5487"/>
                  <a:pt x="47767" y="5487"/>
                </a:cubicBezTo>
                <a:cubicBezTo>
                  <a:pt x="47767" y="5487"/>
                  <a:pt x="47766" y="5487"/>
                  <a:pt x="47765" y="5487"/>
                </a:cubicBezTo>
                <a:cubicBezTo>
                  <a:pt x="47728" y="5487"/>
                  <a:pt x="47705" y="5277"/>
                  <a:pt x="47660" y="5270"/>
                </a:cubicBezTo>
                <a:cubicBezTo>
                  <a:pt x="47645" y="5270"/>
                  <a:pt x="47608" y="5315"/>
                  <a:pt x="47578" y="5359"/>
                </a:cubicBezTo>
                <a:cubicBezTo>
                  <a:pt x="47550" y="5401"/>
                  <a:pt x="47516" y="5443"/>
                  <a:pt x="47487" y="5443"/>
                </a:cubicBezTo>
                <a:cubicBezTo>
                  <a:pt x="47485" y="5443"/>
                  <a:pt x="47483" y="5442"/>
                  <a:pt x="47480" y="5442"/>
                </a:cubicBezTo>
                <a:cubicBezTo>
                  <a:pt x="47458" y="5434"/>
                  <a:pt x="47465" y="5419"/>
                  <a:pt x="47458" y="5389"/>
                </a:cubicBezTo>
                <a:cubicBezTo>
                  <a:pt x="47398" y="5367"/>
                  <a:pt x="47331" y="5352"/>
                  <a:pt x="47263" y="5337"/>
                </a:cubicBezTo>
                <a:lnTo>
                  <a:pt x="47263" y="5337"/>
                </a:lnTo>
                <a:cubicBezTo>
                  <a:pt x="47256" y="5352"/>
                  <a:pt x="47420" y="5479"/>
                  <a:pt x="47413" y="5494"/>
                </a:cubicBezTo>
                <a:cubicBezTo>
                  <a:pt x="47412" y="5497"/>
                  <a:pt x="47409" y="5498"/>
                  <a:pt x="47405" y="5498"/>
                </a:cubicBezTo>
                <a:cubicBezTo>
                  <a:pt x="47389" y="5498"/>
                  <a:pt x="47352" y="5475"/>
                  <a:pt x="47316" y="5457"/>
                </a:cubicBezTo>
                <a:cubicBezTo>
                  <a:pt x="47270" y="5431"/>
                  <a:pt x="47230" y="5411"/>
                  <a:pt x="47215" y="5411"/>
                </a:cubicBezTo>
                <a:cubicBezTo>
                  <a:pt x="47213" y="5411"/>
                  <a:pt x="47212" y="5411"/>
                  <a:pt x="47211" y="5412"/>
                </a:cubicBezTo>
                <a:cubicBezTo>
                  <a:pt x="47203" y="5419"/>
                  <a:pt x="47353" y="5577"/>
                  <a:pt x="47338" y="5592"/>
                </a:cubicBezTo>
                <a:cubicBezTo>
                  <a:pt x="47337" y="5592"/>
                  <a:pt x="47336" y="5593"/>
                  <a:pt x="47335" y="5593"/>
                </a:cubicBezTo>
                <a:cubicBezTo>
                  <a:pt x="47324" y="5593"/>
                  <a:pt x="47289" y="5559"/>
                  <a:pt x="47248" y="5532"/>
                </a:cubicBezTo>
                <a:cubicBezTo>
                  <a:pt x="47208" y="5505"/>
                  <a:pt x="47168" y="5478"/>
                  <a:pt x="47154" y="5478"/>
                </a:cubicBezTo>
                <a:cubicBezTo>
                  <a:pt x="47153" y="5478"/>
                  <a:pt x="47151" y="5479"/>
                  <a:pt x="47151" y="5479"/>
                </a:cubicBezTo>
                <a:cubicBezTo>
                  <a:pt x="47143" y="5487"/>
                  <a:pt x="47256" y="5667"/>
                  <a:pt x="47248" y="5674"/>
                </a:cubicBezTo>
                <a:cubicBezTo>
                  <a:pt x="47247" y="5675"/>
                  <a:pt x="47246" y="5675"/>
                  <a:pt x="47244" y="5675"/>
                </a:cubicBezTo>
                <a:cubicBezTo>
                  <a:pt x="47229" y="5675"/>
                  <a:pt x="47200" y="5634"/>
                  <a:pt x="47166" y="5599"/>
                </a:cubicBezTo>
                <a:cubicBezTo>
                  <a:pt x="47138" y="5558"/>
                  <a:pt x="47105" y="5523"/>
                  <a:pt x="47093" y="5523"/>
                </a:cubicBezTo>
                <a:cubicBezTo>
                  <a:pt x="47092" y="5523"/>
                  <a:pt x="47091" y="5524"/>
                  <a:pt x="47091" y="5524"/>
                </a:cubicBezTo>
                <a:cubicBezTo>
                  <a:pt x="47083" y="5524"/>
                  <a:pt x="47136" y="5727"/>
                  <a:pt x="47121" y="5734"/>
                </a:cubicBezTo>
                <a:cubicBezTo>
                  <a:pt x="47120" y="5735"/>
                  <a:pt x="47119" y="5735"/>
                  <a:pt x="47118" y="5735"/>
                </a:cubicBezTo>
                <a:cubicBezTo>
                  <a:pt x="47105" y="5735"/>
                  <a:pt x="47097" y="5686"/>
                  <a:pt x="47076" y="5644"/>
                </a:cubicBezTo>
                <a:cubicBezTo>
                  <a:pt x="47068" y="5607"/>
                  <a:pt x="47053" y="5577"/>
                  <a:pt x="47031" y="5547"/>
                </a:cubicBezTo>
                <a:lnTo>
                  <a:pt x="47031" y="5547"/>
                </a:lnTo>
                <a:cubicBezTo>
                  <a:pt x="47016" y="5547"/>
                  <a:pt x="47046" y="5757"/>
                  <a:pt x="47031" y="5757"/>
                </a:cubicBezTo>
                <a:cubicBezTo>
                  <a:pt x="47016" y="5727"/>
                  <a:pt x="47001" y="5697"/>
                  <a:pt x="46993" y="5659"/>
                </a:cubicBezTo>
                <a:cubicBezTo>
                  <a:pt x="46993" y="5622"/>
                  <a:pt x="46978" y="5592"/>
                  <a:pt x="46963" y="5562"/>
                </a:cubicBezTo>
                <a:cubicBezTo>
                  <a:pt x="46948" y="5562"/>
                  <a:pt x="46963" y="5772"/>
                  <a:pt x="46948" y="5772"/>
                </a:cubicBezTo>
                <a:cubicBezTo>
                  <a:pt x="46933" y="5742"/>
                  <a:pt x="46926" y="5704"/>
                  <a:pt x="46918" y="5674"/>
                </a:cubicBezTo>
                <a:cubicBezTo>
                  <a:pt x="46911" y="5637"/>
                  <a:pt x="46896" y="5599"/>
                  <a:pt x="46881" y="5569"/>
                </a:cubicBezTo>
                <a:lnTo>
                  <a:pt x="46881" y="5569"/>
                </a:lnTo>
                <a:cubicBezTo>
                  <a:pt x="46866" y="5569"/>
                  <a:pt x="46896" y="5779"/>
                  <a:pt x="46888" y="5779"/>
                </a:cubicBezTo>
                <a:cubicBezTo>
                  <a:pt x="46866" y="5757"/>
                  <a:pt x="46851" y="5727"/>
                  <a:pt x="46836" y="5689"/>
                </a:cubicBezTo>
                <a:cubicBezTo>
                  <a:pt x="46813" y="5644"/>
                  <a:pt x="46791" y="5592"/>
                  <a:pt x="46783" y="5592"/>
                </a:cubicBezTo>
                <a:lnTo>
                  <a:pt x="46783" y="5592"/>
                </a:lnTo>
                <a:cubicBezTo>
                  <a:pt x="46783" y="5592"/>
                  <a:pt x="46843" y="5794"/>
                  <a:pt x="46828" y="5802"/>
                </a:cubicBezTo>
                <a:cubicBezTo>
                  <a:pt x="46828" y="5802"/>
                  <a:pt x="46827" y="5803"/>
                  <a:pt x="46826" y="5803"/>
                </a:cubicBezTo>
                <a:cubicBezTo>
                  <a:pt x="46817" y="5803"/>
                  <a:pt x="46796" y="5761"/>
                  <a:pt x="46768" y="5719"/>
                </a:cubicBezTo>
                <a:cubicBezTo>
                  <a:pt x="46738" y="5674"/>
                  <a:pt x="46701" y="5637"/>
                  <a:pt x="46701" y="5637"/>
                </a:cubicBezTo>
                <a:lnTo>
                  <a:pt x="46701" y="5637"/>
                </a:lnTo>
                <a:cubicBezTo>
                  <a:pt x="46693" y="5644"/>
                  <a:pt x="46791" y="5824"/>
                  <a:pt x="46776" y="5832"/>
                </a:cubicBezTo>
                <a:cubicBezTo>
                  <a:pt x="46775" y="5832"/>
                  <a:pt x="46775" y="5832"/>
                  <a:pt x="46774" y="5832"/>
                </a:cubicBezTo>
                <a:cubicBezTo>
                  <a:pt x="46764" y="5832"/>
                  <a:pt x="46736" y="5791"/>
                  <a:pt x="46708" y="5757"/>
                </a:cubicBezTo>
                <a:cubicBezTo>
                  <a:pt x="46686" y="5727"/>
                  <a:pt x="46663" y="5697"/>
                  <a:pt x="46634" y="5674"/>
                </a:cubicBezTo>
                <a:lnTo>
                  <a:pt x="46634" y="5674"/>
                </a:lnTo>
                <a:cubicBezTo>
                  <a:pt x="46626" y="5682"/>
                  <a:pt x="46731" y="5862"/>
                  <a:pt x="46723" y="5862"/>
                </a:cubicBezTo>
                <a:cubicBezTo>
                  <a:pt x="46723" y="5862"/>
                  <a:pt x="46686" y="5824"/>
                  <a:pt x="46656" y="5787"/>
                </a:cubicBezTo>
                <a:cubicBezTo>
                  <a:pt x="46634" y="5757"/>
                  <a:pt x="46611" y="5734"/>
                  <a:pt x="46581" y="5712"/>
                </a:cubicBezTo>
                <a:lnTo>
                  <a:pt x="46581" y="5712"/>
                </a:lnTo>
                <a:cubicBezTo>
                  <a:pt x="46574" y="5712"/>
                  <a:pt x="46678" y="5899"/>
                  <a:pt x="46663" y="5907"/>
                </a:cubicBezTo>
                <a:cubicBezTo>
                  <a:pt x="46656" y="5907"/>
                  <a:pt x="46634" y="5862"/>
                  <a:pt x="46604" y="5824"/>
                </a:cubicBezTo>
                <a:cubicBezTo>
                  <a:pt x="46576" y="5783"/>
                  <a:pt x="46542" y="5741"/>
                  <a:pt x="46537" y="5741"/>
                </a:cubicBezTo>
                <a:cubicBezTo>
                  <a:pt x="46536" y="5741"/>
                  <a:pt x="46536" y="5741"/>
                  <a:pt x="46536" y="5742"/>
                </a:cubicBezTo>
                <a:cubicBezTo>
                  <a:pt x="46529" y="5742"/>
                  <a:pt x="46604" y="5937"/>
                  <a:pt x="46596" y="5944"/>
                </a:cubicBezTo>
                <a:cubicBezTo>
                  <a:pt x="46574" y="5914"/>
                  <a:pt x="46559" y="5884"/>
                  <a:pt x="46544" y="5847"/>
                </a:cubicBezTo>
                <a:cubicBezTo>
                  <a:pt x="46529" y="5817"/>
                  <a:pt x="46506" y="5779"/>
                  <a:pt x="46484" y="5757"/>
                </a:cubicBezTo>
                <a:lnTo>
                  <a:pt x="46484" y="5757"/>
                </a:lnTo>
                <a:cubicBezTo>
                  <a:pt x="46476" y="5757"/>
                  <a:pt x="46529" y="5959"/>
                  <a:pt x="46521" y="5959"/>
                </a:cubicBezTo>
                <a:cubicBezTo>
                  <a:pt x="46520" y="5960"/>
                  <a:pt x="46519" y="5960"/>
                  <a:pt x="46518" y="5960"/>
                </a:cubicBezTo>
                <a:cubicBezTo>
                  <a:pt x="46503" y="5960"/>
                  <a:pt x="46482" y="5918"/>
                  <a:pt x="46461" y="5877"/>
                </a:cubicBezTo>
                <a:cubicBezTo>
                  <a:pt x="46431" y="5824"/>
                  <a:pt x="46409" y="5779"/>
                  <a:pt x="46394" y="5779"/>
                </a:cubicBezTo>
                <a:cubicBezTo>
                  <a:pt x="46386" y="5779"/>
                  <a:pt x="46439" y="5989"/>
                  <a:pt x="46424" y="5997"/>
                </a:cubicBezTo>
                <a:cubicBezTo>
                  <a:pt x="46423" y="5997"/>
                  <a:pt x="46421" y="5997"/>
                  <a:pt x="46420" y="5997"/>
                </a:cubicBezTo>
                <a:cubicBezTo>
                  <a:pt x="46405" y="5997"/>
                  <a:pt x="46384" y="5956"/>
                  <a:pt x="46356" y="5914"/>
                </a:cubicBezTo>
                <a:cubicBezTo>
                  <a:pt x="46321" y="5872"/>
                  <a:pt x="46293" y="5831"/>
                  <a:pt x="46283" y="5831"/>
                </a:cubicBezTo>
                <a:cubicBezTo>
                  <a:pt x="46282" y="5831"/>
                  <a:pt x="46282" y="5831"/>
                  <a:pt x="46281" y="5832"/>
                </a:cubicBezTo>
                <a:cubicBezTo>
                  <a:pt x="46274" y="5832"/>
                  <a:pt x="46334" y="6034"/>
                  <a:pt x="46319" y="6042"/>
                </a:cubicBezTo>
                <a:cubicBezTo>
                  <a:pt x="46317" y="6043"/>
                  <a:pt x="46315" y="6044"/>
                  <a:pt x="46313" y="6044"/>
                </a:cubicBezTo>
                <a:cubicBezTo>
                  <a:pt x="46298" y="6044"/>
                  <a:pt x="46278" y="5999"/>
                  <a:pt x="46251" y="5959"/>
                </a:cubicBezTo>
                <a:cubicBezTo>
                  <a:pt x="46214" y="5922"/>
                  <a:pt x="46184" y="5877"/>
                  <a:pt x="46176" y="5877"/>
                </a:cubicBezTo>
                <a:lnTo>
                  <a:pt x="46176" y="5877"/>
                </a:lnTo>
                <a:cubicBezTo>
                  <a:pt x="46169" y="5884"/>
                  <a:pt x="46221" y="6086"/>
                  <a:pt x="46206" y="6094"/>
                </a:cubicBezTo>
                <a:cubicBezTo>
                  <a:pt x="46205" y="6095"/>
                  <a:pt x="46203" y="6095"/>
                  <a:pt x="46201" y="6095"/>
                </a:cubicBezTo>
                <a:cubicBezTo>
                  <a:pt x="46182" y="6095"/>
                  <a:pt x="46167" y="6053"/>
                  <a:pt x="46139" y="6004"/>
                </a:cubicBezTo>
                <a:cubicBezTo>
                  <a:pt x="46118" y="5955"/>
                  <a:pt x="46091" y="5913"/>
                  <a:pt x="46081" y="5913"/>
                </a:cubicBezTo>
                <a:cubicBezTo>
                  <a:pt x="46080" y="5913"/>
                  <a:pt x="46079" y="5914"/>
                  <a:pt x="46079" y="5914"/>
                </a:cubicBezTo>
                <a:cubicBezTo>
                  <a:pt x="46071" y="5922"/>
                  <a:pt x="46094" y="6124"/>
                  <a:pt x="46071" y="6131"/>
                </a:cubicBezTo>
                <a:cubicBezTo>
                  <a:pt x="46056" y="6131"/>
                  <a:pt x="46049" y="6079"/>
                  <a:pt x="46034" y="6027"/>
                </a:cubicBezTo>
                <a:cubicBezTo>
                  <a:pt x="46019" y="5982"/>
                  <a:pt x="46004" y="5929"/>
                  <a:pt x="45989" y="5929"/>
                </a:cubicBezTo>
                <a:cubicBezTo>
                  <a:pt x="45960" y="5929"/>
                  <a:pt x="45894" y="6117"/>
                  <a:pt x="45856" y="6117"/>
                </a:cubicBezTo>
                <a:cubicBezTo>
                  <a:pt x="45855" y="6117"/>
                  <a:pt x="45855" y="6117"/>
                  <a:pt x="45854" y="6116"/>
                </a:cubicBezTo>
                <a:cubicBezTo>
                  <a:pt x="45824" y="6101"/>
                  <a:pt x="45877" y="5899"/>
                  <a:pt x="45847" y="5884"/>
                </a:cubicBezTo>
                <a:cubicBezTo>
                  <a:pt x="45845" y="5883"/>
                  <a:pt x="45843" y="5883"/>
                  <a:pt x="45841" y="5883"/>
                </a:cubicBezTo>
                <a:cubicBezTo>
                  <a:pt x="45822" y="5883"/>
                  <a:pt x="45782" y="5910"/>
                  <a:pt x="45742" y="5937"/>
                </a:cubicBezTo>
                <a:cubicBezTo>
                  <a:pt x="45708" y="5963"/>
                  <a:pt x="45663" y="5990"/>
                  <a:pt x="45643" y="5990"/>
                </a:cubicBezTo>
                <a:cubicBezTo>
                  <a:pt x="45640" y="5990"/>
                  <a:pt x="45638" y="5990"/>
                  <a:pt x="45637" y="5989"/>
                </a:cubicBezTo>
                <a:cubicBezTo>
                  <a:pt x="45629" y="5974"/>
                  <a:pt x="45734" y="5787"/>
                  <a:pt x="45704" y="5764"/>
                </a:cubicBezTo>
                <a:cubicBezTo>
                  <a:pt x="45701" y="5761"/>
                  <a:pt x="45696" y="5759"/>
                  <a:pt x="45690" y="5759"/>
                </a:cubicBezTo>
                <a:cubicBezTo>
                  <a:pt x="45668" y="5759"/>
                  <a:pt x="45632" y="5777"/>
                  <a:pt x="45592" y="5794"/>
                </a:cubicBezTo>
                <a:cubicBezTo>
                  <a:pt x="45549" y="5813"/>
                  <a:pt x="45505" y="5826"/>
                  <a:pt x="45487" y="5826"/>
                </a:cubicBezTo>
                <a:cubicBezTo>
                  <a:pt x="45483" y="5826"/>
                  <a:pt x="45481" y="5826"/>
                  <a:pt x="45479" y="5824"/>
                </a:cubicBezTo>
                <a:cubicBezTo>
                  <a:pt x="45464" y="5809"/>
                  <a:pt x="45592" y="5637"/>
                  <a:pt x="45569" y="5607"/>
                </a:cubicBezTo>
                <a:cubicBezTo>
                  <a:pt x="45562" y="5600"/>
                  <a:pt x="45554" y="5597"/>
                  <a:pt x="45545" y="5597"/>
                </a:cubicBezTo>
                <a:cubicBezTo>
                  <a:pt x="45523" y="5597"/>
                  <a:pt x="45493" y="5611"/>
                  <a:pt x="45457" y="5622"/>
                </a:cubicBezTo>
                <a:cubicBezTo>
                  <a:pt x="45419" y="5638"/>
                  <a:pt x="45381" y="5650"/>
                  <a:pt x="45357" y="5650"/>
                </a:cubicBezTo>
                <a:cubicBezTo>
                  <a:pt x="45348" y="5650"/>
                  <a:pt x="45341" y="5648"/>
                  <a:pt x="45337" y="5644"/>
                </a:cubicBezTo>
                <a:cubicBezTo>
                  <a:pt x="45314" y="5614"/>
                  <a:pt x="45472" y="5464"/>
                  <a:pt x="45449" y="5434"/>
                </a:cubicBezTo>
                <a:cubicBezTo>
                  <a:pt x="45445" y="5428"/>
                  <a:pt x="45437" y="5425"/>
                  <a:pt x="45426" y="5425"/>
                </a:cubicBezTo>
                <a:cubicBezTo>
                  <a:pt x="45402" y="5425"/>
                  <a:pt x="45366" y="5439"/>
                  <a:pt x="45329" y="5449"/>
                </a:cubicBezTo>
                <a:cubicBezTo>
                  <a:pt x="45292" y="5460"/>
                  <a:pt x="45255" y="5471"/>
                  <a:pt x="45234" y="5471"/>
                </a:cubicBezTo>
                <a:cubicBezTo>
                  <a:pt x="45225" y="5471"/>
                  <a:pt x="45219" y="5469"/>
                  <a:pt x="45217" y="5464"/>
                </a:cubicBezTo>
                <a:cubicBezTo>
                  <a:pt x="45202" y="5434"/>
                  <a:pt x="45352" y="5292"/>
                  <a:pt x="45337" y="5270"/>
                </a:cubicBezTo>
                <a:cubicBezTo>
                  <a:pt x="45332" y="5260"/>
                  <a:pt x="45325" y="5257"/>
                  <a:pt x="45315" y="5257"/>
                </a:cubicBezTo>
                <a:cubicBezTo>
                  <a:pt x="45293" y="5257"/>
                  <a:pt x="45261" y="5274"/>
                  <a:pt x="45224" y="5285"/>
                </a:cubicBezTo>
                <a:cubicBezTo>
                  <a:pt x="45187" y="5301"/>
                  <a:pt x="45149" y="5313"/>
                  <a:pt x="45128" y="5313"/>
                </a:cubicBezTo>
                <a:cubicBezTo>
                  <a:pt x="45120" y="5313"/>
                  <a:pt x="45114" y="5311"/>
                  <a:pt x="45112" y="5307"/>
                </a:cubicBezTo>
                <a:cubicBezTo>
                  <a:pt x="45090" y="5277"/>
                  <a:pt x="45239" y="5127"/>
                  <a:pt x="45224" y="5105"/>
                </a:cubicBezTo>
                <a:cubicBezTo>
                  <a:pt x="45221" y="5100"/>
                  <a:pt x="45217" y="5098"/>
                  <a:pt x="45211" y="5098"/>
                </a:cubicBezTo>
                <a:cubicBezTo>
                  <a:pt x="45190" y="5098"/>
                  <a:pt x="45153" y="5125"/>
                  <a:pt x="45112" y="5142"/>
                </a:cubicBezTo>
                <a:cubicBezTo>
                  <a:pt x="45071" y="5160"/>
                  <a:pt x="45035" y="5177"/>
                  <a:pt x="45018" y="5177"/>
                </a:cubicBezTo>
                <a:cubicBezTo>
                  <a:pt x="45012" y="5177"/>
                  <a:pt x="45009" y="5176"/>
                  <a:pt x="45007" y="5172"/>
                </a:cubicBezTo>
                <a:cubicBezTo>
                  <a:pt x="44992" y="5165"/>
                  <a:pt x="45090" y="4970"/>
                  <a:pt x="45067" y="4955"/>
                </a:cubicBezTo>
                <a:cubicBezTo>
                  <a:pt x="45064" y="4953"/>
                  <a:pt x="45061" y="4952"/>
                  <a:pt x="45058" y="4952"/>
                </a:cubicBezTo>
                <a:cubicBezTo>
                  <a:pt x="45036" y="4952"/>
                  <a:pt x="45009" y="4990"/>
                  <a:pt x="44970" y="5022"/>
                </a:cubicBezTo>
                <a:cubicBezTo>
                  <a:pt x="44935" y="5056"/>
                  <a:pt x="44901" y="5091"/>
                  <a:pt x="44884" y="5091"/>
                </a:cubicBezTo>
                <a:cubicBezTo>
                  <a:pt x="44882" y="5091"/>
                  <a:pt x="44881" y="5090"/>
                  <a:pt x="44880" y="5090"/>
                </a:cubicBezTo>
                <a:cubicBezTo>
                  <a:pt x="44857" y="5082"/>
                  <a:pt x="44880" y="4872"/>
                  <a:pt x="44842" y="4865"/>
                </a:cubicBezTo>
                <a:cubicBezTo>
                  <a:pt x="44827" y="4865"/>
                  <a:pt x="44805" y="4917"/>
                  <a:pt x="44790" y="4962"/>
                </a:cubicBezTo>
                <a:cubicBezTo>
                  <a:pt x="44769" y="5004"/>
                  <a:pt x="44748" y="5053"/>
                  <a:pt x="44733" y="5053"/>
                </a:cubicBezTo>
                <a:cubicBezTo>
                  <a:pt x="44732" y="5053"/>
                  <a:pt x="44731" y="5053"/>
                  <a:pt x="44730" y="5052"/>
                </a:cubicBezTo>
                <a:cubicBezTo>
                  <a:pt x="44708" y="5045"/>
                  <a:pt x="44664" y="4850"/>
                  <a:pt x="44634" y="4850"/>
                </a:cubicBezTo>
                <a:cubicBezTo>
                  <a:pt x="44633" y="4850"/>
                  <a:pt x="44633" y="4850"/>
                  <a:pt x="44632" y="4850"/>
                </a:cubicBezTo>
                <a:cubicBezTo>
                  <a:pt x="44610" y="4850"/>
                  <a:pt x="44595" y="5052"/>
                  <a:pt x="44581" y="5052"/>
                </a:cubicBezTo>
                <a:cubicBezTo>
                  <a:pt x="44580" y="5052"/>
                  <a:pt x="44580" y="5052"/>
                  <a:pt x="44580" y="5052"/>
                </a:cubicBezTo>
                <a:cubicBezTo>
                  <a:pt x="44557" y="5052"/>
                  <a:pt x="44550" y="4842"/>
                  <a:pt x="44535" y="4842"/>
                </a:cubicBezTo>
                <a:cubicBezTo>
                  <a:pt x="44512" y="4842"/>
                  <a:pt x="44505" y="4895"/>
                  <a:pt x="44490" y="4940"/>
                </a:cubicBezTo>
                <a:cubicBezTo>
                  <a:pt x="44469" y="4989"/>
                  <a:pt x="44454" y="5038"/>
                  <a:pt x="44447" y="5038"/>
                </a:cubicBezTo>
                <a:cubicBezTo>
                  <a:pt x="44446" y="5038"/>
                  <a:pt x="44445" y="5038"/>
                  <a:pt x="44445" y="5037"/>
                </a:cubicBezTo>
                <a:cubicBezTo>
                  <a:pt x="44430" y="5030"/>
                  <a:pt x="44460" y="4827"/>
                  <a:pt x="44445" y="4820"/>
                </a:cubicBezTo>
                <a:cubicBezTo>
                  <a:pt x="44444" y="4819"/>
                  <a:pt x="44442" y="4819"/>
                  <a:pt x="44441" y="4819"/>
                </a:cubicBezTo>
                <a:cubicBezTo>
                  <a:pt x="44420" y="4819"/>
                  <a:pt x="44406" y="4867"/>
                  <a:pt x="44378" y="4902"/>
                </a:cubicBezTo>
                <a:cubicBezTo>
                  <a:pt x="44350" y="4944"/>
                  <a:pt x="44321" y="4993"/>
                  <a:pt x="44312" y="4993"/>
                </a:cubicBezTo>
                <a:cubicBezTo>
                  <a:pt x="44311" y="4993"/>
                  <a:pt x="44311" y="4993"/>
                  <a:pt x="44310" y="4992"/>
                </a:cubicBezTo>
                <a:cubicBezTo>
                  <a:pt x="44303" y="4985"/>
                  <a:pt x="44378" y="4790"/>
                  <a:pt x="44355" y="4782"/>
                </a:cubicBezTo>
                <a:cubicBezTo>
                  <a:pt x="44353" y="4780"/>
                  <a:pt x="44351" y="4779"/>
                  <a:pt x="44348" y="4779"/>
                </a:cubicBezTo>
                <a:cubicBezTo>
                  <a:pt x="44332" y="4779"/>
                  <a:pt x="44305" y="4817"/>
                  <a:pt x="44273" y="4850"/>
                </a:cubicBezTo>
                <a:cubicBezTo>
                  <a:pt x="44238" y="4884"/>
                  <a:pt x="44204" y="4918"/>
                  <a:pt x="44193" y="4918"/>
                </a:cubicBezTo>
                <a:cubicBezTo>
                  <a:pt x="44192" y="4918"/>
                  <a:pt x="44191" y="4918"/>
                  <a:pt x="44190" y="4917"/>
                </a:cubicBezTo>
                <a:cubicBezTo>
                  <a:pt x="44183" y="4917"/>
                  <a:pt x="44295" y="4730"/>
                  <a:pt x="44280" y="4722"/>
                </a:cubicBezTo>
                <a:cubicBezTo>
                  <a:pt x="44278" y="4720"/>
                  <a:pt x="44275" y="4719"/>
                  <a:pt x="44271" y="4719"/>
                </a:cubicBezTo>
                <a:cubicBezTo>
                  <a:pt x="44253" y="4719"/>
                  <a:pt x="44221" y="4750"/>
                  <a:pt x="44183" y="4775"/>
                </a:cubicBezTo>
                <a:cubicBezTo>
                  <a:pt x="44142" y="4808"/>
                  <a:pt x="44108" y="4836"/>
                  <a:pt x="44096" y="4836"/>
                </a:cubicBezTo>
                <a:cubicBezTo>
                  <a:pt x="44095" y="4836"/>
                  <a:pt x="44094" y="4836"/>
                  <a:pt x="44093" y="4835"/>
                </a:cubicBezTo>
                <a:cubicBezTo>
                  <a:pt x="44078" y="4827"/>
                  <a:pt x="44213" y="4662"/>
                  <a:pt x="44198" y="4647"/>
                </a:cubicBezTo>
                <a:cubicBezTo>
                  <a:pt x="44195" y="4645"/>
                  <a:pt x="44191" y="4643"/>
                  <a:pt x="44187" y="4643"/>
                </a:cubicBezTo>
                <a:cubicBezTo>
                  <a:pt x="44168" y="4643"/>
                  <a:pt x="44137" y="4667"/>
                  <a:pt x="44100" y="4685"/>
                </a:cubicBezTo>
                <a:cubicBezTo>
                  <a:pt x="44055" y="4711"/>
                  <a:pt x="44015" y="4731"/>
                  <a:pt x="44000" y="4731"/>
                </a:cubicBezTo>
                <a:cubicBezTo>
                  <a:pt x="43998" y="4731"/>
                  <a:pt x="43996" y="4731"/>
                  <a:pt x="43995" y="4730"/>
                </a:cubicBezTo>
                <a:cubicBezTo>
                  <a:pt x="43980" y="4715"/>
                  <a:pt x="44130" y="4565"/>
                  <a:pt x="44115" y="4543"/>
                </a:cubicBezTo>
                <a:cubicBezTo>
                  <a:pt x="44113" y="4540"/>
                  <a:pt x="44110" y="4539"/>
                  <a:pt x="44106" y="4539"/>
                </a:cubicBezTo>
                <a:cubicBezTo>
                  <a:pt x="44088" y="4539"/>
                  <a:pt x="44054" y="4569"/>
                  <a:pt x="44010" y="4588"/>
                </a:cubicBezTo>
                <a:cubicBezTo>
                  <a:pt x="43971" y="4607"/>
                  <a:pt x="43932" y="4626"/>
                  <a:pt x="43918" y="4626"/>
                </a:cubicBezTo>
                <a:cubicBezTo>
                  <a:pt x="43916" y="4626"/>
                  <a:pt x="43914" y="4626"/>
                  <a:pt x="43913" y="4625"/>
                </a:cubicBezTo>
                <a:cubicBezTo>
                  <a:pt x="43905" y="4618"/>
                  <a:pt x="44040" y="4453"/>
                  <a:pt x="44025" y="4438"/>
                </a:cubicBezTo>
                <a:cubicBezTo>
                  <a:pt x="44023" y="4435"/>
                  <a:pt x="44020" y="4434"/>
                  <a:pt x="44017" y="4434"/>
                </a:cubicBezTo>
                <a:cubicBezTo>
                  <a:pt x="43998" y="4434"/>
                  <a:pt x="43966" y="4465"/>
                  <a:pt x="43928" y="4490"/>
                </a:cubicBezTo>
                <a:cubicBezTo>
                  <a:pt x="43894" y="4517"/>
                  <a:pt x="43855" y="4544"/>
                  <a:pt x="43841" y="4544"/>
                </a:cubicBezTo>
                <a:cubicBezTo>
                  <a:pt x="43840" y="4544"/>
                  <a:pt x="43839" y="4543"/>
                  <a:pt x="43838" y="4543"/>
                </a:cubicBezTo>
                <a:cubicBezTo>
                  <a:pt x="43830" y="4535"/>
                  <a:pt x="43920" y="4348"/>
                  <a:pt x="43905" y="4333"/>
                </a:cubicBezTo>
                <a:cubicBezTo>
                  <a:pt x="43904" y="4332"/>
                  <a:pt x="43902" y="4332"/>
                  <a:pt x="43900" y="4332"/>
                </a:cubicBezTo>
                <a:cubicBezTo>
                  <a:pt x="43879" y="4332"/>
                  <a:pt x="43858" y="4374"/>
                  <a:pt x="43830" y="4415"/>
                </a:cubicBezTo>
                <a:cubicBezTo>
                  <a:pt x="43800" y="4460"/>
                  <a:pt x="43770" y="4498"/>
                  <a:pt x="43763" y="4498"/>
                </a:cubicBezTo>
                <a:cubicBezTo>
                  <a:pt x="43748" y="4498"/>
                  <a:pt x="43733" y="4288"/>
                  <a:pt x="43710" y="4288"/>
                </a:cubicBezTo>
                <a:cubicBezTo>
                  <a:pt x="43688" y="4288"/>
                  <a:pt x="43733" y="4490"/>
                  <a:pt x="43710" y="4498"/>
                </a:cubicBezTo>
                <a:cubicBezTo>
                  <a:pt x="43709" y="4498"/>
                  <a:pt x="43708" y="4499"/>
                  <a:pt x="43706" y="4499"/>
                </a:cubicBezTo>
                <a:cubicBezTo>
                  <a:pt x="43690" y="4499"/>
                  <a:pt x="43662" y="4465"/>
                  <a:pt x="43628" y="4438"/>
                </a:cubicBezTo>
                <a:cubicBezTo>
                  <a:pt x="43594" y="4403"/>
                  <a:pt x="43560" y="4369"/>
                  <a:pt x="43548" y="4369"/>
                </a:cubicBezTo>
                <a:cubicBezTo>
                  <a:pt x="43547" y="4369"/>
                  <a:pt x="43546" y="4370"/>
                  <a:pt x="43546" y="4370"/>
                </a:cubicBezTo>
                <a:cubicBezTo>
                  <a:pt x="43538" y="4378"/>
                  <a:pt x="43696" y="4513"/>
                  <a:pt x="43688" y="4528"/>
                </a:cubicBezTo>
                <a:cubicBezTo>
                  <a:pt x="43677" y="4530"/>
                  <a:pt x="43667" y="4531"/>
                  <a:pt x="43657" y="4531"/>
                </a:cubicBezTo>
                <a:cubicBezTo>
                  <a:pt x="43632" y="4531"/>
                  <a:pt x="43610" y="4525"/>
                  <a:pt x="43583" y="4520"/>
                </a:cubicBezTo>
                <a:cubicBezTo>
                  <a:pt x="43546" y="4515"/>
                  <a:pt x="43509" y="4509"/>
                  <a:pt x="43490" y="4509"/>
                </a:cubicBezTo>
                <a:cubicBezTo>
                  <a:pt x="43483" y="4509"/>
                  <a:pt x="43478" y="4510"/>
                  <a:pt x="43478" y="4513"/>
                </a:cubicBezTo>
                <a:cubicBezTo>
                  <a:pt x="43471" y="4520"/>
                  <a:pt x="43673" y="4588"/>
                  <a:pt x="43666" y="4603"/>
                </a:cubicBezTo>
                <a:cubicBezTo>
                  <a:pt x="43666" y="4618"/>
                  <a:pt x="43493" y="4618"/>
                  <a:pt x="43463" y="4632"/>
                </a:cubicBezTo>
                <a:cubicBezTo>
                  <a:pt x="43478" y="4618"/>
                  <a:pt x="43486" y="4603"/>
                  <a:pt x="43486" y="4595"/>
                </a:cubicBezTo>
                <a:lnTo>
                  <a:pt x="43486" y="4595"/>
                </a:lnTo>
                <a:cubicBezTo>
                  <a:pt x="43456" y="4610"/>
                  <a:pt x="43426" y="4618"/>
                  <a:pt x="43396" y="4640"/>
                </a:cubicBezTo>
                <a:cubicBezTo>
                  <a:pt x="43366" y="4655"/>
                  <a:pt x="43336" y="4670"/>
                  <a:pt x="43298" y="4677"/>
                </a:cubicBezTo>
                <a:cubicBezTo>
                  <a:pt x="43291" y="4670"/>
                  <a:pt x="43456" y="4535"/>
                  <a:pt x="43448" y="4520"/>
                </a:cubicBezTo>
                <a:cubicBezTo>
                  <a:pt x="43447" y="4519"/>
                  <a:pt x="43446" y="4519"/>
                  <a:pt x="43445" y="4519"/>
                </a:cubicBezTo>
                <a:cubicBezTo>
                  <a:pt x="43431" y="4519"/>
                  <a:pt x="43391" y="4546"/>
                  <a:pt x="43351" y="4573"/>
                </a:cubicBezTo>
                <a:cubicBezTo>
                  <a:pt x="43306" y="4603"/>
                  <a:pt x="43261" y="4625"/>
                  <a:pt x="43261" y="4625"/>
                </a:cubicBezTo>
                <a:cubicBezTo>
                  <a:pt x="43261" y="4618"/>
                  <a:pt x="43381" y="4445"/>
                  <a:pt x="43366" y="4438"/>
                </a:cubicBezTo>
                <a:cubicBezTo>
                  <a:pt x="43365" y="4437"/>
                  <a:pt x="43364" y="4437"/>
                  <a:pt x="43364" y="4437"/>
                </a:cubicBezTo>
                <a:cubicBezTo>
                  <a:pt x="43354" y="4437"/>
                  <a:pt x="43325" y="4478"/>
                  <a:pt x="43291" y="4513"/>
                </a:cubicBezTo>
                <a:cubicBezTo>
                  <a:pt x="43268" y="4543"/>
                  <a:pt x="43246" y="4565"/>
                  <a:pt x="43216" y="4588"/>
                </a:cubicBezTo>
                <a:cubicBezTo>
                  <a:pt x="43208" y="4580"/>
                  <a:pt x="43298" y="4393"/>
                  <a:pt x="43291" y="4385"/>
                </a:cubicBezTo>
                <a:cubicBezTo>
                  <a:pt x="43276" y="4385"/>
                  <a:pt x="43253" y="4430"/>
                  <a:pt x="43231" y="4483"/>
                </a:cubicBezTo>
                <a:cubicBezTo>
                  <a:pt x="43216" y="4513"/>
                  <a:pt x="43201" y="4550"/>
                  <a:pt x="43178" y="4573"/>
                </a:cubicBezTo>
                <a:cubicBezTo>
                  <a:pt x="43171" y="4573"/>
                  <a:pt x="43141" y="4535"/>
                  <a:pt x="43111" y="4498"/>
                </a:cubicBezTo>
                <a:cubicBezTo>
                  <a:pt x="43081" y="4460"/>
                  <a:pt x="43043" y="4415"/>
                  <a:pt x="43036" y="4415"/>
                </a:cubicBezTo>
                <a:lnTo>
                  <a:pt x="43036" y="4415"/>
                </a:lnTo>
                <a:cubicBezTo>
                  <a:pt x="43036" y="4423"/>
                  <a:pt x="43163" y="4588"/>
                  <a:pt x="43148" y="4595"/>
                </a:cubicBezTo>
                <a:cubicBezTo>
                  <a:pt x="43118" y="4588"/>
                  <a:pt x="43088" y="4565"/>
                  <a:pt x="43058" y="4543"/>
                </a:cubicBezTo>
                <a:cubicBezTo>
                  <a:pt x="43036" y="4520"/>
                  <a:pt x="43006" y="4505"/>
                  <a:pt x="42968" y="4490"/>
                </a:cubicBezTo>
                <a:lnTo>
                  <a:pt x="42968" y="4490"/>
                </a:lnTo>
                <a:cubicBezTo>
                  <a:pt x="42961" y="4498"/>
                  <a:pt x="43118" y="4640"/>
                  <a:pt x="43111" y="4647"/>
                </a:cubicBezTo>
                <a:cubicBezTo>
                  <a:pt x="43107" y="4649"/>
                  <a:pt x="43101" y="4650"/>
                  <a:pt x="43094" y="4650"/>
                </a:cubicBezTo>
                <a:cubicBezTo>
                  <a:pt x="43075" y="4650"/>
                  <a:pt x="43044" y="4643"/>
                  <a:pt x="43006" y="4632"/>
                </a:cubicBezTo>
                <a:cubicBezTo>
                  <a:pt x="42974" y="4622"/>
                  <a:pt x="42931" y="4611"/>
                  <a:pt x="42906" y="4611"/>
                </a:cubicBezTo>
                <a:cubicBezTo>
                  <a:pt x="42896" y="4611"/>
                  <a:pt x="42888" y="4613"/>
                  <a:pt x="42886" y="4618"/>
                </a:cubicBezTo>
                <a:cubicBezTo>
                  <a:pt x="42879" y="4632"/>
                  <a:pt x="43058" y="4752"/>
                  <a:pt x="43051" y="4782"/>
                </a:cubicBezTo>
                <a:cubicBezTo>
                  <a:pt x="43051" y="4786"/>
                  <a:pt x="43036" y="4788"/>
                  <a:pt x="43014" y="4788"/>
                </a:cubicBezTo>
                <a:cubicBezTo>
                  <a:pt x="42993" y="4788"/>
                  <a:pt x="42965" y="4786"/>
                  <a:pt x="42939" y="4782"/>
                </a:cubicBezTo>
                <a:cubicBezTo>
                  <a:pt x="42908" y="4778"/>
                  <a:pt x="42875" y="4774"/>
                  <a:pt x="42852" y="4774"/>
                </a:cubicBezTo>
                <a:cubicBezTo>
                  <a:pt x="42834" y="4774"/>
                  <a:pt x="42822" y="4776"/>
                  <a:pt x="42819" y="4782"/>
                </a:cubicBezTo>
                <a:cubicBezTo>
                  <a:pt x="42819" y="4797"/>
                  <a:pt x="42998" y="4917"/>
                  <a:pt x="42983" y="4940"/>
                </a:cubicBezTo>
                <a:cubicBezTo>
                  <a:pt x="42981" y="4951"/>
                  <a:pt x="42971" y="4955"/>
                  <a:pt x="42958" y="4955"/>
                </a:cubicBezTo>
                <a:cubicBezTo>
                  <a:pt x="42936" y="4955"/>
                  <a:pt x="42904" y="4944"/>
                  <a:pt x="42871" y="4940"/>
                </a:cubicBezTo>
                <a:cubicBezTo>
                  <a:pt x="42841" y="4935"/>
                  <a:pt x="42810" y="4931"/>
                  <a:pt x="42789" y="4931"/>
                </a:cubicBezTo>
                <a:cubicBezTo>
                  <a:pt x="42773" y="4931"/>
                  <a:pt x="42762" y="4933"/>
                  <a:pt x="42759" y="4940"/>
                </a:cubicBezTo>
                <a:cubicBezTo>
                  <a:pt x="42744" y="4970"/>
                  <a:pt x="42909" y="5105"/>
                  <a:pt x="42894" y="5120"/>
                </a:cubicBezTo>
                <a:cubicBezTo>
                  <a:pt x="42892" y="5121"/>
                  <a:pt x="42891" y="5122"/>
                  <a:pt x="42889" y="5122"/>
                </a:cubicBezTo>
                <a:cubicBezTo>
                  <a:pt x="42866" y="5122"/>
                  <a:pt x="42794" y="5007"/>
                  <a:pt x="42774" y="5000"/>
                </a:cubicBezTo>
                <a:cubicBezTo>
                  <a:pt x="42736" y="5015"/>
                  <a:pt x="42706" y="5037"/>
                  <a:pt x="42676" y="5060"/>
                </a:cubicBezTo>
                <a:cubicBezTo>
                  <a:pt x="42684" y="5075"/>
                  <a:pt x="42684" y="5090"/>
                  <a:pt x="42676" y="5105"/>
                </a:cubicBezTo>
                <a:cubicBezTo>
                  <a:pt x="42673" y="5111"/>
                  <a:pt x="42660" y="5113"/>
                  <a:pt x="42643" y="5113"/>
                </a:cubicBezTo>
                <a:cubicBezTo>
                  <a:pt x="42630" y="5113"/>
                  <a:pt x="42614" y="5112"/>
                  <a:pt x="42597" y="5110"/>
                </a:cubicBezTo>
                <a:lnTo>
                  <a:pt x="42597" y="5110"/>
                </a:lnTo>
                <a:cubicBezTo>
                  <a:pt x="42613" y="5107"/>
                  <a:pt x="42637" y="5094"/>
                  <a:pt x="42661" y="5075"/>
                </a:cubicBezTo>
                <a:cubicBezTo>
                  <a:pt x="42661" y="5030"/>
                  <a:pt x="42646" y="4962"/>
                  <a:pt x="42646" y="4910"/>
                </a:cubicBezTo>
                <a:cubicBezTo>
                  <a:pt x="42616" y="4970"/>
                  <a:pt x="42594" y="5037"/>
                  <a:pt x="42579" y="5097"/>
                </a:cubicBezTo>
                <a:lnTo>
                  <a:pt x="42579" y="5105"/>
                </a:lnTo>
                <a:cubicBezTo>
                  <a:pt x="42579" y="5106"/>
                  <a:pt x="42580" y="5107"/>
                  <a:pt x="42582" y="5108"/>
                </a:cubicBezTo>
                <a:lnTo>
                  <a:pt x="42582" y="5108"/>
                </a:lnTo>
                <a:cubicBezTo>
                  <a:pt x="42573" y="5107"/>
                  <a:pt x="42565" y="5106"/>
                  <a:pt x="42556" y="5105"/>
                </a:cubicBezTo>
                <a:cubicBezTo>
                  <a:pt x="42524" y="5100"/>
                  <a:pt x="42493" y="5093"/>
                  <a:pt x="42469" y="5093"/>
                </a:cubicBezTo>
                <a:cubicBezTo>
                  <a:pt x="42454" y="5093"/>
                  <a:pt x="42442" y="5096"/>
                  <a:pt x="42436" y="5105"/>
                </a:cubicBezTo>
                <a:cubicBezTo>
                  <a:pt x="42421" y="5135"/>
                  <a:pt x="42601" y="5255"/>
                  <a:pt x="42586" y="5292"/>
                </a:cubicBezTo>
                <a:cubicBezTo>
                  <a:pt x="42579" y="5307"/>
                  <a:pt x="42526" y="5307"/>
                  <a:pt x="42466" y="5307"/>
                </a:cubicBezTo>
                <a:cubicBezTo>
                  <a:pt x="42414" y="5307"/>
                  <a:pt x="42361" y="5307"/>
                  <a:pt x="42354" y="5322"/>
                </a:cubicBezTo>
                <a:cubicBezTo>
                  <a:pt x="42339" y="5359"/>
                  <a:pt x="42526" y="5464"/>
                  <a:pt x="42511" y="5502"/>
                </a:cubicBezTo>
                <a:cubicBezTo>
                  <a:pt x="42504" y="5517"/>
                  <a:pt x="42451" y="5517"/>
                  <a:pt x="42391" y="5517"/>
                </a:cubicBezTo>
                <a:cubicBezTo>
                  <a:pt x="42339" y="5517"/>
                  <a:pt x="42279" y="5517"/>
                  <a:pt x="42271" y="5532"/>
                </a:cubicBezTo>
                <a:cubicBezTo>
                  <a:pt x="42264" y="5562"/>
                  <a:pt x="42436" y="5689"/>
                  <a:pt x="42414" y="5719"/>
                </a:cubicBezTo>
                <a:cubicBezTo>
                  <a:pt x="42411" y="5726"/>
                  <a:pt x="42400" y="5728"/>
                  <a:pt x="42384" y="5728"/>
                </a:cubicBezTo>
                <a:cubicBezTo>
                  <a:pt x="42362" y="5728"/>
                  <a:pt x="42332" y="5724"/>
                  <a:pt x="42301" y="5719"/>
                </a:cubicBezTo>
                <a:cubicBezTo>
                  <a:pt x="42260" y="5714"/>
                  <a:pt x="42222" y="5705"/>
                  <a:pt x="42200" y="5705"/>
                </a:cubicBezTo>
                <a:cubicBezTo>
                  <a:pt x="42191" y="5705"/>
                  <a:pt x="42184" y="5707"/>
                  <a:pt x="42182" y="5712"/>
                </a:cubicBezTo>
                <a:cubicBezTo>
                  <a:pt x="42159" y="5742"/>
                  <a:pt x="42294" y="5899"/>
                  <a:pt x="42271" y="5929"/>
                </a:cubicBezTo>
                <a:cubicBezTo>
                  <a:pt x="42266" y="5937"/>
                  <a:pt x="42258" y="5940"/>
                  <a:pt x="42250" y="5940"/>
                </a:cubicBezTo>
                <a:cubicBezTo>
                  <a:pt x="42225" y="5940"/>
                  <a:pt x="42190" y="5914"/>
                  <a:pt x="42152" y="5892"/>
                </a:cubicBezTo>
                <a:cubicBezTo>
                  <a:pt x="42106" y="5872"/>
                  <a:pt x="42066" y="5853"/>
                  <a:pt x="42047" y="5853"/>
                </a:cubicBezTo>
                <a:cubicBezTo>
                  <a:pt x="42044" y="5853"/>
                  <a:pt x="42041" y="5853"/>
                  <a:pt x="42039" y="5854"/>
                </a:cubicBezTo>
                <a:cubicBezTo>
                  <a:pt x="42002" y="5877"/>
                  <a:pt x="42024" y="6086"/>
                  <a:pt x="41987" y="6094"/>
                </a:cubicBezTo>
                <a:cubicBezTo>
                  <a:pt x="41986" y="6094"/>
                  <a:pt x="41985" y="6094"/>
                  <a:pt x="41984" y="6094"/>
                </a:cubicBezTo>
                <a:cubicBezTo>
                  <a:pt x="41940" y="6094"/>
                  <a:pt x="41903" y="5891"/>
                  <a:pt x="41859" y="5877"/>
                </a:cubicBezTo>
                <a:cubicBezTo>
                  <a:pt x="41844" y="5877"/>
                  <a:pt x="41807" y="5914"/>
                  <a:pt x="41769" y="5952"/>
                </a:cubicBezTo>
                <a:cubicBezTo>
                  <a:pt x="41737" y="5984"/>
                  <a:pt x="41699" y="6022"/>
                  <a:pt x="41675" y="6022"/>
                </a:cubicBezTo>
                <a:cubicBezTo>
                  <a:pt x="41671" y="6022"/>
                  <a:pt x="41667" y="6021"/>
                  <a:pt x="41664" y="6019"/>
                </a:cubicBezTo>
                <a:cubicBezTo>
                  <a:pt x="41627" y="5997"/>
                  <a:pt x="41709" y="5802"/>
                  <a:pt x="41672" y="5772"/>
                </a:cubicBezTo>
                <a:cubicBezTo>
                  <a:pt x="41669" y="5768"/>
                  <a:pt x="41663" y="5767"/>
                  <a:pt x="41656" y="5767"/>
                </a:cubicBezTo>
                <a:cubicBezTo>
                  <a:pt x="41633" y="5767"/>
                  <a:pt x="41593" y="5784"/>
                  <a:pt x="41552" y="5802"/>
                </a:cubicBezTo>
                <a:cubicBezTo>
                  <a:pt x="41517" y="5819"/>
                  <a:pt x="41473" y="5837"/>
                  <a:pt x="41448" y="5837"/>
                </a:cubicBezTo>
                <a:cubicBezTo>
                  <a:pt x="41441" y="5837"/>
                  <a:pt x="41435" y="5835"/>
                  <a:pt x="41432" y="5832"/>
                </a:cubicBezTo>
                <a:cubicBezTo>
                  <a:pt x="41402" y="5802"/>
                  <a:pt x="41529" y="5629"/>
                  <a:pt x="41499" y="5592"/>
                </a:cubicBezTo>
                <a:cubicBezTo>
                  <a:pt x="41495" y="5587"/>
                  <a:pt x="41487" y="5586"/>
                  <a:pt x="41476" y="5586"/>
                </a:cubicBezTo>
                <a:cubicBezTo>
                  <a:pt x="41450" y="5586"/>
                  <a:pt x="41409" y="5596"/>
                  <a:pt x="41372" y="5607"/>
                </a:cubicBezTo>
                <a:cubicBezTo>
                  <a:pt x="41335" y="5617"/>
                  <a:pt x="41298" y="5628"/>
                  <a:pt x="41274" y="5628"/>
                </a:cubicBezTo>
                <a:cubicBezTo>
                  <a:pt x="41264" y="5628"/>
                  <a:pt x="41257" y="5626"/>
                  <a:pt x="41252" y="5622"/>
                </a:cubicBezTo>
                <a:cubicBezTo>
                  <a:pt x="41222" y="5584"/>
                  <a:pt x="41357" y="5419"/>
                  <a:pt x="41335" y="5389"/>
                </a:cubicBezTo>
                <a:cubicBezTo>
                  <a:pt x="41333" y="5386"/>
                  <a:pt x="41329" y="5385"/>
                  <a:pt x="41323" y="5385"/>
                </a:cubicBezTo>
                <a:cubicBezTo>
                  <a:pt x="41303" y="5385"/>
                  <a:pt x="41262" y="5400"/>
                  <a:pt x="41222" y="5412"/>
                </a:cubicBezTo>
                <a:cubicBezTo>
                  <a:pt x="41188" y="5423"/>
                  <a:pt x="41144" y="5439"/>
                  <a:pt x="41123" y="5439"/>
                </a:cubicBezTo>
                <a:cubicBezTo>
                  <a:pt x="41116" y="5439"/>
                  <a:pt x="41112" y="5438"/>
                  <a:pt x="41110" y="5434"/>
                </a:cubicBezTo>
                <a:cubicBezTo>
                  <a:pt x="41102" y="5419"/>
                  <a:pt x="41230" y="5255"/>
                  <a:pt x="41207" y="5225"/>
                </a:cubicBezTo>
                <a:cubicBezTo>
                  <a:pt x="41204" y="5220"/>
                  <a:pt x="41199" y="5218"/>
                  <a:pt x="41194" y="5218"/>
                </a:cubicBezTo>
                <a:cubicBezTo>
                  <a:pt x="41173" y="5218"/>
                  <a:pt x="41137" y="5244"/>
                  <a:pt x="41102" y="5262"/>
                </a:cubicBezTo>
                <a:cubicBezTo>
                  <a:pt x="41059" y="5281"/>
                  <a:pt x="41016" y="5294"/>
                  <a:pt x="40998" y="5294"/>
                </a:cubicBezTo>
                <a:cubicBezTo>
                  <a:pt x="40994" y="5294"/>
                  <a:pt x="40991" y="5293"/>
                  <a:pt x="40990" y="5292"/>
                </a:cubicBezTo>
                <a:cubicBezTo>
                  <a:pt x="40975" y="5277"/>
                  <a:pt x="41080" y="5097"/>
                  <a:pt x="41065" y="5075"/>
                </a:cubicBezTo>
                <a:cubicBezTo>
                  <a:pt x="41060" y="5070"/>
                  <a:pt x="41055" y="5068"/>
                  <a:pt x="41049" y="5068"/>
                </a:cubicBezTo>
                <a:cubicBezTo>
                  <a:pt x="41026" y="5068"/>
                  <a:pt x="40995" y="5098"/>
                  <a:pt x="40960" y="5127"/>
                </a:cubicBezTo>
                <a:cubicBezTo>
                  <a:pt x="40920" y="5154"/>
                  <a:pt x="40879" y="5181"/>
                  <a:pt x="40866" y="5181"/>
                </a:cubicBezTo>
                <a:cubicBezTo>
                  <a:pt x="40864" y="5181"/>
                  <a:pt x="40863" y="5180"/>
                  <a:pt x="40862" y="5180"/>
                </a:cubicBezTo>
                <a:cubicBezTo>
                  <a:pt x="40832" y="5165"/>
                  <a:pt x="40892" y="4962"/>
                  <a:pt x="40862" y="4947"/>
                </a:cubicBezTo>
                <a:cubicBezTo>
                  <a:pt x="40862" y="4947"/>
                  <a:pt x="40861" y="4947"/>
                  <a:pt x="40861" y="4947"/>
                </a:cubicBezTo>
                <a:cubicBezTo>
                  <a:pt x="40830" y="4947"/>
                  <a:pt x="40764" y="5135"/>
                  <a:pt x="40735" y="5135"/>
                </a:cubicBezTo>
                <a:cubicBezTo>
                  <a:pt x="40720" y="5135"/>
                  <a:pt x="40698" y="5090"/>
                  <a:pt x="40668" y="5052"/>
                </a:cubicBezTo>
                <a:cubicBezTo>
                  <a:pt x="40640" y="5010"/>
                  <a:pt x="40611" y="4962"/>
                  <a:pt x="40596" y="4962"/>
                </a:cubicBezTo>
                <a:cubicBezTo>
                  <a:pt x="40595" y="4962"/>
                  <a:pt x="40594" y="4962"/>
                  <a:pt x="40593" y="4962"/>
                </a:cubicBezTo>
                <a:cubicBezTo>
                  <a:pt x="40578" y="4970"/>
                  <a:pt x="40653" y="5165"/>
                  <a:pt x="40623" y="5195"/>
                </a:cubicBezTo>
                <a:cubicBezTo>
                  <a:pt x="40622" y="5196"/>
                  <a:pt x="40620" y="5196"/>
                  <a:pt x="40617" y="5196"/>
                </a:cubicBezTo>
                <a:cubicBezTo>
                  <a:pt x="40601" y="5196"/>
                  <a:pt x="40557" y="5177"/>
                  <a:pt x="40518" y="5157"/>
                </a:cubicBezTo>
                <a:cubicBezTo>
                  <a:pt x="40477" y="5140"/>
                  <a:pt x="40436" y="5122"/>
                  <a:pt x="40417" y="5122"/>
                </a:cubicBezTo>
                <a:cubicBezTo>
                  <a:pt x="40411" y="5122"/>
                  <a:pt x="40407" y="5124"/>
                  <a:pt x="40405" y="5127"/>
                </a:cubicBezTo>
                <a:cubicBezTo>
                  <a:pt x="40390" y="5142"/>
                  <a:pt x="40525" y="5315"/>
                  <a:pt x="40503" y="5337"/>
                </a:cubicBezTo>
                <a:cubicBezTo>
                  <a:pt x="40500" y="5341"/>
                  <a:pt x="40494" y="5343"/>
                  <a:pt x="40485" y="5343"/>
                </a:cubicBezTo>
                <a:cubicBezTo>
                  <a:pt x="40464" y="5343"/>
                  <a:pt x="40425" y="5333"/>
                  <a:pt x="40383" y="5322"/>
                </a:cubicBezTo>
                <a:cubicBezTo>
                  <a:pt x="40347" y="5317"/>
                  <a:pt x="40310" y="5308"/>
                  <a:pt x="40289" y="5308"/>
                </a:cubicBezTo>
                <a:cubicBezTo>
                  <a:pt x="40279" y="5308"/>
                  <a:pt x="40273" y="5310"/>
                  <a:pt x="40270" y="5315"/>
                </a:cubicBezTo>
                <a:cubicBezTo>
                  <a:pt x="40248" y="5345"/>
                  <a:pt x="40413" y="5479"/>
                  <a:pt x="40398" y="5509"/>
                </a:cubicBezTo>
                <a:cubicBezTo>
                  <a:pt x="40395" y="5516"/>
                  <a:pt x="40383" y="5518"/>
                  <a:pt x="40367" y="5518"/>
                </a:cubicBezTo>
                <a:cubicBezTo>
                  <a:pt x="40345" y="5518"/>
                  <a:pt x="40312" y="5514"/>
                  <a:pt x="40278" y="5509"/>
                </a:cubicBezTo>
                <a:cubicBezTo>
                  <a:pt x="40248" y="5505"/>
                  <a:pt x="40217" y="5501"/>
                  <a:pt x="40196" y="5501"/>
                </a:cubicBezTo>
                <a:cubicBezTo>
                  <a:pt x="40180" y="5501"/>
                  <a:pt x="40169" y="5503"/>
                  <a:pt x="40165" y="5509"/>
                </a:cubicBezTo>
                <a:cubicBezTo>
                  <a:pt x="40150" y="5547"/>
                  <a:pt x="40323" y="5667"/>
                  <a:pt x="40308" y="5697"/>
                </a:cubicBezTo>
                <a:cubicBezTo>
                  <a:pt x="40304" y="5708"/>
                  <a:pt x="40287" y="5712"/>
                  <a:pt x="40265" y="5712"/>
                </a:cubicBezTo>
                <a:cubicBezTo>
                  <a:pt x="40242" y="5712"/>
                  <a:pt x="40214" y="5708"/>
                  <a:pt x="40188" y="5704"/>
                </a:cubicBezTo>
                <a:cubicBezTo>
                  <a:pt x="40162" y="5701"/>
                  <a:pt x="40134" y="5699"/>
                  <a:pt x="40111" y="5699"/>
                </a:cubicBezTo>
                <a:cubicBezTo>
                  <a:pt x="40089" y="5699"/>
                  <a:pt x="40072" y="5701"/>
                  <a:pt x="40068" y="5704"/>
                </a:cubicBezTo>
                <a:cubicBezTo>
                  <a:pt x="40053" y="5742"/>
                  <a:pt x="40233" y="5862"/>
                  <a:pt x="40218" y="5892"/>
                </a:cubicBezTo>
                <a:cubicBezTo>
                  <a:pt x="40212" y="5907"/>
                  <a:pt x="40200" y="5912"/>
                  <a:pt x="40184" y="5912"/>
                </a:cubicBezTo>
                <a:cubicBezTo>
                  <a:pt x="40160" y="5912"/>
                  <a:pt x="40129" y="5901"/>
                  <a:pt x="40098" y="5892"/>
                </a:cubicBezTo>
                <a:cubicBezTo>
                  <a:pt x="40063" y="5887"/>
                  <a:pt x="40031" y="5883"/>
                  <a:pt x="40009" y="5883"/>
                </a:cubicBezTo>
                <a:cubicBezTo>
                  <a:pt x="39992" y="5883"/>
                  <a:pt x="39981" y="5885"/>
                  <a:pt x="39978" y="5892"/>
                </a:cubicBezTo>
                <a:cubicBezTo>
                  <a:pt x="39971" y="5907"/>
                  <a:pt x="40150" y="6019"/>
                  <a:pt x="40143" y="6042"/>
                </a:cubicBezTo>
                <a:cubicBezTo>
                  <a:pt x="40141" y="6046"/>
                  <a:pt x="40135" y="6048"/>
                  <a:pt x="40127" y="6048"/>
                </a:cubicBezTo>
                <a:cubicBezTo>
                  <a:pt x="40108" y="6048"/>
                  <a:pt x="40075" y="6037"/>
                  <a:pt x="40038" y="6027"/>
                </a:cubicBezTo>
                <a:cubicBezTo>
                  <a:pt x="40000" y="6016"/>
                  <a:pt x="39961" y="6009"/>
                  <a:pt x="39940" y="6009"/>
                </a:cubicBezTo>
                <a:cubicBezTo>
                  <a:pt x="39933" y="6009"/>
                  <a:pt x="39928" y="6010"/>
                  <a:pt x="39926" y="6012"/>
                </a:cubicBezTo>
                <a:cubicBezTo>
                  <a:pt x="39926" y="6027"/>
                  <a:pt x="40098" y="6139"/>
                  <a:pt x="40090" y="6161"/>
                </a:cubicBezTo>
                <a:cubicBezTo>
                  <a:pt x="40088" y="6166"/>
                  <a:pt x="40083" y="6167"/>
                  <a:pt x="40075" y="6167"/>
                </a:cubicBezTo>
                <a:cubicBezTo>
                  <a:pt x="40054" y="6167"/>
                  <a:pt x="40016" y="6155"/>
                  <a:pt x="39978" y="6139"/>
                </a:cubicBezTo>
                <a:cubicBezTo>
                  <a:pt x="39940" y="6128"/>
                  <a:pt x="39905" y="6121"/>
                  <a:pt x="39887" y="6121"/>
                </a:cubicBezTo>
                <a:cubicBezTo>
                  <a:pt x="39880" y="6121"/>
                  <a:pt x="39875" y="6122"/>
                  <a:pt x="39873" y="6124"/>
                </a:cubicBezTo>
                <a:cubicBezTo>
                  <a:pt x="39866" y="6131"/>
                  <a:pt x="40031" y="6266"/>
                  <a:pt x="40023" y="6289"/>
                </a:cubicBezTo>
                <a:cubicBezTo>
                  <a:pt x="40020" y="6292"/>
                  <a:pt x="40016" y="6293"/>
                  <a:pt x="40012" y="6293"/>
                </a:cubicBezTo>
                <a:cubicBezTo>
                  <a:pt x="39991" y="6293"/>
                  <a:pt x="39955" y="6270"/>
                  <a:pt x="39918" y="6251"/>
                </a:cubicBezTo>
                <a:cubicBezTo>
                  <a:pt x="39873" y="6232"/>
                  <a:pt x="39833" y="6212"/>
                  <a:pt x="39818" y="6212"/>
                </a:cubicBezTo>
                <a:cubicBezTo>
                  <a:pt x="39816" y="6212"/>
                  <a:pt x="39814" y="6213"/>
                  <a:pt x="39813" y="6214"/>
                </a:cubicBezTo>
                <a:cubicBezTo>
                  <a:pt x="39806" y="6221"/>
                  <a:pt x="39926" y="6394"/>
                  <a:pt x="39911" y="6409"/>
                </a:cubicBezTo>
                <a:cubicBezTo>
                  <a:pt x="39909" y="6411"/>
                  <a:pt x="39906" y="6412"/>
                  <a:pt x="39904" y="6412"/>
                </a:cubicBezTo>
                <a:cubicBezTo>
                  <a:pt x="39888" y="6412"/>
                  <a:pt x="39862" y="6373"/>
                  <a:pt x="39836" y="6334"/>
                </a:cubicBezTo>
                <a:cubicBezTo>
                  <a:pt x="39798" y="6296"/>
                  <a:pt x="39768" y="6259"/>
                  <a:pt x="39761" y="6259"/>
                </a:cubicBezTo>
                <a:cubicBezTo>
                  <a:pt x="39746" y="6266"/>
                  <a:pt x="39746" y="6469"/>
                  <a:pt x="39724" y="6469"/>
                </a:cubicBezTo>
                <a:cubicBezTo>
                  <a:pt x="39724" y="6469"/>
                  <a:pt x="39724" y="6469"/>
                  <a:pt x="39723" y="6469"/>
                </a:cubicBezTo>
                <a:cubicBezTo>
                  <a:pt x="39701" y="6469"/>
                  <a:pt x="39723" y="6266"/>
                  <a:pt x="39716" y="6259"/>
                </a:cubicBezTo>
                <a:lnTo>
                  <a:pt x="39716" y="6259"/>
                </a:lnTo>
                <a:cubicBezTo>
                  <a:pt x="39693" y="6289"/>
                  <a:pt x="39678" y="6319"/>
                  <a:pt x="39671" y="6356"/>
                </a:cubicBezTo>
                <a:cubicBezTo>
                  <a:pt x="39663" y="6386"/>
                  <a:pt x="39648" y="6416"/>
                  <a:pt x="39626" y="6446"/>
                </a:cubicBezTo>
                <a:cubicBezTo>
                  <a:pt x="39618" y="6446"/>
                  <a:pt x="39686" y="6244"/>
                  <a:pt x="39678" y="6244"/>
                </a:cubicBezTo>
                <a:lnTo>
                  <a:pt x="39678" y="6244"/>
                </a:lnTo>
                <a:cubicBezTo>
                  <a:pt x="39648" y="6266"/>
                  <a:pt x="39626" y="6296"/>
                  <a:pt x="39611" y="6326"/>
                </a:cubicBezTo>
                <a:cubicBezTo>
                  <a:pt x="39581" y="6364"/>
                  <a:pt x="39551" y="6409"/>
                  <a:pt x="39543" y="6409"/>
                </a:cubicBezTo>
                <a:cubicBezTo>
                  <a:pt x="39536" y="6401"/>
                  <a:pt x="39648" y="6221"/>
                  <a:pt x="39633" y="6221"/>
                </a:cubicBezTo>
                <a:cubicBezTo>
                  <a:pt x="39633" y="6221"/>
                  <a:pt x="39632" y="6220"/>
                  <a:pt x="39631" y="6220"/>
                </a:cubicBezTo>
                <a:cubicBezTo>
                  <a:pt x="39620" y="6220"/>
                  <a:pt x="39592" y="6255"/>
                  <a:pt x="39551" y="6289"/>
                </a:cubicBezTo>
                <a:cubicBezTo>
                  <a:pt x="39513" y="6319"/>
                  <a:pt x="39476" y="6356"/>
                  <a:pt x="39476" y="6356"/>
                </a:cubicBezTo>
                <a:cubicBezTo>
                  <a:pt x="39468" y="6349"/>
                  <a:pt x="39603" y="6191"/>
                  <a:pt x="39596" y="6176"/>
                </a:cubicBezTo>
                <a:lnTo>
                  <a:pt x="39596" y="6176"/>
                </a:lnTo>
                <a:cubicBezTo>
                  <a:pt x="39566" y="6199"/>
                  <a:pt x="39536" y="6214"/>
                  <a:pt x="39506" y="6236"/>
                </a:cubicBezTo>
                <a:cubicBezTo>
                  <a:pt x="39483" y="6266"/>
                  <a:pt x="39453" y="6281"/>
                  <a:pt x="39423" y="6296"/>
                </a:cubicBezTo>
                <a:cubicBezTo>
                  <a:pt x="39408" y="6289"/>
                  <a:pt x="39558" y="6139"/>
                  <a:pt x="39551" y="6131"/>
                </a:cubicBezTo>
                <a:cubicBezTo>
                  <a:pt x="39550" y="6131"/>
                  <a:pt x="39549" y="6130"/>
                  <a:pt x="39547" y="6130"/>
                </a:cubicBezTo>
                <a:cubicBezTo>
                  <a:pt x="39532" y="6130"/>
                  <a:pt x="39486" y="6156"/>
                  <a:pt x="39446" y="6176"/>
                </a:cubicBezTo>
                <a:cubicBezTo>
                  <a:pt x="39406" y="6203"/>
                  <a:pt x="39365" y="6230"/>
                  <a:pt x="39357" y="6230"/>
                </a:cubicBezTo>
                <a:cubicBezTo>
                  <a:pt x="39356" y="6230"/>
                  <a:pt x="39356" y="6230"/>
                  <a:pt x="39356" y="6229"/>
                </a:cubicBezTo>
                <a:cubicBezTo>
                  <a:pt x="39356" y="6221"/>
                  <a:pt x="39476" y="6049"/>
                  <a:pt x="39461" y="6042"/>
                </a:cubicBezTo>
                <a:cubicBezTo>
                  <a:pt x="39458" y="6039"/>
                  <a:pt x="39455" y="6038"/>
                  <a:pt x="39450" y="6038"/>
                </a:cubicBezTo>
                <a:cubicBezTo>
                  <a:pt x="39432" y="6038"/>
                  <a:pt x="39400" y="6062"/>
                  <a:pt x="39363" y="6086"/>
                </a:cubicBezTo>
                <a:cubicBezTo>
                  <a:pt x="39331" y="6113"/>
                  <a:pt x="39287" y="6133"/>
                  <a:pt x="39276" y="6133"/>
                </a:cubicBezTo>
                <a:cubicBezTo>
                  <a:pt x="39274" y="6133"/>
                  <a:pt x="39274" y="6132"/>
                  <a:pt x="39274" y="6131"/>
                </a:cubicBezTo>
                <a:cubicBezTo>
                  <a:pt x="39274" y="6124"/>
                  <a:pt x="39393" y="5959"/>
                  <a:pt x="39378" y="5944"/>
                </a:cubicBezTo>
                <a:cubicBezTo>
                  <a:pt x="39375" y="5939"/>
                  <a:pt x="39371" y="5937"/>
                  <a:pt x="39366" y="5937"/>
                </a:cubicBezTo>
                <a:cubicBezTo>
                  <a:pt x="39347" y="5937"/>
                  <a:pt x="39316" y="5965"/>
                  <a:pt x="39281" y="5989"/>
                </a:cubicBezTo>
                <a:cubicBezTo>
                  <a:pt x="39247" y="6016"/>
                  <a:pt x="39202" y="6043"/>
                  <a:pt x="39193" y="6043"/>
                </a:cubicBezTo>
                <a:cubicBezTo>
                  <a:pt x="39192" y="6043"/>
                  <a:pt x="39191" y="6042"/>
                  <a:pt x="39191" y="6042"/>
                </a:cubicBezTo>
                <a:cubicBezTo>
                  <a:pt x="39191" y="6034"/>
                  <a:pt x="39296" y="5854"/>
                  <a:pt x="39281" y="5847"/>
                </a:cubicBezTo>
                <a:cubicBezTo>
                  <a:pt x="39279" y="5844"/>
                  <a:pt x="39276" y="5843"/>
                  <a:pt x="39272" y="5843"/>
                </a:cubicBezTo>
                <a:cubicBezTo>
                  <a:pt x="39254" y="5843"/>
                  <a:pt x="39223" y="5874"/>
                  <a:pt x="39191" y="5899"/>
                </a:cubicBezTo>
                <a:cubicBezTo>
                  <a:pt x="39150" y="5926"/>
                  <a:pt x="39109" y="5960"/>
                  <a:pt x="39096" y="5960"/>
                </a:cubicBezTo>
                <a:cubicBezTo>
                  <a:pt x="39095" y="5960"/>
                  <a:pt x="39094" y="5960"/>
                  <a:pt x="39094" y="5959"/>
                </a:cubicBezTo>
                <a:cubicBezTo>
                  <a:pt x="39086" y="5952"/>
                  <a:pt x="39191" y="5772"/>
                  <a:pt x="39176" y="5757"/>
                </a:cubicBezTo>
                <a:cubicBezTo>
                  <a:pt x="39173" y="5753"/>
                  <a:pt x="39170" y="5751"/>
                  <a:pt x="39165" y="5751"/>
                </a:cubicBezTo>
                <a:cubicBezTo>
                  <a:pt x="39147" y="5751"/>
                  <a:pt x="39115" y="5786"/>
                  <a:pt x="39079" y="5817"/>
                </a:cubicBezTo>
                <a:cubicBezTo>
                  <a:pt x="39045" y="5850"/>
                  <a:pt x="39012" y="5878"/>
                  <a:pt x="38994" y="5878"/>
                </a:cubicBezTo>
                <a:cubicBezTo>
                  <a:pt x="38992" y="5878"/>
                  <a:pt x="38990" y="5877"/>
                  <a:pt x="38989" y="5877"/>
                </a:cubicBezTo>
                <a:cubicBezTo>
                  <a:pt x="38966" y="5862"/>
                  <a:pt x="39064" y="5674"/>
                  <a:pt x="39034" y="5659"/>
                </a:cubicBezTo>
                <a:cubicBezTo>
                  <a:pt x="39029" y="5655"/>
                  <a:pt x="39025" y="5653"/>
                  <a:pt x="39020" y="5653"/>
                </a:cubicBezTo>
                <a:cubicBezTo>
                  <a:pt x="39000" y="5653"/>
                  <a:pt x="38974" y="5687"/>
                  <a:pt x="38944" y="5712"/>
                </a:cubicBezTo>
                <a:cubicBezTo>
                  <a:pt x="38910" y="5745"/>
                  <a:pt x="38865" y="5773"/>
                  <a:pt x="38850" y="5773"/>
                </a:cubicBezTo>
                <a:cubicBezTo>
                  <a:pt x="38848" y="5773"/>
                  <a:pt x="38847" y="5772"/>
                  <a:pt x="38846" y="5772"/>
                </a:cubicBezTo>
                <a:cubicBezTo>
                  <a:pt x="38831" y="5764"/>
                  <a:pt x="38914" y="5562"/>
                  <a:pt x="38884" y="5547"/>
                </a:cubicBezTo>
                <a:cubicBezTo>
                  <a:pt x="38881" y="5545"/>
                  <a:pt x="38877" y="5544"/>
                  <a:pt x="38874" y="5544"/>
                </a:cubicBezTo>
                <a:cubicBezTo>
                  <a:pt x="38853" y="5544"/>
                  <a:pt x="38826" y="5581"/>
                  <a:pt x="38794" y="5607"/>
                </a:cubicBezTo>
                <a:cubicBezTo>
                  <a:pt x="38753" y="5641"/>
                  <a:pt x="38718" y="5675"/>
                  <a:pt x="38701" y="5675"/>
                </a:cubicBezTo>
                <a:cubicBezTo>
                  <a:pt x="38699" y="5675"/>
                  <a:pt x="38698" y="5675"/>
                  <a:pt x="38696" y="5674"/>
                </a:cubicBezTo>
                <a:cubicBezTo>
                  <a:pt x="38689" y="5667"/>
                  <a:pt x="38749" y="5464"/>
                  <a:pt x="38726" y="5449"/>
                </a:cubicBezTo>
                <a:cubicBezTo>
                  <a:pt x="38721" y="5446"/>
                  <a:pt x="38717" y="5444"/>
                  <a:pt x="38712" y="5444"/>
                </a:cubicBezTo>
                <a:cubicBezTo>
                  <a:pt x="38688" y="5444"/>
                  <a:pt x="38666" y="5486"/>
                  <a:pt x="38629" y="5517"/>
                </a:cubicBezTo>
                <a:cubicBezTo>
                  <a:pt x="38595" y="5551"/>
                  <a:pt x="38561" y="5585"/>
                  <a:pt x="38543" y="5585"/>
                </a:cubicBezTo>
                <a:cubicBezTo>
                  <a:pt x="38542" y="5585"/>
                  <a:pt x="38540" y="5585"/>
                  <a:pt x="38539" y="5584"/>
                </a:cubicBezTo>
                <a:cubicBezTo>
                  <a:pt x="38517" y="5584"/>
                  <a:pt x="38569" y="5367"/>
                  <a:pt x="38539" y="5359"/>
                </a:cubicBezTo>
                <a:cubicBezTo>
                  <a:pt x="38535" y="5358"/>
                  <a:pt x="38532" y="5357"/>
                  <a:pt x="38529" y="5357"/>
                </a:cubicBezTo>
                <a:cubicBezTo>
                  <a:pt x="38504" y="5357"/>
                  <a:pt x="38483" y="5402"/>
                  <a:pt x="38457" y="5442"/>
                </a:cubicBezTo>
                <a:cubicBezTo>
                  <a:pt x="38427" y="5487"/>
                  <a:pt x="38397" y="5524"/>
                  <a:pt x="38382" y="5524"/>
                </a:cubicBezTo>
                <a:cubicBezTo>
                  <a:pt x="38352" y="5517"/>
                  <a:pt x="38374" y="5307"/>
                  <a:pt x="38344" y="5300"/>
                </a:cubicBezTo>
                <a:cubicBezTo>
                  <a:pt x="38329" y="5300"/>
                  <a:pt x="38314" y="5345"/>
                  <a:pt x="38299" y="5397"/>
                </a:cubicBezTo>
                <a:cubicBezTo>
                  <a:pt x="38284" y="5449"/>
                  <a:pt x="38262" y="5494"/>
                  <a:pt x="38254" y="5494"/>
                </a:cubicBezTo>
                <a:cubicBezTo>
                  <a:pt x="38247" y="5487"/>
                  <a:pt x="38224" y="5277"/>
                  <a:pt x="38209" y="5277"/>
                </a:cubicBezTo>
                <a:cubicBezTo>
                  <a:pt x="38194" y="5277"/>
                  <a:pt x="38179" y="5487"/>
                  <a:pt x="38164" y="5494"/>
                </a:cubicBezTo>
                <a:cubicBezTo>
                  <a:pt x="38142" y="5494"/>
                  <a:pt x="38142" y="5442"/>
                  <a:pt x="38127" y="5389"/>
                </a:cubicBezTo>
                <a:cubicBezTo>
                  <a:pt x="38104" y="5345"/>
                  <a:pt x="38089" y="5292"/>
                  <a:pt x="38082" y="5292"/>
                </a:cubicBezTo>
                <a:cubicBezTo>
                  <a:pt x="38074" y="5292"/>
                  <a:pt x="38082" y="5502"/>
                  <a:pt x="38067" y="5509"/>
                </a:cubicBezTo>
                <a:cubicBezTo>
                  <a:pt x="38052" y="5509"/>
                  <a:pt x="38037" y="5464"/>
                  <a:pt x="38014" y="5412"/>
                </a:cubicBezTo>
                <a:cubicBezTo>
                  <a:pt x="37992" y="5367"/>
                  <a:pt x="37977" y="5322"/>
                  <a:pt x="37969" y="5322"/>
                </a:cubicBezTo>
                <a:cubicBezTo>
                  <a:pt x="37954" y="5322"/>
                  <a:pt x="37977" y="5532"/>
                  <a:pt x="37962" y="5539"/>
                </a:cubicBezTo>
                <a:cubicBezTo>
                  <a:pt x="37939" y="5539"/>
                  <a:pt x="37932" y="5487"/>
                  <a:pt x="37909" y="5442"/>
                </a:cubicBezTo>
                <a:cubicBezTo>
                  <a:pt x="37887" y="5397"/>
                  <a:pt x="37864" y="5352"/>
                  <a:pt x="37857" y="5352"/>
                </a:cubicBezTo>
                <a:cubicBezTo>
                  <a:pt x="37849" y="5352"/>
                  <a:pt x="37857" y="5562"/>
                  <a:pt x="37842" y="5562"/>
                </a:cubicBezTo>
                <a:cubicBezTo>
                  <a:pt x="37841" y="5562"/>
                  <a:pt x="37840" y="5563"/>
                  <a:pt x="37839" y="5563"/>
                </a:cubicBezTo>
                <a:cubicBezTo>
                  <a:pt x="37824" y="5563"/>
                  <a:pt x="37803" y="5514"/>
                  <a:pt x="37782" y="5472"/>
                </a:cubicBezTo>
                <a:cubicBezTo>
                  <a:pt x="37760" y="5427"/>
                  <a:pt x="37737" y="5374"/>
                  <a:pt x="37715" y="5374"/>
                </a:cubicBezTo>
                <a:cubicBezTo>
                  <a:pt x="37685" y="5374"/>
                  <a:pt x="37655" y="5592"/>
                  <a:pt x="37625" y="5592"/>
                </a:cubicBezTo>
                <a:cubicBezTo>
                  <a:pt x="37587" y="5592"/>
                  <a:pt x="37572" y="5382"/>
                  <a:pt x="37542" y="5374"/>
                </a:cubicBezTo>
                <a:cubicBezTo>
                  <a:pt x="37520" y="5374"/>
                  <a:pt x="37497" y="5419"/>
                  <a:pt x="37475" y="5472"/>
                </a:cubicBezTo>
                <a:cubicBezTo>
                  <a:pt x="37452" y="5517"/>
                  <a:pt x="37422" y="5562"/>
                  <a:pt x="37407" y="5562"/>
                </a:cubicBezTo>
                <a:cubicBezTo>
                  <a:pt x="37377" y="5554"/>
                  <a:pt x="37392" y="5345"/>
                  <a:pt x="37362" y="5337"/>
                </a:cubicBezTo>
                <a:cubicBezTo>
                  <a:pt x="37347" y="5337"/>
                  <a:pt x="37317" y="5374"/>
                  <a:pt x="37280" y="5419"/>
                </a:cubicBezTo>
                <a:cubicBezTo>
                  <a:pt x="37252" y="5454"/>
                  <a:pt x="37218" y="5495"/>
                  <a:pt x="37201" y="5495"/>
                </a:cubicBezTo>
                <a:cubicBezTo>
                  <a:pt x="37200" y="5495"/>
                  <a:pt x="37199" y="5495"/>
                  <a:pt x="37197" y="5494"/>
                </a:cubicBezTo>
                <a:cubicBezTo>
                  <a:pt x="37182" y="5487"/>
                  <a:pt x="37227" y="5285"/>
                  <a:pt x="37197" y="5270"/>
                </a:cubicBezTo>
                <a:cubicBezTo>
                  <a:pt x="37195" y="5267"/>
                  <a:pt x="37192" y="5266"/>
                  <a:pt x="37189" y="5266"/>
                </a:cubicBezTo>
                <a:cubicBezTo>
                  <a:pt x="37171" y="5266"/>
                  <a:pt x="37139" y="5298"/>
                  <a:pt x="37107" y="5330"/>
                </a:cubicBezTo>
                <a:cubicBezTo>
                  <a:pt x="37066" y="5364"/>
                  <a:pt x="37032" y="5398"/>
                  <a:pt x="37014" y="5398"/>
                </a:cubicBezTo>
                <a:cubicBezTo>
                  <a:pt x="37013" y="5398"/>
                  <a:pt x="37011" y="5398"/>
                  <a:pt x="37010" y="5397"/>
                </a:cubicBezTo>
                <a:cubicBezTo>
                  <a:pt x="37003" y="5389"/>
                  <a:pt x="37078" y="5187"/>
                  <a:pt x="37048" y="5172"/>
                </a:cubicBezTo>
                <a:cubicBezTo>
                  <a:pt x="37041" y="5167"/>
                  <a:pt x="37035" y="5165"/>
                  <a:pt x="37029" y="5165"/>
                </a:cubicBezTo>
                <a:cubicBezTo>
                  <a:pt x="37004" y="5165"/>
                  <a:pt x="36978" y="5195"/>
                  <a:pt x="36943" y="5225"/>
                </a:cubicBezTo>
                <a:cubicBezTo>
                  <a:pt x="36905" y="5250"/>
                  <a:pt x="36872" y="5280"/>
                  <a:pt x="36854" y="5280"/>
                </a:cubicBezTo>
                <a:cubicBezTo>
                  <a:pt x="36850" y="5280"/>
                  <a:pt x="36848" y="5279"/>
                  <a:pt x="36845" y="5277"/>
                </a:cubicBezTo>
                <a:cubicBezTo>
                  <a:pt x="36815" y="5262"/>
                  <a:pt x="36890" y="5060"/>
                  <a:pt x="36860" y="5045"/>
                </a:cubicBezTo>
                <a:cubicBezTo>
                  <a:pt x="36858" y="5044"/>
                  <a:pt x="36856" y="5044"/>
                  <a:pt x="36854" y="5044"/>
                </a:cubicBezTo>
                <a:cubicBezTo>
                  <a:pt x="36827" y="5044"/>
                  <a:pt x="36804" y="5086"/>
                  <a:pt x="36763" y="5127"/>
                </a:cubicBezTo>
                <a:cubicBezTo>
                  <a:pt x="36728" y="5162"/>
                  <a:pt x="36700" y="5203"/>
                  <a:pt x="36684" y="5203"/>
                </a:cubicBezTo>
                <a:cubicBezTo>
                  <a:pt x="36683" y="5203"/>
                  <a:pt x="36681" y="5203"/>
                  <a:pt x="36680" y="5202"/>
                </a:cubicBezTo>
                <a:cubicBezTo>
                  <a:pt x="36650" y="5187"/>
                  <a:pt x="36650" y="4977"/>
                  <a:pt x="36620" y="4977"/>
                </a:cubicBezTo>
                <a:cubicBezTo>
                  <a:pt x="36583" y="4977"/>
                  <a:pt x="36568" y="5187"/>
                  <a:pt x="36530" y="5195"/>
                </a:cubicBezTo>
                <a:cubicBezTo>
                  <a:pt x="36515" y="5195"/>
                  <a:pt x="36485" y="5150"/>
                  <a:pt x="36448" y="5112"/>
                </a:cubicBezTo>
                <a:cubicBezTo>
                  <a:pt x="36422" y="5073"/>
                  <a:pt x="36389" y="5027"/>
                  <a:pt x="36372" y="5027"/>
                </a:cubicBezTo>
                <a:cubicBezTo>
                  <a:pt x="36369" y="5027"/>
                  <a:pt x="36367" y="5028"/>
                  <a:pt x="36366" y="5030"/>
                </a:cubicBezTo>
                <a:cubicBezTo>
                  <a:pt x="36351" y="5045"/>
                  <a:pt x="36410" y="5240"/>
                  <a:pt x="36380" y="5262"/>
                </a:cubicBezTo>
                <a:cubicBezTo>
                  <a:pt x="36379" y="5263"/>
                  <a:pt x="36377" y="5263"/>
                  <a:pt x="36375" y="5263"/>
                </a:cubicBezTo>
                <a:cubicBezTo>
                  <a:pt x="36356" y="5263"/>
                  <a:pt x="36317" y="5236"/>
                  <a:pt x="36283" y="5210"/>
                </a:cubicBezTo>
                <a:cubicBezTo>
                  <a:pt x="36243" y="5183"/>
                  <a:pt x="36197" y="5156"/>
                  <a:pt x="36177" y="5156"/>
                </a:cubicBezTo>
                <a:cubicBezTo>
                  <a:pt x="36174" y="5156"/>
                  <a:pt x="36172" y="5156"/>
                  <a:pt x="36171" y="5157"/>
                </a:cubicBezTo>
                <a:cubicBezTo>
                  <a:pt x="36156" y="5172"/>
                  <a:pt x="36268" y="5359"/>
                  <a:pt x="36238" y="5382"/>
                </a:cubicBezTo>
                <a:cubicBezTo>
                  <a:pt x="36237" y="5383"/>
                  <a:pt x="36236" y="5383"/>
                  <a:pt x="36234" y="5383"/>
                </a:cubicBezTo>
                <a:cubicBezTo>
                  <a:pt x="36221" y="5383"/>
                  <a:pt x="36181" y="5357"/>
                  <a:pt x="36141" y="5337"/>
                </a:cubicBezTo>
                <a:cubicBezTo>
                  <a:pt x="36107" y="5310"/>
                  <a:pt x="36062" y="5283"/>
                  <a:pt x="36052" y="5283"/>
                </a:cubicBezTo>
                <a:cubicBezTo>
                  <a:pt x="36051" y="5283"/>
                  <a:pt x="36051" y="5284"/>
                  <a:pt x="36051" y="5285"/>
                </a:cubicBezTo>
                <a:cubicBezTo>
                  <a:pt x="36051" y="5292"/>
                  <a:pt x="36193" y="5442"/>
                  <a:pt x="36186" y="5457"/>
                </a:cubicBezTo>
                <a:cubicBezTo>
                  <a:pt x="36183" y="5460"/>
                  <a:pt x="36179" y="5461"/>
                  <a:pt x="36175" y="5461"/>
                </a:cubicBezTo>
                <a:cubicBezTo>
                  <a:pt x="36156" y="5461"/>
                  <a:pt x="36123" y="5438"/>
                  <a:pt x="36081" y="5419"/>
                </a:cubicBezTo>
                <a:cubicBezTo>
                  <a:pt x="36042" y="5400"/>
                  <a:pt x="36003" y="5381"/>
                  <a:pt x="35983" y="5381"/>
                </a:cubicBezTo>
                <a:cubicBezTo>
                  <a:pt x="35980" y="5381"/>
                  <a:pt x="35978" y="5381"/>
                  <a:pt x="35976" y="5382"/>
                </a:cubicBezTo>
                <a:cubicBezTo>
                  <a:pt x="35968" y="5389"/>
                  <a:pt x="36133" y="5524"/>
                  <a:pt x="36126" y="5539"/>
                </a:cubicBezTo>
                <a:cubicBezTo>
                  <a:pt x="36124" y="5543"/>
                  <a:pt x="36120" y="5544"/>
                  <a:pt x="36115" y="5544"/>
                </a:cubicBezTo>
                <a:cubicBezTo>
                  <a:pt x="36098" y="5544"/>
                  <a:pt x="36061" y="5527"/>
                  <a:pt x="36021" y="5509"/>
                </a:cubicBezTo>
                <a:cubicBezTo>
                  <a:pt x="35982" y="5490"/>
                  <a:pt x="35943" y="5470"/>
                  <a:pt x="35928" y="5470"/>
                </a:cubicBezTo>
                <a:cubicBezTo>
                  <a:pt x="35926" y="5470"/>
                  <a:pt x="35924" y="5471"/>
                  <a:pt x="35923" y="5472"/>
                </a:cubicBezTo>
                <a:cubicBezTo>
                  <a:pt x="35908" y="5479"/>
                  <a:pt x="36073" y="5622"/>
                  <a:pt x="36058" y="5637"/>
                </a:cubicBezTo>
                <a:cubicBezTo>
                  <a:pt x="36057" y="5640"/>
                  <a:pt x="36054" y="5641"/>
                  <a:pt x="36050" y="5641"/>
                </a:cubicBezTo>
                <a:cubicBezTo>
                  <a:pt x="36034" y="5641"/>
                  <a:pt x="35997" y="5618"/>
                  <a:pt x="35961" y="5599"/>
                </a:cubicBezTo>
                <a:cubicBezTo>
                  <a:pt x="35922" y="5573"/>
                  <a:pt x="35883" y="5553"/>
                  <a:pt x="35868" y="5553"/>
                </a:cubicBezTo>
                <a:cubicBezTo>
                  <a:pt x="35866" y="5553"/>
                  <a:pt x="35864" y="5553"/>
                  <a:pt x="35863" y="5554"/>
                </a:cubicBezTo>
                <a:cubicBezTo>
                  <a:pt x="35856" y="5562"/>
                  <a:pt x="35991" y="5727"/>
                  <a:pt x="35983" y="5734"/>
                </a:cubicBezTo>
                <a:cubicBezTo>
                  <a:pt x="35981" y="5737"/>
                  <a:pt x="35978" y="5738"/>
                  <a:pt x="35975" y="5738"/>
                </a:cubicBezTo>
                <a:cubicBezTo>
                  <a:pt x="35957" y="5738"/>
                  <a:pt x="35925" y="5706"/>
                  <a:pt x="35893" y="5674"/>
                </a:cubicBezTo>
                <a:cubicBezTo>
                  <a:pt x="35853" y="5641"/>
                  <a:pt x="35819" y="5613"/>
                  <a:pt x="35807" y="5613"/>
                </a:cubicBezTo>
                <a:cubicBezTo>
                  <a:pt x="35805" y="5613"/>
                  <a:pt x="35804" y="5614"/>
                  <a:pt x="35803" y="5614"/>
                </a:cubicBezTo>
                <a:cubicBezTo>
                  <a:pt x="35796" y="5614"/>
                  <a:pt x="35878" y="5809"/>
                  <a:pt x="35863" y="5817"/>
                </a:cubicBezTo>
                <a:cubicBezTo>
                  <a:pt x="35848" y="5817"/>
                  <a:pt x="35833" y="5772"/>
                  <a:pt x="35811" y="5719"/>
                </a:cubicBezTo>
                <a:cubicBezTo>
                  <a:pt x="35788" y="5674"/>
                  <a:pt x="35773" y="5629"/>
                  <a:pt x="35766" y="5629"/>
                </a:cubicBezTo>
                <a:cubicBezTo>
                  <a:pt x="35758" y="5629"/>
                  <a:pt x="35751" y="5839"/>
                  <a:pt x="35736" y="5839"/>
                </a:cubicBezTo>
                <a:cubicBezTo>
                  <a:pt x="35721" y="5839"/>
                  <a:pt x="35713" y="5629"/>
                  <a:pt x="35698" y="5629"/>
                </a:cubicBezTo>
                <a:cubicBezTo>
                  <a:pt x="35683" y="5629"/>
                  <a:pt x="35676" y="5682"/>
                  <a:pt x="35661" y="5727"/>
                </a:cubicBezTo>
                <a:cubicBezTo>
                  <a:pt x="35646" y="5779"/>
                  <a:pt x="35631" y="5832"/>
                  <a:pt x="35624" y="5832"/>
                </a:cubicBezTo>
                <a:cubicBezTo>
                  <a:pt x="35616" y="5824"/>
                  <a:pt x="35638" y="5622"/>
                  <a:pt x="35624" y="5614"/>
                </a:cubicBezTo>
                <a:cubicBezTo>
                  <a:pt x="35609" y="5614"/>
                  <a:pt x="35594" y="5659"/>
                  <a:pt x="35571" y="5712"/>
                </a:cubicBezTo>
                <a:cubicBezTo>
                  <a:pt x="35549" y="5757"/>
                  <a:pt x="35526" y="5802"/>
                  <a:pt x="35519" y="5802"/>
                </a:cubicBezTo>
                <a:cubicBezTo>
                  <a:pt x="35511" y="5802"/>
                  <a:pt x="35564" y="5599"/>
                  <a:pt x="35549" y="5592"/>
                </a:cubicBezTo>
                <a:cubicBezTo>
                  <a:pt x="35548" y="5591"/>
                  <a:pt x="35547" y="5591"/>
                  <a:pt x="35546" y="5591"/>
                </a:cubicBezTo>
                <a:cubicBezTo>
                  <a:pt x="35532" y="5591"/>
                  <a:pt x="35517" y="5640"/>
                  <a:pt x="35489" y="5682"/>
                </a:cubicBezTo>
                <a:cubicBezTo>
                  <a:pt x="35461" y="5723"/>
                  <a:pt x="35433" y="5765"/>
                  <a:pt x="35429" y="5765"/>
                </a:cubicBezTo>
                <a:cubicBezTo>
                  <a:pt x="35429" y="5765"/>
                  <a:pt x="35429" y="5765"/>
                  <a:pt x="35429" y="5764"/>
                </a:cubicBezTo>
                <a:cubicBezTo>
                  <a:pt x="35399" y="5749"/>
                  <a:pt x="35466" y="5554"/>
                  <a:pt x="35436" y="5532"/>
                </a:cubicBezTo>
                <a:cubicBezTo>
                  <a:pt x="35435" y="5531"/>
                  <a:pt x="35435" y="5531"/>
                  <a:pt x="35433" y="5531"/>
                </a:cubicBezTo>
                <a:cubicBezTo>
                  <a:pt x="35421" y="5531"/>
                  <a:pt x="35380" y="5564"/>
                  <a:pt x="35346" y="5592"/>
                </a:cubicBezTo>
                <a:cubicBezTo>
                  <a:pt x="35313" y="5625"/>
                  <a:pt x="35267" y="5653"/>
                  <a:pt x="35253" y="5653"/>
                </a:cubicBezTo>
                <a:cubicBezTo>
                  <a:pt x="35251" y="5653"/>
                  <a:pt x="35250" y="5653"/>
                  <a:pt x="35249" y="5652"/>
                </a:cubicBezTo>
                <a:cubicBezTo>
                  <a:pt x="35234" y="5644"/>
                  <a:pt x="35316" y="5442"/>
                  <a:pt x="35286" y="5427"/>
                </a:cubicBezTo>
                <a:cubicBezTo>
                  <a:pt x="35281" y="5423"/>
                  <a:pt x="35275" y="5421"/>
                  <a:pt x="35270" y="5421"/>
                </a:cubicBezTo>
                <a:cubicBezTo>
                  <a:pt x="35247" y="5421"/>
                  <a:pt x="35225" y="5455"/>
                  <a:pt x="35189" y="5479"/>
                </a:cubicBezTo>
                <a:cubicBezTo>
                  <a:pt x="35149" y="5513"/>
                  <a:pt x="35108" y="5541"/>
                  <a:pt x="35095" y="5541"/>
                </a:cubicBezTo>
                <a:cubicBezTo>
                  <a:pt x="35093" y="5541"/>
                  <a:pt x="35092" y="5540"/>
                  <a:pt x="35091" y="5539"/>
                </a:cubicBezTo>
                <a:cubicBezTo>
                  <a:pt x="35061" y="5524"/>
                  <a:pt x="35144" y="5322"/>
                  <a:pt x="35114" y="5307"/>
                </a:cubicBezTo>
                <a:cubicBezTo>
                  <a:pt x="35112" y="5306"/>
                  <a:pt x="35109" y="5306"/>
                  <a:pt x="35107" y="5306"/>
                </a:cubicBezTo>
                <a:cubicBezTo>
                  <a:pt x="35080" y="5306"/>
                  <a:pt x="35059" y="5348"/>
                  <a:pt x="35024" y="5389"/>
                </a:cubicBezTo>
                <a:cubicBezTo>
                  <a:pt x="34997" y="5431"/>
                  <a:pt x="34963" y="5465"/>
                  <a:pt x="34946" y="5465"/>
                </a:cubicBezTo>
                <a:cubicBezTo>
                  <a:pt x="34944" y="5465"/>
                  <a:pt x="34943" y="5465"/>
                  <a:pt x="34941" y="5464"/>
                </a:cubicBezTo>
                <a:cubicBezTo>
                  <a:pt x="34911" y="5457"/>
                  <a:pt x="34911" y="5247"/>
                  <a:pt x="34874" y="5247"/>
                </a:cubicBezTo>
                <a:cubicBezTo>
                  <a:pt x="34844" y="5247"/>
                  <a:pt x="34844" y="5457"/>
                  <a:pt x="34807" y="5464"/>
                </a:cubicBezTo>
                <a:cubicBezTo>
                  <a:pt x="34792" y="5464"/>
                  <a:pt x="34762" y="5427"/>
                  <a:pt x="34724" y="5389"/>
                </a:cubicBezTo>
                <a:cubicBezTo>
                  <a:pt x="34697" y="5348"/>
                  <a:pt x="34657" y="5314"/>
                  <a:pt x="34639" y="5314"/>
                </a:cubicBezTo>
                <a:cubicBezTo>
                  <a:pt x="34637" y="5314"/>
                  <a:pt x="34635" y="5314"/>
                  <a:pt x="34634" y="5315"/>
                </a:cubicBezTo>
                <a:cubicBezTo>
                  <a:pt x="34597" y="5330"/>
                  <a:pt x="34687" y="5524"/>
                  <a:pt x="34657" y="5554"/>
                </a:cubicBezTo>
                <a:cubicBezTo>
                  <a:pt x="34654" y="5556"/>
                  <a:pt x="34650" y="5556"/>
                  <a:pt x="34646" y="5556"/>
                </a:cubicBezTo>
                <a:cubicBezTo>
                  <a:pt x="34626" y="5556"/>
                  <a:pt x="34587" y="5543"/>
                  <a:pt x="34544" y="5524"/>
                </a:cubicBezTo>
                <a:cubicBezTo>
                  <a:pt x="34504" y="5507"/>
                  <a:pt x="34463" y="5490"/>
                  <a:pt x="34440" y="5490"/>
                </a:cubicBezTo>
                <a:cubicBezTo>
                  <a:pt x="34433" y="5490"/>
                  <a:pt x="34428" y="5491"/>
                  <a:pt x="34424" y="5494"/>
                </a:cubicBezTo>
                <a:cubicBezTo>
                  <a:pt x="34402" y="5524"/>
                  <a:pt x="34537" y="5682"/>
                  <a:pt x="34522" y="5719"/>
                </a:cubicBezTo>
                <a:cubicBezTo>
                  <a:pt x="34517" y="5724"/>
                  <a:pt x="34509" y="5726"/>
                  <a:pt x="34498" y="5726"/>
                </a:cubicBezTo>
                <a:cubicBezTo>
                  <a:pt x="34474" y="5726"/>
                  <a:pt x="34438" y="5717"/>
                  <a:pt x="34402" y="5712"/>
                </a:cubicBezTo>
                <a:cubicBezTo>
                  <a:pt x="34361" y="5707"/>
                  <a:pt x="34323" y="5695"/>
                  <a:pt x="34299" y="5695"/>
                </a:cubicBezTo>
                <a:cubicBezTo>
                  <a:pt x="34288" y="5695"/>
                  <a:pt x="34279" y="5697"/>
                  <a:pt x="34274" y="5704"/>
                </a:cubicBezTo>
                <a:cubicBezTo>
                  <a:pt x="34259" y="5734"/>
                  <a:pt x="34409" y="5892"/>
                  <a:pt x="34387" y="5922"/>
                </a:cubicBezTo>
                <a:cubicBezTo>
                  <a:pt x="34382" y="5926"/>
                  <a:pt x="34375" y="5928"/>
                  <a:pt x="34365" y="5928"/>
                </a:cubicBezTo>
                <a:cubicBezTo>
                  <a:pt x="34341" y="5928"/>
                  <a:pt x="34304" y="5917"/>
                  <a:pt x="34267" y="5907"/>
                </a:cubicBezTo>
                <a:cubicBezTo>
                  <a:pt x="34231" y="5901"/>
                  <a:pt x="34191" y="5893"/>
                  <a:pt x="34167" y="5893"/>
                </a:cubicBezTo>
                <a:cubicBezTo>
                  <a:pt x="34157" y="5893"/>
                  <a:pt x="34149" y="5894"/>
                  <a:pt x="34147" y="5899"/>
                </a:cubicBezTo>
                <a:cubicBezTo>
                  <a:pt x="34125" y="5929"/>
                  <a:pt x="34259" y="6094"/>
                  <a:pt x="34229" y="6124"/>
                </a:cubicBezTo>
                <a:cubicBezTo>
                  <a:pt x="34226" y="6127"/>
                  <a:pt x="34221" y="6129"/>
                  <a:pt x="34215" y="6129"/>
                </a:cubicBezTo>
                <a:cubicBezTo>
                  <a:pt x="34191" y="6129"/>
                  <a:pt x="34151" y="6110"/>
                  <a:pt x="34110" y="6086"/>
                </a:cubicBezTo>
                <a:cubicBezTo>
                  <a:pt x="34071" y="6067"/>
                  <a:pt x="34032" y="6048"/>
                  <a:pt x="34007" y="6048"/>
                </a:cubicBezTo>
                <a:cubicBezTo>
                  <a:pt x="34004" y="6048"/>
                  <a:pt x="34000" y="6048"/>
                  <a:pt x="33997" y="6049"/>
                </a:cubicBezTo>
                <a:cubicBezTo>
                  <a:pt x="33967" y="6079"/>
                  <a:pt x="34035" y="6274"/>
                  <a:pt x="33997" y="6289"/>
                </a:cubicBezTo>
                <a:cubicBezTo>
                  <a:pt x="33997" y="6289"/>
                  <a:pt x="33996" y="6290"/>
                  <a:pt x="33995" y="6290"/>
                </a:cubicBezTo>
                <a:cubicBezTo>
                  <a:pt x="33984" y="6290"/>
                  <a:pt x="33950" y="6249"/>
                  <a:pt x="33922" y="6214"/>
                </a:cubicBezTo>
                <a:cubicBezTo>
                  <a:pt x="33894" y="6172"/>
                  <a:pt x="33860" y="6131"/>
                  <a:pt x="33849" y="6131"/>
                </a:cubicBezTo>
                <a:cubicBezTo>
                  <a:pt x="33848" y="6131"/>
                  <a:pt x="33848" y="6131"/>
                  <a:pt x="33847" y="6131"/>
                </a:cubicBezTo>
                <a:cubicBezTo>
                  <a:pt x="33817" y="6139"/>
                  <a:pt x="33862" y="6349"/>
                  <a:pt x="33840" y="6356"/>
                </a:cubicBezTo>
                <a:cubicBezTo>
                  <a:pt x="33838" y="6357"/>
                  <a:pt x="33836" y="6357"/>
                  <a:pt x="33834" y="6357"/>
                </a:cubicBezTo>
                <a:cubicBezTo>
                  <a:pt x="33808" y="6357"/>
                  <a:pt x="33793" y="6308"/>
                  <a:pt x="33765" y="6266"/>
                </a:cubicBezTo>
                <a:cubicBezTo>
                  <a:pt x="33735" y="6221"/>
                  <a:pt x="33712" y="6176"/>
                  <a:pt x="33697" y="6176"/>
                </a:cubicBezTo>
                <a:cubicBezTo>
                  <a:pt x="33682" y="6184"/>
                  <a:pt x="33705" y="6394"/>
                  <a:pt x="33675" y="6401"/>
                </a:cubicBezTo>
                <a:cubicBezTo>
                  <a:pt x="33673" y="6402"/>
                  <a:pt x="33672" y="6402"/>
                  <a:pt x="33671" y="6402"/>
                </a:cubicBezTo>
                <a:cubicBezTo>
                  <a:pt x="33650" y="6402"/>
                  <a:pt x="33635" y="6353"/>
                  <a:pt x="33607" y="6311"/>
                </a:cubicBezTo>
                <a:cubicBezTo>
                  <a:pt x="33577" y="6259"/>
                  <a:pt x="33555" y="6214"/>
                  <a:pt x="33540" y="6214"/>
                </a:cubicBezTo>
                <a:cubicBezTo>
                  <a:pt x="33525" y="6214"/>
                  <a:pt x="33547" y="6431"/>
                  <a:pt x="33517" y="6439"/>
                </a:cubicBezTo>
                <a:cubicBezTo>
                  <a:pt x="33516" y="6439"/>
                  <a:pt x="33515" y="6439"/>
                  <a:pt x="33513" y="6439"/>
                </a:cubicBezTo>
                <a:cubicBezTo>
                  <a:pt x="33493" y="6439"/>
                  <a:pt x="33478" y="6391"/>
                  <a:pt x="33450" y="6349"/>
                </a:cubicBezTo>
                <a:cubicBezTo>
                  <a:pt x="33422" y="6307"/>
                  <a:pt x="33394" y="6266"/>
                  <a:pt x="33379" y="6266"/>
                </a:cubicBezTo>
                <a:cubicBezTo>
                  <a:pt x="33377" y="6266"/>
                  <a:pt x="33376" y="6266"/>
                  <a:pt x="33375" y="6266"/>
                </a:cubicBezTo>
                <a:cubicBezTo>
                  <a:pt x="33368" y="6274"/>
                  <a:pt x="33398" y="6476"/>
                  <a:pt x="33368" y="6491"/>
                </a:cubicBezTo>
                <a:cubicBezTo>
                  <a:pt x="33360" y="6491"/>
                  <a:pt x="33323" y="6454"/>
                  <a:pt x="33293" y="6409"/>
                </a:cubicBezTo>
                <a:cubicBezTo>
                  <a:pt x="33265" y="6367"/>
                  <a:pt x="33231" y="6326"/>
                  <a:pt x="33220" y="6326"/>
                </a:cubicBezTo>
                <a:cubicBezTo>
                  <a:pt x="33219" y="6326"/>
                  <a:pt x="33218" y="6326"/>
                  <a:pt x="33218" y="6326"/>
                </a:cubicBezTo>
                <a:cubicBezTo>
                  <a:pt x="33203" y="6334"/>
                  <a:pt x="33255" y="6536"/>
                  <a:pt x="33240" y="6551"/>
                </a:cubicBezTo>
                <a:cubicBezTo>
                  <a:pt x="33238" y="6552"/>
                  <a:pt x="33237" y="6552"/>
                  <a:pt x="33235" y="6552"/>
                </a:cubicBezTo>
                <a:cubicBezTo>
                  <a:pt x="33213" y="6552"/>
                  <a:pt x="33185" y="6511"/>
                  <a:pt x="33150" y="6476"/>
                </a:cubicBezTo>
                <a:cubicBezTo>
                  <a:pt x="33116" y="6442"/>
                  <a:pt x="33082" y="6408"/>
                  <a:pt x="33070" y="6408"/>
                </a:cubicBezTo>
                <a:cubicBezTo>
                  <a:pt x="33069" y="6408"/>
                  <a:pt x="33068" y="6408"/>
                  <a:pt x="33068" y="6409"/>
                </a:cubicBezTo>
                <a:cubicBezTo>
                  <a:pt x="33053" y="6416"/>
                  <a:pt x="33143" y="6604"/>
                  <a:pt x="33120" y="6626"/>
                </a:cubicBezTo>
                <a:cubicBezTo>
                  <a:pt x="33118" y="6628"/>
                  <a:pt x="33116" y="6629"/>
                  <a:pt x="33113" y="6629"/>
                </a:cubicBezTo>
                <a:cubicBezTo>
                  <a:pt x="33095" y="6629"/>
                  <a:pt x="33063" y="6592"/>
                  <a:pt x="33030" y="6566"/>
                </a:cubicBezTo>
                <a:cubicBezTo>
                  <a:pt x="32990" y="6539"/>
                  <a:pt x="32950" y="6513"/>
                  <a:pt x="32936" y="6513"/>
                </a:cubicBezTo>
                <a:cubicBezTo>
                  <a:pt x="32935" y="6513"/>
                  <a:pt x="32934" y="6513"/>
                  <a:pt x="32933" y="6514"/>
                </a:cubicBezTo>
                <a:cubicBezTo>
                  <a:pt x="32925" y="6521"/>
                  <a:pt x="33045" y="6701"/>
                  <a:pt x="33023" y="6716"/>
                </a:cubicBezTo>
                <a:cubicBezTo>
                  <a:pt x="33020" y="6719"/>
                  <a:pt x="33017" y="6720"/>
                  <a:pt x="33012" y="6720"/>
                </a:cubicBezTo>
                <a:cubicBezTo>
                  <a:pt x="32994" y="6720"/>
                  <a:pt x="32962" y="6696"/>
                  <a:pt x="32925" y="6671"/>
                </a:cubicBezTo>
                <a:cubicBezTo>
                  <a:pt x="32880" y="6645"/>
                  <a:pt x="32840" y="6625"/>
                  <a:pt x="32825" y="6625"/>
                </a:cubicBezTo>
                <a:cubicBezTo>
                  <a:pt x="32823" y="6625"/>
                  <a:pt x="32821" y="6625"/>
                  <a:pt x="32820" y="6626"/>
                </a:cubicBezTo>
                <a:cubicBezTo>
                  <a:pt x="32813" y="6641"/>
                  <a:pt x="32940" y="6806"/>
                  <a:pt x="32925" y="6828"/>
                </a:cubicBezTo>
                <a:cubicBezTo>
                  <a:pt x="32923" y="6831"/>
                  <a:pt x="32919" y="6832"/>
                  <a:pt x="32914" y="6832"/>
                </a:cubicBezTo>
                <a:cubicBezTo>
                  <a:pt x="32894" y="6832"/>
                  <a:pt x="32857" y="6808"/>
                  <a:pt x="32820" y="6784"/>
                </a:cubicBezTo>
                <a:cubicBezTo>
                  <a:pt x="32781" y="6764"/>
                  <a:pt x="32737" y="6745"/>
                  <a:pt x="32721" y="6745"/>
                </a:cubicBezTo>
                <a:cubicBezTo>
                  <a:pt x="32718" y="6745"/>
                  <a:pt x="32716" y="6745"/>
                  <a:pt x="32715" y="6746"/>
                </a:cubicBezTo>
                <a:cubicBezTo>
                  <a:pt x="32708" y="6754"/>
                  <a:pt x="32843" y="6918"/>
                  <a:pt x="32820" y="6941"/>
                </a:cubicBezTo>
                <a:cubicBezTo>
                  <a:pt x="32817" y="6946"/>
                  <a:pt x="32813" y="6948"/>
                  <a:pt x="32807" y="6948"/>
                </a:cubicBezTo>
                <a:cubicBezTo>
                  <a:pt x="32786" y="6948"/>
                  <a:pt x="32751" y="6920"/>
                  <a:pt x="32715" y="6896"/>
                </a:cubicBezTo>
                <a:cubicBezTo>
                  <a:pt x="32675" y="6876"/>
                  <a:pt x="32629" y="6850"/>
                  <a:pt x="32614" y="6850"/>
                </a:cubicBezTo>
                <a:cubicBezTo>
                  <a:pt x="32613" y="6850"/>
                  <a:pt x="32611" y="6850"/>
                  <a:pt x="32611" y="6851"/>
                </a:cubicBezTo>
                <a:cubicBezTo>
                  <a:pt x="32603" y="6866"/>
                  <a:pt x="32686" y="7061"/>
                  <a:pt x="32663" y="7076"/>
                </a:cubicBezTo>
                <a:cubicBezTo>
                  <a:pt x="32660" y="7078"/>
                  <a:pt x="32658" y="7078"/>
                  <a:pt x="32655" y="7078"/>
                </a:cubicBezTo>
                <a:cubicBezTo>
                  <a:pt x="32635" y="7078"/>
                  <a:pt x="32614" y="7033"/>
                  <a:pt x="32581" y="6993"/>
                </a:cubicBezTo>
                <a:cubicBezTo>
                  <a:pt x="32553" y="6952"/>
                  <a:pt x="32526" y="6917"/>
                  <a:pt x="32510" y="6917"/>
                </a:cubicBezTo>
                <a:cubicBezTo>
                  <a:pt x="32508" y="6917"/>
                  <a:pt x="32507" y="6918"/>
                  <a:pt x="32506" y="6918"/>
                </a:cubicBezTo>
                <a:cubicBezTo>
                  <a:pt x="32476" y="6926"/>
                  <a:pt x="32476" y="7128"/>
                  <a:pt x="32446" y="7128"/>
                </a:cubicBezTo>
                <a:cubicBezTo>
                  <a:pt x="32423" y="7128"/>
                  <a:pt x="32408" y="6918"/>
                  <a:pt x="32378" y="6918"/>
                </a:cubicBezTo>
                <a:cubicBezTo>
                  <a:pt x="32363" y="6918"/>
                  <a:pt x="32341" y="6963"/>
                  <a:pt x="32311" y="7008"/>
                </a:cubicBezTo>
                <a:cubicBezTo>
                  <a:pt x="32288" y="7061"/>
                  <a:pt x="32258" y="7106"/>
                  <a:pt x="32243" y="7106"/>
                </a:cubicBezTo>
                <a:cubicBezTo>
                  <a:pt x="32236" y="7106"/>
                  <a:pt x="32258" y="6888"/>
                  <a:pt x="32228" y="6881"/>
                </a:cubicBezTo>
                <a:cubicBezTo>
                  <a:pt x="32213" y="6881"/>
                  <a:pt x="32183" y="6918"/>
                  <a:pt x="32153" y="6963"/>
                </a:cubicBezTo>
                <a:cubicBezTo>
                  <a:pt x="32123" y="7001"/>
                  <a:pt x="32086" y="7046"/>
                  <a:pt x="32078" y="7046"/>
                </a:cubicBezTo>
                <a:cubicBezTo>
                  <a:pt x="32063" y="7038"/>
                  <a:pt x="32093" y="6828"/>
                  <a:pt x="32071" y="6821"/>
                </a:cubicBezTo>
                <a:cubicBezTo>
                  <a:pt x="32067" y="6819"/>
                  <a:pt x="32064" y="6818"/>
                  <a:pt x="32060" y="6818"/>
                </a:cubicBezTo>
                <a:cubicBezTo>
                  <a:pt x="32035" y="6818"/>
                  <a:pt x="32015" y="6863"/>
                  <a:pt x="31988" y="6896"/>
                </a:cubicBezTo>
                <a:cubicBezTo>
                  <a:pt x="31961" y="6938"/>
                  <a:pt x="31927" y="6979"/>
                  <a:pt x="31916" y="6979"/>
                </a:cubicBezTo>
                <a:cubicBezTo>
                  <a:pt x="31915" y="6979"/>
                  <a:pt x="31914" y="6979"/>
                  <a:pt x="31914" y="6978"/>
                </a:cubicBezTo>
                <a:cubicBezTo>
                  <a:pt x="31884" y="6971"/>
                  <a:pt x="31944" y="6769"/>
                  <a:pt x="31921" y="6754"/>
                </a:cubicBezTo>
                <a:cubicBezTo>
                  <a:pt x="31919" y="6753"/>
                  <a:pt x="31917" y="6753"/>
                  <a:pt x="31914" y="6753"/>
                </a:cubicBezTo>
                <a:cubicBezTo>
                  <a:pt x="31888" y="6753"/>
                  <a:pt x="31866" y="6794"/>
                  <a:pt x="31839" y="6836"/>
                </a:cubicBezTo>
                <a:cubicBezTo>
                  <a:pt x="31804" y="6871"/>
                  <a:pt x="31776" y="6912"/>
                  <a:pt x="31760" y="6912"/>
                </a:cubicBezTo>
                <a:cubicBezTo>
                  <a:pt x="31758" y="6912"/>
                  <a:pt x="31757" y="6911"/>
                  <a:pt x="31756" y="6911"/>
                </a:cubicBezTo>
                <a:cubicBezTo>
                  <a:pt x="31734" y="6903"/>
                  <a:pt x="31771" y="6694"/>
                  <a:pt x="31749" y="6686"/>
                </a:cubicBezTo>
                <a:cubicBezTo>
                  <a:pt x="31748" y="6686"/>
                  <a:pt x="31748" y="6686"/>
                  <a:pt x="31747" y="6686"/>
                </a:cubicBezTo>
                <a:cubicBezTo>
                  <a:pt x="31717" y="6686"/>
                  <a:pt x="31673" y="6881"/>
                  <a:pt x="31651" y="6881"/>
                </a:cubicBezTo>
                <a:cubicBezTo>
                  <a:pt x="31650" y="6882"/>
                  <a:pt x="31648" y="6882"/>
                  <a:pt x="31646" y="6882"/>
                </a:cubicBezTo>
                <a:cubicBezTo>
                  <a:pt x="31626" y="6882"/>
                  <a:pt x="31612" y="6840"/>
                  <a:pt x="31584" y="6799"/>
                </a:cubicBezTo>
                <a:cubicBezTo>
                  <a:pt x="31556" y="6763"/>
                  <a:pt x="31521" y="6715"/>
                  <a:pt x="31511" y="6715"/>
                </a:cubicBezTo>
                <a:cubicBezTo>
                  <a:pt x="31510" y="6715"/>
                  <a:pt x="31509" y="6716"/>
                  <a:pt x="31509" y="6716"/>
                </a:cubicBezTo>
                <a:cubicBezTo>
                  <a:pt x="31494" y="6731"/>
                  <a:pt x="31599" y="6903"/>
                  <a:pt x="31576" y="6933"/>
                </a:cubicBezTo>
                <a:cubicBezTo>
                  <a:pt x="31575" y="6934"/>
                  <a:pt x="31574" y="6935"/>
                  <a:pt x="31571" y="6935"/>
                </a:cubicBezTo>
                <a:cubicBezTo>
                  <a:pt x="31556" y="6935"/>
                  <a:pt x="31517" y="6916"/>
                  <a:pt x="31471" y="6903"/>
                </a:cubicBezTo>
                <a:cubicBezTo>
                  <a:pt x="31437" y="6886"/>
                  <a:pt x="31397" y="6869"/>
                  <a:pt x="31374" y="6869"/>
                </a:cubicBezTo>
                <a:cubicBezTo>
                  <a:pt x="31368" y="6869"/>
                  <a:pt x="31362" y="6870"/>
                  <a:pt x="31359" y="6873"/>
                </a:cubicBezTo>
                <a:cubicBezTo>
                  <a:pt x="31351" y="6888"/>
                  <a:pt x="31509" y="7031"/>
                  <a:pt x="31494" y="7053"/>
                </a:cubicBezTo>
                <a:cubicBezTo>
                  <a:pt x="31488" y="7065"/>
                  <a:pt x="31478" y="7068"/>
                  <a:pt x="31465" y="7068"/>
                </a:cubicBezTo>
                <a:cubicBezTo>
                  <a:pt x="31444" y="7068"/>
                  <a:pt x="31414" y="7058"/>
                  <a:pt x="31381" y="7053"/>
                </a:cubicBezTo>
                <a:cubicBezTo>
                  <a:pt x="31351" y="7049"/>
                  <a:pt x="31318" y="7045"/>
                  <a:pt x="31295" y="7045"/>
                </a:cubicBezTo>
                <a:cubicBezTo>
                  <a:pt x="31277" y="7045"/>
                  <a:pt x="31265" y="7047"/>
                  <a:pt x="31261" y="7053"/>
                </a:cubicBezTo>
                <a:cubicBezTo>
                  <a:pt x="31246" y="7083"/>
                  <a:pt x="31419" y="7211"/>
                  <a:pt x="31404" y="7241"/>
                </a:cubicBezTo>
                <a:cubicBezTo>
                  <a:pt x="31399" y="7249"/>
                  <a:pt x="31380" y="7253"/>
                  <a:pt x="31353" y="7253"/>
                </a:cubicBezTo>
                <a:cubicBezTo>
                  <a:pt x="31335" y="7253"/>
                  <a:pt x="31313" y="7251"/>
                  <a:pt x="31291" y="7248"/>
                </a:cubicBezTo>
                <a:cubicBezTo>
                  <a:pt x="31261" y="7248"/>
                  <a:pt x="31233" y="7246"/>
                  <a:pt x="31212" y="7246"/>
                </a:cubicBezTo>
                <a:cubicBezTo>
                  <a:pt x="31190" y="7246"/>
                  <a:pt x="31175" y="7248"/>
                  <a:pt x="31172" y="7256"/>
                </a:cubicBezTo>
                <a:cubicBezTo>
                  <a:pt x="31157" y="7293"/>
                  <a:pt x="31336" y="7406"/>
                  <a:pt x="31329" y="7436"/>
                </a:cubicBezTo>
                <a:cubicBezTo>
                  <a:pt x="31325" y="7444"/>
                  <a:pt x="31302" y="7448"/>
                  <a:pt x="31274" y="7448"/>
                </a:cubicBezTo>
                <a:cubicBezTo>
                  <a:pt x="31254" y="7448"/>
                  <a:pt x="31231" y="7446"/>
                  <a:pt x="31209" y="7443"/>
                </a:cubicBezTo>
                <a:cubicBezTo>
                  <a:pt x="31188" y="7443"/>
                  <a:pt x="31166" y="7442"/>
                  <a:pt x="31146" y="7442"/>
                </a:cubicBezTo>
                <a:cubicBezTo>
                  <a:pt x="31117" y="7442"/>
                  <a:pt x="31094" y="7445"/>
                  <a:pt x="31089" y="7458"/>
                </a:cubicBezTo>
                <a:cubicBezTo>
                  <a:pt x="31082" y="7488"/>
                  <a:pt x="31254" y="7600"/>
                  <a:pt x="31246" y="7638"/>
                </a:cubicBezTo>
                <a:cubicBezTo>
                  <a:pt x="31243" y="7644"/>
                  <a:pt x="31231" y="7647"/>
                  <a:pt x="31213" y="7647"/>
                </a:cubicBezTo>
                <a:cubicBezTo>
                  <a:pt x="31190" y="7647"/>
                  <a:pt x="31157" y="7642"/>
                  <a:pt x="31127" y="7638"/>
                </a:cubicBezTo>
                <a:cubicBezTo>
                  <a:pt x="31092" y="7638"/>
                  <a:pt x="31053" y="7635"/>
                  <a:pt x="31029" y="7635"/>
                </a:cubicBezTo>
                <a:cubicBezTo>
                  <a:pt x="31017" y="7635"/>
                  <a:pt x="31009" y="7635"/>
                  <a:pt x="31007" y="7638"/>
                </a:cubicBezTo>
                <a:cubicBezTo>
                  <a:pt x="30992" y="7675"/>
                  <a:pt x="31164" y="7795"/>
                  <a:pt x="31149" y="7825"/>
                </a:cubicBezTo>
                <a:cubicBezTo>
                  <a:pt x="31146" y="7832"/>
                  <a:pt x="31135" y="7834"/>
                  <a:pt x="31118" y="7834"/>
                </a:cubicBezTo>
                <a:cubicBezTo>
                  <a:pt x="31096" y="7834"/>
                  <a:pt x="31064" y="7830"/>
                  <a:pt x="31029" y="7825"/>
                </a:cubicBezTo>
                <a:cubicBezTo>
                  <a:pt x="30997" y="7816"/>
                  <a:pt x="30964" y="7810"/>
                  <a:pt x="30942" y="7810"/>
                </a:cubicBezTo>
                <a:cubicBezTo>
                  <a:pt x="30929" y="7810"/>
                  <a:pt x="30920" y="7812"/>
                  <a:pt x="30917" y="7818"/>
                </a:cubicBezTo>
                <a:cubicBezTo>
                  <a:pt x="30902" y="7833"/>
                  <a:pt x="31059" y="7983"/>
                  <a:pt x="31037" y="8005"/>
                </a:cubicBezTo>
                <a:cubicBezTo>
                  <a:pt x="31033" y="8010"/>
                  <a:pt x="31029" y="8012"/>
                  <a:pt x="31024" y="8012"/>
                </a:cubicBezTo>
                <a:cubicBezTo>
                  <a:pt x="31005" y="8012"/>
                  <a:pt x="30973" y="7985"/>
                  <a:pt x="30932" y="7968"/>
                </a:cubicBezTo>
                <a:cubicBezTo>
                  <a:pt x="30895" y="7949"/>
                  <a:pt x="30859" y="7926"/>
                  <a:pt x="30838" y="7926"/>
                </a:cubicBezTo>
                <a:cubicBezTo>
                  <a:pt x="30833" y="7926"/>
                  <a:pt x="30830" y="7927"/>
                  <a:pt x="30827" y="7930"/>
                </a:cubicBezTo>
                <a:cubicBezTo>
                  <a:pt x="30819" y="7938"/>
                  <a:pt x="30939" y="8118"/>
                  <a:pt x="30917" y="8133"/>
                </a:cubicBezTo>
                <a:cubicBezTo>
                  <a:pt x="30912" y="8137"/>
                  <a:pt x="30908" y="8139"/>
                  <a:pt x="30903" y="8139"/>
                </a:cubicBezTo>
                <a:cubicBezTo>
                  <a:pt x="30883" y="8139"/>
                  <a:pt x="30857" y="8104"/>
                  <a:pt x="30827" y="8080"/>
                </a:cubicBezTo>
                <a:cubicBezTo>
                  <a:pt x="30787" y="8053"/>
                  <a:pt x="30746" y="8026"/>
                  <a:pt x="30728" y="8026"/>
                </a:cubicBezTo>
                <a:cubicBezTo>
                  <a:pt x="30725" y="8026"/>
                  <a:pt x="30723" y="8027"/>
                  <a:pt x="30722" y="8028"/>
                </a:cubicBezTo>
                <a:cubicBezTo>
                  <a:pt x="30714" y="8035"/>
                  <a:pt x="30812" y="8230"/>
                  <a:pt x="30789" y="8245"/>
                </a:cubicBezTo>
                <a:cubicBezTo>
                  <a:pt x="30786" y="8247"/>
                  <a:pt x="30783" y="8248"/>
                  <a:pt x="30780" y="8248"/>
                </a:cubicBezTo>
                <a:cubicBezTo>
                  <a:pt x="30758" y="8248"/>
                  <a:pt x="30731" y="8210"/>
                  <a:pt x="30692" y="8178"/>
                </a:cubicBezTo>
                <a:cubicBezTo>
                  <a:pt x="30658" y="8150"/>
                  <a:pt x="30617" y="8117"/>
                  <a:pt x="30605" y="8117"/>
                </a:cubicBezTo>
                <a:cubicBezTo>
                  <a:pt x="30604" y="8117"/>
                  <a:pt x="30603" y="8117"/>
                  <a:pt x="30602" y="8118"/>
                </a:cubicBezTo>
                <a:cubicBezTo>
                  <a:pt x="30587" y="8125"/>
                  <a:pt x="30669" y="8320"/>
                  <a:pt x="30647" y="8335"/>
                </a:cubicBezTo>
                <a:cubicBezTo>
                  <a:pt x="30644" y="8337"/>
                  <a:pt x="30641" y="8338"/>
                  <a:pt x="30637" y="8338"/>
                </a:cubicBezTo>
                <a:cubicBezTo>
                  <a:pt x="30616" y="8338"/>
                  <a:pt x="30589" y="8300"/>
                  <a:pt x="30557" y="8267"/>
                </a:cubicBezTo>
                <a:cubicBezTo>
                  <a:pt x="30516" y="8240"/>
                  <a:pt x="30481" y="8207"/>
                  <a:pt x="30464" y="8207"/>
                </a:cubicBezTo>
                <a:cubicBezTo>
                  <a:pt x="30462" y="8207"/>
                  <a:pt x="30461" y="8207"/>
                  <a:pt x="30460" y="8208"/>
                </a:cubicBezTo>
                <a:cubicBezTo>
                  <a:pt x="30445" y="8215"/>
                  <a:pt x="30527" y="8410"/>
                  <a:pt x="30505" y="8425"/>
                </a:cubicBezTo>
                <a:cubicBezTo>
                  <a:pt x="30501" y="8427"/>
                  <a:pt x="30498" y="8428"/>
                  <a:pt x="30495" y="8428"/>
                </a:cubicBezTo>
                <a:cubicBezTo>
                  <a:pt x="30474" y="8428"/>
                  <a:pt x="30447" y="8389"/>
                  <a:pt x="30415" y="8350"/>
                </a:cubicBezTo>
                <a:cubicBezTo>
                  <a:pt x="30380" y="8316"/>
                  <a:pt x="30346" y="8282"/>
                  <a:pt x="30335" y="8282"/>
                </a:cubicBezTo>
                <a:cubicBezTo>
                  <a:pt x="30334" y="8282"/>
                  <a:pt x="30333" y="8282"/>
                  <a:pt x="30332" y="8282"/>
                </a:cubicBezTo>
                <a:cubicBezTo>
                  <a:pt x="30325" y="8290"/>
                  <a:pt x="30385" y="8492"/>
                  <a:pt x="30370" y="8500"/>
                </a:cubicBezTo>
                <a:cubicBezTo>
                  <a:pt x="30368" y="8500"/>
                  <a:pt x="30366" y="8501"/>
                  <a:pt x="30364" y="8501"/>
                </a:cubicBezTo>
                <a:cubicBezTo>
                  <a:pt x="30343" y="8501"/>
                  <a:pt x="30315" y="8460"/>
                  <a:pt x="30287" y="8425"/>
                </a:cubicBezTo>
                <a:cubicBezTo>
                  <a:pt x="30253" y="8384"/>
                  <a:pt x="30219" y="8349"/>
                  <a:pt x="30207" y="8349"/>
                </a:cubicBezTo>
                <a:cubicBezTo>
                  <a:pt x="30206" y="8349"/>
                  <a:pt x="30205" y="8349"/>
                  <a:pt x="30205" y="8350"/>
                </a:cubicBezTo>
                <a:cubicBezTo>
                  <a:pt x="30190" y="8357"/>
                  <a:pt x="30265" y="8552"/>
                  <a:pt x="30242" y="8567"/>
                </a:cubicBezTo>
                <a:cubicBezTo>
                  <a:pt x="30239" y="8569"/>
                  <a:pt x="30236" y="8570"/>
                  <a:pt x="30233" y="8570"/>
                </a:cubicBezTo>
                <a:cubicBezTo>
                  <a:pt x="30211" y="8570"/>
                  <a:pt x="30184" y="8532"/>
                  <a:pt x="30145" y="8500"/>
                </a:cubicBezTo>
                <a:cubicBezTo>
                  <a:pt x="30111" y="8472"/>
                  <a:pt x="30076" y="8439"/>
                  <a:pt x="30059" y="8439"/>
                </a:cubicBezTo>
                <a:cubicBezTo>
                  <a:pt x="30058" y="8439"/>
                  <a:pt x="30056" y="8439"/>
                  <a:pt x="30055" y="8440"/>
                </a:cubicBezTo>
                <a:cubicBezTo>
                  <a:pt x="30040" y="8447"/>
                  <a:pt x="30145" y="8627"/>
                  <a:pt x="30137" y="8642"/>
                </a:cubicBezTo>
                <a:cubicBezTo>
                  <a:pt x="30134" y="8647"/>
                  <a:pt x="30129" y="8649"/>
                  <a:pt x="30124" y="8649"/>
                </a:cubicBezTo>
                <a:cubicBezTo>
                  <a:pt x="30103" y="8649"/>
                  <a:pt x="30068" y="8622"/>
                  <a:pt x="30032" y="8605"/>
                </a:cubicBezTo>
                <a:cubicBezTo>
                  <a:pt x="29993" y="8579"/>
                  <a:pt x="29954" y="8558"/>
                  <a:pt x="29935" y="8558"/>
                </a:cubicBezTo>
                <a:cubicBezTo>
                  <a:pt x="29932" y="8558"/>
                  <a:pt x="29929" y="8559"/>
                  <a:pt x="29927" y="8560"/>
                </a:cubicBezTo>
                <a:cubicBezTo>
                  <a:pt x="29920" y="8575"/>
                  <a:pt x="30077" y="8717"/>
                  <a:pt x="30062" y="8740"/>
                </a:cubicBezTo>
                <a:cubicBezTo>
                  <a:pt x="30060" y="8742"/>
                  <a:pt x="30055" y="8743"/>
                  <a:pt x="30047" y="8743"/>
                </a:cubicBezTo>
                <a:cubicBezTo>
                  <a:pt x="30027" y="8743"/>
                  <a:pt x="29988" y="8736"/>
                  <a:pt x="29950" y="8725"/>
                </a:cubicBezTo>
                <a:cubicBezTo>
                  <a:pt x="29918" y="8714"/>
                  <a:pt x="29879" y="8703"/>
                  <a:pt x="29856" y="8703"/>
                </a:cubicBezTo>
                <a:cubicBezTo>
                  <a:pt x="29846" y="8703"/>
                  <a:pt x="29840" y="8705"/>
                  <a:pt x="29837" y="8710"/>
                </a:cubicBezTo>
                <a:cubicBezTo>
                  <a:pt x="29830" y="8740"/>
                  <a:pt x="30002" y="8860"/>
                  <a:pt x="29980" y="8897"/>
                </a:cubicBezTo>
                <a:cubicBezTo>
                  <a:pt x="29975" y="8906"/>
                  <a:pt x="29956" y="8909"/>
                  <a:pt x="29929" y="8909"/>
                </a:cubicBezTo>
                <a:cubicBezTo>
                  <a:pt x="29911" y="8909"/>
                  <a:pt x="29889" y="8908"/>
                  <a:pt x="29867" y="8905"/>
                </a:cubicBezTo>
                <a:cubicBezTo>
                  <a:pt x="29846" y="8905"/>
                  <a:pt x="29824" y="8903"/>
                  <a:pt x="29805" y="8903"/>
                </a:cubicBezTo>
                <a:cubicBezTo>
                  <a:pt x="29775" y="8903"/>
                  <a:pt x="29752" y="8906"/>
                  <a:pt x="29748" y="8920"/>
                </a:cubicBezTo>
                <a:cubicBezTo>
                  <a:pt x="29733" y="8950"/>
                  <a:pt x="29912" y="9062"/>
                  <a:pt x="29897" y="9107"/>
                </a:cubicBezTo>
                <a:cubicBezTo>
                  <a:pt x="29890" y="9126"/>
                  <a:pt x="29834" y="9126"/>
                  <a:pt x="29778" y="9126"/>
                </a:cubicBezTo>
                <a:cubicBezTo>
                  <a:pt x="29723" y="9126"/>
                  <a:pt x="29669" y="9126"/>
                  <a:pt x="29665" y="9144"/>
                </a:cubicBezTo>
                <a:cubicBezTo>
                  <a:pt x="29650" y="9182"/>
                  <a:pt x="29837" y="9272"/>
                  <a:pt x="29830" y="9309"/>
                </a:cubicBezTo>
                <a:cubicBezTo>
                  <a:pt x="29822" y="9347"/>
                  <a:pt x="29605" y="9339"/>
                  <a:pt x="29605" y="9377"/>
                </a:cubicBezTo>
                <a:cubicBezTo>
                  <a:pt x="29598" y="9414"/>
                  <a:pt x="29800" y="9474"/>
                  <a:pt x="29792" y="9512"/>
                </a:cubicBezTo>
                <a:cubicBezTo>
                  <a:pt x="29792" y="9549"/>
                  <a:pt x="29583" y="9594"/>
                  <a:pt x="29590" y="9632"/>
                </a:cubicBezTo>
                <a:cubicBezTo>
                  <a:pt x="29590" y="9654"/>
                  <a:pt x="29658" y="9662"/>
                  <a:pt x="29718" y="9662"/>
                </a:cubicBezTo>
                <a:lnTo>
                  <a:pt x="29673" y="9692"/>
                </a:lnTo>
                <a:cubicBezTo>
                  <a:pt x="29688" y="9714"/>
                  <a:pt x="29710" y="9721"/>
                  <a:pt x="29725" y="9736"/>
                </a:cubicBezTo>
                <a:cubicBezTo>
                  <a:pt x="29725" y="9707"/>
                  <a:pt x="29725" y="9684"/>
                  <a:pt x="29733" y="9669"/>
                </a:cubicBezTo>
                <a:lnTo>
                  <a:pt x="29733" y="9736"/>
                </a:lnTo>
                <a:lnTo>
                  <a:pt x="29740" y="9736"/>
                </a:lnTo>
                <a:cubicBezTo>
                  <a:pt x="29740" y="9714"/>
                  <a:pt x="29740" y="9684"/>
                  <a:pt x="29748" y="9662"/>
                </a:cubicBezTo>
                <a:lnTo>
                  <a:pt x="29748" y="9736"/>
                </a:lnTo>
                <a:lnTo>
                  <a:pt x="29740" y="9736"/>
                </a:lnTo>
                <a:lnTo>
                  <a:pt x="29740" y="9751"/>
                </a:lnTo>
                <a:lnTo>
                  <a:pt x="29748" y="9751"/>
                </a:lnTo>
                <a:cubicBezTo>
                  <a:pt x="29748" y="9751"/>
                  <a:pt x="29748" y="9748"/>
                  <a:pt x="29748" y="9744"/>
                </a:cubicBezTo>
                <a:cubicBezTo>
                  <a:pt x="29748" y="9714"/>
                  <a:pt x="29748" y="9684"/>
                  <a:pt x="29755" y="9662"/>
                </a:cubicBezTo>
                <a:lnTo>
                  <a:pt x="29755" y="9744"/>
                </a:lnTo>
                <a:cubicBezTo>
                  <a:pt x="29755" y="9714"/>
                  <a:pt x="29755" y="9684"/>
                  <a:pt x="29763" y="9662"/>
                </a:cubicBezTo>
                <a:cubicBezTo>
                  <a:pt x="29785" y="9662"/>
                  <a:pt x="29800" y="9669"/>
                  <a:pt x="29807" y="9677"/>
                </a:cubicBezTo>
                <a:cubicBezTo>
                  <a:pt x="29807" y="9684"/>
                  <a:pt x="29785" y="9714"/>
                  <a:pt x="29755" y="9751"/>
                </a:cubicBezTo>
                <a:cubicBezTo>
                  <a:pt x="29766" y="9739"/>
                  <a:pt x="29780" y="9733"/>
                  <a:pt x="29793" y="9733"/>
                </a:cubicBezTo>
                <a:cubicBezTo>
                  <a:pt x="29827" y="9733"/>
                  <a:pt x="29859" y="9767"/>
                  <a:pt x="29837" y="9804"/>
                </a:cubicBezTo>
                <a:cubicBezTo>
                  <a:pt x="29828" y="9818"/>
                  <a:pt x="29814" y="9824"/>
                  <a:pt x="29800" y="9824"/>
                </a:cubicBezTo>
                <a:cubicBezTo>
                  <a:pt x="29777" y="9824"/>
                  <a:pt x="29754" y="9808"/>
                  <a:pt x="29747" y="9785"/>
                </a:cubicBezTo>
                <a:lnTo>
                  <a:pt x="29747" y="9785"/>
                </a:lnTo>
                <a:lnTo>
                  <a:pt x="29740" y="9789"/>
                </a:lnTo>
                <a:lnTo>
                  <a:pt x="29740" y="9796"/>
                </a:lnTo>
                <a:lnTo>
                  <a:pt x="29740" y="9819"/>
                </a:lnTo>
                <a:lnTo>
                  <a:pt x="29733" y="9811"/>
                </a:lnTo>
                <a:lnTo>
                  <a:pt x="29725" y="9834"/>
                </a:lnTo>
                <a:lnTo>
                  <a:pt x="29725" y="9804"/>
                </a:lnTo>
                <a:cubicBezTo>
                  <a:pt x="29713" y="9795"/>
                  <a:pt x="29700" y="9785"/>
                  <a:pt x="29688" y="9777"/>
                </a:cubicBezTo>
                <a:lnTo>
                  <a:pt x="29688" y="9777"/>
                </a:lnTo>
                <a:lnTo>
                  <a:pt x="29688" y="9766"/>
                </a:lnTo>
                <a:lnTo>
                  <a:pt x="29688" y="9751"/>
                </a:lnTo>
                <a:lnTo>
                  <a:pt x="29680" y="9751"/>
                </a:lnTo>
                <a:lnTo>
                  <a:pt x="29680" y="9766"/>
                </a:lnTo>
                <a:cubicBezTo>
                  <a:pt x="29658" y="9751"/>
                  <a:pt x="29635" y="9736"/>
                  <a:pt x="29613" y="9729"/>
                </a:cubicBezTo>
                <a:lnTo>
                  <a:pt x="29613" y="9729"/>
                </a:lnTo>
                <a:cubicBezTo>
                  <a:pt x="29618" y="9737"/>
                  <a:pt x="29625" y="9746"/>
                  <a:pt x="29632" y="9754"/>
                </a:cubicBezTo>
                <a:lnTo>
                  <a:pt x="29632" y="9754"/>
                </a:lnTo>
                <a:cubicBezTo>
                  <a:pt x="29641" y="9766"/>
                  <a:pt x="29659" y="9786"/>
                  <a:pt x="29680" y="9809"/>
                </a:cubicBezTo>
                <a:lnTo>
                  <a:pt x="29680" y="9809"/>
                </a:lnTo>
                <a:lnTo>
                  <a:pt x="29680" y="9819"/>
                </a:lnTo>
                <a:lnTo>
                  <a:pt x="29688" y="9826"/>
                </a:lnTo>
                <a:lnTo>
                  <a:pt x="29688" y="9817"/>
                </a:lnTo>
                <a:lnTo>
                  <a:pt x="29688" y="9817"/>
                </a:lnTo>
                <a:cubicBezTo>
                  <a:pt x="29690" y="9819"/>
                  <a:pt x="29693" y="9822"/>
                  <a:pt x="29695" y="9824"/>
                </a:cubicBezTo>
                <a:lnTo>
                  <a:pt x="29695" y="9824"/>
                </a:lnTo>
                <a:lnTo>
                  <a:pt x="29695" y="9819"/>
                </a:lnTo>
                <a:lnTo>
                  <a:pt x="29703" y="9826"/>
                </a:lnTo>
                <a:cubicBezTo>
                  <a:pt x="29725" y="9841"/>
                  <a:pt x="29740" y="9856"/>
                  <a:pt x="29755" y="9879"/>
                </a:cubicBezTo>
                <a:cubicBezTo>
                  <a:pt x="29750" y="9877"/>
                  <a:pt x="29745" y="9873"/>
                  <a:pt x="29739" y="9870"/>
                </a:cubicBezTo>
                <a:lnTo>
                  <a:pt x="29739" y="9870"/>
                </a:lnTo>
                <a:cubicBezTo>
                  <a:pt x="29757" y="9888"/>
                  <a:pt x="29770" y="9901"/>
                  <a:pt x="29770" y="9901"/>
                </a:cubicBezTo>
                <a:cubicBezTo>
                  <a:pt x="29740" y="9886"/>
                  <a:pt x="29710" y="9864"/>
                  <a:pt x="29688" y="9841"/>
                </a:cubicBezTo>
                <a:cubicBezTo>
                  <a:pt x="29658" y="9811"/>
                  <a:pt x="29635" y="9789"/>
                  <a:pt x="29605" y="9774"/>
                </a:cubicBezTo>
                <a:lnTo>
                  <a:pt x="29605" y="9774"/>
                </a:lnTo>
                <a:cubicBezTo>
                  <a:pt x="29605" y="9774"/>
                  <a:pt x="29605" y="9781"/>
                  <a:pt x="29613" y="9789"/>
                </a:cubicBezTo>
                <a:cubicBezTo>
                  <a:pt x="29643" y="9841"/>
                  <a:pt x="29665" y="9886"/>
                  <a:pt x="29688" y="9939"/>
                </a:cubicBezTo>
                <a:cubicBezTo>
                  <a:pt x="29688" y="9941"/>
                  <a:pt x="29684" y="9942"/>
                  <a:pt x="29679" y="9942"/>
                </a:cubicBezTo>
                <a:cubicBezTo>
                  <a:pt x="29671" y="9942"/>
                  <a:pt x="29658" y="9940"/>
                  <a:pt x="29642" y="9937"/>
                </a:cubicBezTo>
                <a:lnTo>
                  <a:pt x="29642" y="9937"/>
                </a:lnTo>
                <a:cubicBezTo>
                  <a:pt x="29645" y="9941"/>
                  <a:pt x="29648" y="9946"/>
                  <a:pt x="29650" y="9950"/>
                </a:cubicBezTo>
                <a:lnTo>
                  <a:pt x="29650" y="9950"/>
                </a:lnTo>
                <a:cubicBezTo>
                  <a:pt x="29680" y="9957"/>
                  <a:pt x="29703" y="9964"/>
                  <a:pt x="29703" y="9969"/>
                </a:cubicBezTo>
                <a:cubicBezTo>
                  <a:pt x="29703" y="9976"/>
                  <a:pt x="29493" y="9999"/>
                  <a:pt x="29493" y="10014"/>
                </a:cubicBezTo>
                <a:cubicBezTo>
                  <a:pt x="29515" y="10023"/>
                  <a:pt x="29537" y="10026"/>
                  <a:pt x="29559" y="10026"/>
                </a:cubicBezTo>
                <a:cubicBezTo>
                  <a:pt x="29574" y="10026"/>
                  <a:pt x="29590" y="10024"/>
                  <a:pt x="29605" y="10021"/>
                </a:cubicBezTo>
                <a:cubicBezTo>
                  <a:pt x="29635" y="10021"/>
                  <a:pt x="29673" y="10021"/>
                  <a:pt x="29710" y="10029"/>
                </a:cubicBezTo>
                <a:cubicBezTo>
                  <a:pt x="29710" y="10044"/>
                  <a:pt x="29508" y="10104"/>
                  <a:pt x="29515" y="10119"/>
                </a:cubicBezTo>
                <a:cubicBezTo>
                  <a:pt x="29545" y="10119"/>
                  <a:pt x="29583" y="10119"/>
                  <a:pt x="29620" y="10111"/>
                </a:cubicBezTo>
                <a:cubicBezTo>
                  <a:pt x="29647" y="10106"/>
                  <a:pt x="29669" y="10101"/>
                  <a:pt x="29694" y="10101"/>
                </a:cubicBezTo>
                <a:cubicBezTo>
                  <a:pt x="29704" y="10101"/>
                  <a:pt x="29714" y="10102"/>
                  <a:pt x="29725" y="10104"/>
                </a:cubicBezTo>
                <a:cubicBezTo>
                  <a:pt x="29725" y="10111"/>
                  <a:pt x="29538" y="10194"/>
                  <a:pt x="29538" y="10201"/>
                </a:cubicBezTo>
                <a:cubicBezTo>
                  <a:pt x="29538" y="10203"/>
                  <a:pt x="29542" y="10204"/>
                  <a:pt x="29550" y="10204"/>
                </a:cubicBezTo>
                <a:cubicBezTo>
                  <a:pt x="29568" y="10204"/>
                  <a:pt x="29605" y="10199"/>
                  <a:pt x="29643" y="10194"/>
                </a:cubicBezTo>
                <a:cubicBezTo>
                  <a:pt x="29680" y="10188"/>
                  <a:pt x="29717" y="10183"/>
                  <a:pt x="29735" y="10183"/>
                </a:cubicBezTo>
                <a:cubicBezTo>
                  <a:pt x="29743" y="10183"/>
                  <a:pt x="29748" y="10184"/>
                  <a:pt x="29748" y="10186"/>
                </a:cubicBezTo>
                <a:cubicBezTo>
                  <a:pt x="29755" y="10194"/>
                  <a:pt x="29560" y="10269"/>
                  <a:pt x="29560" y="10276"/>
                </a:cubicBezTo>
                <a:cubicBezTo>
                  <a:pt x="29560" y="10284"/>
                  <a:pt x="29777" y="10284"/>
                  <a:pt x="29785" y="10306"/>
                </a:cubicBezTo>
                <a:cubicBezTo>
                  <a:pt x="29785" y="10336"/>
                  <a:pt x="29583" y="10381"/>
                  <a:pt x="29583" y="10404"/>
                </a:cubicBezTo>
                <a:cubicBezTo>
                  <a:pt x="29583" y="10426"/>
                  <a:pt x="29792" y="10448"/>
                  <a:pt x="29792" y="10478"/>
                </a:cubicBezTo>
                <a:cubicBezTo>
                  <a:pt x="29792" y="10501"/>
                  <a:pt x="29665" y="10508"/>
                  <a:pt x="29605" y="10531"/>
                </a:cubicBezTo>
                <a:lnTo>
                  <a:pt x="27956" y="10531"/>
                </a:lnTo>
                <a:cubicBezTo>
                  <a:pt x="27949" y="10478"/>
                  <a:pt x="27941" y="10441"/>
                  <a:pt x="27919" y="10434"/>
                </a:cubicBezTo>
                <a:cubicBezTo>
                  <a:pt x="27917" y="10433"/>
                  <a:pt x="27916" y="10433"/>
                  <a:pt x="27914" y="10433"/>
                </a:cubicBezTo>
                <a:cubicBezTo>
                  <a:pt x="27888" y="10433"/>
                  <a:pt x="27826" y="10482"/>
                  <a:pt x="27784" y="10531"/>
                </a:cubicBezTo>
                <a:lnTo>
                  <a:pt x="27634" y="10531"/>
                </a:lnTo>
                <a:cubicBezTo>
                  <a:pt x="27604" y="10456"/>
                  <a:pt x="27581" y="10359"/>
                  <a:pt x="27544" y="10351"/>
                </a:cubicBezTo>
                <a:cubicBezTo>
                  <a:pt x="27543" y="10351"/>
                  <a:pt x="27542" y="10351"/>
                  <a:pt x="27541" y="10351"/>
                </a:cubicBezTo>
                <a:cubicBezTo>
                  <a:pt x="27495" y="10351"/>
                  <a:pt x="27423" y="10487"/>
                  <a:pt x="27364" y="10531"/>
                </a:cubicBezTo>
                <a:lnTo>
                  <a:pt x="27312" y="10531"/>
                </a:lnTo>
                <a:cubicBezTo>
                  <a:pt x="27267" y="10478"/>
                  <a:pt x="27229" y="10314"/>
                  <a:pt x="27177" y="10306"/>
                </a:cubicBezTo>
                <a:cubicBezTo>
                  <a:pt x="27147" y="10306"/>
                  <a:pt x="27109" y="10351"/>
                  <a:pt x="27072" y="10404"/>
                </a:cubicBezTo>
                <a:cubicBezTo>
                  <a:pt x="27037" y="10446"/>
                  <a:pt x="27002" y="10494"/>
                  <a:pt x="26973" y="10494"/>
                </a:cubicBezTo>
                <a:cubicBezTo>
                  <a:pt x="26971" y="10494"/>
                  <a:pt x="26969" y="10494"/>
                  <a:pt x="26967" y="10493"/>
                </a:cubicBezTo>
                <a:cubicBezTo>
                  <a:pt x="26907" y="10486"/>
                  <a:pt x="26884" y="10269"/>
                  <a:pt x="26825" y="10254"/>
                </a:cubicBezTo>
                <a:cubicBezTo>
                  <a:pt x="26822" y="10253"/>
                  <a:pt x="26820" y="10253"/>
                  <a:pt x="26818" y="10253"/>
                </a:cubicBezTo>
                <a:cubicBezTo>
                  <a:pt x="26789" y="10253"/>
                  <a:pt x="26754" y="10294"/>
                  <a:pt x="26712" y="10336"/>
                </a:cubicBezTo>
                <a:cubicBezTo>
                  <a:pt x="26670" y="10371"/>
                  <a:pt x="26629" y="10412"/>
                  <a:pt x="26599" y="10412"/>
                </a:cubicBezTo>
                <a:cubicBezTo>
                  <a:pt x="26597" y="10412"/>
                  <a:pt x="26594" y="10412"/>
                  <a:pt x="26592" y="10411"/>
                </a:cubicBezTo>
                <a:cubicBezTo>
                  <a:pt x="26570" y="10404"/>
                  <a:pt x="26622" y="10194"/>
                  <a:pt x="26592" y="10186"/>
                </a:cubicBezTo>
                <a:cubicBezTo>
                  <a:pt x="26589" y="10184"/>
                  <a:pt x="26587" y="10184"/>
                  <a:pt x="26584" y="10184"/>
                </a:cubicBezTo>
                <a:cubicBezTo>
                  <a:pt x="26564" y="10184"/>
                  <a:pt x="26544" y="10229"/>
                  <a:pt x="26517" y="10269"/>
                </a:cubicBezTo>
                <a:cubicBezTo>
                  <a:pt x="26483" y="10303"/>
                  <a:pt x="26454" y="10344"/>
                  <a:pt x="26438" y="10344"/>
                </a:cubicBezTo>
                <a:cubicBezTo>
                  <a:pt x="26437" y="10344"/>
                  <a:pt x="26436" y="10344"/>
                  <a:pt x="26435" y="10344"/>
                </a:cubicBezTo>
                <a:cubicBezTo>
                  <a:pt x="26420" y="10344"/>
                  <a:pt x="26487" y="10134"/>
                  <a:pt x="26465" y="10119"/>
                </a:cubicBezTo>
                <a:cubicBezTo>
                  <a:pt x="26463" y="10118"/>
                  <a:pt x="26461" y="10118"/>
                  <a:pt x="26460" y="10118"/>
                </a:cubicBezTo>
                <a:cubicBezTo>
                  <a:pt x="26438" y="10118"/>
                  <a:pt x="26410" y="10160"/>
                  <a:pt x="26375" y="10201"/>
                </a:cubicBezTo>
                <a:cubicBezTo>
                  <a:pt x="26347" y="10236"/>
                  <a:pt x="26313" y="10277"/>
                  <a:pt x="26302" y="10277"/>
                </a:cubicBezTo>
                <a:cubicBezTo>
                  <a:pt x="26301" y="10277"/>
                  <a:pt x="26300" y="10277"/>
                  <a:pt x="26300" y="10276"/>
                </a:cubicBezTo>
                <a:cubicBezTo>
                  <a:pt x="26285" y="10269"/>
                  <a:pt x="26330" y="10059"/>
                  <a:pt x="26307" y="10051"/>
                </a:cubicBezTo>
                <a:cubicBezTo>
                  <a:pt x="26305" y="10049"/>
                  <a:pt x="26302" y="10049"/>
                  <a:pt x="26300" y="10049"/>
                </a:cubicBezTo>
                <a:cubicBezTo>
                  <a:pt x="26281" y="10049"/>
                  <a:pt x="26266" y="10095"/>
                  <a:pt x="26240" y="10141"/>
                </a:cubicBezTo>
                <a:cubicBezTo>
                  <a:pt x="26210" y="10194"/>
                  <a:pt x="26187" y="10239"/>
                  <a:pt x="26172" y="10239"/>
                </a:cubicBezTo>
                <a:cubicBezTo>
                  <a:pt x="26165" y="10239"/>
                  <a:pt x="26150" y="10014"/>
                  <a:pt x="26120" y="10014"/>
                </a:cubicBezTo>
                <a:cubicBezTo>
                  <a:pt x="26098" y="10014"/>
                  <a:pt x="26083" y="10231"/>
                  <a:pt x="26053" y="10231"/>
                </a:cubicBezTo>
                <a:cubicBezTo>
                  <a:pt x="26045" y="10231"/>
                  <a:pt x="26023" y="10186"/>
                  <a:pt x="25993" y="10141"/>
                </a:cubicBezTo>
                <a:cubicBezTo>
                  <a:pt x="25971" y="10099"/>
                  <a:pt x="25950" y="10043"/>
                  <a:pt x="25935" y="10043"/>
                </a:cubicBezTo>
                <a:cubicBezTo>
                  <a:pt x="25934" y="10043"/>
                  <a:pt x="25933" y="10043"/>
                  <a:pt x="25933" y="10044"/>
                </a:cubicBezTo>
                <a:cubicBezTo>
                  <a:pt x="25903" y="10051"/>
                  <a:pt x="25925" y="10269"/>
                  <a:pt x="25895" y="10276"/>
                </a:cubicBezTo>
                <a:cubicBezTo>
                  <a:pt x="25880" y="10276"/>
                  <a:pt x="25850" y="10231"/>
                  <a:pt x="25820" y="10186"/>
                </a:cubicBezTo>
                <a:cubicBezTo>
                  <a:pt x="25790" y="10134"/>
                  <a:pt x="25760" y="10089"/>
                  <a:pt x="25745" y="10089"/>
                </a:cubicBezTo>
                <a:cubicBezTo>
                  <a:pt x="25715" y="10096"/>
                  <a:pt x="25738" y="10314"/>
                  <a:pt x="25708" y="10321"/>
                </a:cubicBezTo>
                <a:cubicBezTo>
                  <a:pt x="25693" y="10321"/>
                  <a:pt x="25663" y="10276"/>
                  <a:pt x="25633" y="10224"/>
                </a:cubicBezTo>
                <a:cubicBezTo>
                  <a:pt x="25610" y="10179"/>
                  <a:pt x="25580" y="10134"/>
                  <a:pt x="25565" y="10134"/>
                </a:cubicBezTo>
                <a:cubicBezTo>
                  <a:pt x="25535" y="10141"/>
                  <a:pt x="25535" y="10351"/>
                  <a:pt x="25505" y="10359"/>
                </a:cubicBezTo>
                <a:cubicBezTo>
                  <a:pt x="25490" y="10359"/>
                  <a:pt x="25468" y="10306"/>
                  <a:pt x="25445" y="10261"/>
                </a:cubicBezTo>
                <a:cubicBezTo>
                  <a:pt x="25423" y="10209"/>
                  <a:pt x="25400" y="10156"/>
                  <a:pt x="25385" y="10156"/>
                </a:cubicBezTo>
                <a:cubicBezTo>
                  <a:pt x="25356" y="10156"/>
                  <a:pt x="25326" y="10374"/>
                  <a:pt x="25296" y="10374"/>
                </a:cubicBezTo>
                <a:cubicBezTo>
                  <a:pt x="25258" y="10374"/>
                  <a:pt x="25243" y="10156"/>
                  <a:pt x="25206" y="10156"/>
                </a:cubicBezTo>
                <a:cubicBezTo>
                  <a:pt x="25191" y="10156"/>
                  <a:pt x="25168" y="10201"/>
                  <a:pt x="25146" y="10254"/>
                </a:cubicBezTo>
                <a:cubicBezTo>
                  <a:pt x="25123" y="10306"/>
                  <a:pt x="25101" y="10359"/>
                  <a:pt x="25086" y="10359"/>
                </a:cubicBezTo>
                <a:cubicBezTo>
                  <a:pt x="25063" y="10351"/>
                  <a:pt x="25071" y="10134"/>
                  <a:pt x="25041" y="10126"/>
                </a:cubicBezTo>
                <a:cubicBezTo>
                  <a:pt x="25039" y="10126"/>
                  <a:pt x="25037" y="10125"/>
                  <a:pt x="25035" y="10125"/>
                </a:cubicBezTo>
                <a:cubicBezTo>
                  <a:pt x="25009" y="10125"/>
                  <a:pt x="24994" y="10175"/>
                  <a:pt x="24973" y="10224"/>
                </a:cubicBezTo>
                <a:cubicBezTo>
                  <a:pt x="24943" y="10269"/>
                  <a:pt x="24913" y="10314"/>
                  <a:pt x="24898" y="10314"/>
                </a:cubicBezTo>
                <a:cubicBezTo>
                  <a:pt x="24876" y="10306"/>
                  <a:pt x="24906" y="10096"/>
                  <a:pt x="24876" y="10089"/>
                </a:cubicBezTo>
                <a:cubicBezTo>
                  <a:pt x="24868" y="10089"/>
                  <a:pt x="24838" y="10126"/>
                  <a:pt x="24808" y="10179"/>
                </a:cubicBezTo>
                <a:cubicBezTo>
                  <a:pt x="24778" y="10231"/>
                  <a:pt x="24748" y="10276"/>
                  <a:pt x="24733" y="10276"/>
                </a:cubicBezTo>
                <a:cubicBezTo>
                  <a:pt x="24718" y="10276"/>
                  <a:pt x="24741" y="10051"/>
                  <a:pt x="24711" y="10044"/>
                </a:cubicBezTo>
                <a:cubicBezTo>
                  <a:pt x="24709" y="10043"/>
                  <a:pt x="24707" y="10043"/>
                  <a:pt x="24705" y="10043"/>
                </a:cubicBezTo>
                <a:cubicBezTo>
                  <a:pt x="24679" y="10043"/>
                  <a:pt x="24665" y="10092"/>
                  <a:pt x="24644" y="10134"/>
                </a:cubicBezTo>
                <a:cubicBezTo>
                  <a:pt x="24614" y="10186"/>
                  <a:pt x="24584" y="10231"/>
                  <a:pt x="24569" y="10231"/>
                </a:cubicBezTo>
                <a:cubicBezTo>
                  <a:pt x="24546" y="10224"/>
                  <a:pt x="24561" y="10006"/>
                  <a:pt x="24531" y="10006"/>
                </a:cubicBezTo>
                <a:cubicBezTo>
                  <a:pt x="24516" y="10006"/>
                  <a:pt x="24494" y="10051"/>
                  <a:pt x="24471" y="10104"/>
                </a:cubicBezTo>
                <a:cubicBezTo>
                  <a:pt x="24457" y="10153"/>
                  <a:pt x="24437" y="10202"/>
                  <a:pt x="24422" y="10202"/>
                </a:cubicBezTo>
                <a:cubicBezTo>
                  <a:pt x="24421" y="10202"/>
                  <a:pt x="24420" y="10202"/>
                  <a:pt x="24419" y="10201"/>
                </a:cubicBezTo>
                <a:cubicBezTo>
                  <a:pt x="24389" y="10201"/>
                  <a:pt x="24366" y="9984"/>
                  <a:pt x="24336" y="9984"/>
                </a:cubicBezTo>
                <a:cubicBezTo>
                  <a:pt x="24306" y="9984"/>
                  <a:pt x="24299" y="10201"/>
                  <a:pt x="24276" y="10209"/>
                </a:cubicBezTo>
                <a:cubicBezTo>
                  <a:pt x="24246" y="10209"/>
                  <a:pt x="24239" y="10156"/>
                  <a:pt x="24216" y="10111"/>
                </a:cubicBezTo>
                <a:cubicBezTo>
                  <a:pt x="24194" y="10066"/>
                  <a:pt x="24171" y="10014"/>
                  <a:pt x="24156" y="10014"/>
                </a:cubicBezTo>
                <a:cubicBezTo>
                  <a:pt x="24141" y="10021"/>
                  <a:pt x="24156" y="10231"/>
                  <a:pt x="24134" y="10246"/>
                </a:cubicBezTo>
                <a:cubicBezTo>
                  <a:pt x="24132" y="10247"/>
                  <a:pt x="24131" y="10247"/>
                  <a:pt x="24129" y="10247"/>
                </a:cubicBezTo>
                <a:cubicBezTo>
                  <a:pt x="24108" y="10247"/>
                  <a:pt x="24087" y="10198"/>
                  <a:pt x="24059" y="10156"/>
                </a:cubicBezTo>
                <a:cubicBezTo>
                  <a:pt x="24031" y="10114"/>
                  <a:pt x="24003" y="10066"/>
                  <a:pt x="23987" y="10066"/>
                </a:cubicBezTo>
                <a:cubicBezTo>
                  <a:pt x="23986" y="10066"/>
                  <a:pt x="23985" y="10066"/>
                  <a:pt x="23984" y="10066"/>
                </a:cubicBezTo>
                <a:cubicBezTo>
                  <a:pt x="23976" y="10074"/>
                  <a:pt x="24021" y="10284"/>
                  <a:pt x="23991" y="10299"/>
                </a:cubicBezTo>
                <a:cubicBezTo>
                  <a:pt x="23990" y="10299"/>
                  <a:pt x="23988" y="10299"/>
                  <a:pt x="23986" y="10299"/>
                </a:cubicBezTo>
                <a:cubicBezTo>
                  <a:pt x="23966" y="10299"/>
                  <a:pt x="23944" y="10258"/>
                  <a:pt x="23909" y="10216"/>
                </a:cubicBezTo>
                <a:cubicBezTo>
                  <a:pt x="23881" y="10175"/>
                  <a:pt x="23847" y="10133"/>
                  <a:pt x="23836" y="10133"/>
                </a:cubicBezTo>
                <a:cubicBezTo>
                  <a:pt x="23835" y="10133"/>
                  <a:pt x="23835" y="10133"/>
                  <a:pt x="23834" y="10134"/>
                </a:cubicBezTo>
                <a:cubicBezTo>
                  <a:pt x="23819" y="10141"/>
                  <a:pt x="23879" y="10351"/>
                  <a:pt x="23857" y="10366"/>
                </a:cubicBezTo>
                <a:cubicBezTo>
                  <a:pt x="23855" y="10367"/>
                  <a:pt x="23853" y="10367"/>
                  <a:pt x="23851" y="10367"/>
                </a:cubicBezTo>
                <a:cubicBezTo>
                  <a:pt x="23830" y="10367"/>
                  <a:pt x="23801" y="10326"/>
                  <a:pt x="23767" y="10291"/>
                </a:cubicBezTo>
                <a:cubicBezTo>
                  <a:pt x="23732" y="10250"/>
                  <a:pt x="23698" y="10215"/>
                  <a:pt x="23687" y="10215"/>
                </a:cubicBezTo>
                <a:cubicBezTo>
                  <a:pt x="23686" y="10215"/>
                  <a:pt x="23685" y="10216"/>
                  <a:pt x="23684" y="10216"/>
                </a:cubicBezTo>
                <a:cubicBezTo>
                  <a:pt x="23669" y="10224"/>
                  <a:pt x="23744" y="10426"/>
                  <a:pt x="23722" y="10441"/>
                </a:cubicBezTo>
                <a:cubicBezTo>
                  <a:pt x="23719" y="10443"/>
                  <a:pt x="23715" y="10444"/>
                  <a:pt x="23712" y="10444"/>
                </a:cubicBezTo>
                <a:cubicBezTo>
                  <a:pt x="23691" y="10444"/>
                  <a:pt x="23663" y="10406"/>
                  <a:pt x="23624" y="10374"/>
                </a:cubicBezTo>
                <a:cubicBezTo>
                  <a:pt x="23583" y="10332"/>
                  <a:pt x="23555" y="10298"/>
                  <a:pt x="23538" y="10298"/>
                </a:cubicBezTo>
                <a:cubicBezTo>
                  <a:pt x="23537" y="10298"/>
                  <a:pt x="23536" y="10298"/>
                  <a:pt x="23534" y="10299"/>
                </a:cubicBezTo>
                <a:cubicBezTo>
                  <a:pt x="23519" y="10306"/>
                  <a:pt x="23602" y="10508"/>
                  <a:pt x="23579" y="10523"/>
                </a:cubicBezTo>
                <a:cubicBezTo>
                  <a:pt x="23576" y="10525"/>
                  <a:pt x="23573" y="10526"/>
                  <a:pt x="23570" y="10526"/>
                </a:cubicBezTo>
                <a:cubicBezTo>
                  <a:pt x="23548" y="10526"/>
                  <a:pt x="23521" y="10488"/>
                  <a:pt x="23482" y="10456"/>
                </a:cubicBezTo>
                <a:cubicBezTo>
                  <a:pt x="23448" y="10422"/>
                  <a:pt x="23407" y="10388"/>
                  <a:pt x="23395" y="10388"/>
                </a:cubicBezTo>
                <a:cubicBezTo>
                  <a:pt x="23393" y="10388"/>
                  <a:pt x="23393" y="10388"/>
                  <a:pt x="23392" y="10389"/>
                </a:cubicBezTo>
                <a:cubicBezTo>
                  <a:pt x="23377" y="10396"/>
                  <a:pt x="23407" y="10486"/>
                  <a:pt x="23422" y="10553"/>
                </a:cubicBezTo>
                <a:lnTo>
                  <a:pt x="23309" y="10553"/>
                </a:lnTo>
                <a:cubicBezTo>
                  <a:pt x="23267" y="10511"/>
                  <a:pt x="23232" y="10463"/>
                  <a:pt x="23215" y="10463"/>
                </a:cubicBezTo>
                <a:cubicBezTo>
                  <a:pt x="23214" y="10463"/>
                  <a:pt x="23213" y="10463"/>
                  <a:pt x="23212" y="10463"/>
                </a:cubicBezTo>
                <a:cubicBezTo>
                  <a:pt x="23197" y="10471"/>
                  <a:pt x="23204" y="10508"/>
                  <a:pt x="23212" y="10553"/>
                </a:cubicBezTo>
                <a:lnTo>
                  <a:pt x="23122" y="10553"/>
                </a:lnTo>
                <a:cubicBezTo>
                  <a:pt x="23103" y="10527"/>
                  <a:pt x="23094" y="10507"/>
                  <a:pt x="23083" y="10507"/>
                </a:cubicBezTo>
                <a:cubicBezTo>
                  <a:pt x="23081" y="10507"/>
                  <a:pt x="23079" y="10507"/>
                  <a:pt x="23077" y="10508"/>
                </a:cubicBezTo>
                <a:cubicBezTo>
                  <a:pt x="23070" y="10508"/>
                  <a:pt x="23062" y="10523"/>
                  <a:pt x="23055" y="10553"/>
                </a:cubicBezTo>
                <a:lnTo>
                  <a:pt x="22980" y="10553"/>
                </a:lnTo>
                <a:cubicBezTo>
                  <a:pt x="22980" y="10523"/>
                  <a:pt x="22972" y="10493"/>
                  <a:pt x="22965" y="10493"/>
                </a:cubicBezTo>
                <a:cubicBezTo>
                  <a:pt x="22957" y="10493"/>
                  <a:pt x="22935" y="10516"/>
                  <a:pt x="22912" y="10553"/>
                </a:cubicBezTo>
                <a:lnTo>
                  <a:pt x="22845" y="10553"/>
                </a:lnTo>
                <a:cubicBezTo>
                  <a:pt x="22860" y="10501"/>
                  <a:pt x="22882" y="10448"/>
                  <a:pt x="22867" y="10441"/>
                </a:cubicBezTo>
                <a:cubicBezTo>
                  <a:pt x="22867" y="10441"/>
                  <a:pt x="22866" y="10440"/>
                  <a:pt x="22866" y="10440"/>
                </a:cubicBezTo>
                <a:cubicBezTo>
                  <a:pt x="22852" y="10440"/>
                  <a:pt x="22775" y="10511"/>
                  <a:pt x="22732" y="10553"/>
                </a:cubicBezTo>
                <a:lnTo>
                  <a:pt x="22695" y="10553"/>
                </a:lnTo>
                <a:cubicBezTo>
                  <a:pt x="22710" y="10501"/>
                  <a:pt x="22785" y="10381"/>
                  <a:pt x="22770" y="10366"/>
                </a:cubicBezTo>
                <a:cubicBezTo>
                  <a:pt x="22767" y="10364"/>
                  <a:pt x="22765" y="10363"/>
                  <a:pt x="22761" y="10363"/>
                </a:cubicBezTo>
                <a:cubicBezTo>
                  <a:pt x="22743" y="10363"/>
                  <a:pt x="22712" y="10394"/>
                  <a:pt x="22680" y="10426"/>
                </a:cubicBezTo>
                <a:cubicBezTo>
                  <a:pt x="22639" y="10453"/>
                  <a:pt x="22598" y="10487"/>
                  <a:pt x="22585" y="10487"/>
                </a:cubicBezTo>
                <a:cubicBezTo>
                  <a:pt x="22584" y="10487"/>
                  <a:pt x="22583" y="10487"/>
                  <a:pt x="22582" y="10486"/>
                </a:cubicBezTo>
                <a:cubicBezTo>
                  <a:pt x="22575" y="10478"/>
                  <a:pt x="22680" y="10291"/>
                  <a:pt x="22665" y="10276"/>
                </a:cubicBezTo>
                <a:cubicBezTo>
                  <a:pt x="22663" y="10274"/>
                  <a:pt x="22660" y="10273"/>
                  <a:pt x="22658" y="10273"/>
                </a:cubicBezTo>
                <a:cubicBezTo>
                  <a:pt x="22640" y="10273"/>
                  <a:pt x="22606" y="10311"/>
                  <a:pt x="22567" y="10344"/>
                </a:cubicBezTo>
                <a:cubicBezTo>
                  <a:pt x="22533" y="10378"/>
                  <a:pt x="22499" y="10412"/>
                  <a:pt x="22482" y="10412"/>
                </a:cubicBezTo>
                <a:cubicBezTo>
                  <a:pt x="22480" y="10412"/>
                  <a:pt x="22479" y="10412"/>
                  <a:pt x="22477" y="10411"/>
                </a:cubicBezTo>
                <a:cubicBezTo>
                  <a:pt x="22462" y="10411"/>
                  <a:pt x="22545" y="10209"/>
                  <a:pt x="22522" y="10194"/>
                </a:cubicBezTo>
                <a:cubicBezTo>
                  <a:pt x="22521" y="10193"/>
                  <a:pt x="22520" y="10193"/>
                  <a:pt x="22519" y="10193"/>
                </a:cubicBezTo>
                <a:cubicBezTo>
                  <a:pt x="22505" y="10193"/>
                  <a:pt x="22483" y="10242"/>
                  <a:pt x="22455" y="10284"/>
                </a:cubicBezTo>
                <a:cubicBezTo>
                  <a:pt x="22427" y="10325"/>
                  <a:pt x="22399" y="10367"/>
                  <a:pt x="22384" y="10367"/>
                </a:cubicBezTo>
                <a:cubicBezTo>
                  <a:pt x="22382" y="10367"/>
                  <a:pt x="22381" y="10367"/>
                  <a:pt x="22380" y="10366"/>
                </a:cubicBezTo>
                <a:cubicBezTo>
                  <a:pt x="22350" y="10359"/>
                  <a:pt x="22380" y="10141"/>
                  <a:pt x="22350" y="10134"/>
                </a:cubicBezTo>
                <a:cubicBezTo>
                  <a:pt x="22320" y="10134"/>
                  <a:pt x="22313" y="10186"/>
                  <a:pt x="22290" y="10231"/>
                </a:cubicBezTo>
                <a:cubicBezTo>
                  <a:pt x="22269" y="10273"/>
                  <a:pt x="22248" y="10322"/>
                  <a:pt x="22233" y="10322"/>
                </a:cubicBezTo>
                <a:cubicBezTo>
                  <a:pt x="22232" y="10322"/>
                  <a:pt x="22231" y="10322"/>
                  <a:pt x="22230" y="10321"/>
                </a:cubicBezTo>
                <a:cubicBezTo>
                  <a:pt x="22200" y="10321"/>
                  <a:pt x="22185" y="10104"/>
                  <a:pt x="22155" y="10104"/>
                </a:cubicBezTo>
                <a:cubicBezTo>
                  <a:pt x="22125" y="10104"/>
                  <a:pt x="22103" y="10321"/>
                  <a:pt x="22073" y="10321"/>
                </a:cubicBezTo>
                <a:cubicBezTo>
                  <a:pt x="22058" y="10321"/>
                  <a:pt x="22035" y="10269"/>
                  <a:pt x="22020" y="10216"/>
                </a:cubicBezTo>
                <a:cubicBezTo>
                  <a:pt x="21999" y="10167"/>
                  <a:pt x="21978" y="10118"/>
                  <a:pt x="21963" y="10118"/>
                </a:cubicBezTo>
                <a:cubicBezTo>
                  <a:pt x="21962" y="10118"/>
                  <a:pt x="21961" y="10118"/>
                  <a:pt x="21960" y="10119"/>
                </a:cubicBezTo>
                <a:cubicBezTo>
                  <a:pt x="21945" y="10119"/>
                  <a:pt x="21930" y="10336"/>
                  <a:pt x="21900" y="10336"/>
                </a:cubicBezTo>
                <a:cubicBezTo>
                  <a:pt x="21885" y="10336"/>
                  <a:pt x="21863" y="10291"/>
                  <a:pt x="21840" y="10239"/>
                </a:cubicBezTo>
                <a:cubicBezTo>
                  <a:pt x="21819" y="10190"/>
                  <a:pt x="21798" y="10140"/>
                  <a:pt x="21783" y="10140"/>
                </a:cubicBezTo>
                <a:cubicBezTo>
                  <a:pt x="21782" y="10140"/>
                  <a:pt x="21781" y="10141"/>
                  <a:pt x="21780" y="10141"/>
                </a:cubicBezTo>
                <a:cubicBezTo>
                  <a:pt x="21750" y="10141"/>
                  <a:pt x="21750" y="10359"/>
                  <a:pt x="21720" y="10359"/>
                </a:cubicBezTo>
                <a:cubicBezTo>
                  <a:pt x="21706" y="10359"/>
                  <a:pt x="21683" y="10314"/>
                  <a:pt x="21668" y="10261"/>
                </a:cubicBezTo>
                <a:cubicBezTo>
                  <a:pt x="21646" y="10209"/>
                  <a:pt x="21623" y="10156"/>
                  <a:pt x="21608" y="10156"/>
                </a:cubicBezTo>
                <a:cubicBezTo>
                  <a:pt x="21593" y="10156"/>
                  <a:pt x="21571" y="10374"/>
                  <a:pt x="21541" y="10381"/>
                </a:cubicBezTo>
                <a:cubicBezTo>
                  <a:pt x="21526" y="10381"/>
                  <a:pt x="21511" y="10329"/>
                  <a:pt x="21496" y="10276"/>
                </a:cubicBezTo>
                <a:cubicBezTo>
                  <a:pt x="21481" y="10224"/>
                  <a:pt x="21458" y="10171"/>
                  <a:pt x="21443" y="10171"/>
                </a:cubicBezTo>
                <a:cubicBezTo>
                  <a:pt x="21436" y="10171"/>
                  <a:pt x="21398" y="10389"/>
                  <a:pt x="21368" y="10389"/>
                </a:cubicBezTo>
                <a:cubicBezTo>
                  <a:pt x="21338" y="10389"/>
                  <a:pt x="21316" y="10171"/>
                  <a:pt x="21286" y="10171"/>
                </a:cubicBezTo>
                <a:cubicBezTo>
                  <a:pt x="21271" y="10171"/>
                  <a:pt x="21256" y="10224"/>
                  <a:pt x="21241" y="10276"/>
                </a:cubicBezTo>
                <a:cubicBezTo>
                  <a:pt x="21226" y="10329"/>
                  <a:pt x="21211" y="10381"/>
                  <a:pt x="21196" y="10381"/>
                </a:cubicBezTo>
                <a:cubicBezTo>
                  <a:pt x="21181" y="10381"/>
                  <a:pt x="21151" y="10171"/>
                  <a:pt x="21121" y="10164"/>
                </a:cubicBezTo>
                <a:cubicBezTo>
                  <a:pt x="21106" y="10164"/>
                  <a:pt x="21091" y="10216"/>
                  <a:pt x="21068" y="10269"/>
                </a:cubicBezTo>
                <a:cubicBezTo>
                  <a:pt x="21053" y="10321"/>
                  <a:pt x="21031" y="10374"/>
                  <a:pt x="21016" y="10374"/>
                </a:cubicBezTo>
                <a:cubicBezTo>
                  <a:pt x="20993" y="10374"/>
                  <a:pt x="20993" y="10156"/>
                  <a:pt x="20964" y="10149"/>
                </a:cubicBezTo>
                <a:cubicBezTo>
                  <a:pt x="20949" y="10149"/>
                  <a:pt x="20926" y="10194"/>
                  <a:pt x="20904" y="10246"/>
                </a:cubicBezTo>
                <a:cubicBezTo>
                  <a:pt x="20883" y="10295"/>
                  <a:pt x="20861" y="10344"/>
                  <a:pt x="20847" y="10344"/>
                </a:cubicBezTo>
                <a:cubicBezTo>
                  <a:pt x="20846" y="10344"/>
                  <a:pt x="20845" y="10344"/>
                  <a:pt x="20844" y="10344"/>
                </a:cubicBezTo>
                <a:cubicBezTo>
                  <a:pt x="20829" y="10336"/>
                  <a:pt x="20844" y="10119"/>
                  <a:pt x="20814" y="10119"/>
                </a:cubicBezTo>
                <a:cubicBezTo>
                  <a:pt x="20812" y="10118"/>
                  <a:pt x="20810" y="10118"/>
                  <a:pt x="20809" y="10118"/>
                </a:cubicBezTo>
                <a:cubicBezTo>
                  <a:pt x="20789" y="10118"/>
                  <a:pt x="20774" y="10160"/>
                  <a:pt x="20746" y="10209"/>
                </a:cubicBezTo>
                <a:cubicBezTo>
                  <a:pt x="20724" y="10261"/>
                  <a:pt x="20694" y="10306"/>
                  <a:pt x="20679" y="10306"/>
                </a:cubicBezTo>
                <a:cubicBezTo>
                  <a:pt x="20656" y="10291"/>
                  <a:pt x="20701" y="10081"/>
                  <a:pt x="20679" y="10074"/>
                </a:cubicBezTo>
                <a:cubicBezTo>
                  <a:pt x="20678" y="10073"/>
                  <a:pt x="20677" y="10073"/>
                  <a:pt x="20676" y="10073"/>
                </a:cubicBezTo>
                <a:cubicBezTo>
                  <a:pt x="20661" y="10073"/>
                  <a:pt x="20639" y="10122"/>
                  <a:pt x="20611" y="10164"/>
                </a:cubicBezTo>
                <a:cubicBezTo>
                  <a:pt x="20583" y="10206"/>
                  <a:pt x="20555" y="10254"/>
                  <a:pt x="20546" y="10254"/>
                </a:cubicBezTo>
                <a:cubicBezTo>
                  <a:pt x="20545" y="10254"/>
                  <a:pt x="20544" y="10254"/>
                  <a:pt x="20544" y="10254"/>
                </a:cubicBezTo>
                <a:cubicBezTo>
                  <a:pt x="20529" y="10246"/>
                  <a:pt x="20551" y="10029"/>
                  <a:pt x="20529" y="10029"/>
                </a:cubicBezTo>
                <a:cubicBezTo>
                  <a:pt x="20527" y="10028"/>
                  <a:pt x="20526" y="10028"/>
                  <a:pt x="20525" y="10028"/>
                </a:cubicBezTo>
                <a:cubicBezTo>
                  <a:pt x="20504" y="10028"/>
                  <a:pt x="20490" y="10077"/>
                  <a:pt x="20469" y="10119"/>
                </a:cubicBezTo>
                <a:cubicBezTo>
                  <a:pt x="20446" y="10164"/>
                  <a:pt x="20424" y="10216"/>
                  <a:pt x="20409" y="10216"/>
                </a:cubicBezTo>
                <a:cubicBezTo>
                  <a:pt x="20394" y="10216"/>
                  <a:pt x="20379" y="9991"/>
                  <a:pt x="20349" y="9991"/>
                </a:cubicBezTo>
                <a:cubicBezTo>
                  <a:pt x="20326" y="9991"/>
                  <a:pt x="20311" y="10209"/>
                  <a:pt x="20281" y="10209"/>
                </a:cubicBezTo>
                <a:cubicBezTo>
                  <a:pt x="20274" y="10209"/>
                  <a:pt x="20251" y="10164"/>
                  <a:pt x="20229" y="10119"/>
                </a:cubicBezTo>
                <a:cubicBezTo>
                  <a:pt x="20208" y="10070"/>
                  <a:pt x="20187" y="10021"/>
                  <a:pt x="20172" y="10021"/>
                </a:cubicBezTo>
                <a:cubicBezTo>
                  <a:pt x="20171" y="10021"/>
                  <a:pt x="20170" y="10021"/>
                  <a:pt x="20169" y="10021"/>
                </a:cubicBezTo>
                <a:cubicBezTo>
                  <a:pt x="20162" y="10029"/>
                  <a:pt x="20192" y="10239"/>
                  <a:pt x="20169" y="10246"/>
                </a:cubicBezTo>
                <a:cubicBezTo>
                  <a:pt x="20167" y="10247"/>
                  <a:pt x="20166" y="10247"/>
                  <a:pt x="20164" y="10247"/>
                </a:cubicBezTo>
                <a:cubicBezTo>
                  <a:pt x="20144" y="10247"/>
                  <a:pt x="20129" y="10205"/>
                  <a:pt x="20102" y="10164"/>
                </a:cubicBezTo>
                <a:cubicBezTo>
                  <a:pt x="20074" y="10122"/>
                  <a:pt x="20039" y="10073"/>
                  <a:pt x="20028" y="10073"/>
                </a:cubicBezTo>
                <a:cubicBezTo>
                  <a:pt x="20028" y="10073"/>
                  <a:pt x="20027" y="10073"/>
                  <a:pt x="20027" y="10074"/>
                </a:cubicBezTo>
                <a:cubicBezTo>
                  <a:pt x="20012" y="10089"/>
                  <a:pt x="20072" y="10291"/>
                  <a:pt x="20057" y="10299"/>
                </a:cubicBezTo>
                <a:cubicBezTo>
                  <a:pt x="20054" y="10300"/>
                  <a:pt x="20051" y="10301"/>
                  <a:pt x="20049" y="10301"/>
                </a:cubicBezTo>
                <a:cubicBezTo>
                  <a:pt x="20029" y="10301"/>
                  <a:pt x="20007" y="10256"/>
                  <a:pt x="19974" y="10216"/>
                </a:cubicBezTo>
                <a:cubicBezTo>
                  <a:pt x="19944" y="10171"/>
                  <a:pt x="19907" y="10134"/>
                  <a:pt x="19899" y="10134"/>
                </a:cubicBezTo>
                <a:cubicBezTo>
                  <a:pt x="19892" y="10141"/>
                  <a:pt x="19944" y="10351"/>
                  <a:pt x="19922" y="10359"/>
                </a:cubicBezTo>
                <a:cubicBezTo>
                  <a:pt x="19921" y="10359"/>
                  <a:pt x="19919" y="10359"/>
                  <a:pt x="19918" y="10359"/>
                </a:cubicBezTo>
                <a:cubicBezTo>
                  <a:pt x="19903" y="10359"/>
                  <a:pt x="19882" y="10317"/>
                  <a:pt x="19854" y="10269"/>
                </a:cubicBezTo>
                <a:cubicBezTo>
                  <a:pt x="19827" y="10227"/>
                  <a:pt x="19799" y="10185"/>
                  <a:pt x="19789" y="10185"/>
                </a:cubicBezTo>
                <a:cubicBezTo>
                  <a:pt x="19788" y="10185"/>
                  <a:pt x="19787" y="10186"/>
                  <a:pt x="19787" y="10186"/>
                </a:cubicBezTo>
                <a:cubicBezTo>
                  <a:pt x="19772" y="10194"/>
                  <a:pt x="19794" y="10404"/>
                  <a:pt x="19779" y="10411"/>
                </a:cubicBezTo>
                <a:cubicBezTo>
                  <a:pt x="19757" y="10411"/>
                  <a:pt x="19749" y="10359"/>
                  <a:pt x="19727" y="10306"/>
                </a:cubicBezTo>
                <a:cubicBezTo>
                  <a:pt x="19712" y="10254"/>
                  <a:pt x="19697" y="10209"/>
                  <a:pt x="19682" y="10209"/>
                </a:cubicBezTo>
                <a:cubicBezTo>
                  <a:pt x="19675" y="10209"/>
                  <a:pt x="19609" y="10404"/>
                  <a:pt x="19593" y="10404"/>
                </a:cubicBezTo>
                <a:cubicBezTo>
                  <a:pt x="19593" y="10404"/>
                  <a:pt x="19592" y="10404"/>
                  <a:pt x="19592" y="10404"/>
                </a:cubicBezTo>
                <a:cubicBezTo>
                  <a:pt x="19569" y="10396"/>
                  <a:pt x="19644" y="10201"/>
                  <a:pt x="19629" y="10194"/>
                </a:cubicBezTo>
                <a:cubicBezTo>
                  <a:pt x="19628" y="10193"/>
                  <a:pt x="19627" y="10193"/>
                  <a:pt x="19626" y="10193"/>
                </a:cubicBezTo>
                <a:cubicBezTo>
                  <a:pt x="19611" y="10193"/>
                  <a:pt x="19589" y="10234"/>
                  <a:pt x="19554" y="10276"/>
                </a:cubicBezTo>
                <a:cubicBezTo>
                  <a:pt x="19527" y="10311"/>
                  <a:pt x="19493" y="10352"/>
                  <a:pt x="19488" y="10352"/>
                </a:cubicBezTo>
                <a:cubicBezTo>
                  <a:pt x="19487" y="10352"/>
                  <a:pt x="19487" y="10352"/>
                  <a:pt x="19487" y="10351"/>
                </a:cubicBezTo>
                <a:cubicBezTo>
                  <a:pt x="19480" y="10351"/>
                  <a:pt x="19592" y="10164"/>
                  <a:pt x="19577" y="10156"/>
                </a:cubicBezTo>
                <a:cubicBezTo>
                  <a:pt x="19576" y="10156"/>
                  <a:pt x="19574" y="10155"/>
                  <a:pt x="19573" y="10155"/>
                </a:cubicBezTo>
                <a:cubicBezTo>
                  <a:pt x="19557" y="10155"/>
                  <a:pt x="19529" y="10189"/>
                  <a:pt x="19495" y="10224"/>
                </a:cubicBezTo>
                <a:cubicBezTo>
                  <a:pt x="19453" y="10258"/>
                  <a:pt x="19419" y="10292"/>
                  <a:pt x="19407" y="10292"/>
                </a:cubicBezTo>
                <a:cubicBezTo>
                  <a:pt x="19406" y="10292"/>
                  <a:pt x="19405" y="10292"/>
                  <a:pt x="19405" y="10291"/>
                </a:cubicBezTo>
                <a:cubicBezTo>
                  <a:pt x="19397" y="10284"/>
                  <a:pt x="19532" y="10111"/>
                  <a:pt x="19517" y="10104"/>
                </a:cubicBezTo>
                <a:cubicBezTo>
                  <a:pt x="19516" y="10102"/>
                  <a:pt x="19514" y="10101"/>
                  <a:pt x="19512" y="10101"/>
                </a:cubicBezTo>
                <a:cubicBezTo>
                  <a:pt x="19499" y="10101"/>
                  <a:pt x="19466" y="10138"/>
                  <a:pt x="19427" y="10164"/>
                </a:cubicBezTo>
                <a:cubicBezTo>
                  <a:pt x="19390" y="10201"/>
                  <a:pt x="19345" y="10231"/>
                  <a:pt x="19337" y="10231"/>
                </a:cubicBezTo>
                <a:cubicBezTo>
                  <a:pt x="19337" y="10224"/>
                  <a:pt x="19465" y="10051"/>
                  <a:pt x="19450" y="10044"/>
                </a:cubicBezTo>
                <a:cubicBezTo>
                  <a:pt x="19449" y="10043"/>
                  <a:pt x="19448" y="10043"/>
                  <a:pt x="19447" y="10043"/>
                </a:cubicBezTo>
                <a:cubicBezTo>
                  <a:pt x="19436" y="10043"/>
                  <a:pt x="19401" y="10077"/>
                  <a:pt x="19367" y="10111"/>
                </a:cubicBezTo>
                <a:cubicBezTo>
                  <a:pt x="19333" y="10145"/>
                  <a:pt x="19299" y="10180"/>
                  <a:pt x="19287" y="10180"/>
                </a:cubicBezTo>
                <a:cubicBezTo>
                  <a:pt x="19286" y="10180"/>
                  <a:pt x="19285" y="10179"/>
                  <a:pt x="19285" y="10179"/>
                </a:cubicBezTo>
                <a:cubicBezTo>
                  <a:pt x="19277" y="10179"/>
                  <a:pt x="19375" y="9984"/>
                  <a:pt x="19367" y="9976"/>
                </a:cubicBezTo>
                <a:cubicBezTo>
                  <a:pt x="19366" y="9976"/>
                  <a:pt x="19365" y="9975"/>
                  <a:pt x="19364" y="9975"/>
                </a:cubicBezTo>
                <a:cubicBezTo>
                  <a:pt x="19348" y="9975"/>
                  <a:pt x="19319" y="10017"/>
                  <a:pt x="19285" y="10059"/>
                </a:cubicBezTo>
                <a:cubicBezTo>
                  <a:pt x="19257" y="10093"/>
                  <a:pt x="19223" y="10135"/>
                  <a:pt x="19212" y="10135"/>
                </a:cubicBezTo>
                <a:cubicBezTo>
                  <a:pt x="19211" y="10135"/>
                  <a:pt x="19210" y="10134"/>
                  <a:pt x="19210" y="10134"/>
                </a:cubicBezTo>
                <a:cubicBezTo>
                  <a:pt x="19202" y="10134"/>
                  <a:pt x="19270" y="9931"/>
                  <a:pt x="19255" y="9916"/>
                </a:cubicBezTo>
                <a:cubicBezTo>
                  <a:pt x="19254" y="9916"/>
                  <a:pt x="19253" y="9916"/>
                  <a:pt x="19252" y="9916"/>
                </a:cubicBezTo>
                <a:cubicBezTo>
                  <a:pt x="19237" y="9916"/>
                  <a:pt x="19215" y="9964"/>
                  <a:pt x="19180" y="10006"/>
                </a:cubicBezTo>
                <a:cubicBezTo>
                  <a:pt x="19150" y="10051"/>
                  <a:pt x="19120" y="10089"/>
                  <a:pt x="19112" y="10089"/>
                </a:cubicBezTo>
                <a:cubicBezTo>
                  <a:pt x="19105" y="10081"/>
                  <a:pt x="19150" y="9871"/>
                  <a:pt x="19135" y="9864"/>
                </a:cubicBezTo>
                <a:cubicBezTo>
                  <a:pt x="19112" y="9864"/>
                  <a:pt x="19097" y="9916"/>
                  <a:pt x="19075" y="9961"/>
                </a:cubicBezTo>
                <a:cubicBezTo>
                  <a:pt x="19052" y="10006"/>
                  <a:pt x="19030" y="10051"/>
                  <a:pt x="19015" y="10051"/>
                </a:cubicBezTo>
                <a:cubicBezTo>
                  <a:pt x="19007" y="10051"/>
                  <a:pt x="19015" y="9834"/>
                  <a:pt x="18992" y="9834"/>
                </a:cubicBezTo>
                <a:cubicBezTo>
                  <a:pt x="18970" y="9834"/>
                  <a:pt x="18947" y="10044"/>
                  <a:pt x="18932" y="10044"/>
                </a:cubicBezTo>
                <a:cubicBezTo>
                  <a:pt x="18931" y="10044"/>
                  <a:pt x="18930" y="10044"/>
                  <a:pt x="18928" y="10044"/>
                </a:cubicBezTo>
                <a:cubicBezTo>
                  <a:pt x="18909" y="10044"/>
                  <a:pt x="18901" y="9995"/>
                  <a:pt x="18887" y="9946"/>
                </a:cubicBezTo>
                <a:cubicBezTo>
                  <a:pt x="18872" y="9894"/>
                  <a:pt x="18850" y="9841"/>
                  <a:pt x="18842" y="9841"/>
                </a:cubicBezTo>
                <a:cubicBezTo>
                  <a:pt x="18835" y="9841"/>
                  <a:pt x="18865" y="10059"/>
                  <a:pt x="18842" y="10066"/>
                </a:cubicBezTo>
                <a:cubicBezTo>
                  <a:pt x="18820" y="10036"/>
                  <a:pt x="18805" y="10006"/>
                  <a:pt x="18790" y="9969"/>
                </a:cubicBezTo>
                <a:cubicBezTo>
                  <a:pt x="18760" y="9924"/>
                  <a:pt x="18738" y="9879"/>
                  <a:pt x="18730" y="9879"/>
                </a:cubicBezTo>
                <a:cubicBezTo>
                  <a:pt x="18723" y="9879"/>
                  <a:pt x="18797" y="10081"/>
                  <a:pt x="18783" y="10089"/>
                </a:cubicBezTo>
                <a:cubicBezTo>
                  <a:pt x="18782" y="10089"/>
                  <a:pt x="18781" y="10089"/>
                  <a:pt x="18779" y="10089"/>
                </a:cubicBezTo>
                <a:cubicBezTo>
                  <a:pt x="18765" y="10089"/>
                  <a:pt x="18743" y="10041"/>
                  <a:pt x="18715" y="9999"/>
                </a:cubicBezTo>
                <a:cubicBezTo>
                  <a:pt x="18700" y="9969"/>
                  <a:pt x="18678" y="9939"/>
                  <a:pt x="18655" y="9916"/>
                </a:cubicBezTo>
                <a:lnTo>
                  <a:pt x="18655" y="9916"/>
                </a:lnTo>
                <a:cubicBezTo>
                  <a:pt x="18640" y="9916"/>
                  <a:pt x="18723" y="10119"/>
                  <a:pt x="18708" y="10126"/>
                </a:cubicBezTo>
                <a:cubicBezTo>
                  <a:pt x="18685" y="10096"/>
                  <a:pt x="18663" y="10066"/>
                  <a:pt x="18648" y="10029"/>
                </a:cubicBezTo>
                <a:cubicBezTo>
                  <a:pt x="18633" y="9999"/>
                  <a:pt x="18618" y="9961"/>
                  <a:pt x="18588" y="9939"/>
                </a:cubicBezTo>
                <a:lnTo>
                  <a:pt x="18588" y="9939"/>
                </a:lnTo>
                <a:cubicBezTo>
                  <a:pt x="18580" y="9939"/>
                  <a:pt x="18633" y="10149"/>
                  <a:pt x="18618" y="10149"/>
                </a:cubicBezTo>
                <a:cubicBezTo>
                  <a:pt x="18603" y="10119"/>
                  <a:pt x="18588" y="10089"/>
                  <a:pt x="18580" y="10051"/>
                </a:cubicBezTo>
                <a:cubicBezTo>
                  <a:pt x="18573" y="10014"/>
                  <a:pt x="18558" y="9984"/>
                  <a:pt x="18535" y="9954"/>
                </a:cubicBezTo>
                <a:cubicBezTo>
                  <a:pt x="18528" y="9954"/>
                  <a:pt x="18520" y="10164"/>
                  <a:pt x="18505" y="10164"/>
                </a:cubicBezTo>
                <a:cubicBezTo>
                  <a:pt x="18490" y="10164"/>
                  <a:pt x="18513" y="9954"/>
                  <a:pt x="18498" y="9946"/>
                </a:cubicBezTo>
                <a:lnTo>
                  <a:pt x="18498" y="9946"/>
                </a:lnTo>
                <a:cubicBezTo>
                  <a:pt x="18475" y="9976"/>
                  <a:pt x="18460" y="10006"/>
                  <a:pt x="18445" y="10044"/>
                </a:cubicBezTo>
                <a:cubicBezTo>
                  <a:pt x="18430" y="10074"/>
                  <a:pt x="18415" y="10111"/>
                  <a:pt x="18393" y="10134"/>
                </a:cubicBezTo>
                <a:cubicBezTo>
                  <a:pt x="18378" y="10134"/>
                  <a:pt x="18475" y="9939"/>
                  <a:pt x="18460" y="9931"/>
                </a:cubicBezTo>
                <a:cubicBezTo>
                  <a:pt x="18460" y="9931"/>
                  <a:pt x="18459" y="9931"/>
                  <a:pt x="18458" y="9931"/>
                </a:cubicBezTo>
                <a:cubicBezTo>
                  <a:pt x="18448" y="9931"/>
                  <a:pt x="18420" y="9972"/>
                  <a:pt x="18385" y="10006"/>
                </a:cubicBezTo>
                <a:cubicBezTo>
                  <a:pt x="18351" y="10041"/>
                  <a:pt x="18311" y="10075"/>
                  <a:pt x="18304" y="10075"/>
                </a:cubicBezTo>
                <a:cubicBezTo>
                  <a:pt x="18303" y="10075"/>
                  <a:pt x="18303" y="10074"/>
                  <a:pt x="18303" y="10074"/>
                </a:cubicBezTo>
                <a:cubicBezTo>
                  <a:pt x="18295" y="10074"/>
                  <a:pt x="18438" y="9909"/>
                  <a:pt x="18423" y="9901"/>
                </a:cubicBezTo>
                <a:lnTo>
                  <a:pt x="18423" y="9901"/>
                </a:lnTo>
                <a:cubicBezTo>
                  <a:pt x="18393" y="9909"/>
                  <a:pt x="18363" y="9931"/>
                  <a:pt x="18333" y="9954"/>
                </a:cubicBezTo>
                <a:cubicBezTo>
                  <a:pt x="18303" y="9976"/>
                  <a:pt x="18273" y="9991"/>
                  <a:pt x="18235" y="10006"/>
                </a:cubicBezTo>
                <a:cubicBezTo>
                  <a:pt x="18228" y="9991"/>
                  <a:pt x="18400" y="9856"/>
                  <a:pt x="18393" y="9849"/>
                </a:cubicBezTo>
                <a:lnTo>
                  <a:pt x="18393" y="9849"/>
                </a:lnTo>
                <a:cubicBezTo>
                  <a:pt x="18355" y="9856"/>
                  <a:pt x="18325" y="9871"/>
                  <a:pt x="18288" y="9894"/>
                </a:cubicBezTo>
                <a:cubicBezTo>
                  <a:pt x="18258" y="9909"/>
                  <a:pt x="18228" y="9924"/>
                  <a:pt x="18190" y="9931"/>
                </a:cubicBezTo>
                <a:cubicBezTo>
                  <a:pt x="18183" y="9924"/>
                  <a:pt x="18355" y="9796"/>
                  <a:pt x="18348" y="9789"/>
                </a:cubicBezTo>
                <a:lnTo>
                  <a:pt x="18348" y="9789"/>
                </a:lnTo>
                <a:cubicBezTo>
                  <a:pt x="18318" y="9796"/>
                  <a:pt x="18280" y="9811"/>
                  <a:pt x="18250" y="9826"/>
                </a:cubicBezTo>
                <a:cubicBezTo>
                  <a:pt x="18220" y="9849"/>
                  <a:pt x="18183" y="9864"/>
                  <a:pt x="18153" y="9871"/>
                </a:cubicBezTo>
                <a:cubicBezTo>
                  <a:pt x="18130" y="9849"/>
                  <a:pt x="18288" y="9699"/>
                  <a:pt x="18273" y="9677"/>
                </a:cubicBezTo>
                <a:cubicBezTo>
                  <a:pt x="18269" y="9671"/>
                  <a:pt x="18263" y="9669"/>
                  <a:pt x="18256" y="9669"/>
                </a:cubicBezTo>
                <a:cubicBezTo>
                  <a:pt x="18235" y="9669"/>
                  <a:pt x="18200" y="9690"/>
                  <a:pt x="18160" y="9707"/>
                </a:cubicBezTo>
                <a:cubicBezTo>
                  <a:pt x="18115" y="9726"/>
                  <a:pt x="18075" y="9745"/>
                  <a:pt x="18056" y="9745"/>
                </a:cubicBezTo>
                <a:cubicBezTo>
                  <a:pt x="18053" y="9745"/>
                  <a:pt x="18050" y="9745"/>
                  <a:pt x="18048" y="9744"/>
                </a:cubicBezTo>
                <a:cubicBezTo>
                  <a:pt x="18041" y="9729"/>
                  <a:pt x="18168" y="9557"/>
                  <a:pt x="18145" y="9534"/>
                </a:cubicBezTo>
                <a:cubicBezTo>
                  <a:pt x="18141" y="9530"/>
                  <a:pt x="18136" y="9528"/>
                  <a:pt x="18131" y="9528"/>
                </a:cubicBezTo>
                <a:cubicBezTo>
                  <a:pt x="18109" y="9528"/>
                  <a:pt x="18077" y="9562"/>
                  <a:pt x="18041" y="9587"/>
                </a:cubicBezTo>
                <a:cubicBezTo>
                  <a:pt x="18004" y="9611"/>
                  <a:pt x="17967" y="9636"/>
                  <a:pt x="17947" y="9636"/>
                </a:cubicBezTo>
                <a:cubicBezTo>
                  <a:pt x="17942" y="9636"/>
                  <a:pt x="17938" y="9634"/>
                  <a:pt x="17936" y="9632"/>
                </a:cubicBezTo>
                <a:cubicBezTo>
                  <a:pt x="17928" y="9624"/>
                  <a:pt x="18011" y="9422"/>
                  <a:pt x="17988" y="9407"/>
                </a:cubicBezTo>
                <a:cubicBezTo>
                  <a:pt x="17985" y="9405"/>
                  <a:pt x="17983" y="9404"/>
                  <a:pt x="17980" y="9404"/>
                </a:cubicBezTo>
                <a:cubicBezTo>
                  <a:pt x="17958" y="9404"/>
                  <a:pt x="17931" y="9449"/>
                  <a:pt x="17898" y="9482"/>
                </a:cubicBezTo>
                <a:cubicBezTo>
                  <a:pt x="17864" y="9523"/>
                  <a:pt x="17830" y="9558"/>
                  <a:pt x="17813" y="9558"/>
                </a:cubicBezTo>
                <a:cubicBezTo>
                  <a:pt x="17811" y="9558"/>
                  <a:pt x="17809" y="9557"/>
                  <a:pt x="17808" y="9557"/>
                </a:cubicBezTo>
                <a:cubicBezTo>
                  <a:pt x="17801" y="9557"/>
                  <a:pt x="17831" y="9339"/>
                  <a:pt x="17808" y="9324"/>
                </a:cubicBezTo>
                <a:cubicBezTo>
                  <a:pt x="17806" y="9324"/>
                  <a:pt x="17804" y="9324"/>
                  <a:pt x="17803" y="9324"/>
                </a:cubicBezTo>
                <a:cubicBezTo>
                  <a:pt x="17776" y="9324"/>
                  <a:pt x="17761" y="9373"/>
                  <a:pt x="17733" y="9422"/>
                </a:cubicBezTo>
                <a:cubicBezTo>
                  <a:pt x="17711" y="9474"/>
                  <a:pt x="17681" y="9512"/>
                  <a:pt x="17666" y="9512"/>
                </a:cubicBezTo>
                <a:cubicBezTo>
                  <a:pt x="17651" y="9512"/>
                  <a:pt x="17643" y="9294"/>
                  <a:pt x="17613" y="9287"/>
                </a:cubicBezTo>
                <a:cubicBezTo>
                  <a:pt x="17598" y="9287"/>
                  <a:pt x="17576" y="9339"/>
                  <a:pt x="17553" y="9392"/>
                </a:cubicBezTo>
                <a:cubicBezTo>
                  <a:pt x="17531" y="9444"/>
                  <a:pt x="17508" y="9497"/>
                  <a:pt x="17493" y="9497"/>
                </a:cubicBezTo>
                <a:cubicBezTo>
                  <a:pt x="17463" y="9497"/>
                  <a:pt x="17433" y="9279"/>
                  <a:pt x="17403" y="9279"/>
                </a:cubicBezTo>
                <a:cubicBezTo>
                  <a:pt x="17373" y="9279"/>
                  <a:pt x="17336" y="9497"/>
                  <a:pt x="17306" y="9497"/>
                </a:cubicBezTo>
                <a:cubicBezTo>
                  <a:pt x="17291" y="9497"/>
                  <a:pt x="17269" y="9444"/>
                  <a:pt x="17254" y="9392"/>
                </a:cubicBezTo>
                <a:cubicBezTo>
                  <a:pt x="17231" y="9339"/>
                  <a:pt x="17216" y="9287"/>
                  <a:pt x="17201" y="9287"/>
                </a:cubicBezTo>
                <a:cubicBezTo>
                  <a:pt x="17164" y="9287"/>
                  <a:pt x="17141" y="9504"/>
                  <a:pt x="17104" y="9504"/>
                </a:cubicBezTo>
                <a:cubicBezTo>
                  <a:pt x="17074" y="9504"/>
                  <a:pt x="17036" y="9287"/>
                  <a:pt x="17006" y="9287"/>
                </a:cubicBezTo>
                <a:cubicBezTo>
                  <a:pt x="16991" y="9287"/>
                  <a:pt x="16969" y="9339"/>
                  <a:pt x="16946" y="9392"/>
                </a:cubicBezTo>
                <a:cubicBezTo>
                  <a:pt x="16924" y="9444"/>
                  <a:pt x="16909" y="9497"/>
                  <a:pt x="16894" y="9497"/>
                </a:cubicBezTo>
                <a:cubicBezTo>
                  <a:pt x="16856" y="9497"/>
                  <a:pt x="16856" y="9279"/>
                  <a:pt x="16819" y="9272"/>
                </a:cubicBezTo>
                <a:cubicBezTo>
                  <a:pt x="16804" y="9272"/>
                  <a:pt x="16774" y="9317"/>
                  <a:pt x="16744" y="9362"/>
                </a:cubicBezTo>
                <a:cubicBezTo>
                  <a:pt x="16721" y="9414"/>
                  <a:pt x="16691" y="9459"/>
                  <a:pt x="16669" y="9459"/>
                </a:cubicBezTo>
                <a:cubicBezTo>
                  <a:pt x="16654" y="9459"/>
                  <a:pt x="16691" y="9234"/>
                  <a:pt x="16661" y="9227"/>
                </a:cubicBezTo>
                <a:cubicBezTo>
                  <a:pt x="16660" y="9226"/>
                  <a:pt x="16659" y="9226"/>
                  <a:pt x="16658" y="9226"/>
                </a:cubicBezTo>
                <a:cubicBezTo>
                  <a:pt x="16641" y="9226"/>
                  <a:pt x="16606" y="9267"/>
                  <a:pt x="16572" y="9302"/>
                </a:cubicBezTo>
                <a:cubicBezTo>
                  <a:pt x="16544" y="9343"/>
                  <a:pt x="16510" y="9378"/>
                  <a:pt x="16493" y="9378"/>
                </a:cubicBezTo>
                <a:cubicBezTo>
                  <a:pt x="16492" y="9378"/>
                  <a:pt x="16490" y="9377"/>
                  <a:pt x="16489" y="9377"/>
                </a:cubicBezTo>
                <a:cubicBezTo>
                  <a:pt x="16474" y="9369"/>
                  <a:pt x="16534" y="9159"/>
                  <a:pt x="16504" y="9144"/>
                </a:cubicBezTo>
                <a:cubicBezTo>
                  <a:pt x="16500" y="9143"/>
                  <a:pt x="16497" y="9142"/>
                  <a:pt x="16494" y="9142"/>
                </a:cubicBezTo>
                <a:cubicBezTo>
                  <a:pt x="16468" y="9142"/>
                  <a:pt x="16447" y="9186"/>
                  <a:pt x="16414" y="9219"/>
                </a:cubicBezTo>
                <a:cubicBezTo>
                  <a:pt x="16373" y="9260"/>
                  <a:pt x="16338" y="9295"/>
                  <a:pt x="16321" y="9295"/>
                </a:cubicBezTo>
                <a:cubicBezTo>
                  <a:pt x="16319" y="9295"/>
                  <a:pt x="16318" y="9295"/>
                  <a:pt x="16317" y="9294"/>
                </a:cubicBezTo>
                <a:cubicBezTo>
                  <a:pt x="16302" y="9287"/>
                  <a:pt x="16362" y="9077"/>
                  <a:pt x="16332" y="9062"/>
                </a:cubicBezTo>
                <a:cubicBezTo>
                  <a:pt x="16329" y="9060"/>
                  <a:pt x="16326" y="9059"/>
                  <a:pt x="16324" y="9059"/>
                </a:cubicBezTo>
                <a:cubicBezTo>
                  <a:pt x="16304" y="9059"/>
                  <a:pt x="16282" y="9104"/>
                  <a:pt x="16249" y="9137"/>
                </a:cubicBezTo>
                <a:cubicBezTo>
                  <a:pt x="16215" y="9179"/>
                  <a:pt x="16180" y="9220"/>
                  <a:pt x="16163" y="9220"/>
                </a:cubicBezTo>
                <a:cubicBezTo>
                  <a:pt x="16162" y="9220"/>
                  <a:pt x="16160" y="9220"/>
                  <a:pt x="16159" y="9219"/>
                </a:cubicBezTo>
                <a:cubicBezTo>
                  <a:pt x="16144" y="9212"/>
                  <a:pt x="16174" y="8994"/>
                  <a:pt x="16144" y="8987"/>
                </a:cubicBezTo>
                <a:cubicBezTo>
                  <a:pt x="16137" y="8987"/>
                  <a:pt x="16107" y="9032"/>
                  <a:pt x="16077" y="9077"/>
                </a:cubicBezTo>
                <a:cubicBezTo>
                  <a:pt x="16054" y="9129"/>
                  <a:pt x="16024" y="9174"/>
                  <a:pt x="16009" y="9174"/>
                </a:cubicBezTo>
                <a:cubicBezTo>
                  <a:pt x="15979" y="9167"/>
                  <a:pt x="15964" y="8950"/>
                  <a:pt x="15934" y="8950"/>
                </a:cubicBezTo>
                <a:cubicBezTo>
                  <a:pt x="15904" y="8950"/>
                  <a:pt x="15889" y="9167"/>
                  <a:pt x="15859" y="9174"/>
                </a:cubicBezTo>
                <a:cubicBezTo>
                  <a:pt x="15845" y="9174"/>
                  <a:pt x="15815" y="9129"/>
                  <a:pt x="15785" y="9084"/>
                </a:cubicBezTo>
                <a:cubicBezTo>
                  <a:pt x="15755" y="9032"/>
                  <a:pt x="15725" y="8987"/>
                  <a:pt x="15710" y="8987"/>
                </a:cubicBezTo>
                <a:cubicBezTo>
                  <a:pt x="15680" y="8994"/>
                  <a:pt x="15725" y="9212"/>
                  <a:pt x="15695" y="9219"/>
                </a:cubicBezTo>
                <a:cubicBezTo>
                  <a:pt x="15693" y="9220"/>
                  <a:pt x="15692" y="9220"/>
                  <a:pt x="15690" y="9220"/>
                </a:cubicBezTo>
                <a:cubicBezTo>
                  <a:pt x="15673" y="9220"/>
                  <a:pt x="15639" y="9185"/>
                  <a:pt x="15605" y="9144"/>
                </a:cubicBezTo>
                <a:cubicBezTo>
                  <a:pt x="15570" y="9110"/>
                  <a:pt x="15535" y="9069"/>
                  <a:pt x="15518" y="9069"/>
                </a:cubicBezTo>
                <a:cubicBezTo>
                  <a:pt x="15517" y="9069"/>
                  <a:pt x="15516" y="9069"/>
                  <a:pt x="15515" y="9069"/>
                </a:cubicBezTo>
                <a:cubicBezTo>
                  <a:pt x="15485" y="9084"/>
                  <a:pt x="15552" y="9287"/>
                  <a:pt x="15522" y="9302"/>
                </a:cubicBezTo>
                <a:cubicBezTo>
                  <a:pt x="15518" y="9304"/>
                  <a:pt x="15514" y="9305"/>
                  <a:pt x="15510" y="9305"/>
                </a:cubicBezTo>
                <a:cubicBezTo>
                  <a:pt x="15486" y="9305"/>
                  <a:pt x="15464" y="9267"/>
                  <a:pt x="15425" y="9234"/>
                </a:cubicBezTo>
                <a:cubicBezTo>
                  <a:pt x="15390" y="9200"/>
                  <a:pt x="15355" y="9159"/>
                  <a:pt x="15339" y="9159"/>
                </a:cubicBezTo>
                <a:cubicBezTo>
                  <a:pt x="15337" y="9159"/>
                  <a:pt x="15336" y="9159"/>
                  <a:pt x="15335" y="9159"/>
                </a:cubicBezTo>
                <a:cubicBezTo>
                  <a:pt x="15305" y="9174"/>
                  <a:pt x="15372" y="9384"/>
                  <a:pt x="15342" y="9399"/>
                </a:cubicBezTo>
                <a:cubicBezTo>
                  <a:pt x="15341" y="9400"/>
                  <a:pt x="15340" y="9400"/>
                  <a:pt x="15339" y="9400"/>
                </a:cubicBezTo>
                <a:cubicBezTo>
                  <a:pt x="15322" y="9400"/>
                  <a:pt x="15287" y="9359"/>
                  <a:pt x="15252" y="9324"/>
                </a:cubicBezTo>
                <a:cubicBezTo>
                  <a:pt x="15207" y="9279"/>
                  <a:pt x="15177" y="9242"/>
                  <a:pt x="15155" y="9242"/>
                </a:cubicBezTo>
                <a:cubicBezTo>
                  <a:pt x="15125" y="9257"/>
                  <a:pt x="15170" y="9474"/>
                  <a:pt x="15140" y="9482"/>
                </a:cubicBezTo>
                <a:cubicBezTo>
                  <a:pt x="15138" y="9482"/>
                  <a:pt x="15136" y="9482"/>
                  <a:pt x="15133" y="9482"/>
                </a:cubicBezTo>
                <a:cubicBezTo>
                  <a:pt x="15106" y="9482"/>
                  <a:pt x="15078" y="9441"/>
                  <a:pt x="15050" y="9399"/>
                </a:cubicBezTo>
                <a:cubicBezTo>
                  <a:pt x="15015" y="9351"/>
                  <a:pt x="14981" y="9308"/>
                  <a:pt x="14958" y="9308"/>
                </a:cubicBezTo>
                <a:cubicBezTo>
                  <a:pt x="14956" y="9308"/>
                  <a:pt x="14954" y="9309"/>
                  <a:pt x="14953" y="9309"/>
                </a:cubicBezTo>
                <a:cubicBezTo>
                  <a:pt x="14908" y="9324"/>
                  <a:pt x="14915" y="9542"/>
                  <a:pt x="14870" y="9549"/>
                </a:cubicBezTo>
                <a:cubicBezTo>
                  <a:pt x="14848" y="9549"/>
                  <a:pt x="14818" y="9497"/>
                  <a:pt x="14795" y="9452"/>
                </a:cubicBezTo>
                <a:cubicBezTo>
                  <a:pt x="14765" y="9399"/>
                  <a:pt x="14743" y="9347"/>
                  <a:pt x="14720" y="9347"/>
                </a:cubicBezTo>
                <a:cubicBezTo>
                  <a:pt x="14676" y="9347"/>
                  <a:pt x="14632" y="9557"/>
                  <a:pt x="14588" y="9557"/>
                </a:cubicBezTo>
                <a:cubicBezTo>
                  <a:pt x="14587" y="9557"/>
                  <a:pt x="14586" y="9557"/>
                  <a:pt x="14585" y="9557"/>
                </a:cubicBezTo>
                <a:cubicBezTo>
                  <a:pt x="14540" y="9549"/>
                  <a:pt x="14540" y="9332"/>
                  <a:pt x="14503" y="9324"/>
                </a:cubicBezTo>
                <a:cubicBezTo>
                  <a:pt x="14501" y="9324"/>
                  <a:pt x="14499" y="9323"/>
                  <a:pt x="14497" y="9323"/>
                </a:cubicBezTo>
                <a:cubicBezTo>
                  <a:pt x="14474" y="9323"/>
                  <a:pt x="14440" y="9358"/>
                  <a:pt x="14405" y="9392"/>
                </a:cubicBezTo>
                <a:cubicBezTo>
                  <a:pt x="14367" y="9431"/>
                  <a:pt x="14328" y="9470"/>
                  <a:pt x="14308" y="9470"/>
                </a:cubicBezTo>
                <a:cubicBezTo>
                  <a:pt x="14305" y="9470"/>
                  <a:pt x="14303" y="9469"/>
                  <a:pt x="14301" y="9467"/>
                </a:cubicBezTo>
                <a:cubicBezTo>
                  <a:pt x="14263" y="9444"/>
                  <a:pt x="14346" y="9249"/>
                  <a:pt x="14308" y="9219"/>
                </a:cubicBezTo>
                <a:cubicBezTo>
                  <a:pt x="14305" y="9216"/>
                  <a:pt x="14300" y="9215"/>
                  <a:pt x="14294" y="9215"/>
                </a:cubicBezTo>
                <a:cubicBezTo>
                  <a:pt x="14273" y="9215"/>
                  <a:pt x="14237" y="9233"/>
                  <a:pt x="14196" y="9257"/>
                </a:cubicBezTo>
                <a:cubicBezTo>
                  <a:pt x="14155" y="9274"/>
                  <a:pt x="14110" y="9292"/>
                  <a:pt x="14085" y="9292"/>
                </a:cubicBezTo>
                <a:cubicBezTo>
                  <a:pt x="14077" y="9292"/>
                  <a:pt x="14072" y="9290"/>
                  <a:pt x="14068" y="9287"/>
                </a:cubicBezTo>
                <a:cubicBezTo>
                  <a:pt x="14053" y="9272"/>
                  <a:pt x="14068" y="9257"/>
                  <a:pt x="14068" y="9227"/>
                </a:cubicBezTo>
                <a:cubicBezTo>
                  <a:pt x="14032" y="9205"/>
                  <a:pt x="13939" y="9084"/>
                  <a:pt x="13920" y="9084"/>
                </a:cubicBezTo>
                <a:cubicBezTo>
                  <a:pt x="13919" y="9084"/>
                  <a:pt x="13919" y="9084"/>
                  <a:pt x="13918" y="9084"/>
                </a:cubicBezTo>
                <a:cubicBezTo>
                  <a:pt x="13903" y="9092"/>
                  <a:pt x="13993" y="9287"/>
                  <a:pt x="13978" y="9294"/>
                </a:cubicBezTo>
                <a:cubicBezTo>
                  <a:pt x="13976" y="9296"/>
                  <a:pt x="13975" y="9297"/>
                  <a:pt x="13973" y="9297"/>
                </a:cubicBezTo>
                <a:cubicBezTo>
                  <a:pt x="13958" y="9297"/>
                  <a:pt x="13937" y="9251"/>
                  <a:pt x="13911" y="9212"/>
                </a:cubicBezTo>
                <a:cubicBezTo>
                  <a:pt x="13873" y="9167"/>
                  <a:pt x="13843" y="9129"/>
                  <a:pt x="13836" y="9129"/>
                </a:cubicBezTo>
                <a:cubicBezTo>
                  <a:pt x="13828" y="9137"/>
                  <a:pt x="13881" y="9339"/>
                  <a:pt x="13866" y="9347"/>
                </a:cubicBezTo>
                <a:cubicBezTo>
                  <a:pt x="13865" y="9347"/>
                  <a:pt x="13864" y="9347"/>
                  <a:pt x="13863" y="9347"/>
                </a:cubicBezTo>
                <a:cubicBezTo>
                  <a:pt x="13849" y="9347"/>
                  <a:pt x="13834" y="9299"/>
                  <a:pt x="13813" y="9257"/>
                </a:cubicBezTo>
                <a:cubicBezTo>
                  <a:pt x="13783" y="9204"/>
                  <a:pt x="13761" y="9159"/>
                  <a:pt x="13753" y="9159"/>
                </a:cubicBezTo>
                <a:cubicBezTo>
                  <a:pt x="13746" y="9159"/>
                  <a:pt x="13753" y="9377"/>
                  <a:pt x="13738" y="9377"/>
                </a:cubicBezTo>
                <a:cubicBezTo>
                  <a:pt x="13738" y="9377"/>
                  <a:pt x="13738" y="9377"/>
                  <a:pt x="13738" y="9377"/>
                </a:cubicBezTo>
                <a:cubicBezTo>
                  <a:pt x="13722" y="9377"/>
                  <a:pt x="13693" y="9167"/>
                  <a:pt x="13678" y="9167"/>
                </a:cubicBezTo>
                <a:cubicBezTo>
                  <a:pt x="13656" y="9167"/>
                  <a:pt x="13649" y="9219"/>
                  <a:pt x="13634" y="9272"/>
                </a:cubicBezTo>
                <a:cubicBezTo>
                  <a:pt x="13619" y="9324"/>
                  <a:pt x="13604" y="9377"/>
                  <a:pt x="13596" y="9377"/>
                </a:cubicBezTo>
                <a:cubicBezTo>
                  <a:pt x="13589" y="9377"/>
                  <a:pt x="13619" y="9159"/>
                  <a:pt x="13611" y="9159"/>
                </a:cubicBezTo>
                <a:lnTo>
                  <a:pt x="13611" y="9159"/>
                </a:lnTo>
                <a:cubicBezTo>
                  <a:pt x="13589" y="9189"/>
                  <a:pt x="13574" y="9219"/>
                  <a:pt x="13559" y="9249"/>
                </a:cubicBezTo>
                <a:cubicBezTo>
                  <a:pt x="13536" y="9302"/>
                  <a:pt x="13514" y="9347"/>
                  <a:pt x="13506" y="9347"/>
                </a:cubicBezTo>
                <a:cubicBezTo>
                  <a:pt x="13499" y="9347"/>
                  <a:pt x="13551" y="9137"/>
                  <a:pt x="13544" y="9129"/>
                </a:cubicBezTo>
                <a:lnTo>
                  <a:pt x="13544" y="9129"/>
                </a:lnTo>
                <a:cubicBezTo>
                  <a:pt x="13521" y="9159"/>
                  <a:pt x="13499" y="9189"/>
                  <a:pt x="13484" y="9227"/>
                </a:cubicBezTo>
                <a:cubicBezTo>
                  <a:pt x="13476" y="9257"/>
                  <a:pt x="13454" y="9287"/>
                  <a:pt x="13431" y="9317"/>
                </a:cubicBezTo>
                <a:cubicBezTo>
                  <a:pt x="13416" y="9317"/>
                  <a:pt x="13476" y="9107"/>
                  <a:pt x="13461" y="9099"/>
                </a:cubicBezTo>
                <a:lnTo>
                  <a:pt x="13461" y="9099"/>
                </a:lnTo>
                <a:cubicBezTo>
                  <a:pt x="13446" y="9129"/>
                  <a:pt x="13424" y="9167"/>
                  <a:pt x="13416" y="9197"/>
                </a:cubicBezTo>
                <a:cubicBezTo>
                  <a:pt x="13401" y="9227"/>
                  <a:pt x="13386" y="9264"/>
                  <a:pt x="13364" y="9287"/>
                </a:cubicBezTo>
                <a:cubicBezTo>
                  <a:pt x="13349" y="9287"/>
                  <a:pt x="13379" y="9077"/>
                  <a:pt x="13364" y="9069"/>
                </a:cubicBezTo>
                <a:lnTo>
                  <a:pt x="13364" y="9069"/>
                </a:lnTo>
                <a:cubicBezTo>
                  <a:pt x="13349" y="9107"/>
                  <a:pt x="13341" y="9144"/>
                  <a:pt x="13334" y="9174"/>
                </a:cubicBezTo>
                <a:cubicBezTo>
                  <a:pt x="13334" y="9212"/>
                  <a:pt x="13319" y="9249"/>
                  <a:pt x="13304" y="9279"/>
                </a:cubicBezTo>
                <a:cubicBezTo>
                  <a:pt x="13289" y="9279"/>
                  <a:pt x="13281" y="9069"/>
                  <a:pt x="13266" y="9069"/>
                </a:cubicBezTo>
                <a:cubicBezTo>
                  <a:pt x="13251" y="9069"/>
                  <a:pt x="13251" y="9279"/>
                  <a:pt x="13244" y="9279"/>
                </a:cubicBezTo>
                <a:cubicBezTo>
                  <a:pt x="13229" y="9249"/>
                  <a:pt x="13221" y="9212"/>
                  <a:pt x="13214" y="9174"/>
                </a:cubicBezTo>
                <a:cubicBezTo>
                  <a:pt x="13214" y="9144"/>
                  <a:pt x="13206" y="9107"/>
                  <a:pt x="13191" y="9069"/>
                </a:cubicBezTo>
                <a:cubicBezTo>
                  <a:pt x="13176" y="9069"/>
                  <a:pt x="13191" y="9287"/>
                  <a:pt x="13176" y="9287"/>
                </a:cubicBezTo>
                <a:cubicBezTo>
                  <a:pt x="13161" y="9257"/>
                  <a:pt x="13154" y="9219"/>
                  <a:pt x="13146" y="9182"/>
                </a:cubicBezTo>
                <a:cubicBezTo>
                  <a:pt x="13146" y="9152"/>
                  <a:pt x="13139" y="9114"/>
                  <a:pt x="13124" y="9077"/>
                </a:cubicBezTo>
                <a:cubicBezTo>
                  <a:pt x="13109" y="9077"/>
                  <a:pt x="13116" y="9294"/>
                  <a:pt x="13101" y="9294"/>
                </a:cubicBezTo>
                <a:cubicBezTo>
                  <a:pt x="13094" y="9294"/>
                  <a:pt x="13079" y="9084"/>
                  <a:pt x="13064" y="9084"/>
                </a:cubicBezTo>
                <a:cubicBezTo>
                  <a:pt x="13049" y="9084"/>
                  <a:pt x="13034" y="9294"/>
                  <a:pt x="13019" y="9294"/>
                </a:cubicBezTo>
                <a:cubicBezTo>
                  <a:pt x="13011" y="9294"/>
                  <a:pt x="13019" y="9077"/>
                  <a:pt x="13011" y="9077"/>
                </a:cubicBezTo>
                <a:cubicBezTo>
                  <a:pt x="12996" y="9114"/>
                  <a:pt x="12981" y="9144"/>
                  <a:pt x="12974" y="9182"/>
                </a:cubicBezTo>
                <a:cubicBezTo>
                  <a:pt x="12966" y="9219"/>
                  <a:pt x="12959" y="9249"/>
                  <a:pt x="12936" y="9279"/>
                </a:cubicBezTo>
                <a:cubicBezTo>
                  <a:pt x="12922" y="9279"/>
                  <a:pt x="12936" y="9062"/>
                  <a:pt x="12914" y="9062"/>
                </a:cubicBezTo>
                <a:cubicBezTo>
                  <a:pt x="12892" y="9062"/>
                  <a:pt x="12892" y="9114"/>
                  <a:pt x="12877" y="9167"/>
                </a:cubicBezTo>
                <a:cubicBezTo>
                  <a:pt x="12862" y="9219"/>
                  <a:pt x="12847" y="9272"/>
                  <a:pt x="12832" y="9272"/>
                </a:cubicBezTo>
                <a:cubicBezTo>
                  <a:pt x="12824" y="9264"/>
                  <a:pt x="12809" y="9054"/>
                  <a:pt x="12787" y="9054"/>
                </a:cubicBezTo>
                <a:cubicBezTo>
                  <a:pt x="12785" y="9054"/>
                  <a:pt x="12784" y="9054"/>
                  <a:pt x="12783" y="9054"/>
                </a:cubicBezTo>
                <a:cubicBezTo>
                  <a:pt x="12764" y="9054"/>
                  <a:pt x="12763" y="9110"/>
                  <a:pt x="12749" y="9159"/>
                </a:cubicBezTo>
                <a:cubicBezTo>
                  <a:pt x="12742" y="9212"/>
                  <a:pt x="12727" y="9264"/>
                  <a:pt x="12719" y="9264"/>
                </a:cubicBezTo>
                <a:cubicBezTo>
                  <a:pt x="12704" y="9264"/>
                  <a:pt x="12689" y="9047"/>
                  <a:pt x="12667" y="9047"/>
                </a:cubicBezTo>
                <a:cubicBezTo>
                  <a:pt x="12652" y="9047"/>
                  <a:pt x="12644" y="9099"/>
                  <a:pt x="12629" y="9144"/>
                </a:cubicBezTo>
                <a:cubicBezTo>
                  <a:pt x="12614" y="9197"/>
                  <a:pt x="12599" y="9249"/>
                  <a:pt x="12584" y="9249"/>
                </a:cubicBezTo>
                <a:cubicBezTo>
                  <a:pt x="12577" y="9249"/>
                  <a:pt x="12584" y="9032"/>
                  <a:pt x="12562" y="9032"/>
                </a:cubicBezTo>
                <a:cubicBezTo>
                  <a:pt x="12560" y="9031"/>
                  <a:pt x="12559" y="9031"/>
                  <a:pt x="12558" y="9031"/>
                </a:cubicBezTo>
                <a:cubicBezTo>
                  <a:pt x="12538" y="9031"/>
                  <a:pt x="12530" y="9080"/>
                  <a:pt x="12509" y="9122"/>
                </a:cubicBezTo>
                <a:cubicBezTo>
                  <a:pt x="12479" y="9174"/>
                  <a:pt x="12457" y="9219"/>
                  <a:pt x="12449" y="9219"/>
                </a:cubicBezTo>
                <a:cubicBezTo>
                  <a:pt x="12442" y="9219"/>
                  <a:pt x="12494" y="9009"/>
                  <a:pt x="12479" y="9002"/>
                </a:cubicBezTo>
                <a:cubicBezTo>
                  <a:pt x="12475" y="8999"/>
                  <a:pt x="12470" y="8998"/>
                  <a:pt x="12465" y="8998"/>
                </a:cubicBezTo>
                <a:cubicBezTo>
                  <a:pt x="12441" y="8998"/>
                  <a:pt x="12405" y="9022"/>
                  <a:pt x="12374" y="9047"/>
                </a:cubicBezTo>
                <a:cubicBezTo>
                  <a:pt x="12336" y="9072"/>
                  <a:pt x="12293" y="9103"/>
                  <a:pt x="12272" y="9103"/>
                </a:cubicBezTo>
                <a:cubicBezTo>
                  <a:pt x="12268" y="9103"/>
                  <a:pt x="12264" y="9102"/>
                  <a:pt x="12262" y="9099"/>
                </a:cubicBezTo>
                <a:cubicBezTo>
                  <a:pt x="12247" y="9084"/>
                  <a:pt x="12389" y="8920"/>
                  <a:pt x="12367" y="8882"/>
                </a:cubicBezTo>
                <a:cubicBezTo>
                  <a:pt x="12364" y="8876"/>
                  <a:pt x="12353" y="8873"/>
                  <a:pt x="12337" y="8873"/>
                </a:cubicBezTo>
                <a:cubicBezTo>
                  <a:pt x="12315" y="8873"/>
                  <a:pt x="12285" y="8878"/>
                  <a:pt x="12254" y="8882"/>
                </a:cubicBezTo>
                <a:cubicBezTo>
                  <a:pt x="12224" y="8890"/>
                  <a:pt x="12194" y="8893"/>
                  <a:pt x="12171" y="8893"/>
                </a:cubicBezTo>
                <a:cubicBezTo>
                  <a:pt x="12148" y="8893"/>
                  <a:pt x="12131" y="8890"/>
                  <a:pt x="12127" y="8882"/>
                </a:cubicBezTo>
                <a:cubicBezTo>
                  <a:pt x="12120" y="8845"/>
                  <a:pt x="12307" y="8747"/>
                  <a:pt x="12299" y="8710"/>
                </a:cubicBezTo>
                <a:cubicBezTo>
                  <a:pt x="12284" y="8672"/>
                  <a:pt x="12075" y="8687"/>
                  <a:pt x="12067" y="8650"/>
                </a:cubicBezTo>
                <a:cubicBezTo>
                  <a:pt x="12060" y="8612"/>
                  <a:pt x="12262" y="8545"/>
                  <a:pt x="12254" y="8507"/>
                </a:cubicBezTo>
                <a:cubicBezTo>
                  <a:pt x="12239" y="8470"/>
                  <a:pt x="12030" y="8462"/>
                  <a:pt x="12022" y="8425"/>
                </a:cubicBezTo>
                <a:cubicBezTo>
                  <a:pt x="12022" y="8387"/>
                  <a:pt x="12232" y="8335"/>
                  <a:pt x="12224" y="8290"/>
                </a:cubicBezTo>
                <a:cubicBezTo>
                  <a:pt x="12224" y="8253"/>
                  <a:pt x="12007" y="8238"/>
                  <a:pt x="12007" y="8200"/>
                </a:cubicBezTo>
                <a:cubicBezTo>
                  <a:pt x="12000" y="8163"/>
                  <a:pt x="12209" y="8110"/>
                  <a:pt x="12209" y="8080"/>
                </a:cubicBezTo>
                <a:cubicBezTo>
                  <a:pt x="12202" y="8050"/>
                  <a:pt x="11992" y="8035"/>
                  <a:pt x="11985" y="8005"/>
                </a:cubicBezTo>
                <a:cubicBezTo>
                  <a:pt x="11985" y="7975"/>
                  <a:pt x="12187" y="7915"/>
                  <a:pt x="12187" y="7878"/>
                </a:cubicBezTo>
                <a:cubicBezTo>
                  <a:pt x="12180" y="7848"/>
                  <a:pt x="11962" y="7863"/>
                  <a:pt x="11955" y="7833"/>
                </a:cubicBezTo>
                <a:cubicBezTo>
                  <a:pt x="11947" y="7803"/>
                  <a:pt x="12135" y="7690"/>
                  <a:pt x="12120" y="7668"/>
                </a:cubicBezTo>
                <a:cubicBezTo>
                  <a:pt x="12115" y="7659"/>
                  <a:pt x="12107" y="7655"/>
                  <a:pt x="12097" y="7655"/>
                </a:cubicBezTo>
                <a:cubicBezTo>
                  <a:pt x="12075" y="7655"/>
                  <a:pt x="12041" y="7673"/>
                  <a:pt x="12000" y="7683"/>
                </a:cubicBezTo>
                <a:cubicBezTo>
                  <a:pt x="11963" y="7693"/>
                  <a:pt x="11925" y="7704"/>
                  <a:pt x="11904" y="7704"/>
                </a:cubicBezTo>
                <a:cubicBezTo>
                  <a:pt x="11895" y="7704"/>
                  <a:pt x="11889" y="7702"/>
                  <a:pt x="11887" y="7698"/>
                </a:cubicBezTo>
                <a:cubicBezTo>
                  <a:pt x="11872" y="7690"/>
                  <a:pt x="11992" y="7503"/>
                  <a:pt x="11962" y="7481"/>
                </a:cubicBezTo>
                <a:cubicBezTo>
                  <a:pt x="11961" y="7480"/>
                  <a:pt x="11960" y="7479"/>
                  <a:pt x="11959" y="7479"/>
                </a:cubicBezTo>
                <a:cubicBezTo>
                  <a:pt x="11945" y="7479"/>
                  <a:pt x="11906" y="7507"/>
                  <a:pt x="11872" y="7540"/>
                </a:cubicBezTo>
                <a:cubicBezTo>
                  <a:pt x="11839" y="7574"/>
                  <a:pt x="11793" y="7602"/>
                  <a:pt x="11773" y="7602"/>
                </a:cubicBezTo>
                <a:cubicBezTo>
                  <a:pt x="11771" y="7602"/>
                  <a:pt x="11769" y="7601"/>
                  <a:pt x="11767" y="7600"/>
                </a:cubicBezTo>
                <a:cubicBezTo>
                  <a:pt x="11752" y="7593"/>
                  <a:pt x="11812" y="7383"/>
                  <a:pt x="11782" y="7368"/>
                </a:cubicBezTo>
                <a:cubicBezTo>
                  <a:pt x="11775" y="7368"/>
                  <a:pt x="11737" y="7406"/>
                  <a:pt x="11707" y="7451"/>
                </a:cubicBezTo>
                <a:cubicBezTo>
                  <a:pt x="11673" y="7485"/>
                  <a:pt x="11644" y="7526"/>
                  <a:pt x="11634" y="7526"/>
                </a:cubicBezTo>
                <a:cubicBezTo>
                  <a:pt x="11634" y="7526"/>
                  <a:pt x="11633" y="7526"/>
                  <a:pt x="11632" y="7526"/>
                </a:cubicBezTo>
                <a:cubicBezTo>
                  <a:pt x="11625" y="7526"/>
                  <a:pt x="11707" y="7331"/>
                  <a:pt x="11692" y="7316"/>
                </a:cubicBezTo>
                <a:cubicBezTo>
                  <a:pt x="11691" y="7315"/>
                  <a:pt x="11690" y="7315"/>
                  <a:pt x="11688" y="7315"/>
                </a:cubicBezTo>
                <a:cubicBezTo>
                  <a:pt x="11672" y="7315"/>
                  <a:pt x="11643" y="7349"/>
                  <a:pt x="11602" y="7383"/>
                </a:cubicBezTo>
                <a:cubicBezTo>
                  <a:pt x="11568" y="7417"/>
                  <a:pt x="11528" y="7452"/>
                  <a:pt x="11515" y="7452"/>
                </a:cubicBezTo>
                <a:cubicBezTo>
                  <a:pt x="11514" y="7452"/>
                  <a:pt x="11513" y="7451"/>
                  <a:pt x="11512" y="7451"/>
                </a:cubicBezTo>
                <a:cubicBezTo>
                  <a:pt x="11497" y="7443"/>
                  <a:pt x="11632" y="7271"/>
                  <a:pt x="11617" y="7256"/>
                </a:cubicBezTo>
                <a:cubicBezTo>
                  <a:pt x="11615" y="7253"/>
                  <a:pt x="11611" y="7252"/>
                  <a:pt x="11607" y="7252"/>
                </a:cubicBezTo>
                <a:cubicBezTo>
                  <a:pt x="11588" y="7252"/>
                  <a:pt x="11555" y="7276"/>
                  <a:pt x="11512" y="7301"/>
                </a:cubicBezTo>
                <a:cubicBezTo>
                  <a:pt x="11472" y="7321"/>
                  <a:pt x="11432" y="7347"/>
                  <a:pt x="11419" y="7347"/>
                </a:cubicBezTo>
                <a:cubicBezTo>
                  <a:pt x="11417" y="7347"/>
                  <a:pt x="11416" y="7346"/>
                  <a:pt x="11415" y="7346"/>
                </a:cubicBezTo>
                <a:cubicBezTo>
                  <a:pt x="11408" y="7331"/>
                  <a:pt x="11572" y="7196"/>
                  <a:pt x="11557" y="7173"/>
                </a:cubicBezTo>
                <a:cubicBezTo>
                  <a:pt x="11556" y="7170"/>
                  <a:pt x="11552" y="7168"/>
                  <a:pt x="11547" y="7168"/>
                </a:cubicBezTo>
                <a:cubicBezTo>
                  <a:pt x="11529" y="7168"/>
                  <a:pt x="11493" y="7184"/>
                  <a:pt x="11453" y="7196"/>
                </a:cubicBezTo>
                <a:cubicBezTo>
                  <a:pt x="11415" y="7212"/>
                  <a:pt x="11377" y="7224"/>
                  <a:pt x="11356" y="7224"/>
                </a:cubicBezTo>
                <a:cubicBezTo>
                  <a:pt x="11348" y="7224"/>
                  <a:pt x="11342" y="7222"/>
                  <a:pt x="11340" y="7218"/>
                </a:cubicBezTo>
                <a:cubicBezTo>
                  <a:pt x="11340" y="7211"/>
                  <a:pt x="11520" y="7106"/>
                  <a:pt x="11512" y="7083"/>
                </a:cubicBezTo>
                <a:cubicBezTo>
                  <a:pt x="11510" y="7076"/>
                  <a:pt x="11504" y="7074"/>
                  <a:pt x="11495" y="7074"/>
                </a:cubicBezTo>
                <a:cubicBezTo>
                  <a:pt x="11476" y="7074"/>
                  <a:pt x="11443" y="7086"/>
                  <a:pt x="11408" y="7091"/>
                </a:cubicBezTo>
                <a:cubicBezTo>
                  <a:pt x="11370" y="7096"/>
                  <a:pt x="11330" y="7101"/>
                  <a:pt x="11309" y="7101"/>
                </a:cubicBezTo>
                <a:cubicBezTo>
                  <a:pt x="11300" y="7101"/>
                  <a:pt x="11295" y="7100"/>
                  <a:pt x="11295" y="7098"/>
                </a:cubicBezTo>
                <a:cubicBezTo>
                  <a:pt x="11295" y="7083"/>
                  <a:pt x="11490" y="7001"/>
                  <a:pt x="11482" y="6978"/>
                </a:cubicBezTo>
                <a:cubicBezTo>
                  <a:pt x="11475" y="6956"/>
                  <a:pt x="11265" y="6978"/>
                  <a:pt x="11258" y="6948"/>
                </a:cubicBezTo>
                <a:cubicBezTo>
                  <a:pt x="11258" y="6918"/>
                  <a:pt x="11460" y="6866"/>
                  <a:pt x="11460" y="6843"/>
                </a:cubicBezTo>
                <a:cubicBezTo>
                  <a:pt x="11456" y="6832"/>
                  <a:pt x="11402" y="6832"/>
                  <a:pt x="11348" y="6832"/>
                </a:cubicBezTo>
                <a:cubicBezTo>
                  <a:pt x="11293" y="6832"/>
                  <a:pt x="11239" y="6832"/>
                  <a:pt x="11235" y="6821"/>
                </a:cubicBezTo>
                <a:cubicBezTo>
                  <a:pt x="11235" y="6799"/>
                  <a:pt x="11438" y="6724"/>
                  <a:pt x="11423" y="6701"/>
                </a:cubicBezTo>
                <a:cubicBezTo>
                  <a:pt x="11420" y="6692"/>
                  <a:pt x="11410" y="6689"/>
                  <a:pt x="11396" y="6689"/>
                </a:cubicBezTo>
                <a:cubicBezTo>
                  <a:pt x="11374" y="6689"/>
                  <a:pt x="11342" y="6697"/>
                  <a:pt x="11310" y="6701"/>
                </a:cubicBezTo>
                <a:cubicBezTo>
                  <a:pt x="11280" y="6705"/>
                  <a:pt x="11250" y="6710"/>
                  <a:pt x="11228" y="6710"/>
                </a:cubicBezTo>
                <a:cubicBezTo>
                  <a:pt x="11212" y="6710"/>
                  <a:pt x="11201" y="6707"/>
                  <a:pt x="11198" y="6701"/>
                </a:cubicBezTo>
                <a:cubicBezTo>
                  <a:pt x="11198" y="6694"/>
                  <a:pt x="11378" y="6566"/>
                  <a:pt x="11363" y="6551"/>
                </a:cubicBezTo>
                <a:cubicBezTo>
                  <a:pt x="11361" y="6546"/>
                  <a:pt x="11358" y="6544"/>
                  <a:pt x="11353" y="6544"/>
                </a:cubicBezTo>
                <a:cubicBezTo>
                  <a:pt x="11335" y="6544"/>
                  <a:pt x="11299" y="6571"/>
                  <a:pt x="11258" y="6589"/>
                </a:cubicBezTo>
                <a:cubicBezTo>
                  <a:pt x="11212" y="6608"/>
                  <a:pt x="11178" y="6628"/>
                  <a:pt x="11160" y="6628"/>
                </a:cubicBezTo>
                <a:cubicBezTo>
                  <a:pt x="11157" y="6628"/>
                  <a:pt x="11155" y="6627"/>
                  <a:pt x="11153" y="6626"/>
                </a:cubicBezTo>
                <a:cubicBezTo>
                  <a:pt x="11145" y="6619"/>
                  <a:pt x="11235" y="6424"/>
                  <a:pt x="11213" y="6409"/>
                </a:cubicBezTo>
                <a:cubicBezTo>
                  <a:pt x="11211" y="6408"/>
                  <a:pt x="11210" y="6408"/>
                  <a:pt x="11209" y="6408"/>
                </a:cubicBezTo>
                <a:cubicBezTo>
                  <a:pt x="11189" y="6408"/>
                  <a:pt x="11181" y="6464"/>
                  <a:pt x="11160" y="6506"/>
                </a:cubicBezTo>
                <a:cubicBezTo>
                  <a:pt x="11145" y="6551"/>
                  <a:pt x="11123" y="6596"/>
                  <a:pt x="11115" y="6596"/>
                </a:cubicBezTo>
                <a:cubicBezTo>
                  <a:pt x="11108" y="6596"/>
                  <a:pt x="11050" y="6401"/>
                  <a:pt x="11027" y="6401"/>
                </a:cubicBezTo>
                <a:cubicBezTo>
                  <a:pt x="11026" y="6401"/>
                  <a:pt x="11026" y="6401"/>
                  <a:pt x="11025" y="6401"/>
                </a:cubicBezTo>
                <a:cubicBezTo>
                  <a:pt x="11010" y="6409"/>
                  <a:pt x="11093" y="6604"/>
                  <a:pt x="11078" y="6611"/>
                </a:cubicBezTo>
                <a:cubicBezTo>
                  <a:pt x="11075" y="6613"/>
                  <a:pt x="11073" y="6615"/>
                  <a:pt x="11070" y="6615"/>
                </a:cubicBezTo>
                <a:cubicBezTo>
                  <a:pt x="11053" y="6615"/>
                  <a:pt x="11026" y="6583"/>
                  <a:pt x="10988" y="6551"/>
                </a:cubicBezTo>
                <a:cubicBezTo>
                  <a:pt x="10947" y="6524"/>
                  <a:pt x="10906" y="6490"/>
                  <a:pt x="10893" y="6490"/>
                </a:cubicBezTo>
                <a:cubicBezTo>
                  <a:pt x="10892" y="6490"/>
                  <a:pt x="10891" y="6491"/>
                  <a:pt x="10890" y="6491"/>
                </a:cubicBezTo>
                <a:cubicBezTo>
                  <a:pt x="10883" y="6499"/>
                  <a:pt x="11033" y="6656"/>
                  <a:pt x="11018" y="6671"/>
                </a:cubicBezTo>
                <a:cubicBezTo>
                  <a:pt x="11017" y="6672"/>
                  <a:pt x="11014" y="6673"/>
                  <a:pt x="11011" y="6673"/>
                </a:cubicBezTo>
                <a:cubicBezTo>
                  <a:pt x="10979" y="6673"/>
                  <a:pt x="10850" y="6603"/>
                  <a:pt x="10823" y="6596"/>
                </a:cubicBezTo>
                <a:cubicBezTo>
                  <a:pt x="10845" y="6589"/>
                  <a:pt x="10860" y="6581"/>
                  <a:pt x="10860" y="6581"/>
                </a:cubicBezTo>
                <a:cubicBezTo>
                  <a:pt x="10860" y="6574"/>
                  <a:pt x="10643" y="6574"/>
                  <a:pt x="10643" y="6559"/>
                </a:cubicBezTo>
                <a:cubicBezTo>
                  <a:pt x="10643" y="6544"/>
                  <a:pt x="10853" y="6499"/>
                  <a:pt x="10845" y="6491"/>
                </a:cubicBezTo>
                <a:cubicBezTo>
                  <a:pt x="10830" y="6487"/>
                  <a:pt x="10812" y="6486"/>
                  <a:pt x="10792" y="6486"/>
                </a:cubicBezTo>
                <a:cubicBezTo>
                  <a:pt x="10772" y="6486"/>
                  <a:pt x="10752" y="6487"/>
                  <a:pt x="10733" y="6491"/>
                </a:cubicBezTo>
                <a:lnTo>
                  <a:pt x="10628" y="6491"/>
                </a:lnTo>
                <a:cubicBezTo>
                  <a:pt x="10628" y="6476"/>
                  <a:pt x="10823" y="6394"/>
                  <a:pt x="10815" y="6379"/>
                </a:cubicBezTo>
                <a:lnTo>
                  <a:pt x="10815" y="6379"/>
                </a:lnTo>
                <a:cubicBezTo>
                  <a:pt x="10778" y="6386"/>
                  <a:pt x="10748" y="6394"/>
                  <a:pt x="10711" y="6409"/>
                </a:cubicBezTo>
                <a:cubicBezTo>
                  <a:pt x="10681" y="6424"/>
                  <a:pt x="10643" y="6431"/>
                  <a:pt x="10606" y="6439"/>
                </a:cubicBezTo>
                <a:cubicBezTo>
                  <a:pt x="10598" y="6424"/>
                  <a:pt x="10778" y="6304"/>
                  <a:pt x="10770" y="6289"/>
                </a:cubicBezTo>
                <a:cubicBezTo>
                  <a:pt x="10770" y="6288"/>
                  <a:pt x="10769" y="6288"/>
                  <a:pt x="10768" y="6288"/>
                </a:cubicBezTo>
                <a:cubicBezTo>
                  <a:pt x="10755" y="6288"/>
                  <a:pt x="10714" y="6321"/>
                  <a:pt x="10673" y="6349"/>
                </a:cubicBezTo>
                <a:cubicBezTo>
                  <a:pt x="10651" y="6371"/>
                  <a:pt x="10613" y="6386"/>
                  <a:pt x="10583" y="6401"/>
                </a:cubicBezTo>
                <a:cubicBezTo>
                  <a:pt x="10583" y="6401"/>
                  <a:pt x="10547" y="6191"/>
                  <a:pt x="10531" y="6191"/>
                </a:cubicBezTo>
                <a:cubicBezTo>
                  <a:pt x="10531" y="6191"/>
                  <a:pt x="10531" y="6191"/>
                  <a:pt x="10531" y="6191"/>
                </a:cubicBezTo>
                <a:cubicBezTo>
                  <a:pt x="10523" y="6191"/>
                  <a:pt x="10561" y="6401"/>
                  <a:pt x="10546" y="6409"/>
                </a:cubicBezTo>
                <a:cubicBezTo>
                  <a:pt x="10523" y="6379"/>
                  <a:pt x="10508" y="6349"/>
                  <a:pt x="10493" y="6311"/>
                </a:cubicBezTo>
                <a:cubicBezTo>
                  <a:pt x="10471" y="6266"/>
                  <a:pt x="10441" y="6221"/>
                  <a:pt x="10441" y="6221"/>
                </a:cubicBezTo>
                <a:lnTo>
                  <a:pt x="10441" y="6221"/>
                </a:lnTo>
                <a:cubicBezTo>
                  <a:pt x="10433" y="6221"/>
                  <a:pt x="10501" y="6424"/>
                  <a:pt x="10486" y="6431"/>
                </a:cubicBezTo>
                <a:cubicBezTo>
                  <a:pt x="10484" y="6432"/>
                  <a:pt x="10483" y="6432"/>
                  <a:pt x="10481" y="6432"/>
                </a:cubicBezTo>
                <a:cubicBezTo>
                  <a:pt x="10465" y="6432"/>
                  <a:pt x="10437" y="6398"/>
                  <a:pt x="10403" y="6364"/>
                </a:cubicBezTo>
                <a:cubicBezTo>
                  <a:pt x="10371" y="6331"/>
                  <a:pt x="10327" y="6293"/>
                  <a:pt x="10311" y="6293"/>
                </a:cubicBezTo>
                <a:cubicBezTo>
                  <a:pt x="10309" y="6293"/>
                  <a:pt x="10307" y="6294"/>
                  <a:pt x="10306" y="6296"/>
                </a:cubicBezTo>
                <a:cubicBezTo>
                  <a:pt x="10298" y="6304"/>
                  <a:pt x="10403" y="6499"/>
                  <a:pt x="10373" y="6521"/>
                </a:cubicBezTo>
                <a:cubicBezTo>
                  <a:pt x="10369" y="6524"/>
                  <a:pt x="10364" y="6525"/>
                  <a:pt x="10359" y="6525"/>
                </a:cubicBezTo>
                <a:cubicBezTo>
                  <a:pt x="10333" y="6525"/>
                  <a:pt x="10306" y="6494"/>
                  <a:pt x="10268" y="6469"/>
                </a:cubicBezTo>
                <a:cubicBezTo>
                  <a:pt x="10230" y="6443"/>
                  <a:pt x="10192" y="6413"/>
                  <a:pt x="10173" y="6413"/>
                </a:cubicBezTo>
                <a:cubicBezTo>
                  <a:pt x="10169" y="6413"/>
                  <a:pt x="10166" y="6414"/>
                  <a:pt x="10163" y="6416"/>
                </a:cubicBezTo>
                <a:cubicBezTo>
                  <a:pt x="10156" y="6424"/>
                  <a:pt x="10261" y="6619"/>
                  <a:pt x="10238" y="6634"/>
                </a:cubicBezTo>
                <a:cubicBezTo>
                  <a:pt x="10233" y="6638"/>
                  <a:pt x="10227" y="6640"/>
                  <a:pt x="10221" y="6640"/>
                </a:cubicBezTo>
                <a:cubicBezTo>
                  <a:pt x="10197" y="6640"/>
                  <a:pt x="10170" y="6605"/>
                  <a:pt x="10133" y="6581"/>
                </a:cubicBezTo>
                <a:cubicBezTo>
                  <a:pt x="10093" y="6548"/>
                  <a:pt x="10053" y="6520"/>
                  <a:pt x="10039" y="6520"/>
                </a:cubicBezTo>
                <a:cubicBezTo>
                  <a:pt x="10038" y="6520"/>
                  <a:pt x="10037" y="6520"/>
                  <a:pt x="10036" y="6521"/>
                </a:cubicBezTo>
                <a:cubicBezTo>
                  <a:pt x="10006" y="6544"/>
                  <a:pt x="10088" y="6739"/>
                  <a:pt x="10066" y="6754"/>
                </a:cubicBezTo>
                <a:cubicBezTo>
                  <a:pt x="10065" y="6754"/>
                  <a:pt x="10065" y="6754"/>
                  <a:pt x="10064" y="6754"/>
                </a:cubicBezTo>
                <a:cubicBezTo>
                  <a:pt x="10043" y="6754"/>
                  <a:pt x="10028" y="6603"/>
                  <a:pt x="10013" y="6581"/>
                </a:cubicBezTo>
                <a:cubicBezTo>
                  <a:pt x="9976" y="6581"/>
                  <a:pt x="9939" y="6581"/>
                  <a:pt x="9894" y="6589"/>
                </a:cubicBezTo>
                <a:cubicBezTo>
                  <a:pt x="9894" y="6604"/>
                  <a:pt x="9886" y="6619"/>
                  <a:pt x="9871" y="6626"/>
                </a:cubicBezTo>
                <a:cubicBezTo>
                  <a:pt x="9870" y="6627"/>
                  <a:pt x="9868" y="6627"/>
                  <a:pt x="9865" y="6627"/>
                </a:cubicBezTo>
                <a:cubicBezTo>
                  <a:pt x="9847" y="6627"/>
                  <a:pt x="9806" y="6600"/>
                  <a:pt x="9766" y="6566"/>
                </a:cubicBezTo>
                <a:cubicBezTo>
                  <a:pt x="9725" y="6539"/>
                  <a:pt x="9684" y="6505"/>
                  <a:pt x="9666" y="6505"/>
                </a:cubicBezTo>
                <a:cubicBezTo>
                  <a:pt x="9664" y="6505"/>
                  <a:pt x="9663" y="6506"/>
                  <a:pt x="9661" y="6506"/>
                </a:cubicBezTo>
                <a:cubicBezTo>
                  <a:pt x="9631" y="6529"/>
                  <a:pt x="9729" y="6724"/>
                  <a:pt x="9699" y="6746"/>
                </a:cubicBezTo>
                <a:cubicBezTo>
                  <a:pt x="9696" y="6749"/>
                  <a:pt x="9692" y="6750"/>
                  <a:pt x="9687" y="6750"/>
                </a:cubicBezTo>
                <a:cubicBezTo>
                  <a:pt x="9667" y="6750"/>
                  <a:pt x="9629" y="6727"/>
                  <a:pt x="9586" y="6709"/>
                </a:cubicBezTo>
                <a:cubicBezTo>
                  <a:pt x="9550" y="6684"/>
                  <a:pt x="9508" y="6660"/>
                  <a:pt x="9486" y="6660"/>
                </a:cubicBezTo>
                <a:cubicBezTo>
                  <a:pt x="9481" y="6660"/>
                  <a:pt x="9477" y="6661"/>
                  <a:pt x="9474" y="6664"/>
                </a:cubicBezTo>
                <a:cubicBezTo>
                  <a:pt x="9459" y="6679"/>
                  <a:pt x="9556" y="6873"/>
                  <a:pt x="9534" y="6896"/>
                </a:cubicBezTo>
                <a:cubicBezTo>
                  <a:pt x="9527" y="6903"/>
                  <a:pt x="9519" y="6906"/>
                  <a:pt x="9511" y="6906"/>
                </a:cubicBezTo>
                <a:cubicBezTo>
                  <a:pt x="9485" y="6906"/>
                  <a:pt x="9454" y="6876"/>
                  <a:pt x="9414" y="6858"/>
                </a:cubicBezTo>
                <a:cubicBezTo>
                  <a:pt x="9377" y="6834"/>
                  <a:pt x="9335" y="6810"/>
                  <a:pt x="9313" y="6810"/>
                </a:cubicBezTo>
                <a:cubicBezTo>
                  <a:pt x="9308" y="6810"/>
                  <a:pt x="9304" y="6811"/>
                  <a:pt x="9301" y="6813"/>
                </a:cubicBezTo>
                <a:cubicBezTo>
                  <a:pt x="9271" y="6836"/>
                  <a:pt x="9369" y="7031"/>
                  <a:pt x="9339" y="7053"/>
                </a:cubicBezTo>
                <a:cubicBezTo>
                  <a:pt x="9338" y="7054"/>
                  <a:pt x="9336" y="7054"/>
                  <a:pt x="9334" y="7054"/>
                </a:cubicBezTo>
                <a:cubicBezTo>
                  <a:pt x="9316" y="7054"/>
                  <a:pt x="9275" y="7021"/>
                  <a:pt x="9234" y="6993"/>
                </a:cubicBezTo>
                <a:cubicBezTo>
                  <a:pt x="9193" y="6959"/>
                  <a:pt x="9152" y="6925"/>
                  <a:pt x="9134" y="6925"/>
                </a:cubicBezTo>
                <a:cubicBezTo>
                  <a:pt x="9132" y="6925"/>
                  <a:pt x="9130" y="6925"/>
                  <a:pt x="9129" y="6926"/>
                </a:cubicBezTo>
                <a:cubicBezTo>
                  <a:pt x="9099" y="6941"/>
                  <a:pt x="9144" y="7158"/>
                  <a:pt x="9107" y="7166"/>
                </a:cubicBezTo>
                <a:cubicBezTo>
                  <a:pt x="9102" y="7168"/>
                  <a:pt x="9098" y="7168"/>
                  <a:pt x="9094" y="7168"/>
                </a:cubicBezTo>
                <a:cubicBezTo>
                  <a:pt x="9064" y="7168"/>
                  <a:pt x="9042" y="7122"/>
                  <a:pt x="9009" y="7076"/>
                </a:cubicBezTo>
                <a:cubicBezTo>
                  <a:pt x="8979" y="7023"/>
                  <a:pt x="8949" y="6978"/>
                  <a:pt x="8927" y="6978"/>
                </a:cubicBezTo>
                <a:cubicBezTo>
                  <a:pt x="8883" y="6978"/>
                  <a:pt x="8812" y="7167"/>
                  <a:pt x="8767" y="7167"/>
                </a:cubicBezTo>
                <a:cubicBezTo>
                  <a:pt x="8765" y="7167"/>
                  <a:pt x="8763" y="7166"/>
                  <a:pt x="8762" y="7166"/>
                </a:cubicBezTo>
                <a:cubicBezTo>
                  <a:pt x="8724" y="7151"/>
                  <a:pt x="8792" y="6948"/>
                  <a:pt x="8754" y="6918"/>
                </a:cubicBezTo>
                <a:cubicBezTo>
                  <a:pt x="8750" y="6914"/>
                  <a:pt x="8742" y="6912"/>
                  <a:pt x="8732" y="6912"/>
                </a:cubicBezTo>
                <a:cubicBezTo>
                  <a:pt x="8709" y="6912"/>
                  <a:pt x="8672" y="6923"/>
                  <a:pt x="8634" y="6933"/>
                </a:cubicBezTo>
                <a:cubicBezTo>
                  <a:pt x="8601" y="6943"/>
                  <a:pt x="8565" y="6952"/>
                  <a:pt x="8539" y="6952"/>
                </a:cubicBezTo>
                <a:cubicBezTo>
                  <a:pt x="8524" y="6952"/>
                  <a:pt x="8513" y="6949"/>
                  <a:pt x="8507" y="6941"/>
                </a:cubicBezTo>
                <a:cubicBezTo>
                  <a:pt x="8485" y="6903"/>
                  <a:pt x="8657" y="6769"/>
                  <a:pt x="8634" y="6724"/>
                </a:cubicBezTo>
                <a:cubicBezTo>
                  <a:pt x="8619" y="6679"/>
                  <a:pt x="8402" y="6709"/>
                  <a:pt x="8387" y="6664"/>
                </a:cubicBezTo>
                <a:cubicBezTo>
                  <a:pt x="8380" y="6619"/>
                  <a:pt x="8574" y="6521"/>
                  <a:pt x="8567" y="6476"/>
                </a:cubicBezTo>
                <a:cubicBezTo>
                  <a:pt x="8552" y="6431"/>
                  <a:pt x="8335" y="6424"/>
                  <a:pt x="8327" y="6379"/>
                </a:cubicBezTo>
                <a:cubicBezTo>
                  <a:pt x="8320" y="6341"/>
                  <a:pt x="8522" y="6251"/>
                  <a:pt x="8515" y="6214"/>
                </a:cubicBezTo>
                <a:cubicBezTo>
                  <a:pt x="8507" y="6169"/>
                  <a:pt x="8297" y="6184"/>
                  <a:pt x="8290" y="6146"/>
                </a:cubicBezTo>
                <a:cubicBezTo>
                  <a:pt x="8282" y="6109"/>
                  <a:pt x="8492" y="6042"/>
                  <a:pt x="8485" y="6012"/>
                </a:cubicBezTo>
                <a:cubicBezTo>
                  <a:pt x="8477" y="5974"/>
                  <a:pt x="8260" y="5989"/>
                  <a:pt x="8252" y="5959"/>
                </a:cubicBezTo>
                <a:cubicBezTo>
                  <a:pt x="8245" y="5929"/>
                  <a:pt x="8440" y="5824"/>
                  <a:pt x="8425" y="5794"/>
                </a:cubicBezTo>
                <a:cubicBezTo>
                  <a:pt x="8419" y="5783"/>
                  <a:pt x="8409" y="5779"/>
                  <a:pt x="8396" y="5779"/>
                </a:cubicBezTo>
                <a:cubicBezTo>
                  <a:pt x="8374" y="5779"/>
                  <a:pt x="8342" y="5790"/>
                  <a:pt x="8305" y="5794"/>
                </a:cubicBezTo>
                <a:cubicBezTo>
                  <a:pt x="8275" y="5802"/>
                  <a:pt x="8248" y="5805"/>
                  <a:pt x="8229" y="5805"/>
                </a:cubicBezTo>
                <a:cubicBezTo>
                  <a:pt x="8209" y="5805"/>
                  <a:pt x="8196" y="5802"/>
                  <a:pt x="8192" y="5794"/>
                </a:cubicBezTo>
                <a:cubicBezTo>
                  <a:pt x="8170" y="5764"/>
                  <a:pt x="8327" y="5607"/>
                  <a:pt x="8305" y="5592"/>
                </a:cubicBezTo>
                <a:cubicBezTo>
                  <a:pt x="8300" y="5587"/>
                  <a:pt x="8295" y="5585"/>
                  <a:pt x="8289" y="5585"/>
                </a:cubicBezTo>
                <a:cubicBezTo>
                  <a:pt x="8266" y="5585"/>
                  <a:pt x="8235" y="5615"/>
                  <a:pt x="8200" y="5644"/>
                </a:cubicBezTo>
                <a:cubicBezTo>
                  <a:pt x="8160" y="5671"/>
                  <a:pt x="8125" y="5698"/>
                  <a:pt x="8108" y="5698"/>
                </a:cubicBezTo>
                <a:cubicBezTo>
                  <a:pt x="8106" y="5698"/>
                  <a:pt x="8104" y="5698"/>
                  <a:pt x="8102" y="5697"/>
                </a:cubicBezTo>
                <a:cubicBezTo>
                  <a:pt x="8072" y="5689"/>
                  <a:pt x="8087" y="5472"/>
                  <a:pt x="8050" y="5472"/>
                </a:cubicBezTo>
                <a:cubicBezTo>
                  <a:pt x="8012" y="5472"/>
                  <a:pt x="8012" y="5689"/>
                  <a:pt x="7975" y="5697"/>
                </a:cubicBezTo>
                <a:cubicBezTo>
                  <a:pt x="7952" y="5697"/>
                  <a:pt x="7922" y="5652"/>
                  <a:pt x="7892" y="5607"/>
                </a:cubicBezTo>
                <a:cubicBezTo>
                  <a:pt x="7858" y="5565"/>
                  <a:pt x="7823" y="5524"/>
                  <a:pt x="7806" y="5524"/>
                </a:cubicBezTo>
                <a:cubicBezTo>
                  <a:pt x="7805" y="5524"/>
                  <a:pt x="7804" y="5524"/>
                  <a:pt x="7802" y="5524"/>
                </a:cubicBezTo>
                <a:cubicBezTo>
                  <a:pt x="7773" y="5539"/>
                  <a:pt x="7825" y="5749"/>
                  <a:pt x="7788" y="5764"/>
                </a:cubicBezTo>
                <a:cubicBezTo>
                  <a:pt x="7786" y="5765"/>
                  <a:pt x="7785" y="5765"/>
                  <a:pt x="7783" y="5765"/>
                </a:cubicBezTo>
                <a:cubicBezTo>
                  <a:pt x="7766" y="5765"/>
                  <a:pt x="7731" y="5731"/>
                  <a:pt x="7690" y="5697"/>
                </a:cubicBezTo>
                <a:cubicBezTo>
                  <a:pt x="7656" y="5663"/>
                  <a:pt x="7615" y="5628"/>
                  <a:pt x="7597" y="5628"/>
                </a:cubicBezTo>
                <a:cubicBezTo>
                  <a:pt x="7595" y="5628"/>
                  <a:pt x="7594" y="5629"/>
                  <a:pt x="7593" y="5629"/>
                </a:cubicBezTo>
                <a:cubicBezTo>
                  <a:pt x="7555" y="5652"/>
                  <a:pt x="7638" y="5854"/>
                  <a:pt x="7608" y="5869"/>
                </a:cubicBezTo>
                <a:cubicBezTo>
                  <a:pt x="7605" y="5871"/>
                  <a:pt x="7602" y="5873"/>
                  <a:pt x="7598" y="5873"/>
                </a:cubicBezTo>
                <a:cubicBezTo>
                  <a:pt x="7579" y="5873"/>
                  <a:pt x="7541" y="5842"/>
                  <a:pt x="7503" y="5817"/>
                </a:cubicBezTo>
                <a:cubicBezTo>
                  <a:pt x="7462" y="5783"/>
                  <a:pt x="7422" y="5756"/>
                  <a:pt x="7403" y="5756"/>
                </a:cubicBezTo>
                <a:cubicBezTo>
                  <a:pt x="7401" y="5756"/>
                  <a:pt x="7399" y="5756"/>
                  <a:pt x="7398" y="5757"/>
                </a:cubicBezTo>
                <a:cubicBezTo>
                  <a:pt x="7368" y="5779"/>
                  <a:pt x="7465" y="5974"/>
                  <a:pt x="7435" y="5997"/>
                </a:cubicBezTo>
                <a:cubicBezTo>
                  <a:pt x="7430" y="6001"/>
                  <a:pt x="7424" y="6003"/>
                  <a:pt x="7418" y="6003"/>
                </a:cubicBezTo>
                <a:cubicBezTo>
                  <a:pt x="7393" y="6003"/>
                  <a:pt x="7365" y="5968"/>
                  <a:pt x="7323" y="5944"/>
                </a:cubicBezTo>
                <a:cubicBezTo>
                  <a:pt x="7285" y="5919"/>
                  <a:pt x="7247" y="5888"/>
                  <a:pt x="7227" y="5888"/>
                </a:cubicBezTo>
                <a:cubicBezTo>
                  <a:pt x="7223" y="5888"/>
                  <a:pt x="7220" y="5889"/>
                  <a:pt x="7218" y="5892"/>
                </a:cubicBezTo>
                <a:cubicBezTo>
                  <a:pt x="7188" y="5914"/>
                  <a:pt x="7285" y="6109"/>
                  <a:pt x="7255" y="6124"/>
                </a:cubicBezTo>
                <a:cubicBezTo>
                  <a:pt x="7251" y="6129"/>
                  <a:pt x="7245" y="6131"/>
                  <a:pt x="7239" y="6131"/>
                </a:cubicBezTo>
                <a:cubicBezTo>
                  <a:pt x="7217" y="6131"/>
                  <a:pt x="7186" y="6101"/>
                  <a:pt x="7150" y="6072"/>
                </a:cubicBezTo>
                <a:cubicBezTo>
                  <a:pt x="7110" y="6045"/>
                  <a:pt x="7064" y="6018"/>
                  <a:pt x="7049" y="6018"/>
                </a:cubicBezTo>
                <a:cubicBezTo>
                  <a:pt x="7048" y="6018"/>
                  <a:pt x="7046" y="6018"/>
                  <a:pt x="7046" y="6019"/>
                </a:cubicBezTo>
                <a:cubicBezTo>
                  <a:pt x="7031" y="6027"/>
                  <a:pt x="7135" y="6214"/>
                  <a:pt x="7120" y="6229"/>
                </a:cubicBezTo>
                <a:cubicBezTo>
                  <a:pt x="7117" y="6231"/>
                  <a:pt x="7114" y="6232"/>
                  <a:pt x="7111" y="6232"/>
                </a:cubicBezTo>
                <a:cubicBezTo>
                  <a:pt x="7090" y="6232"/>
                  <a:pt x="7062" y="6195"/>
                  <a:pt x="7023" y="6169"/>
                </a:cubicBezTo>
                <a:cubicBezTo>
                  <a:pt x="6982" y="6135"/>
                  <a:pt x="6947" y="6101"/>
                  <a:pt x="6936" y="6101"/>
                </a:cubicBezTo>
                <a:cubicBezTo>
                  <a:pt x="6935" y="6101"/>
                  <a:pt x="6934" y="6101"/>
                  <a:pt x="6933" y="6101"/>
                </a:cubicBezTo>
                <a:cubicBezTo>
                  <a:pt x="6918" y="6109"/>
                  <a:pt x="7023" y="6296"/>
                  <a:pt x="7008" y="6311"/>
                </a:cubicBezTo>
                <a:cubicBezTo>
                  <a:pt x="7005" y="6313"/>
                  <a:pt x="7002" y="6314"/>
                  <a:pt x="6998" y="6314"/>
                </a:cubicBezTo>
                <a:cubicBezTo>
                  <a:pt x="6977" y="6314"/>
                  <a:pt x="6949" y="6276"/>
                  <a:pt x="6911" y="6244"/>
                </a:cubicBezTo>
                <a:cubicBezTo>
                  <a:pt x="6870" y="6210"/>
                  <a:pt x="6841" y="6175"/>
                  <a:pt x="6831" y="6175"/>
                </a:cubicBezTo>
                <a:cubicBezTo>
                  <a:pt x="6830" y="6175"/>
                  <a:pt x="6829" y="6176"/>
                  <a:pt x="6828" y="6176"/>
                </a:cubicBezTo>
                <a:cubicBezTo>
                  <a:pt x="6813" y="6184"/>
                  <a:pt x="6896" y="6386"/>
                  <a:pt x="6881" y="6394"/>
                </a:cubicBezTo>
                <a:cubicBezTo>
                  <a:pt x="6879" y="6394"/>
                  <a:pt x="6877" y="6395"/>
                  <a:pt x="6876" y="6395"/>
                </a:cubicBezTo>
                <a:cubicBezTo>
                  <a:pt x="6855" y="6395"/>
                  <a:pt x="6833" y="6353"/>
                  <a:pt x="6806" y="6311"/>
                </a:cubicBezTo>
                <a:cubicBezTo>
                  <a:pt x="6771" y="6270"/>
                  <a:pt x="6743" y="6228"/>
                  <a:pt x="6733" y="6228"/>
                </a:cubicBezTo>
                <a:cubicBezTo>
                  <a:pt x="6732" y="6228"/>
                  <a:pt x="6731" y="6228"/>
                  <a:pt x="6731" y="6229"/>
                </a:cubicBezTo>
                <a:cubicBezTo>
                  <a:pt x="6716" y="6229"/>
                  <a:pt x="6746" y="6446"/>
                  <a:pt x="6723" y="6454"/>
                </a:cubicBezTo>
                <a:cubicBezTo>
                  <a:pt x="6701" y="6454"/>
                  <a:pt x="6678" y="6244"/>
                  <a:pt x="6656" y="6244"/>
                </a:cubicBezTo>
                <a:cubicBezTo>
                  <a:pt x="6654" y="6243"/>
                  <a:pt x="6652" y="6243"/>
                  <a:pt x="6651" y="6243"/>
                </a:cubicBezTo>
                <a:cubicBezTo>
                  <a:pt x="6631" y="6243"/>
                  <a:pt x="6616" y="6285"/>
                  <a:pt x="6588" y="6326"/>
                </a:cubicBezTo>
                <a:cubicBezTo>
                  <a:pt x="6560" y="6368"/>
                  <a:pt x="6532" y="6417"/>
                  <a:pt x="6523" y="6417"/>
                </a:cubicBezTo>
                <a:cubicBezTo>
                  <a:pt x="6522" y="6417"/>
                  <a:pt x="6521" y="6417"/>
                  <a:pt x="6521" y="6416"/>
                </a:cubicBezTo>
                <a:cubicBezTo>
                  <a:pt x="6513" y="6409"/>
                  <a:pt x="6626" y="6229"/>
                  <a:pt x="6611" y="6221"/>
                </a:cubicBezTo>
                <a:lnTo>
                  <a:pt x="6611" y="6221"/>
                </a:lnTo>
                <a:cubicBezTo>
                  <a:pt x="6581" y="6236"/>
                  <a:pt x="6551" y="6259"/>
                  <a:pt x="6528" y="6289"/>
                </a:cubicBezTo>
                <a:cubicBezTo>
                  <a:pt x="6506" y="6311"/>
                  <a:pt x="6476" y="6334"/>
                  <a:pt x="6446" y="6356"/>
                </a:cubicBezTo>
                <a:cubicBezTo>
                  <a:pt x="6438" y="6341"/>
                  <a:pt x="6596" y="6199"/>
                  <a:pt x="6588" y="6191"/>
                </a:cubicBezTo>
                <a:lnTo>
                  <a:pt x="6588" y="6191"/>
                </a:lnTo>
                <a:cubicBezTo>
                  <a:pt x="6551" y="6199"/>
                  <a:pt x="6521" y="6214"/>
                  <a:pt x="6483" y="6229"/>
                </a:cubicBezTo>
                <a:cubicBezTo>
                  <a:pt x="6453" y="6251"/>
                  <a:pt x="6423" y="6266"/>
                  <a:pt x="6386" y="6274"/>
                </a:cubicBezTo>
                <a:cubicBezTo>
                  <a:pt x="6378" y="6266"/>
                  <a:pt x="6573" y="6161"/>
                  <a:pt x="6566" y="6154"/>
                </a:cubicBezTo>
                <a:cubicBezTo>
                  <a:pt x="6528" y="6154"/>
                  <a:pt x="6491" y="6161"/>
                  <a:pt x="6461" y="6169"/>
                </a:cubicBezTo>
                <a:cubicBezTo>
                  <a:pt x="6423" y="6184"/>
                  <a:pt x="6386" y="6191"/>
                  <a:pt x="6348" y="6191"/>
                </a:cubicBezTo>
                <a:cubicBezTo>
                  <a:pt x="6348" y="6184"/>
                  <a:pt x="6551" y="6109"/>
                  <a:pt x="6543" y="6101"/>
                </a:cubicBezTo>
                <a:cubicBezTo>
                  <a:pt x="6535" y="6099"/>
                  <a:pt x="6525" y="6098"/>
                  <a:pt x="6515" y="6098"/>
                </a:cubicBezTo>
                <a:cubicBezTo>
                  <a:pt x="6491" y="6098"/>
                  <a:pt x="6465" y="6104"/>
                  <a:pt x="6438" y="6109"/>
                </a:cubicBezTo>
                <a:cubicBezTo>
                  <a:pt x="6401" y="6116"/>
                  <a:pt x="6363" y="6124"/>
                  <a:pt x="6333" y="6124"/>
                </a:cubicBezTo>
                <a:cubicBezTo>
                  <a:pt x="6333" y="6109"/>
                  <a:pt x="6528" y="6042"/>
                  <a:pt x="6528" y="6027"/>
                </a:cubicBezTo>
                <a:cubicBezTo>
                  <a:pt x="6528" y="6019"/>
                  <a:pt x="6513" y="6017"/>
                  <a:pt x="6492" y="6017"/>
                </a:cubicBezTo>
                <a:cubicBezTo>
                  <a:pt x="6470" y="6017"/>
                  <a:pt x="6442" y="6019"/>
                  <a:pt x="6416" y="6019"/>
                </a:cubicBezTo>
                <a:cubicBezTo>
                  <a:pt x="6356" y="6019"/>
                  <a:pt x="6304" y="6019"/>
                  <a:pt x="6304" y="6012"/>
                </a:cubicBezTo>
                <a:cubicBezTo>
                  <a:pt x="6304" y="6012"/>
                  <a:pt x="6498" y="5922"/>
                  <a:pt x="6491" y="5892"/>
                </a:cubicBezTo>
                <a:cubicBezTo>
                  <a:pt x="6488" y="5883"/>
                  <a:pt x="6478" y="5880"/>
                  <a:pt x="6464" y="5880"/>
                </a:cubicBezTo>
                <a:cubicBezTo>
                  <a:pt x="6442" y="5880"/>
                  <a:pt x="6410" y="5887"/>
                  <a:pt x="6378" y="5892"/>
                </a:cubicBezTo>
                <a:cubicBezTo>
                  <a:pt x="6352" y="5895"/>
                  <a:pt x="6324" y="5897"/>
                  <a:pt x="6303" y="5897"/>
                </a:cubicBezTo>
                <a:cubicBezTo>
                  <a:pt x="6281" y="5897"/>
                  <a:pt x="6266" y="5895"/>
                  <a:pt x="6266" y="5892"/>
                </a:cubicBezTo>
                <a:cubicBezTo>
                  <a:pt x="6266" y="5892"/>
                  <a:pt x="6461" y="5794"/>
                  <a:pt x="6453" y="5772"/>
                </a:cubicBezTo>
                <a:cubicBezTo>
                  <a:pt x="6450" y="5763"/>
                  <a:pt x="6441" y="5760"/>
                  <a:pt x="6427" y="5760"/>
                </a:cubicBezTo>
                <a:cubicBezTo>
                  <a:pt x="6405" y="5760"/>
                  <a:pt x="6373" y="5767"/>
                  <a:pt x="6341" y="5772"/>
                </a:cubicBezTo>
                <a:cubicBezTo>
                  <a:pt x="6315" y="5775"/>
                  <a:pt x="6287" y="5777"/>
                  <a:pt x="6265" y="5777"/>
                </a:cubicBezTo>
                <a:cubicBezTo>
                  <a:pt x="6244" y="5777"/>
                  <a:pt x="6229" y="5775"/>
                  <a:pt x="6229" y="5772"/>
                </a:cubicBezTo>
                <a:cubicBezTo>
                  <a:pt x="6221" y="5757"/>
                  <a:pt x="6416" y="5659"/>
                  <a:pt x="6408" y="5637"/>
                </a:cubicBezTo>
                <a:cubicBezTo>
                  <a:pt x="6406" y="5629"/>
                  <a:pt x="6398" y="5627"/>
                  <a:pt x="6388" y="5627"/>
                </a:cubicBezTo>
                <a:cubicBezTo>
                  <a:pt x="6366" y="5627"/>
                  <a:pt x="6331" y="5637"/>
                  <a:pt x="6296" y="5637"/>
                </a:cubicBezTo>
                <a:cubicBezTo>
                  <a:pt x="6261" y="5637"/>
                  <a:pt x="6226" y="5643"/>
                  <a:pt x="6204" y="5643"/>
                </a:cubicBezTo>
                <a:cubicBezTo>
                  <a:pt x="6194" y="5643"/>
                  <a:pt x="6186" y="5642"/>
                  <a:pt x="6184" y="5637"/>
                </a:cubicBezTo>
                <a:cubicBezTo>
                  <a:pt x="6184" y="5622"/>
                  <a:pt x="6363" y="5517"/>
                  <a:pt x="6356" y="5494"/>
                </a:cubicBezTo>
                <a:cubicBezTo>
                  <a:pt x="6354" y="5487"/>
                  <a:pt x="6347" y="5485"/>
                  <a:pt x="6337" y="5485"/>
                </a:cubicBezTo>
                <a:cubicBezTo>
                  <a:pt x="6315" y="5485"/>
                  <a:pt x="6279" y="5497"/>
                  <a:pt x="6244" y="5502"/>
                </a:cubicBezTo>
                <a:cubicBezTo>
                  <a:pt x="6206" y="5512"/>
                  <a:pt x="6169" y="5523"/>
                  <a:pt x="6148" y="5523"/>
                </a:cubicBezTo>
                <a:cubicBezTo>
                  <a:pt x="6139" y="5523"/>
                  <a:pt x="6133" y="5521"/>
                  <a:pt x="6131" y="5517"/>
                </a:cubicBezTo>
                <a:cubicBezTo>
                  <a:pt x="6124" y="5487"/>
                  <a:pt x="6304" y="5367"/>
                  <a:pt x="6289" y="5337"/>
                </a:cubicBezTo>
                <a:cubicBezTo>
                  <a:pt x="6286" y="5335"/>
                  <a:pt x="6280" y="5334"/>
                  <a:pt x="6271" y="5334"/>
                </a:cubicBezTo>
                <a:cubicBezTo>
                  <a:pt x="6250" y="5334"/>
                  <a:pt x="6211" y="5339"/>
                  <a:pt x="6169" y="5345"/>
                </a:cubicBezTo>
                <a:cubicBezTo>
                  <a:pt x="6137" y="5349"/>
                  <a:pt x="6102" y="5356"/>
                  <a:pt x="6080" y="5356"/>
                </a:cubicBezTo>
                <a:cubicBezTo>
                  <a:pt x="6065" y="5356"/>
                  <a:pt x="6056" y="5353"/>
                  <a:pt x="6056" y="5345"/>
                </a:cubicBezTo>
                <a:cubicBezTo>
                  <a:pt x="6041" y="5315"/>
                  <a:pt x="6214" y="5195"/>
                  <a:pt x="6199" y="5157"/>
                </a:cubicBezTo>
                <a:cubicBezTo>
                  <a:pt x="6196" y="5152"/>
                  <a:pt x="6190" y="5151"/>
                  <a:pt x="6180" y="5151"/>
                </a:cubicBezTo>
                <a:cubicBezTo>
                  <a:pt x="6159" y="5151"/>
                  <a:pt x="6122" y="5159"/>
                  <a:pt x="6086" y="5165"/>
                </a:cubicBezTo>
                <a:cubicBezTo>
                  <a:pt x="6044" y="5175"/>
                  <a:pt x="6005" y="5186"/>
                  <a:pt x="5983" y="5186"/>
                </a:cubicBezTo>
                <a:cubicBezTo>
                  <a:pt x="5974" y="5186"/>
                  <a:pt x="5968" y="5184"/>
                  <a:pt x="5966" y="5180"/>
                </a:cubicBezTo>
                <a:cubicBezTo>
                  <a:pt x="5959" y="5165"/>
                  <a:pt x="6116" y="5015"/>
                  <a:pt x="6101" y="4992"/>
                </a:cubicBezTo>
                <a:cubicBezTo>
                  <a:pt x="6097" y="4985"/>
                  <a:pt x="6089" y="4983"/>
                  <a:pt x="6080" y="4983"/>
                </a:cubicBezTo>
                <a:cubicBezTo>
                  <a:pt x="6058" y="4983"/>
                  <a:pt x="6025" y="4997"/>
                  <a:pt x="5989" y="5007"/>
                </a:cubicBezTo>
                <a:cubicBezTo>
                  <a:pt x="5951" y="5023"/>
                  <a:pt x="5913" y="5036"/>
                  <a:pt x="5889" y="5036"/>
                </a:cubicBezTo>
                <a:cubicBezTo>
                  <a:pt x="5880" y="5036"/>
                  <a:pt x="5873" y="5034"/>
                  <a:pt x="5869" y="5030"/>
                </a:cubicBezTo>
                <a:cubicBezTo>
                  <a:pt x="5861" y="5015"/>
                  <a:pt x="6004" y="4850"/>
                  <a:pt x="5989" y="4827"/>
                </a:cubicBezTo>
                <a:cubicBezTo>
                  <a:pt x="5983" y="4819"/>
                  <a:pt x="5975" y="4816"/>
                  <a:pt x="5967" y="4816"/>
                </a:cubicBezTo>
                <a:cubicBezTo>
                  <a:pt x="5942" y="4816"/>
                  <a:pt x="5909" y="4841"/>
                  <a:pt x="5876" y="4857"/>
                </a:cubicBezTo>
                <a:cubicBezTo>
                  <a:pt x="5834" y="4876"/>
                  <a:pt x="5791" y="4899"/>
                  <a:pt x="5773" y="4899"/>
                </a:cubicBezTo>
                <a:cubicBezTo>
                  <a:pt x="5768" y="4899"/>
                  <a:pt x="5765" y="4898"/>
                  <a:pt x="5764" y="4895"/>
                </a:cubicBezTo>
                <a:cubicBezTo>
                  <a:pt x="5749" y="4887"/>
                  <a:pt x="5861" y="4692"/>
                  <a:pt x="5839" y="4677"/>
                </a:cubicBezTo>
                <a:cubicBezTo>
                  <a:pt x="5838" y="4677"/>
                  <a:pt x="5837" y="4676"/>
                  <a:pt x="5836" y="4676"/>
                </a:cubicBezTo>
                <a:cubicBezTo>
                  <a:pt x="5825" y="4676"/>
                  <a:pt x="5790" y="4711"/>
                  <a:pt x="5749" y="4745"/>
                </a:cubicBezTo>
                <a:cubicBezTo>
                  <a:pt x="5711" y="4782"/>
                  <a:pt x="5674" y="4812"/>
                  <a:pt x="5666" y="4812"/>
                </a:cubicBezTo>
                <a:cubicBezTo>
                  <a:pt x="5659" y="4805"/>
                  <a:pt x="5741" y="4610"/>
                  <a:pt x="5726" y="4595"/>
                </a:cubicBezTo>
                <a:cubicBezTo>
                  <a:pt x="5725" y="4595"/>
                  <a:pt x="5724" y="4594"/>
                  <a:pt x="5723" y="4594"/>
                </a:cubicBezTo>
                <a:cubicBezTo>
                  <a:pt x="5708" y="4594"/>
                  <a:pt x="5687" y="4643"/>
                  <a:pt x="5651" y="4685"/>
                </a:cubicBezTo>
                <a:cubicBezTo>
                  <a:pt x="5621" y="4730"/>
                  <a:pt x="5592" y="4767"/>
                  <a:pt x="5584" y="4767"/>
                </a:cubicBezTo>
                <a:cubicBezTo>
                  <a:pt x="5577" y="4760"/>
                  <a:pt x="5621" y="4550"/>
                  <a:pt x="5606" y="4550"/>
                </a:cubicBezTo>
                <a:cubicBezTo>
                  <a:pt x="5605" y="4549"/>
                  <a:pt x="5604" y="4549"/>
                  <a:pt x="5603" y="4549"/>
                </a:cubicBezTo>
                <a:cubicBezTo>
                  <a:pt x="5588" y="4549"/>
                  <a:pt x="5567" y="4591"/>
                  <a:pt x="5547" y="4640"/>
                </a:cubicBezTo>
                <a:cubicBezTo>
                  <a:pt x="5517" y="4692"/>
                  <a:pt x="5494" y="4737"/>
                  <a:pt x="5487" y="4737"/>
                </a:cubicBezTo>
                <a:cubicBezTo>
                  <a:pt x="5479" y="4737"/>
                  <a:pt x="5509" y="4520"/>
                  <a:pt x="5487" y="4513"/>
                </a:cubicBezTo>
                <a:cubicBezTo>
                  <a:pt x="5485" y="4512"/>
                  <a:pt x="5484" y="4512"/>
                  <a:pt x="5482" y="4512"/>
                </a:cubicBezTo>
                <a:cubicBezTo>
                  <a:pt x="5462" y="4512"/>
                  <a:pt x="5448" y="4561"/>
                  <a:pt x="5427" y="4610"/>
                </a:cubicBezTo>
                <a:cubicBezTo>
                  <a:pt x="5406" y="4652"/>
                  <a:pt x="5385" y="4701"/>
                  <a:pt x="5376" y="4701"/>
                </a:cubicBezTo>
                <a:cubicBezTo>
                  <a:pt x="5375" y="4701"/>
                  <a:pt x="5375" y="4700"/>
                  <a:pt x="5374" y="4700"/>
                </a:cubicBezTo>
                <a:cubicBezTo>
                  <a:pt x="5367" y="4692"/>
                  <a:pt x="5397" y="4483"/>
                  <a:pt x="5374" y="4483"/>
                </a:cubicBezTo>
                <a:cubicBezTo>
                  <a:pt x="5373" y="4482"/>
                  <a:pt x="5371" y="4482"/>
                  <a:pt x="5370" y="4482"/>
                </a:cubicBezTo>
                <a:cubicBezTo>
                  <a:pt x="5350" y="4482"/>
                  <a:pt x="5335" y="4530"/>
                  <a:pt x="5314" y="4573"/>
                </a:cubicBezTo>
                <a:cubicBezTo>
                  <a:pt x="5292" y="4625"/>
                  <a:pt x="5262" y="4670"/>
                  <a:pt x="5254" y="4670"/>
                </a:cubicBezTo>
                <a:cubicBezTo>
                  <a:pt x="5224" y="4655"/>
                  <a:pt x="5269" y="4445"/>
                  <a:pt x="5239" y="4430"/>
                </a:cubicBezTo>
                <a:cubicBezTo>
                  <a:pt x="5238" y="4429"/>
                  <a:pt x="5236" y="4429"/>
                  <a:pt x="5235" y="4429"/>
                </a:cubicBezTo>
                <a:cubicBezTo>
                  <a:pt x="5217" y="4429"/>
                  <a:pt x="5176" y="4464"/>
                  <a:pt x="5142" y="4505"/>
                </a:cubicBezTo>
                <a:cubicBezTo>
                  <a:pt x="5109" y="4537"/>
                  <a:pt x="5077" y="4575"/>
                  <a:pt x="5059" y="4575"/>
                </a:cubicBezTo>
                <a:cubicBezTo>
                  <a:pt x="5056" y="4575"/>
                  <a:pt x="5054" y="4575"/>
                  <a:pt x="5052" y="4573"/>
                </a:cubicBezTo>
                <a:cubicBezTo>
                  <a:pt x="5022" y="4558"/>
                  <a:pt x="5104" y="4363"/>
                  <a:pt x="5074" y="4340"/>
                </a:cubicBezTo>
                <a:cubicBezTo>
                  <a:pt x="5070" y="4336"/>
                  <a:pt x="5065" y="4334"/>
                  <a:pt x="5060" y="4334"/>
                </a:cubicBezTo>
                <a:cubicBezTo>
                  <a:pt x="5037" y="4334"/>
                  <a:pt x="5006" y="4368"/>
                  <a:pt x="4969" y="4393"/>
                </a:cubicBezTo>
                <a:cubicBezTo>
                  <a:pt x="4933" y="4423"/>
                  <a:pt x="4896" y="4449"/>
                  <a:pt x="4875" y="4449"/>
                </a:cubicBezTo>
                <a:cubicBezTo>
                  <a:pt x="4871" y="4449"/>
                  <a:pt x="4867" y="4448"/>
                  <a:pt x="4865" y="4445"/>
                </a:cubicBezTo>
                <a:cubicBezTo>
                  <a:pt x="4857" y="4438"/>
                  <a:pt x="4962" y="4250"/>
                  <a:pt x="4939" y="4220"/>
                </a:cubicBezTo>
                <a:cubicBezTo>
                  <a:pt x="4935" y="4215"/>
                  <a:pt x="4929" y="4213"/>
                  <a:pt x="4922" y="4213"/>
                </a:cubicBezTo>
                <a:cubicBezTo>
                  <a:pt x="4897" y="4213"/>
                  <a:pt x="4862" y="4240"/>
                  <a:pt x="4827" y="4258"/>
                </a:cubicBezTo>
                <a:cubicBezTo>
                  <a:pt x="4786" y="4275"/>
                  <a:pt x="4746" y="4293"/>
                  <a:pt x="4723" y="4293"/>
                </a:cubicBezTo>
                <a:cubicBezTo>
                  <a:pt x="4716" y="4293"/>
                  <a:pt x="4710" y="4291"/>
                  <a:pt x="4707" y="4288"/>
                </a:cubicBezTo>
                <a:cubicBezTo>
                  <a:pt x="4700" y="4273"/>
                  <a:pt x="4842" y="4108"/>
                  <a:pt x="4820" y="4078"/>
                </a:cubicBezTo>
                <a:cubicBezTo>
                  <a:pt x="4817" y="4073"/>
                  <a:pt x="4811" y="4072"/>
                  <a:pt x="4803" y="4072"/>
                </a:cubicBezTo>
                <a:cubicBezTo>
                  <a:pt x="4781" y="4072"/>
                  <a:pt x="4744" y="4082"/>
                  <a:pt x="4707" y="4093"/>
                </a:cubicBezTo>
                <a:cubicBezTo>
                  <a:pt x="4675" y="4102"/>
                  <a:pt x="4639" y="4109"/>
                  <a:pt x="4615" y="4109"/>
                </a:cubicBezTo>
                <a:cubicBezTo>
                  <a:pt x="4601" y="4109"/>
                  <a:pt x="4590" y="4106"/>
                  <a:pt x="4587" y="4100"/>
                </a:cubicBezTo>
                <a:cubicBezTo>
                  <a:pt x="4572" y="4070"/>
                  <a:pt x="4745" y="3950"/>
                  <a:pt x="4730" y="3913"/>
                </a:cubicBezTo>
                <a:cubicBezTo>
                  <a:pt x="4724" y="3902"/>
                  <a:pt x="4714" y="3898"/>
                  <a:pt x="4701" y="3898"/>
                </a:cubicBezTo>
                <a:cubicBezTo>
                  <a:pt x="4679" y="3898"/>
                  <a:pt x="4647" y="3908"/>
                  <a:pt x="4610" y="3913"/>
                </a:cubicBezTo>
                <a:cubicBezTo>
                  <a:pt x="4577" y="3921"/>
                  <a:pt x="4548" y="3927"/>
                  <a:pt x="4528" y="3927"/>
                </a:cubicBezTo>
                <a:cubicBezTo>
                  <a:pt x="4512" y="3927"/>
                  <a:pt x="4501" y="3923"/>
                  <a:pt x="4497" y="3913"/>
                </a:cubicBezTo>
                <a:cubicBezTo>
                  <a:pt x="4475" y="3883"/>
                  <a:pt x="4640" y="3741"/>
                  <a:pt x="4617" y="3711"/>
                </a:cubicBezTo>
                <a:cubicBezTo>
                  <a:pt x="4613" y="3705"/>
                  <a:pt x="4608" y="3703"/>
                  <a:pt x="4601" y="3703"/>
                </a:cubicBezTo>
                <a:cubicBezTo>
                  <a:pt x="4579" y="3703"/>
                  <a:pt x="4544" y="3724"/>
                  <a:pt x="4505" y="3741"/>
                </a:cubicBezTo>
                <a:cubicBezTo>
                  <a:pt x="4455" y="3759"/>
                  <a:pt x="4416" y="3773"/>
                  <a:pt x="4400" y="3773"/>
                </a:cubicBezTo>
                <a:cubicBezTo>
                  <a:pt x="4396" y="3773"/>
                  <a:pt x="4394" y="3772"/>
                  <a:pt x="4392" y="3771"/>
                </a:cubicBezTo>
                <a:cubicBezTo>
                  <a:pt x="4362" y="3741"/>
                  <a:pt x="4467" y="3553"/>
                  <a:pt x="4445" y="3538"/>
                </a:cubicBezTo>
                <a:cubicBezTo>
                  <a:pt x="4440" y="3535"/>
                  <a:pt x="4435" y="3533"/>
                  <a:pt x="4430" y="3533"/>
                </a:cubicBezTo>
                <a:cubicBezTo>
                  <a:pt x="4405" y="3533"/>
                  <a:pt x="4379" y="3576"/>
                  <a:pt x="4347" y="3613"/>
                </a:cubicBezTo>
                <a:cubicBezTo>
                  <a:pt x="4310" y="3651"/>
                  <a:pt x="4272" y="3688"/>
                  <a:pt x="4257" y="3688"/>
                </a:cubicBezTo>
                <a:cubicBezTo>
                  <a:pt x="4220" y="3673"/>
                  <a:pt x="4220" y="3463"/>
                  <a:pt x="4182" y="3456"/>
                </a:cubicBezTo>
                <a:cubicBezTo>
                  <a:pt x="4145" y="3456"/>
                  <a:pt x="4123" y="3673"/>
                  <a:pt x="4085" y="3673"/>
                </a:cubicBezTo>
                <a:cubicBezTo>
                  <a:pt x="4070" y="3673"/>
                  <a:pt x="4048" y="3628"/>
                  <a:pt x="4018" y="3583"/>
                </a:cubicBezTo>
                <a:cubicBezTo>
                  <a:pt x="3996" y="3541"/>
                  <a:pt x="3969" y="3485"/>
                  <a:pt x="3953" y="3485"/>
                </a:cubicBezTo>
                <a:cubicBezTo>
                  <a:pt x="3952" y="3485"/>
                  <a:pt x="3951" y="3485"/>
                  <a:pt x="3950" y="3486"/>
                </a:cubicBezTo>
                <a:cubicBezTo>
                  <a:pt x="3928" y="3493"/>
                  <a:pt x="3935" y="3711"/>
                  <a:pt x="3898" y="3718"/>
                </a:cubicBezTo>
                <a:cubicBezTo>
                  <a:pt x="3890" y="3718"/>
                  <a:pt x="3860" y="3681"/>
                  <a:pt x="3838" y="3628"/>
                </a:cubicBezTo>
                <a:cubicBezTo>
                  <a:pt x="3808" y="3576"/>
                  <a:pt x="3778" y="3531"/>
                  <a:pt x="3770" y="3531"/>
                </a:cubicBezTo>
                <a:cubicBezTo>
                  <a:pt x="3763" y="3531"/>
                  <a:pt x="3830" y="3741"/>
                  <a:pt x="3808" y="3748"/>
                </a:cubicBezTo>
                <a:cubicBezTo>
                  <a:pt x="3806" y="3750"/>
                  <a:pt x="3804" y="3751"/>
                  <a:pt x="3802" y="3751"/>
                </a:cubicBezTo>
                <a:cubicBezTo>
                  <a:pt x="3787" y="3751"/>
                  <a:pt x="3766" y="3706"/>
                  <a:pt x="3733" y="3673"/>
                </a:cubicBezTo>
                <a:cubicBezTo>
                  <a:pt x="3705" y="3632"/>
                  <a:pt x="3677" y="3590"/>
                  <a:pt x="3661" y="3590"/>
                </a:cubicBezTo>
                <a:cubicBezTo>
                  <a:pt x="3660" y="3590"/>
                  <a:pt x="3659" y="3590"/>
                  <a:pt x="3658" y="3591"/>
                </a:cubicBezTo>
                <a:cubicBezTo>
                  <a:pt x="3650" y="3591"/>
                  <a:pt x="3733" y="3793"/>
                  <a:pt x="3718" y="3801"/>
                </a:cubicBezTo>
                <a:cubicBezTo>
                  <a:pt x="3716" y="3801"/>
                  <a:pt x="3714" y="3801"/>
                  <a:pt x="3713" y="3801"/>
                </a:cubicBezTo>
                <a:cubicBezTo>
                  <a:pt x="3692" y="3801"/>
                  <a:pt x="3670" y="3760"/>
                  <a:pt x="3635" y="3726"/>
                </a:cubicBezTo>
                <a:cubicBezTo>
                  <a:pt x="3608" y="3684"/>
                  <a:pt x="3573" y="3642"/>
                  <a:pt x="3563" y="3642"/>
                </a:cubicBezTo>
                <a:cubicBezTo>
                  <a:pt x="3562" y="3642"/>
                  <a:pt x="3561" y="3643"/>
                  <a:pt x="3560" y="3643"/>
                </a:cubicBezTo>
                <a:cubicBezTo>
                  <a:pt x="3553" y="3643"/>
                  <a:pt x="3628" y="3846"/>
                  <a:pt x="3613" y="3861"/>
                </a:cubicBezTo>
                <a:cubicBezTo>
                  <a:pt x="3611" y="3861"/>
                  <a:pt x="3610" y="3861"/>
                  <a:pt x="3608" y="3861"/>
                </a:cubicBezTo>
                <a:cubicBezTo>
                  <a:pt x="3587" y="3861"/>
                  <a:pt x="3566" y="3813"/>
                  <a:pt x="3538" y="3771"/>
                </a:cubicBezTo>
                <a:cubicBezTo>
                  <a:pt x="3510" y="3729"/>
                  <a:pt x="3482" y="3687"/>
                  <a:pt x="3472" y="3687"/>
                </a:cubicBezTo>
                <a:cubicBezTo>
                  <a:pt x="3472" y="3687"/>
                  <a:pt x="3471" y="3688"/>
                  <a:pt x="3470" y="3688"/>
                </a:cubicBezTo>
                <a:cubicBezTo>
                  <a:pt x="3463" y="3696"/>
                  <a:pt x="3508" y="3898"/>
                  <a:pt x="3485" y="3905"/>
                </a:cubicBezTo>
                <a:cubicBezTo>
                  <a:pt x="3484" y="3906"/>
                  <a:pt x="3484" y="3906"/>
                  <a:pt x="3483" y="3906"/>
                </a:cubicBezTo>
                <a:cubicBezTo>
                  <a:pt x="3469" y="3906"/>
                  <a:pt x="3461" y="3858"/>
                  <a:pt x="3440" y="3816"/>
                </a:cubicBezTo>
                <a:cubicBezTo>
                  <a:pt x="3419" y="3766"/>
                  <a:pt x="3405" y="3717"/>
                  <a:pt x="3397" y="3717"/>
                </a:cubicBezTo>
                <a:cubicBezTo>
                  <a:pt x="3397" y="3717"/>
                  <a:pt x="3396" y="3718"/>
                  <a:pt x="3396" y="3718"/>
                </a:cubicBezTo>
                <a:cubicBezTo>
                  <a:pt x="3381" y="3725"/>
                  <a:pt x="3359" y="3928"/>
                  <a:pt x="3344" y="3928"/>
                </a:cubicBezTo>
                <a:cubicBezTo>
                  <a:pt x="3344" y="3928"/>
                  <a:pt x="3343" y="3928"/>
                  <a:pt x="3343" y="3928"/>
                </a:cubicBezTo>
                <a:cubicBezTo>
                  <a:pt x="3328" y="3928"/>
                  <a:pt x="3358" y="3718"/>
                  <a:pt x="3343" y="3711"/>
                </a:cubicBezTo>
                <a:cubicBezTo>
                  <a:pt x="3328" y="3711"/>
                  <a:pt x="3306" y="3756"/>
                  <a:pt x="3283" y="3808"/>
                </a:cubicBezTo>
                <a:cubicBezTo>
                  <a:pt x="3253" y="3853"/>
                  <a:pt x="3223" y="3898"/>
                  <a:pt x="3216" y="3898"/>
                </a:cubicBezTo>
                <a:cubicBezTo>
                  <a:pt x="3208" y="3891"/>
                  <a:pt x="3298" y="3696"/>
                  <a:pt x="3283" y="3688"/>
                </a:cubicBezTo>
                <a:cubicBezTo>
                  <a:pt x="3282" y="3687"/>
                  <a:pt x="3282" y="3687"/>
                  <a:pt x="3281" y="3687"/>
                </a:cubicBezTo>
                <a:cubicBezTo>
                  <a:pt x="3270" y="3687"/>
                  <a:pt x="3242" y="3721"/>
                  <a:pt x="3201" y="3756"/>
                </a:cubicBezTo>
                <a:cubicBezTo>
                  <a:pt x="3166" y="3797"/>
                  <a:pt x="3132" y="3832"/>
                  <a:pt x="3121" y="3832"/>
                </a:cubicBezTo>
                <a:cubicBezTo>
                  <a:pt x="3120" y="3832"/>
                  <a:pt x="3119" y="3831"/>
                  <a:pt x="3118" y="3831"/>
                </a:cubicBezTo>
                <a:cubicBezTo>
                  <a:pt x="3118" y="3823"/>
                  <a:pt x="3238" y="3651"/>
                  <a:pt x="3231" y="3643"/>
                </a:cubicBezTo>
                <a:cubicBezTo>
                  <a:pt x="3229" y="3643"/>
                  <a:pt x="3228" y="3642"/>
                  <a:pt x="3226" y="3642"/>
                </a:cubicBezTo>
                <a:cubicBezTo>
                  <a:pt x="3209" y="3642"/>
                  <a:pt x="3174" y="3676"/>
                  <a:pt x="3133" y="3703"/>
                </a:cubicBezTo>
                <a:cubicBezTo>
                  <a:pt x="3088" y="3733"/>
                  <a:pt x="3051" y="3763"/>
                  <a:pt x="3043" y="3763"/>
                </a:cubicBezTo>
                <a:cubicBezTo>
                  <a:pt x="3036" y="3756"/>
                  <a:pt x="3178" y="3598"/>
                  <a:pt x="3171" y="3583"/>
                </a:cubicBezTo>
                <a:cubicBezTo>
                  <a:pt x="3169" y="3581"/>
                  <a:pt x="3167" y="3580"/>
                  <a:pt x="3164" y="3580"/>
                </a:cubicBezTo>
                <a:cubicBezTo>
                  <a:pt x="3149" y="3580"/>
                  <a:pt x="3111" y="3609"/>
                  <a:pt x="3073" y="3628"/>
                </a:cubicBezTo>
                <a:cubicBezTo>
                  <a:pt x="3043" y="3651"/>
                  <a:pt x="3013" y="3666"/>
                  <a:pt x="2976" y="3681"/>
                </a:cubicBezTo>
                <a:cubicBezTo>
                  <a:pt x="2961" y="3651"/>
                  <a:pt x="3118" y="3508"/>
                  <a:pt x="3103" y="3478"/>
                </a:cubicBezTo>
                <a:cubicBezTo>
                  <a:pt x="3101" y="3474"/>
                  <a:pt x="3094" y="3472"/>
                  <a:pt x="3084" y="3472"/>
                </a:cubicBezTo>
                <a:cubicBezTo>
                  <a:pt x="3062" y="3472"/>
                  <a:pt x="3025" y="3481"/>
                  <a:pt x="2983" y="3486"/>
                </a:cubicBezTo>
                <a:cubicBezTo>
                  <a:pt x="2948" y="3486"/>
                  <a:pt x="2910" y="3492"/>
                  <a:pt x="2886" y="3492"/>
                </a:cubicBezTo>
                <a:cubicBezTo>
                  <a:pt x="2874" y="3492"/>
                  <a:pt x="2866" y="3491"/>
                  <a:pt x="2863" y="3486"/>
                </a:cubicBezTo>
                <a:cubicBezTo>
                  <a:pt x="2856" y="3456"/>
                  <a:pt x="3028" y="3328"/>
                  <a:pt x="3013" y="3298"/>
                </a:cubicBezTo>
                <a:cubicBezTo>
                  <a:pt x="3010" y="3292"/>
                  <a:pt x="2999" y="3290"/>
                  <a:pt x="2982" y="3290"/>
                </a:cubicBezTo>
                <a:cubicBezTo>
                  <a:pt x="2960" y="3290"/>
                  <a:pt x="2928" y="3294"/>
                  <a:pt x="2893" y="3298"/>
                </a:cubicBezTo>
                <a:cubicBezTo>
                  <a:pt x="2863" y="3303"/>
                  <a:pt x="2833" y="3307"/>
                  <a:pt x="2811" y="3307"/>
                </a:cubicBezTo>
                <a:cubicBezTo>
                  <a:pt x="2795" y="3307"/>
                  <a:pt x="2784" y="3305"/>
                  <a:pt x="2781" y="3298"/>
                </a:cubicBezTo>
                <a:cubicBezTo>
                  <a:pt x="2766" y="3268"/>
                  <a:pt x="2931" y="3126"/>
                  <a:pt x="2908" y="3096"/>
                </a:cubicBezTo>
                <a:cubicBezTo>
                  <a:pt x="2905" y="3090"/>
                  <a:pt x="2899" y="3088"/>
                  <a:pt x="2892" y="3088"/>
                </a:cubicBezTo>
                <a:cubicBezTo>
                  <a:pt x="2870" y="3088"/>
                  <a:pt x="2835" y="3109"/>
                  <a:pt x="2796" y="3126"/>
                </a:cubicBezTo>
                <a:cubicBezTo>
                  <a:pt x="2755" y="3143"/>
                  <a:pt x="2715" y="3161"/>
                  <a:pt x="2695" y="3161"/>
                </a:cubicBezTo>
                <a:cubicBezTo>
                  <a:pt x="2689" y="3161"/>
                  <a:pt x="2685" y="3159"/>
                  <a:pt x="2683" y="3156"/>
                </a:cubicBezTo>
                <a:cubicBezTo>
                  <a:pt x="2668" y="3141"/>
                  <a:pt x="2758" y="2946"/>
                  <a:pt x="2728" y="2924"/>
                </a:cubicBezTo>
                <a:cubicBezTo>
                  <a:pt x="2727" y="2923"/>
                  <a:pt x="2726" y="2923"/>
                  <a:pt x="2725" y="2923"/>
                </a:cubicBezTo>
                <a:cubicBezTo>
                  <a:pt x="2708" y="2923"/>
                  <a:pt x="2674" y="2964"/>
                  <a:pt x="2646" y="3006"/>
                </a:cubicBezTo>
                <a:cubicBezTo>
                  <a:pt x="2609" y="3051"/>
                  <a:pt x="2579" y="3089"/>
                  <a:pt x="2556" y="3089"/>
                </a:cubicBezTo>
                <a:cubicBezTo>
                  <a:pt x="2527" y="3081"/>
                  <a:pt x="2519" y="2871"/>
                  <a:pt x="2483" y="2871"/>
                </a:cubicBezTo>
                <a:cubicBezTo>
                  <a:pt x="2482" y="2871"/>
                  <a:pt x="2482" y="2871"/>
                  <a:pt x="2481" y="2871"/>
                </a:cubicBezTo>
                <a:cubicBezTo>
                  <a:pt x="2444" y="2871"/>
                  <a:pt x="2421" y="3089"/>
                  <a:pt x="2384" y="3096"/>
                </a:cubicBezTo>
                <a:cubicBezTo>
                  <a:pt x="2369" y="3096"/>
                  <a:pt x="2331" y="3059"/>
                  <a:pt x="2294" y="3014"/>
                </a:cubicBezTo>
                <a:cubicBezTo>
                  <a:pt x="2267" y="2974"/>
                  <a:pt x="2235" y="2929"/>
                  <a:pt x="2212" y="2929"/>
                </a:cubicBezTo>
                <a:cubicBezTo>
                  <a:pt x="2209" y="2929"/>
                  <a:pt x="2206" y="2929"/>
                  <a:pt x="2204" y="2931"/>
                </a:cubicBezTo>
                <a:cubicBezTo>
                  <a:pt x="2166" y="2946"/>
                  <a:pt x="2211" y="3156"/>
                  <a:pt x="2174" y="3178"/>
                </a:cubicBezTo>
                <a:cubicBezTo>
                  <a:pt x="2173" y="3179"/>
                  <a:pt x="2171" y="3179"/>
                  <a:pt x="2169" y="3179"/>
                </a:cubicBezTo>
                <a:cubicBezTo>
                  <a:pt x="2151" y="3179"/>
                  <a:pt x="2110" y="3145"/>
                  <a:pt x="2069" y="3111"/>
                </a:cubicBezTo>
                <a:cubicBezTo>
                  <a:pt x="2035" y="3077"/>
                  <a:pt x="1994" y="3043"/>
                  <a:pt x="1970" y="3043"/>
                </a:cubicBezTo>
                <a:cubicBezTo>
                  <a:pt x="1968" y="3043"/>
                  <a:pt x="1966" y="3043"/>
                  <a:pt x="1964" y="3044"/>
                </a:cubicBezTo>
                <a:cubicBezTo>
                  <a:pt x="1934" y="3066"/>
                  <a:pt x="1994" y="3268"/>
                  <a:pt x="1956" y="3291"/>
                </a:cubicBezTo>
                <a:cubicBezTo>
                  <a:pt x="1955" y="3292"/>
                  <a:pt x="1954" y="3292"/>
                  <a:pt x="1952" y="3292"/>
                </a:cubicBezTo>
                <a:cubicBezTo>
                  <a:pt x="1934" y="3292"/>
                  <a:pt x="1893" y="3258"/>
                  <a:pt x="1852" y="3223"/>
                </a:cubicBezTo>
                <a:cubicBezTo>
                  <a:pt x="1817" y="3189"/>
                  <a:pt x="1777" y="3155"/>
                  <a:pt x="1759" y="3155"/>
                </a:cubicBezTo>
                <a:cubicBezTo>
                  <a:pt x="1757" y="3155"/>
                  <a:pt x="1755" y="3155"/>
                  <a:pt x="1754" y="3156"/>
                </a:cubicBezTo>
                <a:cubicBezTo>
                  <a:pt x="1717" y="3171"/>
                  <a:pt x="1754" y="3388"/>
                  <a:pt x="1717" y="3396"/>
                </a:cubicBezTo>
                <a:cubicBezTo>
                  <a:pt x="1715" y="3396"/>
                  <a:pt x="1713" y="3397"/>
                  <a:pt x="1712" y="3397"/>
                </a:cubicBezTo>
                <a:cubicBezTo>
                  <a:pt x="1690" y="3397"/>
                  <a:pt x="1661" y="3355"/>
                  <a:pt x="1627" y="3313"/>
                </a:cubicBezTo>
                <a:cubicBezTo>
                  <a:pt x="1597" y="3261"/>
                  <a:pt x="1567" y="3216"/>
                  <a:pt x="1544" y="3216"/>
                </a:cubicBezTo>
                <a:cubicBezTo>
                  <a:pt x="1507" y="3223"/>
                  <a:pt x="1471" y="3434"/>
                  <a:pt x="1434" y="3434"/>
                </a:cubicBezTo>
                <a:cubicBezTo>
                  <a:pt x="1433" y="3434"/>
                  <a:pt x="1432" y="3433"/>
                  <a:pt x="1432" y="3433"/>
                </a:cubicBezTo>
                <a:cubicBezTo>
                  <a:pt x="1387" y="3433"/>
                  <a:pt x="1394" y="3216"/>
                  <a:pt x="1372" y="3208"/>
                </a:cubicBezTo>
                <a:cubicBezTo>
                  <a:pt x="1342" y="3208"/>
                  <a:pt x="1334" y="3261"/>
                  <a:pt x="1312" y="3306"/>
                </a:cubicBezTo>
                <a:cubicBezTo>
                  <a:pt x="1291" y="3348"/>
                  <a:pt x="1270" y="3404"/>
                  <a:pt x="1255" y="3404"/>
                </a:cubicBezTo>
                <a:cubicBezTo>
                  <a:pt x="1254" y="3404"/>
                  <a:pt x="1253" y="3404"/>
                  <a:pt x="1252" y="3403"/>
                </a:cubicBezTo>
                <a:cubicBezTo>
                  <a:pt x="1237" y="3403"/>
                  <a:pt x="1237" y="3186"/>
                  <a:pt x="1207" y="3178"/>
                </a:cubicBezTo>
                <a:cubicBezTo>
                  <a:pt x="1206" y="3178"/>
                  <a:pt x="1204" y="3178"/>
                  <a:pt x="1203" y="3178"/>
                </a:cubicBezTo>
                <a:cubicBezTo>
                  <a:pt x="1183" y="3178"/>
                  <a:pt x="1168" y="3227"/>
                  <a:pt x="1147" y="3276"/>
                </a:cubicBezTo>
                <a:cubicBezTo>
                  <a:pt x="1117" y="3321"/>
                  <a:pt x="1095" y="3366"/>
                  <a:pt x="1080" y="3366"/>
                </a:cubicBezTo>
                <a:cubicBezTo>
                  <a:pt x="1065" y="3366"/>
                  <a:pt x="1072" y="3149"/>
                  <a:pt x="1050" y="3141"/>
                </a:cubicBezTo>
                <a:cubicBezTo>
                  <a:pt x="1035" y="3141"/>
                  <a:pt x="1005" y="3186"/>
                  <a:pt x="982" y="3231"/>
                </a:cubicBezTo>
                <a:cubicBezTo>
                  <a:pt x="960" y="3276"/>
                  <a:pt x="930" y="3328"/>
                  <a:pt x="922" y="3328"/>
                </a:cubicBezTo>
                <a:cubicBezTo>
                  <a:pt x="892" y="3321"/>
                  <a:pt x="907" y="3104"/>
                  <a:pt x="877" y="3104"/>
                </a:cubicBezTo>
                <a:cubicBezTo>
                  <a:pt x="875" y="3103"/>
                  <a:pt x="873" y="3103"/>
                  <a:pt x="872" y="3103"/>
                </a:cubicBezTo>
                <a:cubicBezTo>
                  <a:pt x="846" y="3103"/>
                  <a:pt x="838" y="3152"/>
                  <a:pt x="817" y="3201"/>
                </a:cubicBezTo>
                <a:cubicBezTo>
                  <a:pt x="795" y="3253"/>
                  <a:pt x="772" y="3298"/>
                  <a:pt x="757" y="3298"/>
                </a:cubicBezTo>
                <a:cubicBezTo>
                  <a:pt x="735" y="3298"/>
                  <a:pt x="727" y="3081"/>
                  <a:pt x="697" y="3074"/>
                </a:cubicBezTo>
                <a:cubicBezTo>
                  <a:pt x="675" y="3074"/>
                  <a:pt x="667" y="3126"/>
                  <a:pt x="652" y="3178"/>
                </a:cubicBezTo>
                <a:cubicBezTo>
                  <a:pt x="638" y="3228"/>
                  <a:pt x="624" y="3284"/>
                  <a:pt x="616" y="3284"/>
                </a:cubicBezTo>
                <a:cubicBezTo>
                  <a:pt x="616" y="3284"/>
                  <a:pt x="615" y="3284"/>
                  <a:pt x="615" y="3283"/>
                </a:cubicBezTo>
                <a:cubicBezTo>
                  <a:pt x="585" y="3283"/>
                  <a:pt x="547" y="3074"/>
                  <a:pt x="525" y="3074"/>
                </a:cubicBezTo>
                <a:cubicBezTo>
                  <a:pt x="495" y="3081"/>
                  <a:pt x="495" y="3291"/>
                  <a:pt x="472" y="3298"/>
                </a:cubicBezTo>
                <a:cubicBezTo>
                  <a:pt x="471" y="3299"/>
                  <a:pt x="470" y="3299"/>
                  <a:pt x="468" y="3299"/>
                </a:cubicBezTo>
                <a:cubicBezTo>
                  <a:pt x="448" y="3299"/>
                  <a:pt x="434" y="3250"/>
                  <a:pt x="413" y="3201"/>
                </a:cubicBezTo>
                <a:cubicBezTo>
                  <a:pt x="392" y="3159"/>
                  <a:pt x="370" y="3110"/>
                  <a:pt x="356" y="3110"/>
                </a:cubicBezTo>
                <a:cubicBezTo>
                  <a:pt x="355" y="3110"/>
                  <a:pt x="354" y="3111"/>
                  <a:pt x="353" y="3111"/>
                </a:cubicBezTo>
                <a:cubicBezTo>
                  <a:pt x="338" y="3119"/>
                  <a:pt x="360" y="3328"/>
                  <a:pt x="330" y="3336"/>
                </a:cubicBezTo>
                <a:cubicBezTo>
                  <a:pt x="328" y="3336"/>
                  <a:pt x="327" y="3337"/>
                  <a:pt x="325" y="3337"/>
                </a:cubicBezTo>
                <a:cubicBezTo>
                  <a:pt x="305" y="3337"/>
                  <a:pt x="290" y="3295"/>
                  <a:pt x="263" y="3246"/>
                </a:cubicBezTo>
                <a:cubicBezTo>
                  <a:pt x="233" y="3201"/>
                  <a:pt x="203" y="3156"/>
                  <a:pt x="188" y="3156"/>
                </a:cubicBezTo>
                <a:cubicBezTo>
                  <a:pt x="180" y="3156"/>
                  <a:pt x="218" y="3373"/>
                  <a:pt x="188" y="3381"/>
                </a:cubicBezTo>
                <a:cubicBezTo>
                  <a:pt x="185" y="3383"/>
                  <a:pt x="182" y="3383"/>
                  <a:pt x="180" y="3383"/>
                </a:cubicBezTo>
                <a:cubicBezTo>
                  <a:pt x="161" y="3383"/>
                  <a:pt x="147" y="3338"/>
                  <a:pt x="120" y="3298"/>
                </a:cubicBezTo>
                <a:cubicBezTo>
                  <a:pt x="85" y="3256"/>
                  <a:pt x="57" y="3208"/>
                  <a:pt x="47" y="3208"/>
                </a:cubicBezTo>
                <a:cubicBezTo>
                  <a:pt x="46" y="3208"/>
                  <a:pt x="46" y="3208"/>
                  <a:pt x="45" y="3208"/>
                </a:cubicBezTo>
                <a:cubicBezTo>
                  <a:pt x="30" y="3216"/>
                  <a:pt x="68" y="3426"/>
                  <a:pt x="45" y="3441"/>
                </a:cubicBezTo>
                <a:cubicBezTo>
                  <a:pt x="30" y="3441"/>
                  <a:pt x="15" y="3426"/>
                  <a:pt x="0" y="3403"/>
                </a:cubicBezTo>
                <a:lnTo>
                  <a:pt x="0" y="20716"/>
                </a:lnTo>
                <a:lnTo>
                  <a:pt x="61736" y="20716"/>
                </a:lnTo>
                <a:lnTo>
                  <a:pt x="61736" y="31"/>
                </a:lnTo>
                <a:cubicBezTo>
                  <a:pt x="61723" y="18"/>
                  <a:pt x="61706" y="6"/>
                  <a:pt x="61696" y="6"/>
                </a:cubicBezTo>
                <a:cubicBezTo>
                  <a:pt x="61694" y="6"/>
                  <a:pt x="61692" y="7"/>
                  <a:pt x="61691" y="8"/>
                </a:cubicBezTo>
                <a:cubicBezTo>
                  <a:pt x="61661" y="23"/>
                  <a:pt x="61721" y="226"/>
                  <a:pt x="61691" y="241"/>
                </a:cubicBezTo>
                <a:cubicBezTo>
                  <a:pt x="61688" y="242"/>
                  <a:pt x="61685" y="243"/>
                  <a:pt x="61682" y="243"/>
                </a:cubicBezTo>
                <a:cubicBezTo>
                  <a:pt x="61661" y="243"/>
                  <a:pt x="61634" y="199"/>
                  <a:pt x="61601" y="166"/>
                </a:cubicBezTo>
                <a:cubicBezTo>
                  <a:pt x="61559" y="131"/>
                  <a:pt x="61530" y="90"/>
                  <a:pt x="61509" y="90"/>
                </a:cubicBezTo>
                <a:cubicBezTo>
                  <a:pt x="61507" y="90"/>
                  <a:pt x="61505" y="90"/>
                  <a:pt x="61503" y="91"/>
                </a:cubicBezTo>
                <a:cubicBezTo>
                  <a:pt x="61473" y="106"/>
                  <a:pt x="61526" y="315"/>
                  <a:pt x="61488" y="323"/>
                </a:cubicBezTo>
                <a:cubicBezTo>
                  <a:pt x="61487" y="324"/>
                  <a:pt x="61486" y="324"/>
                  <a:pt x="61485" y="324"/>
                </a:cubicBezTo>
                <a:cubicBezTo>
                  <a:pt x="61469" y="324"/>
                  <a:pt x="61441" y="282"/>
                  <a:pt x="61413" y="241"/>
                </a:cubicBezTo>
                <a:cubicBezTo>
                  <a:pt x="61386" y="199"/>
                  <a:pt x="61351" y="157"/>
                  <a:pt x="61335" y="157"/>
                </a:cubicBezTo>
                <a:cubicBezTo>
                  <a:pt x="61333" y="157"/>
                  <a:pt x="61332" y="158"/>
                  <a:pt x="61331" y="158"/>
                </a:cubicBezTo>
                <a:cubicBezTo>
                  <a:pt x="61301" y="166"/>
                  <a:pt x="61308" y="375"/>
                  <a:pt x="61271" y="383"/>
                </a:cubicBezTo>
                <a:cubicBezTo>
                  <a:pt x="61234" y="383"/>
                  <a:pt x="61196" y="173"/>
                  <a:pt x="61159" y="173"/>
                </a:cubicBezTo>
                <a:cubicBezTo>
                  <a:pt x="61144" y="173"/>
                  <a:pt x="61121" y="226"/>
                  <a:pt x="61099" y="270"/>
                </a:cubicBezTo>
                <a:cubicBezTo>
                  <a:pt x="61084" y="323"/>
                  <a:pt x="61054" y="375"/>
                  <a:pt x="61039" y="375"/>
                </a:cubicBezTo>
                <a:cubicBezTo>
                  <a:pt x="61024" y="368"/>
                  <a:pt x="61016" y="158"/>
                  <a:pt x="60979" y="151"/>
                </a:cubicBezTo>
                <a:cubicBezTo>
                  <a:pt x="60964" y="151"/>
                  <a:pt x="60941" y="196"/>
                  <a:pt x="60911" y="241"/>
                </a:cubicBezTo>
                <a:cubicBezTo>
                  <a:pt x="60881" y="293"/>
                  <a:pt x="60859" y="338"/>
                  <a:pt x="60844" y="338"/>
                </a:cubicBezTo>
                <a:cubicBezTo>
                  <a:pt x="60806" y="330"/>
                  <a:pt x="60821" y="121"/>
                  <a:pt x="60791" y="113"/>
                </a:cubicBezTo>
                <a:cubicBezTo>
                  <a:pt x="60776" y="113"/>
                  <a:pt x="60746" y="151"/>
                  <a:pt x="60724" y="203"/>
                </a:cubicBezTo>
                <a:cubicBezTo>
                  <a:pt x="60694" y="255"/>
                  <a:pt x="60664" y="300"/>
                  <a:pt x="60649" y="300"/>
                </a:cubicBezTo>
                <a:cubicBezTo>
                  <a:pt x="60619" y="293"/>
                  <a:pt x="60634" y="76"/>
                  <a:pt x="60604" y="68"/>
                </a:cubicBezTo>
                <a:cubicBezTo>
                  <a:pt x="60581" y="68"/>
                  <a:pt x="60559" y="113"/>
                  <a:pt x="60529" y="166"/>
                </a:cubicBezTo>
                <a:cubicBezTo>
                  <a:pt x="60499" y="218"/>
                  <a:pt x="60477" y="255"/>
                  <a:pt x="60462" y="255"/>
                </a:cubicBezTo>
                <a:cubicBezTo>
                  <a:pt x="60424" y="255"/>
                  <a:pt x="60439" y="38"/>
                  <a:pt x="60402" y="38"/>
                </a:cubicBezTo>
                <a:cubicBezTo>
                  <a:pt x="60387" y="38"/>
                  <a:pt x="60364" y="83"/>
                  <a:pt x="60334" y="128"/>
                </a:cubicBezTo>
                <a:cubicBezTo>
                  <a:pt x="60312" y="173"/>
                  <a:pt x="60289" y="226"/>
                  <a:pt x="60274" y="226"/>
                </a:cubicBezTo>
                <a:cubicBezTo>
                  <a:pt x="60237" y="226"/>
                  <a:pt x="60229" y="8"/>
                  <a:pt x="601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4316649" y="539500"/>
            <a:ext cx="4206300" cy="2346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5200"/>
              <a:buNone/>
              <a:defRPr b="0" sz="4500">
                <a:latin typeface="Signika SemiBold"/>
                <a:ea typeface="Signika SemiBold"/>
                <a:cs typeface="Signika SemiBold"/>
                <a:sym typeface="Signika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4316649" y="2852925"/>
            <a:ext cx="4206300" cy="3363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2" name="Shape 192"/>
        <p:cNvGrpSpPr/>
        <p:nvPr/>
      </p:nvGrpSpPr>
      <p:grpSpPr>
        <a:xfrm>
          <a:off x="0" y="0"/>
          <a:ext cx="0" cy="0"/>
          <a:chOff x="0" y="0"/>
          <a:chExt cx="0" cy="0"/>
        </a:xfrm>
      </p:grpSpPr>
      <p:sp>
        <p:nvSpPr>
          <p:cNvPr id="193" name="Google Shape;193;p11"/>
          <p:cNvSpPr txBox="1"/>
          <p:nvPr>
            <p:ph hasCustomPrompt="1" type="title"/>
          </p:nvPr>
        </p:nvSpPr>
        <p:spPr>
          <a:xfrm>
            <a:off x="621100" y="722100"/>
            <a:ext cx="4701600" cy="10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95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94" name="Google Shape;194;p11"/>
          <p:cNvSpPr txBox="1"/>
          <p:nvPr>
            <p:ph idx="1" type="subTitle"/>
          </p:nvPr>
        </p:nvSpPr>
        <p:spPr>
          <a:xfrm>
            <a:off x="621100" y="1921225"/>
            <a:ext cx="4701600" cy="4281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1"/>
          <p:cNvSpPr/>
          <p:nvPr/>
        </p:nvSpPr>
        <p:spPr>
          <a:xfrm flipH="1">
            <a:off x="5577394" y="1434450"/>
            <a:ext cx="1742700" cy="1742700"/>
          </a:xfrm>
          <a:prstGeom prst="ellipse">
            <a:avLst/>
          </a:prstGeom>
          <a:gradFill>
            <a:gsLst>
              <a:gs pos="0">
                <a:schemeClr val="accent2"/>
              </a:gs>
              <a:gs pos="100000">
                <a:schemeClr val="lt2"/>
              </a:gs>
            </a:gsLst>
            <a:lin ang="5400012" scaled="0"/>
          </a:gradFill>
          <a:ln>
            <a:noFill/>
          </a:ln>
          <a:effectLst>
            <a:outerShdw blurRad="442913" rotWithShape="0" algn="bl" dir="5400000" dist="1905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11"/>
          <p:cNvSpPr/>
          <p:nvPr/>
        </p:nvSpPr>
        <p:spPr>
          <a:xfrm flipH="1">
            <a:off x="4079437" y="2128052"/>
            <a:ext cx="5098133" cy="2853613"/>
          </a:xfrm>
          <a:custGeom>
            <a:rect b="b" l="l" r="r" t="t"/>
            <a:pathLst>
              <a:path extrusionOk="0" h="31577" w="56414">
                <a:moveTo>
                  <a:pt x="19208" y="0"/>
                </a:moveTo>
                <a:cubicBezTo>
                  <a:pt x="18972" y="0"/>
                  <a:pt x="18744" y="82"/>
                  <a:pt x="18565" y="240"/>
                </a:cubicBezTo>
                <a:cubicBezTo>
                  <a:pt x="18175" y="593"/>
                  <a:pt x="18505" y="1027"/>
                  <a:pt x="18235" y="1320"/>
                </a:cubicBezTo>
                <a:cubicBezTo>
                  <a:pt x="17973" y="1612"/>
                  <a:pt x="16151" y="2436"/>
                  <a:pt x="16062" y="2819"/>
                </a:cubicBezTo>
                <a:cubicBezTo>
                  <a:pt x="15984" y="3154"/>
                  <a:pt x="15645" y="3523"/>
                  <a:pt x="15495" y="3523"/>
                </a:cubicBezTo>
                <a:cubicBezTo>
                  <a:pt x="15471" y="3523"/>
                  <a:pt x="15452" y="3514"/>
                  <a:pt x="15439" y="3493"/>
                </a:cubicBezTo>
                <a:cubicBezTo>
                  <a:pt x="15350" y="3351"/>
                  <a:pt x="15499" y="2234"/>
                  <a:pt x="15170" y="2152"/>
                </a:cubicBezTo>
                <a:cubicBezTo>
                  <a:pt x="15092" y="2130"/>
                  <a:pt x="15012" y="2120"/>
                  <a:pt x="14930" y="2120"/>
                </a:cubicBezTo>
                <a:cubicBezTo>
                  <a:pt x="14668" y="2120"/>
                  <a:pt x="14390" y="2224"/>
                  <a:pt x="14098" y="2384"/>
                </a:cubicBezTo>
                <a:cubicBezTo>
                  <a:pt x="13729" y="2576"/>
                  <a:pt x="13440" y="3063"/>
                  <a:pt x="13258" y="3063"/>
                </a:cubicBezTo>
                <a:cubicBezTo>
                  <a:pt x="13248" y="3063"/>
                  <a:pt x="13238" y="3062"/>
                  <a:pt x="13228" y="3058"/>
                </a:cubicBezTo>
                <a:cubicBezTo>
                  <a:pt x="13194" y="3047"/>
                  <a:pt x="13155" y="3039"/>
                  <a:pt x="13113" y="3039"/>
                </a:cubicBezTo>
                <a:cubicBezTo>
                  <a:pt x="12941" y="3039"/>
                  <a:pt x="12715" y="3157"/>
                  <a:pt x="12546" y="3553"/>
                </a:cubicBezTo>
                <a:cubicBezTo>
                  <a:pt x="12337" y="4055"/>
                  <a:pt x="12007" y="6484"/>
                  <a:pt x="11804" y="6753"/>
                </a:cubicBezTo>
                <a:cubicBezTo>
                  <a:pt x="11595" y="7023"/>
                  <a:pt x="11145" y="6776"/>
                  <a:pt x="10995" y="7188"/>
                </a:cubicBezTo>
                <a:cubicBezTo>
                  <a:pt x="10853" y="7593"/>
                  <a:pt x="10463" y="7953"/>
                  <a:pt x="10073" y="8267"/>
                </a:cubicBezTo>
                <a:cubicBezTo>
                  <a:pt x="9691" y="8590"/>
                  <a:pt x="9001" y="10583"/>
                  <a:pt x="8732" y="11198"/>
                </a:cubicBezTo>
                <a:cubicBezTo>
                  <a:pt x="8469" y="11812"/>
                  <a:pt x="7450" y="12135"/>
                  <a:pt x="6948" y="12749"/>
                </a:cubicBezTo>
                <a:cubicBezTo>
                  <a:pt x="6670" y="13084"/>
                  <a:pt x="6535" y="13177"/>
                  <a:pt x="6420" y="13177"/>
                </a:cubicBezTo>
                <a:cubicBezTo>
                  <a:pt x="6325" y="13177"/>
                  <a:pt x="6245" y="13112"/>
                  <a:pt x="6108" y="13072"/>
                </a:cubicBezTo>
                <a:cubicBezTo>
                  <a:pt x="6094" y="13067"/>
                  <a:pt x="6080" y="13065"/>
                  <a:pt x="6067" y="13065"/>
                </a:cubicBezTo>
                <a:cubicBezTo>
                  <a:pt x="5796" y="13065"/>
                  <a:pt x="5590" y="13888"/>
                  <a:pt x="5276" y="14473"/>
                </a:cubicBezTo>
                <a:cubicBezTo>
                  <a:pt x="4958" y="15067"/>
                  <a:pt x="4779" y="15471"/>
                  <a:pt x="4342" y="15471"/>
                </a:cubicBezTo>
                <a:cubicBezTo>
                  <a:pt x="4327" y="15471"/>
                  <a:pt x="4311" y="15471"/>
                  <a:pt x="4295" y="15470"/>
                </a:cubicBezTo>
                <a:cubicBezTo>
                  <a:pt x="4280" y="15469"/>
                  <a:pt x="4267" y="15469"/>
                  <a:pt x="4253" y="15469"/>
                </a:cubicBezTo>
                <a:cubicBezTo>
                  <a:pt x="3818" y="15469"/>
                  <a:pt x="3852" y="15946"/>
                  <a:pt x="3103" y="17059"/>
                </a:cubicBezTo>
                <a:cubicBezTo>
                  <a:pt x="2496" y="17951"/>
                  <a:pt x="742" y="18498"/>
                  <a:pt x="0" y="18700"/>
                </a:cubicBezTo>
                <a:lnTo>
                  <a:pt x="0" y="31576"/>
                </a:lnTo>
                <a:lnTo>
                  <a:pt x="56414" y="31576"/>
                </a:lnTo>
                <a:lnTo>
                  <a:pt x="56414" y="19779"/>
                </a:lnTo>
                <a:cubicBezTo>
                  <a:pt x="56122" y="19645"/>
                  <a:pt x="44767" y="14466"/>
                  <a:pt x="44557" y="13379"/>
                </a:cubicBezTo>
                <a:cubicBezTo>
                  <a:pt x="44347" y="12300"/>
                  <a:pt x="44025" y="11295"/>
                  <a:pt x="43605" y="10726"/>
                </a:cubicBezTo>
                <a:cubicBezTo>
                  <a:pt x="43178" y="10149"/>
                  <a:pt x="42593" y="8642"/>
                  <a:pt x="41694" y="7915"/>
                </a:cubicBezTo>
                <a:cubicBezTo>
                  <a:pt x="40795" y="7188"/>
                  <a:pt x="40847" y="6559"/>
                  <a:pt x="40637" y="5832"/>
                </a:cubicBezTo>
                <a:cubicBezTo>
                  <a:pt x="40420" y="5105"/>
                  <a:pt x="39416" y="4265"/>
                  <a:pt x="39258" y="3853"/>
                </a:cubicBezTo>
                <a:cubicBezTo>
                  <a:pt x="39180" y="3643"/>
                  <a:pt x="38889" y="3538"/>
                  <a:pt x="38571" y="3538"/>
                </a:cubicBezTo>
                <a:cubicBezTo>
                  <a:pt x="38254" y="3538"/>
                  <a:pt x="37909" y="3643"/>
                  <a:pt x="37722" y="3853"/>
                </a:cubicBezTo>
                <a:cubicBezTo>
                  <a:pt x="37355" y="4265"/>
                  <a:pt x="36508" y="4475"/>
                  <a:pt x="36238" y="5254"/>
                </a:cubicBezTo>
                <a:cubicBezTo>
                  <a:pt x="35975" y="6034"/>
                  <a:pt x="35713" y="6139"/>
                  <a:pt x="35548" y="6746"/>
                </a:cubicBezTo>
                <a:cubicBezTo>
                  <a:pt x="35391" y="7345"/>
                  <a:pt x="33907" y="8117"/>
                  <a:pt x="33907" y="8117"/>
                </a:cubicBezTo>
                <a:cubicBezTo>
                  <a:pt x="33907" y="8117"/>
                  <a:pt x="32454" y="6745"/>
                  <a:pt x="31501" y="6745"/>
                </a:cubicBezTo>
                <a:cubicBezTo>
                  <a:pt x="31491" y="6745"/>
                  <a:pt x="31481" y="6746"/>
                  <a:pt x="31471" y="6746"/>
                </a:cubicBezTo>
                <a:cubicBezTo>
                  <a:pt x="30519" y="6776"/>
                  <a:pt x="29935" y="7181"/>
                  <a:pt x="29935" y="7181"/>
                </a:cubicBezTo>
                <a:lnTo>
                  <a:pt x="29140" y="6124"/>
                </a:lnTo>
                <a:lnTo>
                  <a:pt x="29050" y="5659"/>
                </a:lnTo>
                <a:cubicBezTo>
                  <a:pt x="28981" y="5295"/>
                  <a:pt x="28863" y="5194"/>
                  <a:pt x="28607" y="5194"/>
                </a:cubicBezTo>
                <a:cubicBezTo>
                  <a:pt x="28530" y="5194"/>
                  <a:pt x="28442" y="5203"/>
                  <a:pt x="28338" y="5217"/>
                </a:cubicBezTo>
                <a:cubicBezTo>
                  <a:pt x="28310" y="5221"/>
                  <a:pt x="28283" y="5222"/>
                  <a:pt x="28257" y="5222"/>
                </a:cubicBezTo>
                <a:cubicBezTo>
                  <a:pt x="27863" y="5222"/>
                  <a:pt x="27675" y="4822"/>
                  <a:pt x="27619" y="4632"/>
                </a:cubicBezTo>
                <a:cubicBezTo>
                  <a:pt x="27566" y="4422"/>
                  <a:pt x="26997" y="4370"/>
                  <a:pt x="26907" y="4123"/>
                </a:cubicBezTo>
                <a:cubicBezTo>
                  <a:pt x="26862" y="3995"/>
                  <a:pt x="26719" y="3995"/>
                  <a:pt x="26554" y="3995"/>
                </a:cubicBezTo>
                <a:cubicBezTo>
                  <a:pt x="26382" y="3995"/>
                  <a:pt x="26232" y="3995"/>
                  <a:pt x="26105" y="3898"/>
                </a:cubicBezTo>
                <a:cubicBezTo>
                  <a:pt x="25853" y="3709"/>
                  <a:pt x="25758" y="3520"/>
                  <a:pt x="25411" y="3520"/>
                </a:cubicBezTo>
                <a:cubicBezTo>
                  <a:pt x="25386" y="3520"/>
                  <a:pt x="25360" y="3521"/>
                  <a:pt x="25333" y="3523"/>
                </a:cubicBezTo>
                <a:cubicBezTo>
                  <a:pt x="25320" y="3524"/>
                  <a:pt x="25308" y="3524"/>
                  <a:pt x="25296" y="3524"/>
                </a:cubicBezTo>
                <a:cubicBezTo>
                  <a:pt x="24913" y="3524"/>
                  <a:pt x="24908" y="3068"/>
                  <a:pt x="24763" y="2669"/>
                </a:cubicBezTo>
                <a:cubicBezTo>
                  <a:pt x="24613" y="2264"/>
                  <a:pt x="23991" y="2204"/>
                  <a:pt x="23541" y="1912"/>
                </a:cubicBezTo>
                <a:cubicBezTo>
                  <a:pt x="23456" y="1852"/>
                  <a:pt x="23358" y="1821"/>
                  <a:pt x="23260" y="1821"/>
                </a:cubicBezTo>
                <a:cubicBezTo>
                  <a:pt x="23185" y="1821"/>
                  <a:pt x="23110" y="1839"/>
                  <a:pt x="23039" y="1874"/>
                </a:cubicBezTo>
                <a:cubicBezTo>
                  <a:pt x="22971" y="1905"/>
                  <a:pt x="22912" y="1934"/>
                  <a:pt x="22864" y="1934"/>
                </a:cubicBezTo>
                <a:cubicBezTo>
                  <a:pt x="22806" y="1934"/>
                  <a:pt x="22764" y="1892"/>
                  <a:pt x="22739" y="1762"/>
                </a:cubicBezTo>
                <a:cubicBezTo>
                  <a:pt x="22650" y="1320"/>
                  <a:pt x="22290" y="1320"/>
                  <a:pt x="21818" y="1267"/>
                </a:cubicBezTo>
                <a:cubicBezTo>
                  <a:pt x="21338" y="1207"/>
                  <a:pt x="21338" y="885"/>
                  <a:pt x="21008" y="855"/>
                </a:cubicBezTo>
                <a:cubicBezTo>
                  <a:pt x="20686" y="825"/>
                  <a:pt x="20686" y="533"/>
                  <a:pt x="20116" y="240"/>
                </a:cubicBezTo>
                <a:cubicBezTo>
                  <a:pt x="19846" y="90"/>
                  <a:pt x="19547" y="8"/>
                  <a:pt x="19239" y="1"/>
                </a:cubicBezTo>
                <a:cubicBezTo>
                  <a:pt x="19229" y="0"/>
                  <a:pt x="19219" y="0"/>
                  <a:pt x="192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7024984" y="2894552"/>
            <a:ext cx="1383113" cy="1104683"/>
          </a:xfrm>
          <a:custGeom>
            <a:rect b="b" l="l" r="r" t="t"/>
            <a:pathLst>
              <a:path extrusionOk="0" h="12224" w="15305">
                <a:moveTo>
                  <a:pt x="8762" y="0"/>
                </a:moveTo>
                <a:cubicBezTo>
                  <a:pt x="8455" y="0"/>
                  <a:pt x="7907" y="1064"/>
                  <a:pt x="7360" y="1312"/>
                </a:cubicBezTo>
                <a:cubicBezTo>
                  <a:pt x="7286" y="1345"/>
                  <a:pt x="7224" y="1361"/>
                  <a:pt x="7171" y="1361"/>
                </a:cubicBezTo>
                <a:cubicBezTo>
                  <a:pt x="6729" y="1361"/>
                  <a:pt x="6929" y="314"/>
                  <a:pt x="6461" y="247"/>
                </a:cubicBezTo>
                <a:cubicBezTo>
                  <a:pt x="6452" y="246"/>
                  <a:pt x="6443" y="245"/>
                  <a:pt x="6434" y="245"/>
                </a:cubicBezTo>
                <a:cubicBezTo>
                  <a:pt x="6177" y="245"/>
                  <a:pt x="5863" y="752"/>
                  <a:pt x="5487" y="1252"/>
                </a:cubicBezTo>
                <a:cubicBezTo>
                  <a:pt x="5117" y="1754"/>
                  <a:pt x="4682" y="2257"/>
                  <a:pt x="4188" y="2257"/>
                </a:cubicBezTo>
                <a:cubicBezTo>
                  <a:pt x="4151" y="2257"/>
                  <a:pt x="4115" y="2254"/>
                  <a:pt x="4078" y="2248"/>
                </a:cubicBezTo>
                <a:cubicBezTo>
                  <a:pt x="4040" y="2243"/>
                  <a:pt x="4002" y="2240"/>
                  <a:pt x="3963" y="2240"/>
                </a:cubicBezTo>
                <a:cubicBezTo>
                  <a:pt x="2934" y="2240"/>
                  <a:pt x="1767" y="4155"/>
                  <a:pt x="900" y="6258"/>
                </a:cubicBezTo>
                <a:cubicBezTo>
                  <a:pt x="0" y="8447"/>
                  <a:pt x="263" y="8911"/>
                  <a:pt x="263" y="8911"/>
                </a:cubicBezTo>
                <a:cubicBezTo>
                  <a:pt x="46" y="9999"/>
                  <a:pt x="155" y="10366"/>
                  <a:pt x="419" y="10366"/>
                </a:cubicBezTo>
                <a:cubicBezTo>
                  <a:pt x="693" y="10366"/>
                  <a:pt x="1135" y="9968"/>
                  <a:pt x="1552" y="9571"/>
                </a:cubicBezTo>
                <a:cubicBezTo>
                  <a:pt x="1978" y="9174"/>
                  <a:pt x="2376" y="8773"/>
                  <a:pt x="2554" y="8773"/>
                </a:cubicBezTo>
                <a:cubicBezTo>
                  <a:pt x="2602" y="8773"/>
                  <a:pt x="2633" y="8802"/>
                  <a:pt x="2646" y="8866"/>
                </a:cubicBezTo>
                <a:cubicBezTo>
                  <a:pt x="2751" y="9389"/>
                  <a:pt x="2833" y="10520"/>
                  <a:pt x="3514" y="10520"/>
                </a:cubicBezTo>
                <a:cubicBezTo>
                  <a:pt x="3849" y="10520"/>
                  <a:pt x="4329" y="10245"/>
                  <a:pt x="5029" y="9489"/>
                </a:cubicBezTo>
                <a:cubicBezTo>
                  <a:pt x="5904" y="8546"/>
                  <a:pt x="6651" y="8160"/>
                  <a:pt x="7243" y="8160"/>
                </a:cubicBezTo>
                <a:cubicBezTo>
                  <a:pt x="8085" y="8160"/>
                  <a:pt x="8612" y="8943"/>
                  <a:pt x="8739" y="10013"/>
                </a:cubicBezTo>
                <a:cubicBezTo>
                  <a:pt x="8895" y="11360"/>
                  <a:pt x="9107" y="12224"/>
                  <a:pt x="10282" y="12224"/>
                </a:cubicBezTo>
                <a:cubicBezTo>
                  <a:pt x="10695" y="12224"/>
                  <a:pt x="11227" y="12117"/>
                  <a:pt x="11917" y="11887"/>
                </a:cubicBezTo>
                <a:cubicBezTo>
                  <a:pt x="14563" y="11002"/>
                  <a:pt x="15305" y="6206"/>
                  <a:pt x="14938" y="5224"/>
                </a:cubicBezTo>
                <a:cubicBezTo>
                  <a:pt x="14858" y="5017"/>
                  <a:pt x="14760" y="4942"/>
                  <a:pt x="14646" y="4942"/>
                </a:cubicBezTo>
                <a:cubicBezTo>
                  <a:pt x="14490" y="4942"/>
                  <a:pt x="14305" y="5081"/>
                  <a:pt x="14098" y="5224"/>
                </a:cubicBezTo>
                <a:cubicBezTo>
                  <a:pt x="13900" y="5359"/>
                  <a:pt x="13671" y="5501"/>
                  <a:pt x="13433" y="5501"/>
                </a:cubicBezTo>
                <a:cubicBezTo>
                  <a:pt x="13248" y="5501"/>
                  <a:pt x="13056" y="5414"/>
                  <a:pt x="12869" y="5171"/>
                </a:cubicBezTo>
                <a:cubicBezTo>
                  <a:pt x="12518" y="4718"/>
                  <a:pt x="12032" y="4488"/>
                  <a:pt x="11485" y="4488"/>
                </a:cubicBezTo>
                <a:cubicBezTo>
                  <a:pt x="10710" y="4488"/>
                  <a:pt x="9816" y="4950"/>
                  <a:pt x="9017" y="5898"/>
                </a:cubicBezTo>
                <a:cubicBezTo>
                  <a:pt x="8568" y="6431"/>
                  <a:pt x="7975" y="6634"/>
                  <a:pt x="7388" y="6634"/>
                </a:cubicBezTo>
                <a:cubicBezTo>
                  <a:pt x="6197" y="6634"/>
                  <a:pt x="5029" y="5799"/>
                  <a:pt x="5134" y="5171"/>
                </a:cubicBezTo>
                <a:cubicBezTo>
                  <a:pt x="5292" y="4227"/>
                  <a:pt x="6094" y="2983"/>
                  <a:pt x="6933" y="2668"/>
                </a:cubicBezTo>
                <a:cubicBezTo>
                  <a:pt x="6999" y="2644"/>
                  <a:pt x="7062" y="2633"/>
                  <a:pt x="7123" y="2633"/>
                </a:cubicBezTo>
                <a:cubicBezTo>
                  <a:pt x="7478" y="2633"/>
                  <a:pt x="7750" y="3011"/>
                  <a:pt x="7967" y="3395"/>
                </a:cubicBezTo>
                <a:cubicBezTo>
                  <a:pt x="8191" y="3778"/>
                  <a:pt x="8360" y="4161"/>
                  <a:pt x="8506" y="4161"/>
                </a:cubicBezTo>
                <a:cubicBezTo>
                  <a:pt x="8511" y="4161"/>
                  <a:pt x="8517" y="4161"/>
                  <a:pt x="8522" y="4160"/>
                </a:cubicBezTo>
                <a:cubicBezTo>
                  <a:pt x="8844" y="4085"/>
                  <a:pt x="9159" y="1102"/>
                  <a:pt x="8949" y="247"/>
                </a:cubicBezTo>
                <a:cubicBezTo>
                  <a:pt x="8904" y="67"/>
                  <a:pt x="8837" y="0"/>
                  <a:pt x="87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131319" y="3322941"/>
            <a:ext cx="2739115" cy="1470501"/>
          </a:xfrm>
          <a:custGeom>
            <a:rect b="b" l="l" r="r" t="t"/>
            <a:pathLst>
              <a:path extrusionOk="0" h="16272" w="30310">
                <a:moveTo>
                  <a:pt x="10103" y="0"/>
                </a:moveTo>
                <a:cubicBezTo>
                  <a:pt x="9444" y="0"/>
                  <a:pt x="8709" y="660"/>
                  <a:pt x="8709" y="660"/>
                </a:cubicBezTo>
                <a:cubicBezTo>
                  <a:pt x="8709" y="660"/>
                  <a:pt x="10088" y="1717"/>
                  <a:pt x="10740" y="2601"/>
                </a:cubicBezTo>
                <a:cubicBezTo>
                  <a:pt x="11392" y="3485"/>
                  <a:pt x="11827" y="5606"/>
                  <a:pt x="11827" y="5606"/>
                </a:cubicBezTo>
                <a:cubicBezTo>
                  <a:pt x="11827" y="5606"/>
                  <a:pt x="10988" y="4932"/>
                  <a:pt x="9841" y="4100"/>
                </a:cubicBezTo>
                <a:cubicBezTo>
                  <a:pt x="8702" y="3268"/>
                  <a:pt x="6258" y="3853"/>
                  <a:pt x="4625" y="3388"/>
                </a:cubicBezTo>
                <a:cubicBezTo>
                  <a:pt x="2991" y="2916"/>
                  <a:pt x="2773" y="2084"/>
                  <a:pt x="0" y="1252"/>
                </a:cubicBezTo>
                <a:lnTo>
                  <a:pt x="0" y="1252"/>
                </a:lnTo>
                <a:cubicBezTo>
                  <a:pt x="0" y="1252"/>
                  <a:pt x="383" y="2189"/>
                  <a:pt x="1739" y="3178"/>
                </a:cubicBezTo>
                <a:cubicBezTo>
                  <a:pt x="3103" y="4167"/>
                  <a:pt x="3598" y="5869"/>
                  <a:pt x="4527" y="6641"/>
                </a:cubicBezTo>
                <a:cubicBezTo>
                  <a:pt x="5449" y="7420"/>
                  <a:pt x="6214" y="8514"/>
                  <a:pt x="5554" y="9197"/>
                </a:cubicBezTo>
                <a:cubicBezTo>
                  <a:pt x="4902" y="9871"/>
                  <a:pt x="4467" y="9819"/>
                  <a:pt x="4415" y="11228"/>
                </a:cubicBezTo>
                <a:cubicBezTo>
                  <a:pt x="4371" y="12384"/>
                  <a:pt x="4400" y="13157"/>
                  <a:pt x="3860" y="13157"/>
                </a:cubicBezTo>
                <a:cubicBezTo>
                  <a:pt x="3745" y="13157"/>
                  <a:pt x="3605" y="13122"/>
                  <a:pt x="3433" y="13049"/>
                </a:cubicBezTo>
                <a:cubicBezTo>
                  <a:pt x="3330" y="13005"/>
                  <a:pt x="3226" y="12985"/>
                  <a:pt x="3124" y="12985"/>
                </a:cubicBezTo>
                <a:cubicBezTo>
                  <a:pt x="2256" y="12985"/>
                  <a:pt x="1459" y="14405"/>
                  <a:pt x="1694" y="14405"/>
                </a:cubicBezTo>
                <a:cubicBezTo>
                  <a:pt x="1912" y="14405"/>
                  <a:pt x="2560" y="13761"/>
                  <a:pt x="3172" y="13761"/>
                </a:cubicBezTo>
                <a:cubicBezTo>
                  <a:pt x="3318" y="13761"/>
                  <a:pt x="3462" y="13797"/>
                  <a:pt x="3598" y="13888"/>
                </a:cubicBezTo>
                <a:cubicBezTo>
                  <a:pt x="3898" y="14086"/>
                  <a:pt x="4277" y="14209"/>
                  <a:pt x="4642" y="14209"/>
                </a:cubicBezTo>
                <a:cubicBezTo>
                  <a:pt x="5134" y="14209"/>
                  <a:pt x="5599" y="13985"/>
                  <a:pt x="5801" y="13416"/>
                </a:cubicBezTo>
                <a:cubicBezTo>
                  <a:pt x="6154" y="12427"/>
                  <a:pt x="7510" y="13364"/>
                  <a:pt x="8110" y="12322"/>
                </a:cubicBezTo>
                <a:cubicBezTo>
                  <a:pt x="8233" y="12108"/>
                  <a:pt x="8431" y="12020"/>
                  <a:pt x="8663" y="12020"/>
                </a:cubicBezTo>
                <a:cubicBezTo>
                  <a:pt x="9566" y="12020"/>
                  <a:pt x="10990" y="13357"/>
                  <a:pt x="10561" y="13941"/>
                </a:cubicBezTo>
                <a:cubicBezTo>
                  <a:pt x="10013" y="14668"/>
                  <a:pt x="8439" y="15185"/>
                  <a:pt x="9032" y="15605"/>
                </a:cubicBezTo>
                <a:cubicBezTo>
                  <a:pt x="9099" y="15652"/>
                  <a:pt x="9170" y="15673"/>
                  <a:pt x="9243" y="15673"/>
                </a:cubicBezTo>
                <a:cubicBezTo>
                  <a:pt x="9494" y="15673"/>
                  <a:pt x="9774" y="15429"/>
                  <a:pt x="10058" y="15185"/>
                </a:cubicBezTo>
                <a:cubicBezTo>
                  <a:pt x="10348" y="14947"/>
                  <a:pt x="10652" y="14705"/>
                  <a:pt x="10952" y="14705"/>
                </a:cubicBezTo>
                <a:cubicBezTo>
                  <a:pt x="11039" y="14705"/>
                  <a:pt x="11126" y="14725"/>
                  <a:pt x="11213" y="14773"/>
                </a:cubicBezTo>
                <a:cubicBezTo>
                  <a:pt x="11858" y="15124"/>
                  <a:pt x="13968" y="15731"/>
                  <a:pt x="15686" y="15731"/>
                </a:cubicBezTo>
                <a:cubicBezTo>
                  <a:pt x="15983" y="15731"/>
                  <a:pt x="16269" y="15713"/>
                  <a:pt x="16534" y="15672"/>
                </a:cubicBezTo>
                <a:cubicBezTo>
                  <a:pt x="16713" y="15644"/>
                  <a:pt x="16889" y="15632"/>
                  <a:pt x="17062" y="15632"/>
                </a:cubicBezTo>
                <a:cubicBezTo>
                  <a:pt x="17687" y="15632"/>
                  <a:pt x="18268" y="15791"/>
                  <a:pt x="18767" y="15949"/>
                </a:cubicBezTo>
                <a:cubicBezTo>
                  <a:pt x="19266" y="16112"/>
                  <a:pt x="19677" y="16272"/>
                  <a:pt x="19959" y="16272"/>
                </a:cubicBezTo>
                <a:cubicBezTo>
                  <a:pt x="20106" y="16272"/>
                  <a:pt x="20217" y="16229"/>
                  <a:pt x="20289" y="16122"/>
                </a:cubicBezTo>
                <a:cubicBezTo>
                  <a:pt x="20671" y="15552"/>
                  <a:pt x="17681" y="15395"/>
                  <a:pt x="18220" y="14563"/>
                </a:cubicBezTo>
                <a:cubicBezTo>
                  <a:pt x="18474" y="14176"/>
                  <a:pt x="18986" y="14015"/>
                  <a:pt x="19531" y="14015"/>
                </a:cubicBezTo>
                <a:cubicBezTo>
                  <a:pt x="20160" y="14015"/>
                  <a:pt x="20833" y="14230"/>
                  <a:pt x="21211" y="14563"/>
                </a:cubicBezTo>
                <a:cubicBezTo>
                  <a:pt x="21732" y="15018"/>
                  <a:pt x="23065" y="15727"/>
                  <a:pt x="24168" y="15727"/>
                </a:cubicBezTo>
                <a:cubicBezTo>
                  <a:pt x="24571" y="15727"/>
                  <a:pt x="24944" y="15632"/>
                  <a:pt x="25236" y="15395"/>
                </a:cubicBezTo>
                <a:cubicBezTo>
                  <a:pt x="26322" y="14510"/>
                  <a:pt x="29620" y="14563"/>
                  <a:pt x="29965" y="13056"/>
                </a:cubicBezTo>
                <a:cubicBezTo>
                  <a:pt x="30310" y="11542"/>
                  <a:pt x="27574" y="10710"/>
                  <a:pt x="27469" y="10396"/>
                </a:cubicBezTo>
                <a:cubicBezTo>
                  <a:pt x="27357" y="10081"/>
                  <a:pt x="27904" y="9931"/>
                  <a:pt x="25565" y="8837"/>
                </a:cubicBezTo>
                <a:cubicBezTo>
                  <a:pt x="23370" y="7348"/>
                  <a:pt x="24071" y="5867"/>
                  <a:pt x="22544" y="5867"/>
                </a:cubicBezTo>
                <a:cubicBezTo>
                  <a:pt x="22517" y="5867"/>
                  <a:pt x="22490" y="5868"/>
                  <a:pt x="22462" y="5869"/>
                </a:cubicBezTo>
                <a:cubicBezTo>
                  <a:pt x="21809" y="5890"/>
                  <a:pt x="21219" y="5951"/>
                  <a:pt x="20662" y="5951"/>
                </a:cubicBezTo>
                <a:cubicBezTo>
                  <a:pt x="19825" y="5951"/>
                  <a:pt x="19063" y="5812"/>
                  <a:pt x="18280" y="5187"/>
                </a:cubicBezTo>
                <a:cubicBezTo>
                  <a:pt x="16969" y="4145"/>
                  <a:pt x="15560" y="3830"/>
                  <a:pt x="14638" y="2901"/>
                </a:cubicBezTo>
                <a:cubicBezTo>
                  <a:pt x="13781" y="2030"/>
                  <a:pt x="12871" y="796"/>
                  <a:pt x="12224" y="796"/>
                </a:cubicBezTo>
                <a:cubicBezTo>
                  <a:pt x="12175" y="796"/>
                  <a:pt x="12128" y="803"/>
                  <a:pt x="12082" y="817"/>
                </a:cubicBezTo>
                <a:cubicBezTo>
                  <a:pt x="12006" y="842"/>
                  <a:pt x="11933" y="853"/>
                  <a:pt x="11864" y="853"/>
                </a:cubicBezTo>
                <a:cubicBezTo>
                  <a:pt x="11338" y="853"/>
                  <a:pt x="10972" y="223"/>
                  <a:pt x="10343" y="38"/>
                </a:cubicBezTo>
                <a:cubicBezTo>
                  <a:pt x="10268" y="15"/>
                  <a:pt x="10186" y="0"/>
                  <a:pt x="10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231699" y="3710824"/>
            <a:ext cx="9607406" cy="1351313"/>
          </a:xfrm>
          <a:custGeom>
            <a:rect b="b" l="l" r="r" t="t"/>
            <a:pathLst>
              <a:path extrusionOk="0" h="19602" w="139364">
                <a:moveTo>
                  <a:pt x="11751" y="0"/>
                </a:moveTo>
                <a:cubicBezTo>
                  <a:pt x="10945" y="0"/>
                  <a:pt x="10039" y="630"/>
                  <a:pt x="9315" y="932"/>
                </a:cubicBezTo>
                <a:cubicBezTo>
                  <a:pt x="8675" y="1197"/>
                  <a:pt x="8220" y="1330"/>
                  <a:pt x="7709" y="1330"/>
                </a:cubicBezTo>
                <a:cubicBezTo>
                  <a:pt x="7406" y="1330"/>
                  <a:pt x="7084" y="1284"/>
                  <a:pt x="6691" y="1190"/>
                </a:cubicBezTo>
                <a:cubicBezTo>
                  <a:pt x="6505" y="1144"/>
                  <a:pt x="6333" y="1125"/>
                  <a:pt x="6171" y="1125"/>
                </a:cubicBezTo>
                <a:cubicBezTo>
                  <a:pt x="5573" y="1125"/>
                  <a:pt x="5102" y="1392"/>
                  <a:pt x="4463" y="1605"/>
                </a:cubicBezTo>
                <a:cubicBezTo>
                  <a:pt x="4149" y="1709"/>
                  <a:pt x="3827" y="1750"/>
                  <a:pt x="3502" y="1750"/>
                </a:cubicBezTo>
                <a:cubicBezTo>
                  <a:pt x="2348" y="1750"/>
                  <a:pt x="1140" y="1240"/>
                  <a:pt x="1" y="1240"/>
                </a:cubicBezTo>
                <a:cubicBezTo>
                  <a:pt x="1448" y="6244"/>
                  <a:pt x="1014" y="8875"/>
                  <a:pt x="894" y="11216"/>
                </a:cubicBezTo>
                <a:cubicBezTo>
                  <a:pt x="844" y="12198"/>
                  <a:pt x="372" y="14375"/>
                  <a:pt x="1234" y="15017"/>
                </a:cubicBezTo>
                <a:cubicBezTo>
                  <a:pt x="1505" y="15216"/>
                  <a:pt x="1950" y="15266"/>
                  <a:pt x="2407" y="15266"/>
                </a:cubicBezTo>
                <a:cubicBezTo>
                  <a:pt x="2864" y="15266"/>
                  <a:pt x="3333" y="15216"/>
                  <a:pt x="3651" y="15212"/>
                </a:cubicBezTo>
                <a:cubicBezTo>
                  <a:pt x="4541" y="15204"/>
                  <a:pt x="5429" y="15199"/>
                  <a:pt x="6315" y="15199"/>
                </a:cubicBezTo>
                <a:cubicBezTo>
                  <a:pt x="10328" y="15199"/>
                  <a:pt x="14318" y="15304"/>
                  <a:pt x="18328" y="15716"/>
                </a:cubicBezTo>
                <a:cubicBezTo>
                  <a:pt x="28908" y="16805"/>
                  <a:pt x="39393" y="18378"/>
                  <a:pt x="50042" y="18806"/>
                </a:cubicBezTo>
                <a:cubicBezTo>
                  <a:pt x="52433" y="18901"/>
                  <a:pt x="54844" y="19017"/>
                  <a:pt x="57250" y="19017"/>
                </a:cubicBezTo>
                <a:cubicBezTo>
                  <a:pt x="59811" y="19017"/>
                  <a:pt x="62365" y="18885"/>
                  <a:pt x="64883" y="18454"/>
                </a:cubicBezTo>
                <a:cubicBezTo>
                  <a:pt x="66299" y="18215"/>
                  <a:pt x="67785" y="17925"/>
                  <a:pt x="69144" y="17390"/>
                </a:cubicBezTo>
                <a:cubicBezTo>
                  <a:pt x="69345" y="17566"/>
                  <a:pt x="69578" y="17711"/>
                  <a:pt x="69824" y="17812"/>
                </a:cubicBezTo>
                <a:cubicBezTo>
                  <a:pt x="71284" y="18447"/>
                  <a:pt x="72914" y="18775"/>
                  <a:pt x="74469" y="19039"/>
                </a:cubicBezTo>
                <a:cubicBezTo>
                  <a:pt x="76981" y="19469"/>
                  <a:pt x="79528" y="19602"/>
                  <a:pt x="82080" y="19602"/>
                </a:cubicBezTo>
                <a:cubicBezTo>
                  <a:pt x="84494" y="19602"/>
                  <a:pt x="86914" y="19483"/>
                  <a:pt x="89316" y="19385"/>
                </a:cubicBezTo>
                <a:cubicBezTo>
                  <a:pt x="99958" y="18957"/>
                  <a:pt x="110444" y="17384"/>
                  <a:pt x="121030" y="16295"/>
                </a:cubicBezTo>
                <a:cubicBezTo>
                  <a:pt x="124977" y="15889"/>
                  <a:pt x="128903" y="15782"/>
                  <a:pt x="132849" y="15782"/>
                </a:cubicBezTo>
                <a:cubicBezTo>
                  <a:pt x="133798" y="15782"/>
                  <a:pt x="134749" y="15788"/>
                  <a:pt x="135701" y="15798"/>
                </a:cubicBezTo>
                <a:cubicBezTo>
                  <a:pt x="136016" y="15801"/>
                  <a:pt x="136482" y="15850"/>
                  <a:pt x="136936" y="15850"/>
                </a:cubicBezTo>
                <a:cubicBezTo>
                  <a:pt x="137398" y="15850"/>
                  <a:pt x="137848" y="15799"/>
                  <a:pt x="138117" y="15596"/>
                </a:cubicBezTo>
                <a:cubicBezTo>
                  <a:pt x="138986" y="14954"/>
                  <a:pt x="138508" y="12777"/>
                  <a:pt x="138457" y="11795"/>
                </a:cubicBezTo>
                <a:cubicBezTo>
                  <a:pt x="138344" y="9454"/>
                  <a:pt x="137916" y="6829"/>
                  <a:pt x="139364" y="1826"/>
                </a:cubicBezTo>
                <a:cubicBezTo>
                  <a:pt x="138225" y="1826"/>
                  <a:pt x="137017" y="2335"/>
                  <a:pt x="135862" y="2335"/>
                </a:cubicBezTo>
                <a:cubicBezTo>
                  <a:pt x="135537" y="2335"/>
                  <a:pt x="135216" y="2294"/>
                  <a:pt x="134901" y="2191"/>
                </a:cubicBezTo>
                <a:cubicBezTo>
                  <a:pt x="134254" y="1976"/>
                  <a:pt x="133784" y="1707"/>
                  <a:pt x="133182" y="1707"/>
                </a:cubicBezTo>
                <a:cubicBezTo>
                  <a:pt x="133023" y="1707"/>
                  <a:pt x="132856" y="1726"/>
                  <a:pt x="132673" y="1769"/>
                </a:cubicBezTo>
                <a:cubicBezTo>
                  <a:pt x="132277" y="1866"/>
                  <a:pt x="131952" y="1914"/>
                  <a:pt x="131646" y="1914"/>
                </a:cubicBezTo>
                <a:cubicBezTo>
                  <a:pt x="131139" y="1914"/>
                  <a:pt x="130686" y="1781"/>
                  <a:pt x="130049" y="1517"/>
                </a:cubicBezTo>
                <a:cubicBezTo>
                  <a:pt x="129331" y="1215"/>
                  <a:pt x="128419" y="586"/>
                  <a:pt x="127613" y="586"/>
                </a:cubicBezTo>
                <a:cubicBezTo>
                  <a:pt x="126631" y="586"/>
                  <a:pt x="125624" y="1511"/>
                  <a:pt x="124743" y="1882"/>
                </a:cubicBezTo>
                <a:cubicBezTo>
                  <a:pt x="123333" y="2474"/>
                  <a:pt x="122018" y="2260"/>
                  <a:pt x="120552" y="2430"/>
                </a:cubicBezTo>
                <a:cubicBezTo>
                  <a:pt x="118770" y="2638"/>
                  <a:pt x="117310" y="3122"/>
                  <a:pt x="115693" y="3758"/>
                </a:cubicBezTo>
                <a:cubicBezTo>
                  <a:pt x="115152" y="3966"/>
                  <a:pt x="114547" y="4041"/>
                  <a:pt x="113981" y="4161"/>
                </a:cubicBezTo>
                <a:cubicBezTo>
                  <a:pt x="113112" y="4343"/>
                  <a:pt x="112282" y="4639"/>
                  <a:pt x="111426" y="4847"/>
                </a:cubicBezTo>
                <a:cubicBezTo>
                  <a:pt x="111214" y="4897"/>
                  <a:pt x="111032" y="4918"/>
                  <a:pt x="110865" y="4918"/>
                </a:cubicBezTo>
                <a:cubicBezTo>
                  <a:pt x="110369" y="4918"/>
                  <a:pt x="110010" y="4730"/>
                  <a:pt x="109412" y="4570"/>
                </a:cubicBezTo>
                <a:cubicBezTo>
                  <a:pt x="108992" y="4456"/>
                  <a:pt x="108562" y="4400"/>
                  <a:pt x="108132" y="4400"/>
                </a:cubicBezTo>
                <a:cubicBezTo>
                  <a:pt x="107679" y="4400"/>
                  <a:pt x="107226" y="4463"/>
                  <a:pt x="106787" y="4589"/>
                </a:cubicBezTo>
                <a:cubicBezTo>
                  <a:pt x="106608" y="4640"/>
                  <a:pt x="106432" y="4660"/>
                  <a:pt x="106258" y="4660"/>
                </a:cubicBezTo>
                <a:cubicBezTo>
                  <a:pt x="105840" y="4660"/>
                  <a:pt x="105431" y="4549"/>
                  <a:pt x="105000" y="4513"/>
                </a:cubicBezTo>
                <a:cubicBezTo>
                  <a:pt x="104953" y="4509"/>
                  <a:pt x="104907" y="4507"/>
                  <a:pt x="104863" y="4507"/>
                </a:cubicBezTo>
                <a:cubicBezTo>
                  <a:pt x="104251" y="4507"/>
                  <a:pt x="103859" y="4886"/>
                  <a:pt x="103237" y="4998"/>
                </a:cubicBezTo>
                <a:cubicBezTo>
                  <a:pt x="103107" y="5022"/>
                  <a:pt x="102977" y="5033"/>
                  <a:pt x="102846" y="5033"/>
                </a:cubicBezTo>
                <a:cubicBezTo>
                  <a:pt x="102264" y="5033"/>
                  <a:pt x="101682" y="4820"/>
                  <a:pt x="101116" y="4645"/>
                </a:cubicBezTo>
                <a:cubicBezTo>
                  <a:pt x="100803" y="4550"/>
                  <a:pt x="100476" y="4464"/>
                  <a:pt x="100153" y="4464"/>
                </a:cubicBezTo>
                <a:cubicBezTo>
                  <a:pt x="100029" y="4464"/>
                  <a:pt x="99905" y="4477"/>
                  <a:pt x="99782" y="4507"/>
                </a:cubicBezTo>
                <a:cubicBezTo>
                  <a:pt x="99556" y="4570"/>
                  <a:pt x="99354" y="4683"/>
                  <a:pt x="99134" y="4765"/>
                </a:cubicBezTo>
                <a:cubicBezTo>
                  <a:pt x="98857" y="4868"/>
                  <a:pt x="98575" y="4896"/>
                  <a:pt x="98290" y="4896"/>
                </a:cubicBezTo>
                <a:cubicBezTo>
                  <a:pt x="97960" y="4896"/>
                  <a:pt x="97628" y="4858"/>
                  <a:pt x="97299" y="4858"/>
                </a:cubicBezTo>
                <a:cubicBezTo>
                  <a:pt x="97273" y="4858"/>
                  <a:pt x="97247" y="4859"/>
                  <a:pt x="97221" y="4859"/>
                </a:cubicBezTo>
                <a:cubicBezTo>
                  <a:pt x="97002" y="4865"/>
                  <a:pt x="96710" y="4893"/>
                  <a:pt x="96418" y="4893"/>
                </a:cubicBezTo>
                <a:cubicBezTo>
                  <a:pt x="96037" y="4893"/>
                  <a:pt x="95655" y="4845"/>
                  <a:pt x="95427" y="4639"/>
                </a:cubicBezTo>
                <a:cubicBezTo>
                  <a:pt x="95232" y="4469"/>
                  <a:pt x="95087" y="4192"/>
                  <a:pt x="94829" y="4192"/>
                </a:cubicBezTo>
                <a:cubicBezTo>
                  <a:pt x="94674" y="4192"/>
                  <a:pt x="94528" y="4299"/>
                  <a:pt x="94380" y="4299"/>
                </a:cubicBezTo>
                <a:cubicBezTo>
                  <a:pt x="94360" y="4299"/>
                  <a:pt x="94340" y="4297"/>
                  <a:pt x="94319" y="4293"/>
                </a:cubicBezTo>
                <a:cubicBezTo>
                  <a:pt x="94218" y="4255"/>
                  <a:pt x="94130" y="4186"/>
                  <a:pt x="94067" y="4091"/>
                </a:cubicBezTo>
                <a:cubicBezTo>
                  <a:pt x="93425" y="3368"/>
                  <a:pt x="92997" y="3443"/>
                  <a:pt x="92129" y="3330"/>
                </a:cubicBezTo>
                <a:cubicBezTo>
                  <a:pt x="91374" y="3235"/>
                  <a:pt x="90820" y="2644"/>
                  <a:pt x="90216" y="2247"/>
                </a:cubicBezTo>
                <a:cubicBezTo>
                  <a:pt x="89746" y="1932"/>
                  <a:pt x="89254" y="1398"/>
                  <a:pt x="88660" y="1398"/>
                </a:cubicBezTo>
                <a:cubicBezTo>
                  <a:pt x="88625" y="1398"/>
                  <a:pt x="88590" y="1400"/>
                  <a:pt x="88554" y="1404"/>
                </a:cubicBezTo>
                <a:cubicBezTo>
                  <a:pt x="88069" y="1454"/>
                  <a:pt x="87648" y="1738"/>
                  <a:pt x="87232" y="1989"/>
                </a:cubicBezTo>
                <a:cubicBezTo>
                  <a:pt x="86597" y="2373"/>
                  <a:pt x="85930" y="2707"/>
                  <a:pt x="85243" y="2984"/>
                </a:cubicBezTo>
                <a:cubicBezTo>
                  <a:pt x="84866" y="3135"/>
                  <a:pt x="84476" y="3273"/>
                  <a:pt x="84073" y="3298"/>
                </a:cubicBezTo>
                <a:cubicBezTo>
                  <a:pt x="84011" y="3303"/>
                  <a:pt x="83949" y="3306"/>
                  <a:pt x="83887" y="3306"/>
                </a:cubicBezTo>
                <a:cubicBezTo>
                  <a:pt x="83240" y="3306"/>
                  <a:pt x="82607" y="3054"/>
                  <a:pt x="81958" y="2940"/>
                </a:cubicBezTo>
                <a:cubicBezTo>
                  <a:pt x="81685" y="2891"/>
                  <a:pt x="81409" y="2866"/>
                  <a:pt x="81133" y="2866"/>
                </a:cubicBezTo>
                <a:cubicBezTo>
                  <a:pt x="80488" y="2866"/>
                  <a:pt x="79847" y="2999"/>
                  <a:pt x="79252" y="3254"/>
                </a:cubicBezTo>
                <a:cubicBezTo>
                  <a:pt x="78918" y="3399"/>
                  <a:pt x="78591" y="3582"/>
                  <a:pt x="78232" y="3663"/>
                </a:cubicBezTo>
                <a:cubicBezTo>
                  <a:pt x="78072" y="3700"/>
                  <a:pt x="77910" y="3714"/>
                  <a:pt x="77748" y="3714"/>
                </a:cubicBezTo>
                <a:cubicBezTo>
                  <a:pt x="77235" y="3714"/>
                  <a:pt x="76716" y="3570"/>
                  <a:pt x="76199" y="3512"/>
                </a:cubicBezTo>
                <a:cubicBezTo>
                  <a:pt x="76029" y="3493"/>
                  <a:pt x="75859" y="3484"/>
                  <a:pt x="75688" y="3484"/>
                </a:cubicBezTo>
                <a:cubicBezTo>
                  <a:pt x="75176" y="3484"/>
                  <a:pt x="74665" y="3569"/>
                  <a:pt x="74179" y="3739"/>
                </a:cubicBezTo>
                <a:cubicBezTo>
                  <a:pt x="73795" y="3871"/>
                  <a:pt x="73430" y="4054"/>
                  <a:pt x="73034" y="4117"/>
                </a:cubicBezTo>
                <a:cubicBezTo>
                  <a:pt x="72920" y="4134"/>
                  <a:pt x="72807" y="4141"/>
                  <a:pt x="72694" y="4141"/>
                </a:cubicBezTo>
                <a:cubicBezTo>
                  <a:pt x="72196" y="4141"/>
                  <a:pt x="71698" y="4000"/>
                  <a:pt x="71196" y="3959"/>
                </a:cubicBezTo>
                <a:cubicBezTo>
                  <a:pt x="71088" y="3950"/>
                  <a:pt x="70980" y="3946"/>
                  <a:pt x="70872" y="3946"/>
                </a:cubicBezTo>
                <a:cubicBezTo>
                  <a:pt x="70747" y="3946"/>
                  <a:pt x="70622" y="3952"/>
                  <a:pt x="70497" y="3966"/>
                </a:cubicBezTo>
                <a:cubicBezTo>
                  <a:pt x="70409" y="3903"/>
                  <a:pt x="70315" y="3846"/>
                  <a:pt x="70214" y="3796"/>
                </a:cubicBezTo>
                <a:cubicBezTo>
                  <a:pt x="69673" y="3509"/>
                  <a:pt x="69073" y="3362"/>
                  <a:pt x="68463" y="3362"/>
                </a:cubicBezTo>
                <a:cubicBezTo>
                  <a:pt x="68363" y="3362"/>
                  <a:pt x="68263" y="3366"/>
                  <a:pt x="68162" y="3374"/>
                </a:cubicBezTo>
                <a:cubicBezTo>
                  <a:pt x="67660" y="3415"/>
                  <a:pt x="67162" y="3556"/>
                  <a:pt x="66664" y="3556"/>
                </a:cubicBezTo>
                <a:cubicBezTo>
                  <a:pt x="66551" y="3556"/>
                  <a:pt x="66438" y="3549"/>
                  <a:pt x="66324" y="3531"/>
                </a:cubicBezTo>
                <a:cubicBezTo>
                  <a:pt x="65928" y="3475"/>
                  <a:pt x="65563" y="3292"/>
                  <a:pt x="65185" y="3160"/>
                </a:cubicBezTo>
                <a:cubicBezTo>
                  <a:pt x="64694" y="2990"/>
                  <a:pt x="64182" y="2905"/>
                  <a:pt x="63670" y="2905"/>
                </a:cubicBezTo>
                <a:cubicBezTo>
                  <a:pt x="63499" y="2905"/>
                  <a:pt x="63329" y="2914"/>
                  <a:pt x="63159" y="2933"/>
                </a:cubicBezTo>
                <a:cubicBezTo>
                  <a:pt x="62642" y="2991"/>
                  <a:pt x="62122" y="3135"/>
                  <a:pt x="61610" y="3135"/>
                </a:cubicBezTo>
                <a:cubicBezTo>
                  <a:pt x="61448" y="3135"/>
                  <a:pt x="61286" y="3121"/>
                  <a:pt x="61126" y="3084"/>
                </a:cubicBezTo>
                <a:cubicBezTo>
                  <a:pt x="60767" y="3003"/>
                  <a:pt x="60446" y="2820"/>
                  <a:pt x="60106" y="2675"/>
                </a:cubicBezTo>
                <a:cubicBezTo>
                  <a:pt x="59514" y="2417"/>
                  <a:pt x="58877" y="2286"/>
                  <a:pt x="58236" y="2286"/>
                </a:cubicBezTo>
                <a:cubicBezTo>
                  <a:pt x="57956" y="2286"/>
                  <a:pt x="57677" y="2311"/>
                  <a:pt x="57400" y="2361"/>
                </a:cubicBezTo>
                <a:cubicBezTo>
                  <a:pt x="56746" y="2476"/>
                  <a:pt x="56113" y="2725"/>
                  <a:pt x="55457" y="2725"/>
                </a:cubicBezTo>
                <a:cubicBezTo>
                  <a:pt x="55400" y="2725"/>
                  <a:pt x="55343" y="2723"/>
                  <a:pt x="55285" y="2719"/>
                </a:cubicBezTo>
                <a:cubicBezTo>
                  <a:pt x="54882" y="2688"/>
                  <a:pt x="54492" y="2556"/>
                  <a:pt x="54121" y="2405"/>
                </a:cubicBezTo>
                <a:cubicBezTo>
                  <a:pt x="53428" y="2128"/>
                  <a:pt x="52768" y="1794"/>
                  <a:pt x="52138" y="1404"/>
                </a:cubicBezTo>
                <a:cubicBezTo>
                  <a:pt x="51717" y="1152"/>
                  <a:pt x="51295" y="869"/>
                  <a:pt x="50810" y="819"/>
                </a:cubicBezTo>
                <a:cubicBezTo>
                  <a:pt x="50775" y="815"/>
                  <a:pt x="50740" y="813"/>
                  <a:pt x="50705" y="813"/>
                </a:cubicBezTo>
                <a:cubicBezTo>
                  <a:pt x="50116" y="813"/>
                  <a:pt x="49618" y="1347"/>
                  <a:pt x="49149" y="1662"/>
                </a:cubicBezTo>
                <a:cubicBezTo>
                  <a:pt x="48544" y="2065"/>
                  <a:pt x="47991" y="2650"/>
                  <a:pt x="47242" y="2751"/>
                </a:cubicBezTo>
                <a:cubicBezTo>
                  <a:pt x="46367" y="2864"/>
                  <a:pt x="45939" y="2782"/>
                  <a:pt x="45297" y="3512"/>
                </a:cubicBezTo>
                <a:cubicBezTo>
                  <a:pt x="45234" y="3600"/>
                  <a:pt x="45146" y="3670"/>
                  <a:pt x="45045" y="3707"/>
                </a:cubicBezTo>
                <a:cubicBezTo>
                  <a:pt x="45023" y="3713"/>
                  <a:pt x="45000" y="3716"/>
                  <a:pt x="44978" y="3716"/>
                </a:cubicBezTo>
                <a:cubicBezTo>
                  <a:pt x="44832" y="3716"/>
                  <a:pt x="44688" y="3607"/>
                  <a:pt x="44535" y="3607"/>
                </a:cubicBezTo>
                <a:cubicBezTo>
                  <a:pt x="44284" y="3607"/>
                  <a:pt x="44133" y="3884"/>
                  <a:pt x="43944" y="4054"/>
                </a:cubicBezTo>
                <a:cubicBezTo>
                  <a:pt x="43708" y="4264"/>
                  <a:pt x="43314" y="4311"/>
                  <a:pt x="42927" y="4311"/>
                </a:cubicBezTo>
                <a:cubicBezTo>
                  <a:pt x="42642" y="4311"/>
                  <a:pt x="42361" y="4286"/>
                  <a:pt x="42150" y="4280"/>
                </a:cubicBezTo>
                <a:cubicBezTo>
                  <a:pt x="42122" y="4280"/>
                  <a:pt x="42095" y="4279"/>
                  <a:pt x="42067" y="4279"/>
                </a:cubicBezTo>
                <a:cubicBezTo>
                  <a:pt x="41744" y="4279"/>
                  <a:pt x="41419" y="4313"/>
                  <a:pt x="41096" y="4313"/>
                </a:cubicBezTo>
                <a:cubicBezTo>
                  <a:pt x="40804" y="4313"/>
                  <a:pt x="40514" y="4285"/>
                  <a:pt x="40230" y="4179"/>
                </a:cubicBezTo>
                <a:cubicBezTo>
                  <a:pt x="40016" y="4098"/>
                  <a:pt x="39809" y="3984"/>
                  <a:pt x="39582" y="3928"/>
                </a:cubicBezTo>
                <a:cubicBezTo>
                  <a:pt x="39457" y="3895"/>
                  <a:pt x="39329" y="3881"/>
                  <a:pt x="39201" y="3881"/>
                </a:cubicBezTo>
                <a:cubicBezTo>
                  <a:pt x="38882" y="3881"/>
                  <a:pt x="38557" y="3966"/>
                  <a:pt x="38248" y="4060"/>
                </a:cubicBezTo>
                <a:cubicBezTo>
                  <a:pt x="37678" y="4236"/>
                  <a:pt x="37091" y="4451"/>
                  <a:pt x="36500" y="4451"/>
                </a:cubicBezTo>
                <a:cubicBezTo>
                  <a:pt x="36374" y="4451"/>
                  <a:pt x="36247" y="4441"/>
                  <a:pt x="36121" y="4419"/>
                </a:cubicBezTo>
                <a:cubicBezTo>
                  <a:pt x="35498" y="4307"/>
                  <a:pt x="35106" y="3922"/>
                  <a:pt x="34494" y="3922"/>
                </a:cubicBezTo>
                <a:cubicBezTo>
                  <a:pt x="34450" y="3922"/>
                  <a:pt x="34405" y="3924"/>
                  <a:pt x="34358" y="3928"/>
                </a:cubicBezTo>
                <a:cubicBezTo>
                  <a:pt x="33932" y="3963"/>
                  <a:pt x="33522" y="4077"/>
                  <a:pt x="33105" y="4077"/>
                </a:cubicBezTo>
                <a:cubicBezTo>
                  <a:pt x="32931" y="4077"/>
                  <a:pt x="32755" y="4057"/>
                  <a:pt x="32577" y="4003"/>
                </a:cubicBezTo>
                <a:cubicBezTo>
                  <a:pt x="32135" y="3877"/>
                  <a:pt x="31681" y="3814"/>
                  <a:pt x="31228" y="3814"/>
                </a:cubicBezTo>
                <a:cubicBezTo>
                  <a:pt x="30798" y="3814"/>
                  <a:pt x="30369" y="3871"/>
                  <a:pt x="29953" y="3984"/>
                </a:cubicBezTo>
                <a:cubicBezTo>
                  <a:pt x="29354" y="4145"/>
                  <a:pt x="28996" y="4333"/>
                  <a:pt x="28499" y="4333"/>
                </a:cubicBezTo>
                <a:cubicBezTo>
                  <a:pt x="28333" y="4333"/>
                  <a:pt x="28150" y="4312"/>
                  <a:pt x="27939" y="4261"/>
                </a:cubicBezTo>
                <a:cubicBezTo>
                  <a:pt x="27076" y="4054"/>
                  <a:pt x="26252" y="3758"/>
                  <a:pt x="25383" y="3575"/>
                </a:cubicBezTo>
                <a:cubicBezTo>
                  <a:pt x="24811" y="3456"/>
                  <a:pt x="24213" y="3386"/>
                  <a:pt x="23671" y="3172"/>
                </a:cubicBezTo>
                <a:cubicBezTo>
                  <a:pt x="22048" y="2543"/>
                  <a:pt x="20588" y="2052"/>
                  <a:pt x="18813" y="1845"/>
                </a:cubicBezTo>
                <a:cubicBezTo>
                  <a:pt x="17340" y="1675"/>
                  <a:pt x="16031" y="1895"/>
                  <a:pt x="14615" y="1297"/>
                </a:cubicBezTo>
                <a:cubicBezTo>
                  <a:pt x="13740" y="926"/>
                  <a:pt x="12727" y="0"/>
                  <a:pt x="117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11"/>
          <p:cNvGrpSpPr/>
          <p:nvPr/>
        </p:nvGrpSpPr>
        <p:grpSpPr>
          <a:xfrm>
            <a:off x="-137225" y="3430649"/>
            <a:ext cx="9281224" cy="1911660"/>
            <a:chOff x="-137225" y="3430649"/>
            <a:chExt cx="9281224" cy="1911660"/>
          </a:xfrm>
        </p:grpSpPr>
        <p:sp>
          <p:nvSpPr>
            <p:cNvPr id="201" name="Google Shape;201;p11"/>
            <p:cNvSpPr/>
            <p:nvPr/>
          </p:nvSpPr>
          <p:spPr>
            <a:xfrm>
              <a:off x="1569582" y="3430649"/>
              <a:ext cx="1818285" cy="1049122"/>
            </a:xfrm>
            <a:custGeom>
              <a:rect b="b" l="l" r="r" t="t"/>
              <a:pathLst>
                <a:path extrusionOk="0" h="12314" w="21342">
                  <a:moveTo>
                    <a:pt x="9023" y="6758"/>
                  </a:moveTo>
                  <a:cubicBezTo>
                    <a:pt x="9044" y="6758"/>
                    <a:pt x="9069" y="6764"/>
                    <a:pt x="9095" y="6775"/>
                  </a:cubicBezTo>
                  <a:cubicBezTo>
                    <a:pt x="9170" y="6812"/>
                    <a:pt x="9089" y="7026"/>
                    <a:pt x="9045" y="7026"/>
                  </a:cubicBezTo>
                  <a:cubicBezTo>
                    <a:pt x="9007" y="7026"/>
                    <a:pt x="8963" y="6875"/>
                    <a:pt x="8963" y="6819"/>
                  </a:cubicBezTo>
                  <a:cubicBezTo>
                    <a:pt x="8959" y="6778"/>
                    <a:pt x="8984" y="6758"/>
                    <a:pt x="9023" y="6758"/>
                  </a:cubicBezTo>
                  <a:close/>
                  <a:moveTo>
                    <a:pt x="8626" y="6721"/>
                  </a:moveTo>
                  <a:cubicBezTo>
                    <a:pt x="8671" y="6721"/>
                    <a:pt x="8761" y="6742"/>
                    <a:pt x="8786" y="6768"/>
                  </a:cubicBezTo>
                  <a:cubicBezTo>
                    <a:pt x="8818" y="6831"/>
                    <a:pt x="8837" y="6894"/>
                    <a:pt x="8849" y="6963"/>
                  </a:cubicBezTo>
                  <a:cubicBezTo>
                    <a:pt x="8849" y="7001"/>
                    <a:pt x="8711" y="7033"/>
                    <a:pt x="8661" y="7033"/>
                  </a:cubicBezTo>
                  <a:cubicBezTo>
                    <a:pt x="8604" y="7033"/>
                    <a:pt x="8566" y="6900"/>
                    <a:pt x="8566" y="6850"/>
                  </a:cubicBezTo>
                  <a:cubicBezTo>
                    <a:pt x="8566" y="6806"/>
                    <a:pt x="8579" y="6762"/>
                    <a:pt x="8610" y="6724"/>
                  </a:cubicBezTo>
                  <a:lnTo>
                    <a:pt x="8604" y="6724"/>
                  </a:lnTo>
                  <a:cubicBezTo>
                    <a:pt x="8608" y="6722"/>
                    <a:pt x="8616" y="6721"/>
                    <a:pt x="8626" y="6721"/>
                  </a:cubicBezTo>
                  <a:close/>
                  <a:moveTo>
                    <a:pt x="12405" y="6737"/>
                  </a:moveTo>
                  <a:cubicBezTo>
                    <a:pt x="12431" y="6806"/>
                    <a:pt x="12437" y="6869"/>
                    <a:pt x="12443" y="6938"/>
                  </a:cubicBezTo>
                  <a:cubicBezTo>
                    <a:pt x="12443" y="6989"/>
                    <a:pt x="12292" y="7033"/>
                    <a:pt x="12242" y="7033"/>
                  </a:cubicBezTo>
                  <a:cubicBezTo>
                    <a:pt x="12185" y="7033"/>
                    <a:pt x="12141" y="6932"/>
                    <a:pt x="12141" y="6894"/>
                  </a:cubicBezTo>
                  <a:cubicBezTo>
                    <a:pt x="12147" y="6844"/>
                    <a:pt x="12179" y="6806"/>
                    <a:pt x="12217" y="6781"/>
                  </a:cubicBezTo>
                  <a:lnTo>
                    <a:pt x="12217" y="6781"/>
                  </a:lnTo>
                  <a:lnTo>
                    <a:pt x="12210" y="6787"/>
                  </a:lnTo>
                  <a:cubicBezTo>
                    <a:pt x="12273" y="6756"/>
                    <a:pt x="12336" y="6737"/>
                    <a:pt x="12405" y="6737"/>
                  </a:cubicBezTo>
                  <a:close/>
                  <a:moveTo>
                    <a:pt x="9051" y="7121"/>
                  </a:moveTo>
                  <a:cubicBezTo>
                    <a:pt x="9089" y="7121"/>
                    <a:pt x="9189" y="7171"/>
                    <a:pt x="9183" y="7196"/>
                  </a:cubicBezTo>
                  <a:cubicBezTo>
                    <a:pt x="9183" y="7202"/>
                    <a:pt x="9174" y="7204"/>
                    <a:pt x="9160" y="7204"/>
                  </a:cubicBezTo>
                  <a:cubicBezTo>
                    <a:pt x="9125" y="7204"/>
                    <a:pt x="9061" y="7189"/>
                    <a:pt x="9038" y="7171"/>
                  </a:cubicBezTo>
                  <a:cubicBezTo>
                    <a:pt x="9007" y="7146"/>
                    <a:pt x="9013" y="7121"/>
                    <a:pt x="9051" y="7121"/>
                  </a:cubicBezTo>
                  <a:close/>
                  <a:moveTo>
                    <a:pt x="8669" y="7114"/>
                  </a:moveTo>
                  <a:lnTo>
                    <a:pt x="8669" y="7114"/>
                  </a:lnTo>
                  <a:cubicBezTo>
                    <a:pt x="8731" y="7118"/>
                    <a:pt x="8773" y="7272"/>
                    <a:pt x="8736" y="7322"/>
                  </a:cubicBezTo>
                  <a:cubicBezTo>
                    <a:pt x="8728" y="7333"/>
                    <a:pt x="8716" y="7338"/>
                    <a:pt x="8703" y="7338"/>
                  </a:cubicBezTo>
                  <a:cubicBezTo>
                    <a:pt x="8654" y="7338"/>
                    <a:pt x="8584" y="7277"/>
                    <a:pt x="8579" y="7228"/>
                  </a:cubicBezTo>
                  <a:cubicBezTo>
                    <a:pt x="8566" y="7166"/>
                    <a:pt x="8608" y="7117"/>
                    <a:pt x="8669" y="7114"/>
                  </a:cubicBezTo>
                  <a:close/>
                  <a:moveTo>
                    <a:pt x="12379" y="9079"/>
                  </a:moveTo>
                  <a:lnTo>
                    <a:pt x="12374" y="9084"/>
                  </a:lnTo>
                  <a:cubicBezTo>
                    <a:pt x="12375" y="9082"/>
                    <a:pt x="12377" y="9081"/>
                    <a:pt x="12379" y="9079"/>
                  </a:cubicBezTo>
                  <a:close/>
                  <a:moveTo>
                    <a:pt x="12403" y="9074"/>
                  </a:moveTo>
                  <a:cubicBezTo>
                    <a:pt x="12459" y="9074"/>
                    <a:pt x="12569" y="9130"/>
                    <a:pt x="12569" y="9191"/>
                  </a:cubicBezTo>
                  <a:cubicBezTo>
                    <a:pt x="12569" y="9273"/>
                    <a:pt x="12456" y="9336"/>
                    <a:pt x="12412" y="9336"/>
                  </a:cubicBezTo>
                  <a:cubicBezTo>
                    <a:pt x="12368" y="9336"/>
                    <a:pt x="12330" y="9242"/>
                    <a:pt x="12330" y="9210"/>
                  </a:cubicBezTo>
                  <a:cubicBezTo>
                    <a:pt x="12336" y="9160"/>
                    <a:pt x="12349" y="9117"/>
                    <a:pt x="12379" y="9079"/>
                  </a:cubicBezTo>
                  <a:lnTo>
                    <a:pt x="12379" y="9079"/>
                  </a:lnTo>
                  <a:cubicBezTo>
                    <a:pt x="12385" y="9075"/>
                    <a:pt x="12393" y="9074"/>
                    <a:pt x="12403" y="9074"/>
                  </a:cubicBezTo>
                  <a:close/>
                  <a:moveTo>
                    <a:pt x="8487" y="9121"/>
                  </a:moveTo>
                  <a:cubicBezTo>
                    <a:pt x="8563" y="9121"/>
                    <a:pt x="8667" y="9158"/>
                    <a:pt x="8667" y="9204"/>
                  </a:cubicBezTo>
                  <a:cubicBezTo>
                    <a:pt x="8673" y="9276"/>
                    <a:pt x="8576" y="9337"/>
                    <a:pt x="8529" y="9337"/>
                  </a:cubicBezTo>
                  <a:cubicBezTo>
                    <a:pt x="8526" y="9337"/>
                    <a:pt x="8524" y="9336"/>
                    <a:pt x="8522" y="9336"/>
                  </a:cubicBezTo>
                  <a:cubicBezTo>
                    <a:pt x="8478" y="9330"/>
                    <a:pt x="8434" y="9254"/>
                    <a:pt x="8415" y="9166"/>
                  </a:cubicBezTo>
                  <a:lnTo>
                    <a:pt x="8409" y="9172"/>
                  </a:lnTo>
                  <a:cubicBezTo>
                    <a:pt x="8402" y="9136"/>
                    <a:pt x="8439" y="9121"/>
                    <a:pt x="8487" y="9121"/>
                  </a:cubicBezTo>
                  <a:close/>
                  <a:moveTo>
                    <a:pt x="8838" y="9107"/>
                  </a:moveTo>
                  <a:cubicBezTo>
                    <a:pt x="8994" y="9107"/>
                    <a:pt x="9019" y="9355"/>
                    <a:pt x="8865" y="9355"/>
                  </a:cubicBezTo>
                  <a:cubicBezTo>
                    <a:pt x="8851" y="9355"/>
                    <a:pt x="8835" y="9353"/>
                    <a:pt x="8818" y="9349"/>
                  </a:cubicBezTo>
                  <a:cubicBezTo>
                    <a:pt x="8818" y="9267"/>
                    <a:pt x="8812" y="9185"/>
                    <a:pt x="8812" y="9110"/>
                  </a:cubicBezTo>
                  <a:cubicBezTo>
                    <a:pt x="8821" y="9108"/>
                    <a:pt x="8829" y="9107"/>
                    <a:pt x="8838" y="9107"/>
                  </a:cubicBezTo>
                  <a:close/>
                  <a:moveTo>
                    <a:pt x="3814" y="9302"/>
                  </a:moveTo>
                  <a:cubicBezTo>
                    <a:pt x="3855" y="9302"/>
                    <a:pt x="3865" y="9332"/>
                    <a:pt x="3846" y="9399"/>
                  </a:cubicBezTo>
                  <a:cubicBezTo>
                    <a:pt x="3827" y="9405"/>
                    <a:pt x="3812" y="9407"/>
                    <a:pt x="3799" y="9407"/>
                  </a:cubicBezTo>
                  <a:cubicBezTo>
                    <a:pt x="3755" y="9407"/>
                    <a:pt x="3745" y="9374"/>
                    <a:pt x="3764" y="9311"/>
                  </a:cubicBezTo>
                  <a:cubicBezTo>
                    <a:pt x="3784" y="9305"/>
                    <a:pt x="3800" y="9302"/>
                    <a:pt x="3814" y="9302"/>
                  </a:cubicBezTo>
                  <a:close/>
                  <a:moveTo>
                    <a:pt x="12432" y="9506"/>
                  </a:moveTo>
                  <a:cubicBezTo>
                    <a:pt x="12459" y="9506"/>
                    <a:pt x="12486" y="9511"/>
                    <a:pt x="12512" y="9519"/>
                  </a:cubicBezTo>
                  <a:cubicBezTo>
                    <a:pt x="12550" y="9550"/>
                    <a:pt x="12449" y="9582"/>
                    <a:pt x="12405" y="9582"/>
                  </a:cubicBezTo>
                  <a:cubicBezTo>
                    <a:pt x="12355" y="9575"/>
                    <a:pt x="12317" y="9556"/>
                    <a:pt x="12324" y="9537"/>
                  </a:cubicBezTo>
                  <a:cubicBezTo>
                    <a:pt x="12357" y="9515"/>
                    <a:pt x="12394" y="9506"/>
                    <a:pt x="12432" y="9506"/>
                  </a:cubicBezTo>
                  <a:close/>
                  <a:moveTo>
                    <a:pt x="8593" y="9442"/>
                  </a:moveTo>
                  <a:cubicBezTo>
                    <a:pt x="8652" y="9442"/>
                    <a:pt x="8552" y="9588"/>
                    <a:pt x="8516" y="9588"/>
                  </a:cubicBezTo>
                  <a:cubicBezTo>
                    <a:pt x="8472" y="9588"/>
                    <a:pt x="8447" y="9537"/>
                    <a:pt x="8447" y="9512"/>
                  </a:cubicBezTo>
                  <a:cubicBezTo>
                    <a:pt x="8447" y="9481"/>
                    <a:pt x="8510" y="9449"/>
                    <a:pt x="8585" y="9443"/>
                  </a:cubicBezTo>
                  <a:cubicBezTo>
                    <a:pt x="8588" y="9443"/>
                    <a:pt x="8591" y="9442"/>
                    <a:pt x="8593" y="9442"/>
                  </a:cubicBezTo>
                  <a:close/>
                  <a:moveTo>
                    <a:pt x="8897" y="9424"/>
                  </a:moveTo>
                  <a:cubicBezTo>
                    <a:pt x="8989" y="9424"/>
                    <a:pt x="9035" y="9570"/>
                    <a:pt x="8906" y="9582"/>
                  </a:cubicBezTo>
                  <a:cubicBezTo>
                    <a:pt x="8895" y="9586"/>
                    <a:pt x="8884" y="9588"/>
                    <a:pt x="8873" y="9588"/>
                  </a:cubicBezTo>
                  <a:cubicBezTo>
                    <a:pt x="8787" y="9588"/>
                    <a:pt x="8744" y="9442"/>
                    <a:pt x="8862" y="9430"/>
                  </a:cubicBezTo>
                  <a:cubicBezTo>
                    <a:pt x="8874" y="9426"/>
                    <a:pt x="8886" y="9424"/>
                    <a:pt x="8897" y="9424"/>
                  </a:cubicBezTo>
                  <a:close/>
                  <a:moveTo>
                    <a:pt x="3689" y="9486"/>
                  </a:moveTo>
                  <a:cubicBezTo>
                    <a:pt x="3753" y="9486"/>
                    <a:pt x="3808" y="9590"/>
                    <a:pt x="3745" y="9632"/>
                  </a:cubicBezTo>
                  <a:cubicBezTo>
                    <a:pt x="3732" y="9640"/>
                    <a:pt x="3719" y="9644"/>
                    <a:pt x="3706" y="9644"/>
                  </a:cubicBezTo>
                  <a:cubicBezTo>
                    <a:pt x="3639" y="9644"/>
                    <a:pt x="3587" y="9547"/>
                    <a:pt x="3651" y="9500"/>
                  </a:cubicBezTo>
                  <a:cubicBezTo>
                    <a:pt x="3663" y="9490"/>
                    <a:pt x="3676" y="9486"/>
                    <a:pt x="3689" y="9486"/>
                  </a:cubicBezTo>
                  <a:close/>
                  <a:moveTo>
                    <a:pt x="12401" y="9676"/>
                  </a:moveTo>
                  <a:cubicBezTo>
                    <a:pt x="12447" y="9678"/>
                    <a:pt x="12563" y="9733"/>
                    <a:pt x="12563" y="9758"/>
                  </a:cubicBezTo>
                  <a:cubicBezTo>
                    <a:pt x="12556" y="9783"/>
                    <a:pt x="12443" y="9796"/>
                    <a:pt x="12405" y="9796"/>
                  </a:cubicBezTo>
                  <a:cubicBezTo>
                    <a:pt x="12361" y="9789"/>
                    <a:pt x="12330" y="9758"/>
                    <a:pt x="12324" y="9720"/>
                  </a:cubicBezTo>
                  <a:cubicBezTo>
                    <a:pt x="12324" y="9696"/>
                    <a:pt x="12353" y="9677"/>
                    <a:pt x="12401" y="9676"/>
                  </a:cubicBezTo>
                  <a:close/>
                  <a:moveTo>
                    <a:pt x="18998" y="9750"/>
                  </a:moveTo>
                  <a:cubicBezTo>
                    <a:pt x="19070" y="9750"/>
                    <a:pt x="19127" y="9877"/>
                    <a:pt x="19089" y="9940"/>
                  </a:cubicBezTo>
                  <a:cubicBezTo>
                    <a:pt x="19079" y="9945"/>
                    <a:pt x="19070" y="9947"/>
                    <a:pt x="19060" y="9947"/>
                  </a:cubicBezTo>
                  <a:cubicBezTo>
                    <a:pt x="18990" y="9947"/>
                    <a:pt x="18930" y="9837"/>
                    <a:pt x="18963" y="9770"/>
                  </a:cubicBezTo>
                  <a:lnTo>
                    <a:pt x="18957" y="9764"/>
                  </a:lnTo>
                  <a:cubicBezTo>
                    <a:pt x="18971" y="9754"/>
                    <a:pt x="18985" y="9750"/>
                    <a:pt x="18998" y="9750"/>
                  </a:cubicBezTo>
                  <a:close/>
                  <a:moveTo>
                    <a:pt x="2523" y="9801"/>
                  </a:moveTo>
                  <a:cubicBezTo>
                    <a:pt x="2536" y="9801"/>
                    <a:pt x="2550" y="9812"/>
                    <a:pt x="2562" y="9833"/>
                  </a:cubicBezTo>
                  <a:lnTo>
                    <a:pt x="2562" y="9827"/>
                  </a:lnTo>
                  <a:cubicBezTo>
                    <a:pt x="2579" y="9867"/>
                    <a:pt x="2639" y="9955"/>
                    <a:pt x="2668" y="9955"/>
                  </a:cubicBezTo>
                  <a:cubicBezTo>
                    <a:pt x="2671" y="9955"/>
                    <a:pt x="2673" y="9954"/>
                    <a:pt x="2675" y="9953"/>
                  </a:cubicBezTo>
                  <a:cubicBezTo>
                    <a:pt x="2677" y="9951"/>
                    <a:pt x="2679" y="9951"/>
                    <a:pt x="2681" y="9951"/>
                  </a:cubicBezTo>
                  <a:cubicBezTo>
                    <a:pt x="2714" y="9951"/>
                    <a:pt x="2762" y="10115"/>
                    <a:pt x="2744" y="10186"/>
                  </a:cubicBezTo>
                  <a:cubicBezTo>
                    <a:pt x="2738" y="10261"/>
                    <a:pt x="2713" y="10337"/>
                    <a:pt x="2682" y="10400"/>
                  </a:cubicBezTo>
                  <a:cubicBezTo>
                    <a:pt x="2680" y="10400"/>
                    <a:pt x="2679" y="10400"/>
                    <a:pt x="2678" y="10400"/>
                  </a:cubicBezTo>
                  <a:cubicBezTo>
                    <a:pt x="2661" y="10400"/>
                    <a:pt x="2644" y="10354"/>
                    <a:pt x="2644" y="10324"/>
                  </a:cubicBezTo>
                  <a:cubicBezTo>
                    <a:pt x="2656" y="10255"/>
                    <a:pt x="2675" y="10192"/>
                    <a:pt x="2707" y="10135"/>
                  </a:cubicBezTo>
                  <a:cubicBezTo>
                    <a:pt x="2726" y="10091"/>
                    <a:pt x="2575" y="10047"/>
                    <a:pt x="2518" y="10035"/>
                  </a:cubicBezTo>
                  <a:cubicBezTo>
                    <a:pt x="2455" y="10028"/>
                    <a:pt x="2461" y="9890"/>
                    <a:pt x="2486" y="9840"/>
                  </a:cubicBezTo>
                  <a:cubicBezTo>
                    <a:pt x="2496" y="9814"/>
                    <a:pt x="2509" y="9801"/>
                    <a:pt x="2523" y="9801"/>
                  </a:cubicBezTo>
                  <a:close/>
                  <a:moveTo>
                    <a:pt x="18283" y="10300"/>
                  </a:moveTo>
                  <a:cubicBezTo>
                    <a:pt x="18335" y="10300"/>
                    <a:pt x="18348" y="10333"/>
                    <a:pt x="18328" y="10400"/>
                  </a:cubicBezTo>
                  <a:cubicBezTo>
                    <a:pt x="18309" y="10405"/>
                    <a:pt x="18294" y="10408"/>
                    <a:pt x="18281" y="10408"/>
                  </a:cubicBezTo>
                  <a:cubicBezTo>
                    <a:pt x="18237" y="10408"/>
                    <a:pt x="18226" y="10375"/>
                    <a:pt x="18246" y="10312"/>
                  </a:cubicBezTo>
                  <a:lnTo>
                    <a:pt x="18240" y="10305"/>
                  </a:lnTo>
                  <a:cubicBezTo>
                    <a:pt x="18256" y="10302"/>
                    <a:pt x="18271" y="10300"/>
                    <a:pt x="18283" y="10300"/>
                  </a:cubicBezTo>
                  <a:close/>
                  <a:moveTo>
                    <a:pt x="19039" y="10400"/>
                  </a:moveTo>
                  <a:cubicBezTo>
                    <a:pt x="19089" y="10412"/>
                    <a:pt x="19127" y="10450"/>
                    <a:pt x="19146" y="10500"/>
                  </a:cubicBezTo>
                  <a:cubicBezTo>
                    <a:pt x="19148" y="10512"/>
                    <a:pt x="19135" y="10518"/>
                    <a:pt x="19115" y="10518"/>
                  </a:cubicBezTo>
                  <a:cubicBezTo>
                    <a:pt x="19083" y="10518"/>
                    <a:pt x="19036" y="10503"/>
                    <a:pt x="19020" y="10475"/>
                  </a:cubicBezTo>
                  <a:cubicBezTo>
                    <a:pt x="19001" y="10437"/>
                    <a:pt x="19008" y="10406"/>
                    <a:pt x="19045" y="10406"/>
                  </a:cubicBezTo>
                  <a:lnTo>
                    <a:pt x="19039" y="10400"/>
                  </a:lnTo>
                  <a:close/>
                  <a:moveTo>
                    <a:pt x="19587" y="10547"/>
                  </a:moveTo>
                  <a:cubicBezTo>
                    <a:pt x="19641" y="10547"/>
                    <a:pt x="19694" y="10564"/>
                    <a:pt x="19744" y="10589"/>
                  </a:cubicBezTo>
                  <a:cubicBezTo>
                    <a:pt x="19752" y="10604"/>
                    <a:pt x="19704" y="10612"/>
                    <a:pt x="19654" y="10612"/>
                  </a:cubicBezTo>
                  <a:cubicBezTo>
                    <a:pt x="19621" y="10612"/>
                    <a:pt x="19588" y="10609"/>
                    <a:pt x="19568" y="10601"/>
                  </a:cubicBezTo>
                  <a:cubicBezTo>
                    <a:pt x="19511" y="10589"/>
                    <a:pt x="19505" y="10570"/>
                    <a:pt x="19543" y="10557"/>
                  </a:cubicBezTo>
                  <a:lnTo>
                    <a:pt x="19543" y="10551"/>
                  </a:lnTo>
                  <a:cubicBezTo>
                    <a:pt x="19557" y="10548"/>
                    <a:pt x="19572" y="10547"/>
                    <a:pt x="19587" y="10547"/>
                  </a:cubicBezTo>
                  <a:close/>
                  <a:moveTo>
                    <a:pt x="19077" y="10670"/>
                  </a:moveTo>
                  <a:lnTo>
                    <a:pt x="19077" y="10670"/>
                  </a:lnTo>
                  <a:cubicBezTo>
                    <a:pt x="19201" y="10703"/>
                    <a:pt x="19094" y="10841"/>
                    <a:pt x="19006" y="10841"/>
                  </a:cubicBezTo>
                  <a:cubicBezTo>
                    <a:pt x="18991" y="10841"/>
                    <a:pt x="18976" y="10837"/>
                    <a:pt x="18963" y="10828"/>
                  </a:cubicBezTo>
                  <a:cubicBezTo>
                    <a:pt x="18919" y="10758"/>
                    <a:pt x="19014" y="10677"/>
                    <a:pt x="19077" y="10677"/>
                  </a:cubicBezTo>
                  <a:lnTo>
                    <a:pt x="19077" y="10670"/>
                  </a:lnTo>
                  <a:close/>
                  <a:moveTo>
                    <a:pt x="21054" y="10751"/>
                  </a:moveTo>
                  <a:cubicBezTo>
                    <a:pt x="21074" y="10751"/>
                    <a:pt x="21094" y="10758"/>
                    <a:pt x="21110" y="10777"/>
                  </a:cubicBezTo>
                  <a:cubicBezTo>
                    <a:pt x="21139" y="10837"/>
                    <a:pt x="21068" y="10900"/>
                    <a:pt x="21006" y="10900"/>
                  </a:cubicBezTo>
                  <a:cubicBezTo>
                    <a:pt x="20989" y="10900"/>
                    <a:pt x="20972" y="10895"/>
                    <a:pt x="20959" y="10884"/>
                  </a:cubicBezTo>
                  <a:lnTo>
                    <a:pt x="20959" y="10878"/>
                  </a:lnTo>
                  <a:cubicBezTo>
                    <a:pt x="20930" y="10821"/>
                    <a:pt x="20994" y="10751"/>
                    <a:pt x="21054" y="10751"/>
                  </a:cubicBezTo>
                  <a:close/>
                  <a:moveTo>
                    <a:pt x="19650" y="10863"/>
                  </a:moveTo>
                  <a:cubicBezTo>
                    <a:pt x="19717" y="10863"/>
                    <a:pt x="19782" y="10881"/>
                    <a:pt x="19838" y="10922"/>
                  </a:cubicBezTo>
                  <a:cubicBezTo>
                    <a:pt x="19734" y="11060"/>
                    <a:pt x="19586" y="11094"/>
                    <a:pt x="19430" y="11094"/>
                  </a:cubicBezTo>
                  <a:cubicBezTo>
                    <a:pt x="19380" y="11094"/>
                    <a:pt x="19329" y="11090"/>
                    <a:pt x="19278" y="11086"/>
                  </a:cubicBezTo>
                  <a:lnTo>
                    <a:pt x="19278" y="11079"/>
                  </a:lnTo>
                  <a:cubicBezTo>
                    <a:pt x="19348" y="10953"/>
                    <a:pt x="19502" y="10863"/>
                    <a:pt x="19650" y="10863"/>
                  </a:cubicBezTo>
                  <a:close/>
                  <a:moveTo>
                    <a:pt x="19123" y="10908"/>
                  </a:moveTo>
                  <a:cubicBezTo>
                    <a:pt x="19200" y="10908"/>
                    <a:pt x="19284" y="11006"/>
                    <a:pt x="19222" y="11073"/>
                  </a:cubicBezTo>
                  <a:cubicBezTo>
                    <a:pt x="19205" y="11090"/>
                    <a:pt x="19187" y="11097"/>
                    <a:pt x="19170" y="11097"/>
                  </a:cubicBezTo>
                  <a:cubicBezTo>
                    <a:pt x="19101" y="11097"/>
                    <a:pt x="19038" y="10989"/>
                    <a:pt x="19083" y="10928"/>
                  </a:cubicBezTo>
                  <a:lnTo>
                    <a:pt x="19077" y="10922"/>
                  </a:lnTo>
                  <a:cubicBezTo>
                    <a:pt x="19091" y="10912"/>
                    <a:pt x="19107" y="10908"/>
                    <a:pt x="19123" y="10908"/>
                  </a:cubicBezTo>
                  <a:close/>
                  <a:moveTo>
                    <a:pt x="10456" y="0"/>
                  </a:moveTo>
                  <a:cubicBezTo>
                    <a:pt x="10447" y="0"/>
                    <a:pt x="10440" y="3"/>
                    <a:pt x="10435" y="9"/>
                  </a:cubicBezTo>
                  <a:cubicBezTo>
                    <a:pt x="10404" y="47"/>
                    <a:pt x="10398" y="97"/>
                    <a:pt x="10417" y="141"/>
                  </a:cubicBezTo>
                  <a:cubicBezTo>
                    <a:pt x="10442" y="191"/>
                    <a:pt x="10391" y="3495"/>
                    <a:pt x="10385" y="3584"/>
                  </a:cubicBezTo>
                  <a:cubicBezTo>
                    <a:pt x="10366" y="3691"/>
                    <a:pt x="10335" y="3798"/>
                    <a:pt x="10284" y="3898"/>
                  </a:cubicBezTo>
                  <a:cubicBezTo>
                    <a:pt x="10234" y="3942"/>
                    <a:pt x="10171" y="3968"/>
                    <a:pt x="10108" y="3974"/>
                  </a:cubicBezTo>
                  <a:cubicBezTo>
                    <a:pt x="10070" y="3974"/>
                    <a:pt x="10007" y="4150"/>
                    <a:pt x="9982" y="4213"/>
                  </a:cubicBezTo>
                  <a:cubicBezTo>
                    <a:pt x="9907" y="4326"/>
                    <a:pt x="9806" y="4421"/>
                    <a:pt x="9693" y="4490"/>
                  </a:cubicBezTo>
                  <a:lnTo>
                    <a:pt x="8623" y="5207"/>
                  </a:lnTo>
                  <a:cubicBezTo>
                    <a:pt x="8491" y="5302"/>
                    <a:pt x="8264" y="5447"/>
                    <a:pt x="8126" y="5535"/>
                  </a:cubicBezTo>
                  <a:cubicBezTo>
                    <a:pt x="8126" y="5535"/>
                    <a:pt x="7163" y="5982"/>
                    <a:pt x="7075" y="5988"/>
                  </a:cubicBezTo>
                  <a:cubicBezTo>
                    <a:pt x="6980" y="6013"/>
                    <a:pt x="6911" y="6082"/>
                    <a:pt x="6879" y="6170"/>
                  </a:cubicBezTo>
                  <a:cubicBezTo>
                    <a:pt x="6873" y="6214"/>
                    <a:pt x="6974" y="6277"/>
                    <a:pt x="7012" y="6284"/>
                  </a:cubicBezTo>
                  <a:cubicBezTo>
                    <a:pt x="7049" y="6290"/>
                    <a:pt x="7068" y="6384"/>
                    <a:pt x="7068" y="6416"/>
                  </a:cubicBezTo>
                  <a:cubicBezTo>
                    <a:pt x="7063" y="6441"/>
                    <a:pt x="7144" y="6457"/>
                    <a:pt x="7258" y="6457"/>
                  </a:cubicBezTo>
                  <a:cubicBezTo>
                    <a:pt x="7289" y="6457"/>
                    <a:pt x="7323" y="6456"/>
                    <a:pt x="7358" y="6454"/>
                  </a:cubicBezTo>
                  <a:cubicBezTo>
                    <a:pt x="7358" y="6454"/>
                    <a:pt x="8187" y="6605"/>
                    <a:pt x="8304" y="6605"/>
                  </a:cubicBezTo>
                  <a:cubicBezTo>
                    <a:pt x="8309" y="6605"/>
                    <a:pt x="8312" y="6605"/>
                    <a:pt x="8314" y="6605"/>
                  </a:cubicBezTo>
                  <a:cubicBezTo>
                    <a:pt x="8316" y="6604"/>
                    <a:pt x="8318" y="6604"/>
                    <a:pt x="8320" y="6604"/>
                  </a:cubicBezTo>
                  <a:cubicBezTo>
                    <a:pt x="8375" y="6604"/>
                    <a:pt x="8345" y="6694"/>
                    <a:pt x="8321" y="6737"/>
                  </a:cubicBezTo>
                  <a:cubicBezTo>
                    <a:pt x="8296" y="6775"/>
                    <a:pt x="8358" y="6806"/>
                    <a:pt x="8403" y="6806"/>
                  </a:cubicBezTo>
                  <a:cubicBezTo>
                    <a:pt x="8447" y="6806"/>
                    <a:pt x="8478" y="7121"/>
                    <a:pt x="8478" y="7240"/>
                  </a:cubicBezTo>
                  <a:cubicBezTo>
                    <a:pt x="8484" y="7335"/>
                    <a:pt x="8465" y="7423"/>
                    <a:pt x="8421" y="7505"/>
                  </a:cubicBezTo>
                  <a:cubicBezTo>
                    <a:pt x="8403" y="7523"/>
                    <a:pt x="8434" y="7574"/>
                    <a:pt x="8453" y="7593"/>
                  </a:cubicBezTo>
                  <a:cubicBezTo>
                    <a:pt x="8472" y="7630"/>
                    <a:pt x="8484" y="7681"/>
                    <a:pt x="8478" y="7725"/>
                  </a:cubicBezTo>
                  <a:cubicBezTo>
                    <a:pt x="8472" y="7763"/>
                    <a:pt x="8358" y="7863"/>
                    <a:pt x="8214" y="7939"/>
                  </a:cubicBezTo>
                  <a:cubicBezTo>
                    <a:pt x="8214" y="7939"/>
                    <a:pt x="7011" y="8279"/>
                    <a:pt x="6891" y="8279"/>
                  </a:cubicBezTo>
                  <a:cubicBezTo>
                    <a:pt x="6889" y="8279"/>
                    <a:pt x="6887" y="8279"/>
                    <a:pt x="6886" y="8279"/>
                  </a:cubicBezTo>
                  <a:cubicBezTo>
                    <a:pt x="6882" y="8278"/>
                    <a:pt x="6879" y="8278"/>
                    <a:pt x="6876" y="8278"/>
                  </a:cubicBezTo>
                  <a:cubicBezTo>
                    <a:pt x="6802" y="8278"/>
                    <a:pt x="6709" y="8407"/>
                    <a:pt x="6691" y="8461"/>
                  </a:cubicBezTo>
                  <a:cubicBezTo>
                    <a:pt x="6678" y="8518"/>
                    <a:pt x="6760" y="8575"/>
                    <a:pt x="6798" y="8575"/>
                  </a:cubicBezTo>
                  <a:cubicBezTo>
                    <a:pt x="6835" y="8581"/>
                    <a:pt x="6873" y="8656"/>
                    <a:pt x="6879" y="8688"/>
                  </a:cubicBezTo>
                  <a:cubicBezTo>
                    <a:pt x="6879" y="8723"/>
                    <a:pt x="6978" y="8802"/>
                    <a:pt x="7032" y="8802"/>
                  </a:cubicBezTo>
                  <a:cubicBezTo>
                    <a:pt x="7036" y="8802"/>
                    <a:pt x="7040" y="8802"/>
                    <a:pt x="7043" y="8801"/>
                  </a:cubicBezTo>
                  <a:cubicBezTo>
                    <a:pt x="7044" y="8801"/>
                    <a:pt x="7046" y="8801"/>
                    <a:pt x="7049" y="8801"/>
                  </a:cubicBezTo>
                  <a:cubicBezTo>
                    <a:pt x="7141" y="8801"/>
                    <a:pt x="7964" y="8904"/>
                    <a:pt x="8131" y="8904"/>
                  </a:cubicBezTo>
                  <a:cubicBezTo>
                    <a:pt x="8144" y="8904"/>
                    <a:pt x="8153" y="8903"/>
                    <a:pt x="8157" y="8902"/>
                  </a:cubicBezTo>
                  <a:cubicBezTo>
                    <a:pt x="8162" y="8900"/>
                    <a:pt x="8166" y="8900"/>
                    <a:pt x="8169" y="8900"/>
                  </a:cubicBezTo>
                  <a:cubicBezTo>
                    <a:pt x="8215" y="8900"/>
                    <a:pt x="8186" y="9006"/>
                    <a:pt x="8157" y="9047"/>
                  </a:cubicBezTo>
                  <a:cubicBezTo>
                    <a:pt x="8131" y="9088"/>
                    <a:pt x="8174" y="9113"/>
                    <a:pt x="8215" y="9113"/>
                  </a:cubicBezTo>
                  <a:cubicBezTo>
                    <a:pt x="8223" y="9113"/>
                    <a:pt x="8231" y="9112"/>
                    <a:pt x="8239" y="9110"/>
                  </a:cubicBezTo>
                  <a:cubicBezTo>
                    <a:pt x="8239" y="9109"/>
                    <a:pt x="8240" y="9109"/>
                    <a:pt x="8240" y="9109"/>
                  </a:cubicBezTo>
                  <a:cubicBezTo>
                    <a:pt x="8283" y="9109"/>
                    <a:pt x="8302" y="9482"/>
                    <a:pt x="8283" y="9632"/>
                  </a:cubicBezTo>
                  <a:cubicBezTo>
                    <a:pt x="8264" y="9739"/>
                    <a:pt x="8277" y="9852"/>
                    <a:pt x="8314" y="9959"/>
                  </a:cubicBezTo>
                  <a:cubicBezTo>
                    <a:pt x="8340" y="9978"/>
                    <a:pt x="8283" y="10091"/>
                    <a:pt x="8258" y="10123"/>
                  </a:cubicBezTo>
                  <a:cubicBezTo>
                    <a:pt x="8069" y="10217"/>
                    <a:pt x="7874" y="10286"/>
                    <a:pt x="7666" y="10324"/>
                  </a:cubicBezTo>
                  <a:cubicBezTo>
                    <a:pt x="7660" y="10325"/>
                    <a:pt x="7653" y="10325"/>
                    <a:pt x="7647" y="10325"/>
                  </a:cubicBezTo>
                  <a:cubicBezTo>
                    <a:pt x="7502" y="10325"/>
                    <a:pt x="7364" y="10196"/>
                    <a:pt x="7351" y="10142"/>
                  </a:cubicBezTo>
                  <a:cubicBezTo>
                    <a:pt x="7349" y="10123"/>
                    <a:pt x="7305" y="10116"/>
                    <a:pt x="7244" y="10116"/>
                  </a:cubicBezTo>
                  <a:cubicBezTo>
                    <a:pt x="7144" y="10116"/>
                    <a:pt x="7000" y="10134"/>
                    <a:pt x="6930" y="10142"/>
                  </a:cubicBezTo>
                  <a:cubicBezTo>
                    <a:pt x="6817" y="10154"/>
                    <a:pt x="6584" y="10167"/>
                    <a:pt x="6420" y="10179"/>
                  </a:cubicBezTo>
                  <a:lnTo>
                    <a:pt x="4834" y="10167"/>
                  </a:lnTo>
                  <a:cubicBezTo>
                    <a:pt x="4670" y="10167"/>
                    <a:pt x="4286" y="10173"/>
                    <a:pt x="4192" y="10173"/>
                  </a:cubicBezTo>
                  <a:cubicBezTo>
                    <a:pt x="4091" y="10173"/>
                    <a:pt x="4047" y="10135"/>
                    <a:pt x="4066" y="10117"/>
                  </a:cubicBezTo>
                  <a:cubicBezTo>
                    <a:pt x="4071" y="10110"/>
                    <a:pt x="4098" y="10108"/>
                    <a:pt x="4135" y="10108"/>
                  </a:cubicBezTo>
                  <a:cubicBezTo>
                    <a:pt x="4185" y="10108"/>
                    <a:pt x="4254" y="10112"/>
                    <a:pt x="4303" y="10112"/>
                  </a:cubicBezTo>
                  <a:cubicBezTo>
                    <a:pt x="4319" y="10112"/>
                    <a:pt x="4332" y="10111"/>
                    <a:pt x="4343" y="10110"/>
                  </a:cubicBezTo>
                  <a:cubicBezTo>
                    <a:pt x="4412" y="10091"/>
                    <a:pt x="4469" y="10047"/>
                    <a:pt x="4500" y="9984"/>
                  </a:cubicBezTo>
                  <a:cubicBezTo>
                    <a:pt x="4513" y="9921"/>
                    <a:pt x="4526" y="9852"/>
                    <a:pt x="4532" y="9789"/>
                  </a:cubicBezTo>
                  <a:cubicBezTo>
                    <a:pt x="4532" y="9751"/>
                    <a:pt x="4482" y="9720"/>
                    <a:pt x="4456" y="9720"/>
                  </a:cubicBezTo>
                  <a:cubicBezTo>
                    <a:pt x="4431" y="9720"/>
                    <a:pt x="4406" y="9644"/>
                    <a:pt x="4400" y="9607"/>
                  </a:cubicBezTo>
                  <a:cubicBezTo>
                    <a:pt x="4400" y="9575"/>
                    <a:pt x="4551" y="9531"/>
                    <a:pt x="4607" y="9525"/>
                  </a:cubicBezTo>
                  <a:cubicBezTo>
                    <a:pt x="4664" y="9519"/>
                    <a:pt x="4450" y="9437"/>
                    <a:pt x="4362" y="9386"/>
                  </a:cubicBezTo>
                  <a:cubicBezTo>
                    <a:pt x="4333" y="9368"/>
                    <a:pt x="4310" y="9361"/>
                    <a:pt x="4291" y="9361"/>
                  </a:cubicBezTo>
                  <a:cubicBezTo>
                    <a:pt x="4254" y="9361"/>
                    <a:pt x="4240" y="9390"/>
                    <a:pt x="4249" y="9412"/>
                  </a:cubicBezTo>
                  <a:cubicBezTo>
                    <a:pt x="4274" y="9475"/>
                    <a:pt x="4286" y="9544"/>
                    <a:pt x="4293" y="9613"/>
                  </a:cubicBezTo>
                  <a:cubicBezTo>
                    <a:pt x="4294" y="9618"/>
                    <a:pt x="4292" y="9621"/>
                    <a:pt x="4287" y="9621"/>
                  </a:cubicBezTo>
                  <a:cubicBezTo>
                    <a:pt x="4261" y="9621"/>
                    <a:pt x="4156" y="9534"/>
                    <a:pt x="4129" y="9475"/>
                  </a:cubicBezTo>
                  <a:cubicBezTo>
                    <a:pt x="4104" y="9429"/>
                    <a:pt x="4066" y="9411"/>
                    <a:pt x="4039" y="9411"/>
                  </a:cubicBezTo>
                  <a:cubicBezTo>
                    <a:pt x="4025" y="9411"/>
                    <a:pt x="4014" y="9416"/>
                    <a:pt x="4009" y="9424"/>
                  </a:cubicBezTo>
                  <a:cubicBezTo>
                    <a:pt x="4005" y="9431"/>
                    <a:pt x="4001" y="9433"/>
                    <a:pt x="3997" y="9433"/>
                  </a:cubicBezTo>
                  <a:cubicBezTo>
                    <a:pt x="3988" y="9433"/>
                    <a:pt x="3986" y="9411"/>
                    <a:pt x="3991" y="9393"/>
                  </a:cubicBezTo>
                  <a:cubicBezTo>
                    <a:pt x="3997" y="9368"/>
                    <a:pt x="3902" y="9261"/>
                    <a:pt x="3871" y="9229"/>
                  </a:cubicBezTo>
                  <a:cubicBezTo>
                    <a:pt x="3849" y="9202"/>
                    <a:pt x="3896" y="9194"/>
                    <a:pt x="3944" y="9194"/>
                  </a:cubicBezTo>
                  <a:cubicBezTo>
                    <a:pt x="3963" y="9194"/>
                    <a:pt x="3982" y="9196"/>
                    <a:pt x="3997" y="9198"/>
                  </a:cubicBezTo>
                  <a:cubicBezTo>
                    <a:pt x="3999" y="9198"/>
                    <a:pt x="4001" y="9198"/>
                    <a:pt x="4003" y="9198"/>
                  </a:cubicBezTo>
                  <a:cubicBezTo>
                    <a:pt x="4044" y="9198"/>
                    <a:pt x="4015" y="9082"/>
                    <a:pt x="3997" y="9028"/>
                  </a:cubicBezTo>
                  <a:cubicBezTo>
                    <a:pt x="3992" y="8994"/>
                    <a:pt x="3965" y="8971"/>
                    <a:pt x="3932" y="8971"/>
                  </a:cubicBezTo>
                  <a:cubicBezTo>
                    <a:pt x="3923" y="8971"/>
                    <a:pt x="3913" y="8973"/>
                    <a:pt x="3902" y="8977"/>
                  </a:cubicBezTo>
                  <a:cubicBezTo>
                    <a:pt x="3901" y="8979"/>
                    <a:pt x="3898" y="8980"/>
                    <a:pt x="3894" y="8980"/>
                  </a:cubicBezTo>
                  <a:cubicBezTo>
                    <a:pt x="3864" y="8980"/>
                    <a:pt x="3780" y="8911"/>
                    <a:pt x="3751" y="8883"/>
                  </a:cubicBezTo>
                  <a:cubicBezTo>
                    <a:pt x="3748" y="8878"/>
                    <a:pt x="3745" y="8876"/>
                    <a:pt x="3743" y="8876"/>
                  </a:cubicBezTo>
                  <a:cubicBezTo>
                    <a:pt x="3727" y="8876"/>
                    <a:pt x="3754" y="8985"/>
                    <a:pt x="3770" y="9040"/>
                  </a:cubicBezTo>
                  <a:cubicBezTo>
                    <a:pt x="3782" y="9068"/>
                    <a:pt x="3770" y="9077"/>
                    <a:pt x="3749" y="9077"/>
                  </a:cubicBezTo>
                  <a:cubicBezTo>
                    <a:pt x="3727" y="9077"/>
                    <a:pt x="3696" y="9066"/>
                    <a:pt x="3676" y="9053"/>
                  </a:cubicBezTo>
                  <a:cubicBezTo>
                    <a:pt x="3671" y="9050"/>
                    <a:pt x="3667" y="9048"/>
                    <a:pt x="3664" y="9048"/>
                  </a:cubicBezTo>
                  <a:cubicBezTo>
                    <a:pt x="3641" y="9048"/>
                    <a:pt x="3653" y="9121"/>
                    <a:pt x="3670" y="9160"/>
                  </a:cubicBezTo>
                  <a:cubicBezTo>
                    <a:pt x="3682" y="9229"/>
                    <a:pt x="3670" y="9292"/>
                    <a:pt x="3651" y="9355"/>
                  </a:cubicBezTo>
                  <a:cubicBezTo>
                    <a:pt x="3646" y="9363"/>
                    <a:pt x="3635" y="9367"/>
                    <a:pt x="3623" y="9367"/>
                  </a:cubicBezTo>
                  <a:cubicBezTo>
                    <a:pt x="3589" y="9367"/>
                    <a:pt x="3537" y="9342"/>
                    <a:pt x="3519" y="9323"/>
                  </a:cubicBezTo>
                  <a:cubicBezTo>
                    <a:pt x="3516" y="9322"/>
                    <a:pt x="3514" y="9321"/>
                    <a:pt x="3512" y="9321"/>
                  </a:cubicBezTo>
                  <a:cubicBezTo>
                    <a:pt x="3489" y="9321"/>
                    <a:pt x="3501" y="9448"/>
                    <a:pt x="3519" y="9506"/>
                  </a:cubicBezTo>
                  <a:cubicBezTo>
                    <a:pt x="3531" y="9563"/>
                    <a:pt x="3506" y="9626"/>
                    <a:pt x="3449" y="9657"/>
                  </a:cubicBezTo>
                  <a:cubicBezTo>
                    <a:pt x="3418" y="9670"/>
                    <a:pt x="3493" y="9701"/>
                    <a:pt x="3531" y="9714"/>
                  </a:cubicBezTo>
                  <a:cubicBezTo>
                    <a:pt x="3569" y="9726"/>
                    <a:pt x="3537" y="9777"/>
                    <a:pt x="3512" y="9796"/>
                  </a:cubicBezTo>
                  <a:cubicBezTo>
                    <a:pt x="3481" y="9814"/>
                    <a:pt x="3537" y="9852"/>
                    <a:pt x="3575" y="9858"/>
                  </a:cubicBezTo>
                  <a:cubicBezTo>
                    <a:pt x="3613" y="9871"/>
                    <a:pt x="3632" y="9953"/>
                    <a:pt x="3632" y="9991"/>
                  </a:cubicBezTo>
                  <a:cubicBezTo>
                    <a:pt x="3626" y="10024"/>
                    <a:pt x="3674" y="10042"/>
                    <a:pt x="3707" y="10042"/>
                  </a:cubicBezTo>
                  <a:cubicBezTo>
                    <a:pt x="3711" y="10042"/>
                    <a:pt x="3716" y="10042"/>
                    <a:pt x="3720" y="10041"/>
                  </a:cubicBezTo>
                  <a:cubicBezTo>
                    <a:pt x="3721" y="10040"/>
                    <a:pt x="3723" y="10040"/>
                    <a:pt x="3724" y="10040"/>
                  </a:cubicBezTo>
                  <a:cubicBezTo>
                    <a:pt x="3746" y="10040"/>
                    <a:pt x="3701" y="10154"/>
                    <a:pt x="3643" y="10154"/>
                  </a:cubicBezTo>
                  <a:cubicBezTo>
                    <a:pt x="3641" y="10154"/>
                    <a:pt x="3640" y="10154"/>
                    <a:pt x="3638" y="10154"/>
                  </a:cubicBezTo>
                  <a:cubicBezTo>
                    <a:pt x="3569" y="10148"/>
                    <a:pt x="3273" y="10110"/>
                    <a:pt x="3185" y="10091"/>
                  </a:cubicBezTo>
                  <a:cubicBezTo>
                    <a:pt x="3097" y="10072"/>
                    <a:pt x="3154" y="9953"/>
                    <a:pt x="3204" y="9915"/>
                  </a:cubicBezTo>
                  <a:cubicBezTo>
                    <a:pt x="3233" y="9886"/>
                    <a:pt x="3191" y="9871"/>
                    <a:pt x="3145" y="9871"/>
                  </a:cubicBezTo>
                  <a:cubicBezTo>
                    <a:pt x="3121" y="9871"/>
                    <a:pt x="3095" y="9875"/>
                    <a:pt x="3078" y="9884"/>
                  </a:cubicBezTo>
                  <a:cubicBezTo>
                    <a:pt x="3067" y="9890"/>
                    <a:pt x="3056" y="9893"/>
                    <a:pt x="3045" y="9893"/>
                  </a:cubicBezTo>
                  <a:cubicBezTo>
                    <a:pt x="3012" y="9893"/>
                    <a:pt x="2984" y="9867"/>
                    <a:pt x="2984" y="9833"/>
                  </a:cubicBezTo>
                  <a:cubicBezTo>
                    <a:pt x="2990" y="9796"/>
                    <a:pt x="2946" y="9777"/>
                    <a:pt x="2921" y="9777"/>
                  </a:cubicBezTo>
                  <a:cubicBezTo>
                    <a:pt x="2895" y="9777"/>
                    <a:pt x="2946" y="9575"/>
                    <a:pt x="2958" y="9493"/>
                  </a:cubicBezTo>
                  <a:cubicBezTo>
                    <a:pt x="2967" y="9436"/>
                    <a:pt x="2939" y="9413"/>
                    <a:pt x="2910" y="9413"/>
                  </a:cubicBezTo>
                  <a:cubicBezTo>
                    <a:pt x="2898" y="9413"/>
                    <a:pt x="2886" y="9417"/>
                    <a:pt x="2877" y="9424"/>
                  </a:cubicBezTo>
                  <a:cubicBezTo>
                    <a:pt x="2867" y="9432"/>
                    <a:pt x="2844" y="9435"/>
                    <a:pt x="2817" y="9435"/>
                  </a:cubicBezTo>
                  <a:cubicBezTo>
                    <a:pt x="2755" y="9435"/>
                    <a:pt x="2666" y="9420"/>
                    <a:pt x="2631" y="9412"/>
                  </a:cubicBezTo>
                  <a:cubicBezTo>
                    <a:pt x="2627" y="9410"/>
                    <a:pt x="2623" y="9410"/>
                    <a:pt x="2620" y="9410"/>
                  </a:cubicBezTo>
                  <a:cubicBezTo>
                    <a:pt x="2585" y="9410"/>
                    <a:pt x="2647" y="9509"/>
                    <a:pt x="2688" y="9550"/>
                  </a:cubicBezTo>
                  <a:cubicBezTo>
                    <a:pt x="2702" y="9564"/>
                    <a:pt x="2697" y="9568"/>
                    <a:pt x="2680" y="9568"/>
                  </a:cubicBezTo>
                  <a:cubicBezTo>
                    <a:pt x="2662" y="9568"/>
                    <a:pt x="2632" y="9564"/>
                    <a:pt x="2600" y="9564"/>
                  </a:cubicBezTo>
                  <a:cubicBezTo>
                    <a:pt x="2571" y="9564"/>
                    <a:pt x="2540" y="9567"/>
                    <a:pt x="2518" y="9582"/>
                  </a:cubicBezTo>
                  <a:cubicBezTo>
                    <a:pt x="2461" y="9619"/>
                    <a:pt x="2417" y="9670"/>
                    <a:pt x="2386" y="9726"/>
                  </a:cubicBezTo>
                  <a:cubicBezTo>
                    <a:pt x="2379" y="9745"/>
                    <a:pt x="2335" y="9789"/>
                    <a:pt x="2323" y="9796"/>
                  </a:cubicBezTo>
                  <a:cubicBezTo>
                    <a:pt x="2322" y="9796"/>
                    <a:pt x="2322" y="9796"/>
                    <a:pt x="2322" y="9796"/>
                  </a:cubicBezTo>
                  <a:cubicBezTo>
                    <a:pt x="2306" y="9796"/>
                    <a:pt x="2361" y="9662"/>
                    <a:pt x="2373" y="9600"/>
                  </a:cubicBezTo>
                  <a:cubicBezTo>
                    <a:pt x="2378" y="9574"/>
                    <a:pt x="2366" y="9564"/>
                    <a:pt x="2347" y="9564"/>
                  </a:cubicBezTo>
                  <a:cubicBezTo>
                    <a:pt x="2321" y="9564"/>
                    <a:pt x="2284" y="9582"/>
                    <a:pt x="2266" y="9600"/>
                  </a:cubicBezTo>
                  <a:cubicBezTo>
                    <a:pt x="2228" y="9632"/>
                    <a:pt x="2046" y="9663"/>
                    <a:pt x="1983" y="9670"/>
                  </a:cubicBezTo>
                  <a:cubicBezTo>
                    <a:pt x="1888" y="9676"/>
                    <a:pt x="1788" y="9689"/>
                    <a:pt x="1693" y="9707"/>
                  </a:cubicBezTo>
                  <a:cubicBezTo>
                    <a:pt x="1649" y="9733"/>
                    <a:pt x="1750" y="9770"/>
                    <a:pt x="1807" y="9777"/>
                  </a:cubicBezTo>
                  <a:cubicBezTo>
                    <a:pt x="1863" y="9783"/>
                    <a:pt x="1800" y="9858"/>
                    <a:pt x="1763" y="9884"/>
                  </a:cubicBezTo>
                  <a:cubicBezTo>
                    <a:pt x="1737" y="9905"/>
                    <a:pt x="1779" y="9915"/>
                    <a:pt x="1824" y="9915"/>
                  </a:cubicBezTo>
                  <a:cubicBezTo>
                    <a:pt x="1845" y="9915"/>
                    <a:pt x="1866" y="9913"/>
                    <a:pt x="1882" y="9909"/>
                  </a:cubicBezTo>
                  <a:cubicBezTo>
                    <a:pt x="1887" y="9908"/>
                    <a:pt x="1891" y="9907"/>
                    <a:pt x="1894" y="9907"/>
                  </a:cubicBezTo>
                  <a:cubicBezTo>
                    <a:pt x="1930" y="9907"/>
                    <a:pt x="1917" y="9963"/>
                    <a:pt x="1888" y="9997"/>
                  </a:cubicBezTo>
                  <a:cubicBezTo>
                    <a:pt x="1860" y="10025"/>
                    <a:pt x="1873" y="10048"/>
                    <a:pt x="1907" y="10048"/>
                  </a:cubicBezTo>
                  <a:cubicBezTo>
                    <a:pt x="1911" y="10048"/>
                    <a:pt x="1915" y="10048"/>
                    <a:pt x="1920" y="10047"/>
                  </a:cubicBezTo>
                  <a:cubicBezTo>
                    <a:pt x="1927" y="10046"/>
                    <a:pt x="1933" y="10046"/>
                    <a:pt x="1938" y="10046"/>
                  </a:cubicBezTo>
                  <a:cubicBezTo>
                    <a:pt x="1972" y="10046"/>
                    <a:pt x="1974" y="10062"/>
                    <a:pt x="1958" y="10079"/>
                  </a:cubicBezTo>
                  <a:cubicBezTo>
                    <a:pt x="1939" y="10091"/>
                    <a:pt x="2008" y="10186"/>
                    <a:pt x="2040" y="10217"/>
                  </a:cubicBezTo>
                  <a:cubicBezTo>
                    <a:pt x="2048" y="10227"/>
                    <a:pt x="2047" y="10232"/>
                    <a:pt x="2040" y="10232"/>
                  </a:cubicBezTo>
                  <a:cubicBezTo>
                    <a:pt x="2026" y="10232"/>
                    <a:pt x="1987" y="10213"/>
                    <a:pt x="1958" y="10192"/>
                  </a:cubicBezTo>
                  <a:cubicBezTo>
                    <a:pt x="1952" y="10189"/>
                    <a:pt x="1947" y="10188"/>
                    <a:pt x="1941" y="10188"/>
                  </a:cubicBezTo>
                  <a:cubicBezTo>
                    <a:pt x="1898" y="10188"/>
                    <a:pt x="1844" y="10260"/>
                    <a:pt x="1838" y="10299"/>
                  </a:cubicBezTo>
                  <a:cubicBezTo>
                    <a:pt x="1826" y="10343"/>
                    <a:pt x="1744" y="10387"/>
                    <a:pt x="1712" y="10387"/>
                  </a:cubicBezTo>
                  <a:cubicBezTo>
                    <a:pt x="1681" y="10393"/>
                    <a:pt x="1731" y="10444"/>
                    <a:pt x="1763" y="10469"/>
                  </a:cubicBezTo>
                  <a:cubicBezTo>
                    <a:pt x="1794" y="10507"/>
                    <a:pt x="1819" y="10557"/>
                    <a:pt x="1832" y="10607"/>
                  </a:cubicBezTo>
                  <a:cubicBezTo>
                    <a:pt x="1833" y="10617"/>
                    <a:pt x="1838" y="10621"/>
                    <a:pt x="1844" y="10621"/>
                  </a:cubicBezTo>
                  <a:cubicBezTo>
                    <a:pt x="1862" y="10621"/>
                    <a:pt x="1895" y="10585"/>
                    <a:pt x="1914" y="10557"/>
                  </a:cubicBezTo>
                  <a:cubicBezTo>
                    <a:pt x="1933" y="10526"/>
                    <a:pt x="1951" y="10507"/>
                    <a:pt x="1977" y="10488"/>
                  </a:cubicBezTo>
                  <a:cubicBezTo>
                    <a:pt x="1983" y="10494"/>
                    <a:pt x="1983" y="10507"/>
                    <a:pt x="1983" y="10526"/>
                  </a:cubicBezTo>
                  <a:cubicBezTo>
                    <a:pt x="1983" y="10538"/>
                    <a:pt x="2209" y="10589"/>
                    <a:pt x="2285" y="10639"/>
                  </a:cubicBezTo>
                  <a:cubicBezTo>
                    <a:pt x="2367" y="10683"/>
                    <a:pt x="2354" y="10840"/>
                    <a:pt x="2329" y="10891"/>
                  </a:cubicBezTo>
                  <a:cubicBezTo>
                    <a:pt x="2325" y="10899"/>
                    <a:pt x="2320" y="10902"/>
                    <a:pt x="2316" y="10902"/>
                  </a:cubicBezTo>
                  <a:cubicBezTo>
                    <a:pt x="2295" y="10902"/>
                    <a:pt x="2278" y="10831"/>
                    <a:pt x="2272" y="10790"/>
                  </a:cubicBezTo>
                  <a:cubicBezTo>
                    <a:pt x="2271" y="10775"/>
                    <a:pt x="2265" y="10769"/>
                    <a:pt x="2257" y="10769"/>
                  </a:cubicBezTo>
                  <a:cubicBezTo>
                    <a:pt x="2238" y="10769"/>
                    <a:pt x="2206" y="10803"/>
                    <a:pt x="2184" y="10834"/>
                  </a:cubicBezTo>
                  <a:cubicBezTo>
                    <a:pt x="2180" y="10842"/>
                    <a:pt x="2174" y="10845"/>
                    <a:pt x="2169" y="10845"/>
                  </a:cubicBezTo>
                  <a:cubicBezTo>
                    <a:pt x="2142" y="10845"/>
                    <a:pt x="2106" y="10775"/>
                    <a:pt x="2096" y="10733"/>
                  </a:cubicBezTo>
                  <a:cubicBezTo>
                    <a:pt x="2092" y="10706"/>
                    <a:pt x="2067" y="10688"/>
                    <a:pt x="2039" y="10688"/>
                  </a:cubicBezTo>
                  <a:cubicBezTo>
                    <a:pt x="2029" y="10688"/>
                    <a:pt x="2018" y="10690"/>
                    <a:pt x="2008" y="10696"/>
                  </a:cubicBezTo>
                  <a:cubicBezTo>
                    <a:pt x="1989" y="10703"/>
                    <a:pt x="1967" y="10709"/>
                    <a:pt x="1945" y="10709"/>
                  </a:cubicBezTo>
                  <a:cubicBezTo>
                    <a:pt x="1932" y="10709"/>
                    <a:pt x="1919" y="10707"/>
                    <a:pt x="1907" y="10702"/>
                  </a:cubicBezTo>
                  <a:cubicBezTo>
                    <a:pt x="1905" y="10701"/>
                    <a:pt x="1904" y="10701"/>
                    <a:pt x="1902" y="10701"/>
                  </a:cubicBezTo>
                  <a:cubicBezTo>
                    <a:pt x="1876" y="10701"/>
                    <a:pt x="1877" y="10787"/>
                    <a:pt x="1895" y="10840"/>
                  </a:cubicBezTo>
                  <a:cubicBezTo>
                    <a:pt x="1951" y="10928"/>
                    <a:pt x="2033" y="10998"/>
                    <a:pt x="2134" y="11042"/>
                  </a:cubicBezTo>
                  <a:cubicBezTo>
                    <a:pt x="2188" y="11051"/>
                    <a:pt x="2139" y="11073"/>
                    <a:pt x="2088" y="11073"/>
                  </a:cubicBezTo>
                  <a:cubicBezTo>
                    <a:pt x="2073" y="11073"/>
                    <a:pt x="2058" y="11071"/>
                    <a:pt x="2046" y="11067"/>
                  </a:cubicBezTo>
                  <a:cubicBezTo>
                    <a:pt x="1933" y="11048"/>
                    <a:pt x="1819" y="11035"/>
                    <a:pt x="1706" y="11035"/>
                  </a:cubicBezTo>
                  <a:cubicBezTo>
                    <a:pt x="1649" y="11029"/>
                    <a:pt x="1448" y="11029"/>
                    <a:pt x="1398" y="10985"/>
                  </a:cubicBezTo>
                  <a:cubicBezTo>
                    <a:pt x="1346" y="10957"/>
                    <a:pt x="1290" y="10943"/>
                    <a:pt x="1236" y="10943"/>
                  </a:cubicBezTo>
                  <a:cubicBezTo>
                    <a:pt x="1219" y="10943"/>
                    <a:pt x="1201" y="10944"/>
                    <a:pt x="1184" y="10947"/>
                  </a:cubicBezTo>
                  <a:cubicBezTo>
                    <a:pt x="1146" y="10960"/>
                    <a:pt x="1121" y="10991"/>
                    <a:pt x="1127" y="11029"/>
                  </a:cubicBezTo>
                  <a:cubicBezTo>
                    <a:pt x="1129" y="11038"/>
                    <a:pt x="1128" y="11042"/>
                    <a:pt x="1127" y="11042"/>
                  </a:cubicBezTo>
                  <a:cubicBezTo>
                    <a:pt x="1123" y="11042"/>
                    <a:pt x="1111" y="11020"/>
                    <a:pt x="1102" y="10998"/>
                  </a:cubicBezTo>
                  <a:cubicBezTo>
                    <a:pt x="1100" y="10990"/>
                    <a:pt x="1093" y="10987"/>
                    <a:pt x="1084" y="10987"/>
                  </a:cubicBezTo>
                  <a:cubicBezTo>
                    <a:pt x="1061" y="10987"/>
                    <a:pt x="1023" y="11005"/>
                    <a:pt x="1001" y="11023"/>
                  </a:cubicBezTo>
                  <a:cubicBezTo>
                    <a:pt x="985" y="11032"/>
                    <a:pt x="966" y="11037"/>
                    <a:pt x="947" y="11037"/>
                  </a:cubicBezTo>
                  <a:cubicBezTo>
                    <a:pt x="927" y="11037"/>
                    <a:pt x="907" y="11032"/>
                    <a:pt x="888" y="11023"/>
                  </a:cubicBezTo>
                  <a:cubicBezTo>
                    <a:pt x="869" y="11010"/>
                    <a:pt x="957" y="10910"/>
                    <a:pt x="995" y="10878"/>
                  </a:cubicBezTo>
                  <a:cubicBezTo>
                    <a:pt x="1021" y="10857"/>
                    <a:pt x="991" y="10847"/>
                    <a:pt x="951" y="10847"/>
                  </a:cubicBezTo>
                  <a:cubicBezTo>
                    <a:pt x="932" y="10847"/>
                    <a:pt x="912" y="10849"/>
                    <a:pt x="894" y="10853"/>
                  </a:cubicBezTo>
                  <a:cubicBezTo>
                    <a:pt x="891" y="10853"/>
                    <a:pt x="889" y="10854"/>
                    <a:pt x="887" y="10854"/>
                  </a:cubicBezTo>
                  <a:cubicBezTo>
                    <a:pt x="839" y="10854"/>
                    <a:pt x="858" y="10738"/>
                    <a:pt x="888" y="10696"/>
                  </a:cubicBezTo>
                  <a:cubicBezTo>
                    <a:pt x="913" y="10651"/>
                    <a:pt x="774" y="10658"/>
                    <a:pt x="712" y="10651"/>
                  </a:cubicBezTo>
                  <a:cubicBezTo>
                    <a:pt x="705" y="10650"/>
                    <a:pt x="698" y="10649"/>
                    <a:pt x="692" y="10649"/>
                  </a:cubicBezTo>
                  <a:cubicBezTo>
                    <a:pt x="644" y="10649"/>
                    <a:pt x="625" y="10692"/>
                    <a:pt x="636" y="10714"/>
                  </a:cubicBezTo>
                  <a:cubicBezTo>
                    <a:pt x="649" y="10740"/>
                    <a:pt x="636" y="10765"/>
                    <a:pt x="617" y="10777"/>
                  </a:cubicBezTo>
                  <a:cubicBezTo>
                    <a:pt x="598" y="10784"/>
                    <a:pt x="611" y="10840"/>
                    <a:pt x="630" y="10865"/>
                  </a:cubicBezTo>
                  <a:cubicBezTo>
                    <a:pt x="649" y="10891"/>
                    <a:pt x="535" y="10916"/>
                    <a:pt x="491" y="10916"/>
                  </a:cubicBezTo>
                  <a:cubicBezTo>
                    <a:pt x="441" y="10922"/>
                    <a:pt x="378" y="11061"/>
                    <a:pt x="347" y="11218"/>
                  </a:cubicBezTo>
                  <a:lnTo>
                    <a:pt x="120" y="12005"/>
                  </a:lnTo>
                  <a:cubicBezTo>
                    <a:pt x="69" y="12141"/>
                    <a:pt x="28" y="12241"/>
                    <a:pt x="16" y="12241"/>
                  </a:cubicBezTo>
                  <a:cubicBezTo>
                    <a:pt x="15" y="12241"/>
                    <a:pt x="14" y="12240"/>
                    <a:pt x="13" y="12237"/>
                  </a:cubicBezTo>
                  <a:cubicBezTo>
                    <a:pt x="10" y="12227"/>
                    <a:pt x="8" y="12222"/>
                    <a:pt x="6" y="12222"/>
                  </a:cubicBezTo>
                  <a:cubicBezTo>
                    <a:pt x="2" y="12222"/>
                    <a:pt x="0" y="12232"/>
                    <a:pt x="0" y="12250"/>
                  </a:cubicBezTo>
                  <a:cubicBezTo>
                    <a:pt x="0" y="12275"/>
                    <a:pt x="133" y="12300"/>
                    <a:pt x="296" y="12300"/>
                  </a:cubicBezTo>
                  <a:lnTo>
                    <a:pt x="20675" y="12313"/>
                  </a:lnTo>
                  <a:cubicBezTo>
                    <a:pt x="20839" y="12313"/>
                    <a:pt x="20927" y="12187"/>
                    <a:pt x="20908" y="12137"/>
                  </a:cubicBezTo>
                  <a:cubicBezTo>
                    <a:pt x="20897" y="12096"/>
                    <a:pt x="20853" y="12061"/>
                    <a:pt x="20836" y="12061"/>
                  </a:cubicBezTo>
                  <a:cubicBezTo>
                    <a:pt x="20835" y="12061"/>
                    <a:pt x="20834" y="12061"/>
                    <a:pt x="20833" y="12061"/>
                  </a:cubicBezTo>
                  <a:cubicBezTo>
                    <a:pt x="20832" y="12061"/>
                    <a:pt x="20832" y="12061"/>
                    <a:pt x="20832" y="12061"/>
                  </a:cubicBezTo>
                  <a:cubicBezTo>
                    <a:pt x="20814" y="12061"/>
                    <a:pt x="20820" y="11834"/>
                    <a:pt x="20789" y="11753"/>
                  </a:cubicBezTo>
                  <a:cubicBezTo>
                    <a:pt x="20757" y="11665"/>
                    <a:pt x="20858" y="11589"/>
                    <a:pt x="20902" y="11589"/>
                  </a:cubicBezTo>
                  <a:cubicBezTo>
                    <a:pt x="20978" y="11570"/>
                    <a:pt x="21047" y="11539"/>
                    <a:pt x="21116" y="11501"/>
                  </a:cubicBezTo>
                  <a:cubicBezTo>
                    <a:pt x="21147" y="11482"/>
                    <a:pt x="21141" y="11400"/>
                    <a:pt x="21122" y="11382"/>
                  </a:cubicBezTo>
                  <a:cubicBezTo>
                    <a:pt x="21115" y="11367"/>
                    <a:pt x="21058" y="11361"/>
                    <a:pt x="21000" y="11361"/>
                  </a:cubicBezTo>
                  <a:cubicBezTo>
                    <a:pt x="20960" y="11361"/>
                    <a:pt x="20919" y="11364"/>
                    <a:pt x="20896" y="11369"/>
                  </a:cubicBezTo>
                  <a:cubicBezTo>
                    <a:pt x="20893" y="11369"/>
                    <a:pt x="20891" y="11369"/>
                    <a:pt x="20888" y="11369"/>
                  </a:cubicBezTo>
                  <a:cubicBezTo>
                    <a:pt x="20844" y="11369"/>
                    <a:pt x="20891" y="11311"/>
                    <a:pt x="20927" y="11287"/>
                  </a:cubicBezTo>
                  <a:cubicBezTo>
                    <a:pt x="20996" y="11218"/>
                    <a:pt x="21059" y="11142"/>
                    <a:pt x="21116" y="11061"/>
                  </a:cubicBezTo>
                  <a:cubicBezTo>
                    <a:pt x="21147" y="11017"/>
                    <a:pt x="21324" y="10884"/>
                    <a:pt x="21336" y="10815"/>
                  </a:cubicBezTo>
                  <a:cubicBezTo>
                    <a:pt x="21342" y="10756"/>
                    <a:pt x="21287" y="10724"/>
                    <a:pt x="21244" y="10724"/>
                  </a:cubicBezTo>
                  <a:cubicBezTo>
                    <a:pt x="21236" y="10724"/>
                    <a:pt x="21229" y="10725"/>
                    <a:pt x="21223" y="10727"/>
                  </a:cubicBezTo>
                  <a:cubicBezTo>
                    <a:pt x="21220" y="10728"/>
                    <a:pt x="21218" y="10728"/>
                    <a:pt x="21216" y="10728"/>
                  </a:cubicBezTo>
                  <a:cubicBezTo>
                    <a:pt x="21191" y="10728"/>
                    <a:pt x="21225" y="10661"/>
                    <a:pt x="21254" y="10626"/>
                  </a:cubicBezTo>
                  <a:cubicBezTo>
                    <a:pt x="21273" y="10595"/>
                    <a:pt x="21280" y="10551"/>
                    <a:pt x="21267" y="10507"/>
                  </a:cubicBezTo>
                  <a:cubicBezTo>
                    <a:pt x="21266" y="10505"/>
                    <a:pt x="21262" y="10504"/>
                    <a:pt x="21257" y="10504"/>
                  </a:cubicBezTo>
                  <a:cubicBezTo>
                    <a:pt x="21227" y="10504"/>
                    <a:pt x="21141" y="10529"/>
                    <a:pt x="21110" y="10544"/>
                  </a:cubicBezTo>
                  <a:cubicBezTo>
                    <a:pt x="21086" y="10556"/>
                    <a:pt x="21064" y="10561"/>
                    <a:pt x="21052" y="10561"/>
                  </a:cubicBezTo>
                  <a:cubicBezTo>
                    <a:pt x="21045" y="10561"/>
                    <a:pt x="21040" y="10559"/>
                    <a:pt x="21040" y="10557"/>
                  </a:cubicBezTo>
                  <a:cubicBezTo>
                    <a:pt x="21034" y="10551"/>
                    <a:pt x="21154" y="10412"/>
                    <a:pt x="21185" y="10349"/>
                  </a:cubicBezTo>
                  <a:cubicBezTo>
                    <a:pt x="21200" y="10324"/>
                    <a:pt x="21192" y="10315"/>
                    <a:pt x="21175" y="10315"/>
                  </a:cubicBezTo>
                  <a:cubicBezTo>
                    <a:pt x="21147" y="10315"/>
                    <a:pt x="21096" y="10337"/>
                    <a:pt x="21066" y="10356"/>
                  </a:cubicBezTo>
                  <a:cubicBezTo>
                    <a:pt x="21039" y="10376"/>
                    <a:pt x="21019" y="10383"/>
                    <a:pt x="21008" y="10383"/>
                  </a:cubicBezTo>
                  <a:cubicBezTo>
                    <a:pt x="20997" y="10383"/>
                    <a:pt x="20993" y="10377"/>
                    <a:pt x="20996" y="10368"/>
                  </a:cubicBezTo>
                  <a:cubicBezTo>
                    <a:pt x="21034" y="10305"/>
                    <a:pt x="21066" y="10236"/>
                    <a:pt x="21078" y="10161"/>
                  </a:cubicBezTo>
                  <a:cubicBezTo>
                    <a:pt x="21078" y="10150"/>
                    <a:pt x="21073" y="10145"/>
                    <a:pt x="21063" y="10145"/>
                  </a:cubicBezTo>
                  <a:cubicBezTo>
                    <a:pt x="21022" y="10145"/>
                    <a:pt x="20910" y="10229"/>
                    <a:pt x="20864" y="10280"/>
                  </a:cubicBezTo>
                  <a:cubicBezTo>
                    <a:pt x="20845" y="10301"/>
                    <a:pt x="20826" y="10310"/>
                    <a:pt x="20810" y="10310"/>
                  </a:cubicBezTo>
                  <a:cubicBezTo>
                    <a:pt x="20776" y="10310"/>
                    <a:pt x="20751" y="10276"/>
                    <a:pt x="20751" y="10242"/>
                  </a:cubicBezTo>
                  <a:cubicBezTo>
                    <a:pt x="20749" y="10231"/>
                    <a:pt x="20744" y="10226"/>
                    <a:pt x="20737" y="10226"/>
                  </a:cubicBezTo>
                  <a:cubicBezTo>
                    <a:pt x="20712" y="10226"/>
                    <a:pt x="20667" y="10281"/>
                    <a:pt x="20682" y="10324"/>
                  </a:cubicBezTo>
                  <a:cubicBezTo>
                    <a:pt x="20691" y="10368"/>
                    <a:pt x="20664" y="10385"/>
                    <a:pt x="20639" y="10385"/>
                  </a:cubicBezTo>
                  <a:cubicBezTo>
                    <a:pt x="20632" y="10385"/>
                    <a:pt x="20625" y="10384"/>
                    <a:pt x="20619" y="10381"/>
                  </a:cubicBezTo>
                  <a:cubicBezTo>
                    <a:pt x="20618" y="10380"/>
                    <a:pt x="20617" y="10380"/>
                    <a:pt x="20616" y="10380"/>
                  </a:cubicBezTo>
                  <a:cubicBezTo>
                    <a:pt x="20585" y="10380"/>
                    <a:pt x="20549" y="10547"/>
                    <a:pt x="20524" y="10620"/>
                  </a:cubicBezTo>
                  <a:cubicBezTo>
                    <a:pt x="20505" y="10683"/>
                    <a:pt x="20493" y="10746"/>
                    <a:pt x="20487" y="10815"/>
                  </a:cubicBezTo>
                  <a:cubicBezTo>
                    <a:pt x="20487" y="10819"/>
                    <a:pt x="20485" y="10820"/>
                    <a:pt x="20482" y="10820"/>
                  </a:cubicBezTo>
                  <a:cubicBezTo>
                    <a:pt x="20469" y="10820"/>
                    <a:pt x="20433" y="10791"/>
                    <a:pt x="20417" y="10771"/>
                  </a:cubicBezTo>
                  <a:cubicBezTo>
                    <a:pt x="20398" y="10752"/>
                    <a:pt x="20455" y="10626"/>
                    <a:pt x="20487" y="10589"/>
                  </a:cubicBezTo>
                  <a:cubicBezTo>
                    <a:pt x="20518" y="10544"/>
                    <a:pt x="20367" y="10456"/>
                    <a:pt x="20310" y="10431"/>
                  </a:cubicBezTo>
                  <a:cubicBezTo>
                    <a:pt x="20254" y="10400"/>
                    <a:pt x="20291" y="10343"/>
                    <a:pt x="20329" y="10337"/>
                  </a:cubicBezTo>
                  <a:cubicBezTo>
                    <a:pt x="20367" y="10324"/>
                    <a:pt x="20531" y="10217"/>
                    <a:pt x="20537" y="10154"/>
                  </a:cubicBezTo>
                  <a:cubicBezTo>
                    <a:pt x="20537" y="10106"/>
                    <a:pt x="20500" y="10088"/>
                    <a:pt x="20468" y="10088"/>
                  </a:cubicBezTo>
                  <a:cubicBezTo>
                    <a:pt x="20453" y="10088"/>
                    <a:pt x="20440" y="10092"/>
                    <a:pt x="20430" y="10098"/>
                  </a:cubicBezTo>
                  <a:cubicBezTo>
                    <a:pt x="20429" y="10098"/>
                    <a:pt x="20427" y="10099"/>
                    <a:pt x="20426" y="10099"/>
                  </a:cubicBezTo>
                  <a:cubicBezTo>
                    <a:pt x="20396" y="10099"/>
                    <a:pt x="20371" y="9893"/>
                    <a:pt x="20317" y="9827"/>
                  </a:cubicBezTo>
                  <a:cubicBezTo>
                    <a:pt x="20266" y="9770"/>
                    <a:pt x="20197" y="9726"/>
                    <a:pt x="20128" y="9714"/>
                  </a:cubicBezTo>
                  <a:cubicBezTo>
                    <a:pt x="20096" y="9714"/>
                    <a:pt x="19926" y="9846"/>
                    <a:pt x="19864" y="9877"/>
                  </a:cubicBezTo>
                  <a:cubicBezTo>
                    <a:pt x="19794" y="9915"/>
                    <a:pt x="19694" y="10060"/>
                    <a:pt x="19731" y="10110"/>
                  </a:cubicBezTo>
                  <a:cubicBezTo>
                    <a:pt x="19757" y="10154"/>
                    <a:pt x="19750" y="10217"/>
                    <a:pt x="19712" y="10255"/>
                  </a:cubicBezTo>
                  <a:cubicBezTo>
                    <a:pt x="19711" y="10256"/>
                    <a:pt x="19710" y="10256"/>
                    <a:pt x="19709" y="10256"/>
                  </a:cubicBezTo>
                  <a:cubicBezTo>
                    <a:pt x="19685" y="10256"/>
                    <a:pt x="19662" y="10094"/>
                    <a:pt x="19656" y="10028"/>
                  </a:cubicBezTo>
                  <a:cubicBezTo>
                    <a:pt x="19668" y="9928"/>
                    <a:pt x="19687" y="9827"/>
                    <a:pt x="19712" y="9733"/>
                  </a:cubicBezTo>
                  <a:cubicBezTo>
                    <a:pt x="19725" y="9695"/>
                    <a:pt x="19744" y="9657"/>
                    <a:pt x="19775" y="9638"/>
                  </a:cubicBezTo>
                  <a:cubicBezTo>
                    <a:pt x="19788" y="9575"/>
                    <a:pt x="19794" y="9512"/>
                    <a:pt x="19782" y="9456"/>
                  </a:cubicBezTo>
                  <a:cubicBezTo>
                    <a:pt x="19782" y="9405"/>
                    <a:pt x="19706" y="9374"/>
                    <a:pt x="19675" y="9374"/>
                  </a:cubicBezTo>
                  <a:cubicBezTo>
                    <a:pt x="19612" y="9405"/>
                    <a:pt x="19555" y="9449"/>
                    <a:pt x="19511" y="9506"/>
                  </a:cubicBezTo>
                  <a:cubicBezTo>
                    <a:pt x="19454" y="9544"/>
                    <a:pt x="19391" y="9569"/>
                    <a:pt x="19329" y="9575"/>
                  </a:cubicBezTo>
                  <a:cubicBezTo>
                    <a:pt x="19284" y="9575"/>
                    <a:pt x="19266" y="9720"/>
                    <a:pt x="19272" y="9777"/>
                  </a:cubicBezTo>
                  <a:cubicBezTo>
                    <a:pt x="19272" y="9791"/>
                    <a:pt x="19264" y="9797"/>
                    <a:pt x="19252" y="9797"/>
                  </a:cubicBezTo>
                  <a:cubicBezTo>
                    <a:pt x="19216" y="9797"/>
                    <a:pt x="19141" y="9747"/>
                    <a:pt x="19108" y="9714"/>
                  </a:cubicBezTo>
                  <a:cubicBezTo>
                    <a:pt x="19045" y="9619"/>
                    <a:pt x="19001" y="9519"/>
                    <a:pt x="18976" y="9418"/>
                  </a:cubicBezTo>
                  <a:cubicBezTo>
                    <a:pt x="18972" y="9389"/>
                    <a:pt x="18946" y="9371"/>
                    <a:pt x="18920" y="9371"/>
                  </a:cubicBezTo>
                  <a:cubicBezTo>
                    <a:pt x="18906" y="9371"/>
                    <a:pt x="18892" y="9376"/>
                    <a:pt x="18882" y="9386"/>
                  </a:cubicBezTo>
                  <a:cubicBezTo>
                    <a:pt x="18831" y="9506"/>
                    <a:pt x="18787" y="9626"/>
                    <a:pt x="18762" y="9751"/>
                  </a:cubicBezTo>
                  <a:cubicBezTo>
                    <a:pt x="18758" y="9770"/>
                    <a:pt x="18747" y="9778"/>
                    <a:pt x="18731" y="9778"/>
                  </a:cubicBezTo>
                  <a:cubicBezTo>
                    <a:pt x="18665" y="9778"/>
                    <a:pt x="18522" y="9651"/>
                    <a:pt x="18466" y="9575"/>
                  </a:cubicBezTo>
                  <a:cubicBezTo>
                    <a:pt x="18403" y="9491"/>
                    <a:pt x="18314" y="9451"/>
                    <a:pt x="18268" y="9451"/>
                  </a:cubicBezTo>
                  <a:cubicBezTo>
                    <a:pt x="18259" y="9451"/>
                    <a:pt x="18251" y="9453"/>
                    <a:pt x="18246" y="9456"/>
                  </a:cubicBezTo>
                  <a:cubicBezTo>
                    <a:pt x="18221" y="9475"/>
                    <a:pt x="18259" y="9613"/>
                    <a:pt x="18284" y="9663"/>
                  </a:cubicBezTo>
                  <a:cubicBezTo>
                    <a:pt x="18309" y="9714"/>
                    <a:pt x="18196" y="9947"/>
                    <a:pt x="18215" y="10047"/>
                  </a:cubicBezTo>
                  <a:cubicBezTo>
                    <a:pt x="18223" y="10090"/>
                    <a:pt x="18223" y="10106"/>
                    <a:pt x="18218" y="10106"/>
                  </a:cubicBezTo>
                  <a:cubicBezTo>
                    <a:pt x="18212" y="10106"/>
                    <a:pt x="18200" y="10084"/>
                    <a:pt x="18189" y="10060"/>
                  </a:cubicBezTo>
                  <a:cubicBezTo>
                    <a:pt x="18180" y="10021"/>
                    <a:pt x="18086" y="10005"/>
                    <a:pt x="18017" y="10005"/>
                  </a:cubicBezTo>
                  <a:cubicBezTo>
                    <a:pt x="17995" y="10005"/>
                    <a:pt x="17976" y="10007"/>
                    <a:pt x="17963" y="10010"/>
                  </a:cubicBezTo>
                  <a:cubicBezTo>
                    <a:pt x="17962" y="10010"/>
                    <a:pt x="17961" y="10010"/>
                    <a:pt x="17960" y="10010"/>
                  </a:cubicBezTo>
                  <a:cubicBezTo>
                    <a:pt x="17901" y="10010"/>
                    <a:pt x="17729" y="9819"/>
                    <a:pt x="17692" y="9739"/>
                  </a:cubicBezTo>
                  <a:cubicBezTo>
                    <a:pt x="17657" y="9668"/>
                    <a:pt x="17588" y="9625"/>
                    <a:pt x="17518" y="9625"/>
                  </a:cubicBezTo>
                  <a:cubicBezTo>
                    <a:pt x="17513" y="9625"/>
                    <a:pt x="17508" y="9625"/>
                    <a:pt x="17503" y="9626"/>
                  </a:cubicBezTo>
                  <a:cubicBezTo>
                    <a:pt x="17466" y="9638"/>
                    <a:pt x="17459" y="9903"/>
                    <a:pt x="17522" y="9991"/>
                  </a:cubicBezTo>
                  <a:cubicBezTo>
                    <a:pt x="17582" y="10075"/>
                    <a:pt x="17545" y="10136"/>
                    <a:pt x="17509" y="10136"/>
                  </a:cubicBezTo>
                  <a:cubicBezTo>
                    <a:pt x="17507" y="10136"/>
                    <a:pt x="17505" y="10136"/>
                    <a:pt x="17503" y="10135"/>
                  </a:cubicBezTo>
                  <a:cubicBezTo>
                    <a:pt x="17472" y="10129"/>
                    <a:pt x="17371" y="9972"/>
                    <a:pt x="17365" y="9909"/>
                  </a:cubicBezTo>
                  <a:cubicBezTo>
                    <a:pt x="17362" y="9881"/>
                    <a:pt x="17331" y="9869"/>
                    <a:pt x="17290" y="9869"/>
                  </a:cubicBezTo>
                  <a:cubicBezTo>
                    <a:pt x="17231" y="9869"/>
                    <a:pt x="17153" y="9894"/>
                    <a:pt x="17119" y="9928"/>
                  </a:cubicBezTo>
                  <a:cubicBezTo>
                    <a:pt x="17063" y="9978"/>
                    <a:pt x="16994" y="10010"/>
                    <a:pt x="16918" y="10022"/>
                  </a:cubicBezTo>
                  <a:cubicBezTo>
                    <a:pt x="16887" y="10022"/>
                    <a:pt x="16868" y="10104"/>
                    <a:pt x="16868" y="10148"/>
                  </a:cubicBezTo>
                  <a:cubicBezTo>
                    <a:pt x="16870" y="10164"/>
                    <a:pt x="16857" y="10170"/>
                    <a:pt x="16837" y="10170"/>
                  </a:cubicBezTo>
                  <a:cubicBezTo>
                    <a:pt x="16803" y="10170"/>
                    <a:pt x="16751" y="10154"/>
                    <a:pt x="16723" y="10142"/>
                  </a:cubicBezTo>
                  <a:cubicBezTo>
                    <a:pt x="16685" y="10117"/>
                    <a:pt x="16597" y="9940"/>
                    <a:pt x="16584" y="9877"/>
                  </a:cubicBezTo>
                  <a:cubicBezTo>
                    <a:pt x="16576" y="9845"/>
                    <a:pt x="16551" y="9826"/>
                    <a:pt x="16525" y="9826"/>
                  </a:cubicBezTo>
                  <a:cubicBezTo>
                    <a:pt x="16510" y="9826"/>
                    <a:pt x="16495" y="9832"/>
                    <a:pt x="16484" y="9846"/>
                  </a:cubicBezTo>
                  <a:cubicBezTo>
                    <a:pt x="16465" y="9865"/>
                    <a:pt x="16383" y="10066"/>
                    <a:pt x="16339" y="10123"/>
                  </a:cubicBezTo>
                  <a:cubicBezTo>
                    <a:pt x="16330" y="10133"/>
                    <a:pt x="16315" y="10138"/>
                    <a:pt x="16298" y="10138"/>
                  </a:cubicBezTo>
                  <a:cubicBezTo>
                    <a:pt x="16217" y="10138"/>
                    <a:pt x="16066" y="10045"/>
                    <a:pt x="16024" y="9978"/>
                  </a:cubicBezTo>
                  <a:cubicBezTo>
                    <a:pt x="15982" y="9921"/>
                    <a:pt x="15918" y="9893"/>
                    <a:pt x="15878" y="9893"/>
                  </a:cubicBezTo>
                  <a:cubicBezTo>
                    <a:pt x="15865" y="9893"/>
                    <a:pt x="15854" y="9896"/>
                    <a:pt x="15848" y="9903"/>
                  </a:cubicBezTo>
                  <a:cubicBezTo>
                    <a:pt x="15823" y="9921"/>
                    <a:pt x="15861" y="10066"/>
                    <a:pt x="15886" y="10110"/>
                  </a:cubicBezTo>
                  <a:cubicBezTo>
                    <a:pt x="15903" y="10157"/>
                    <a:pt x="15645" y="10193"/>
                    <a:pt x="15512" y="10193"/>
                  </a:cubicBezTo>
                  <a:cubicBezTo>
                    <a:pt x="15502" y="10193"/>
                    <a:pt x="15492" y="10192"/>
                    <a:pt x="15483" y="10192"/>
                  </a:cubicBezTo>
                  <a:cubicBezTo>
                    <a:pt x="15363" y="10192"/>
                    <a:pt x="15250" y="10129"/>
                    <a:pt x="15244" y="10104"/>
                  </a:cubicBezTo>
                  <a:cubicBezTo>
                    <a:pt x="15244" y="10086"/>
                    <a:pt x="15201" y="10073"/>
                    <a:pt x="15157" y="10073"/>
                  </a:cubicBezTo>
                  <a:cubicBezTo>
                    <a:pt x="15121" y="10073"/>
                    <a:pt x="15084" y="10082"/>
                    <a:pt x="15068" y="10104"/>
                  </a:cubicBezTo>
                  <a:cubicBezTo>
                    <a:pt x="15030" y="10148"/>
                    <a:pt x="14866" y="10192"/>
                    <a:pt x="14703" y="10198"/>
                  </a:cubicBezTo>
                  <a:lnTo>
                    <a:pt x="13954" y="10085"/>
                  </a:lnTo>
                  <a:cubicBezTo>
                    <a:pt x="13940" y="10083"/>
                    <a:pt x="13927" y="10082"/>
                    <a:pt x="13913" y="10082"/>
                  </a:cubicBezTo>
                  <a:cubicBezTo>
                    <a:pt x="13771" y="10082"/>
                    <a:pt x="13638" y="10197"/>
                    <a:pt x="13633" y="10249"/>
                  </a:cubicBezTo>
                  <a:cubicBezTo>
                    <a:pt x="13621" y="10301"/>
                    <a:pt x="13501" y="10337"/>
                    <a:pt x="13353" y="10337"/>
                  </a:cubicBezTo>
                  <a:cubicBezTo>
                    <a:pt x="13342" y="10337"/>
                    <a:pt x="13330" y="10337"/>
                    <a:pt x="13318" y="10337"/>
                  </a:cubicBezTo>
                  <a:lnTo>
                    <a:pt x="12966" y="10211"/>
                  </a:lnTo>
                  <a:cubicBezTo>
                    <a:pt x="12808" y="10161"/>
                    <a:pt x="12670" y="10003"/>
                    <a:pt x="12695" y="9965"/>
                  </a:cubicBezTo>
                  <a:cubicBezTo>
                    <a:pt x="12714" y="9928"/>
                    <a:pt x="12651" y="9525"/>
                    <a:pt x="12657" y="9380"/>
                  </a:cubicBezTo>
                  <a:cubicBezTo>
                    <a:pt x="12663" y="9235"/>
                    <a:pt x="12777" y="9103"/>
                    <a:pt x="12814" y="9097"/>
                  </a:cubicBezTo>
                  <a:cubicBezTo>
                    <a:pt x="12852" y="9091"/>
                    <a:pt x="12802" y="8990"/>
                    <a:pt x="12770" y="8952"/>
                  </a:cubicBezTo>
                  <a:cubicBezTo>
                    <a:pt x="12739" y="8921"/>
                    <a:pt x="13979" y="8757"/>
                    <a:pt x="14023" y="8738"/>
                  </a:cubicBezTo>
                  <a:cubicBezTo>
                    <a:pt x="14073" y="8719"/>
                    <a:pt x="14155" y="8568"/>
                    <a:pt x="14218" y="8568"/>
                  </a:cubicBezTo>
                  <a:cubicBezTo>
                    <a:pt x="14281" y="8568"/>
                    <a:pt x="14287" y="8423"/>
                    <a:pt x="14275" y="8367"/>
                  </a:cubicBezTo>
                  <a:cubicBezTo>
                    <a:pt x="14263" y="8321"/>
                    <a:pt x="14078" y="8291"/>
                    <a:pt x="13984" y="8291"/>
                  </a:cubicBezTo>
                  <a:cubicBezTo>
                    <a:pt x="13975" y="8291"/>
                    <a:pt x="13967" y="8291"/>
                    <a:pt x="13960" y="8291"/>
                  </a:cubicBezTo>
                  <a:cubicBezTo>
                    <a:pt x="13959" y="8291"/>
                    <a:pt x="13958" y="8291"/>
                    <a:pt x="13958" y="8291"/>
                  </a:cubicBezTo>
                  <a:cubicBezTo>
                    <a:pt x="13858" y="8291"/>
                    <a:pt x="12764" y="7945"/>
                    <a:pt x="12764" y="7945"/>
                  </a:cubicBezTo>
                  <a:cubicBezTo>
                    <a:pt x="12619" y="7857"/>
                    <a:pt x="12531" y="7675"/>
                    <a:pt x="12544" y="7630"/>
                  </a:cubicBezTo>
                  <a:cubicBezTo>
                    <a:pt x="12550" y="7580"/>
                    <a:pt x="12512" y="7196"/>
                    <a:pt x="12512" y="7064"/>
                  </a:cubicBezTo>
                  <a:cubicBezTo>
                    <a:pt x="12519" y="6926"/>
                    <a:pt x="12600" y="6812"/>
                    <a:pt x="12645" y="6812"/>
                  </a:cubicBezTo>
                  <a:cubicBezTo>
                    <a:pt x="12682" y="6806"/>
                    <a:pt x="12645" y="6699"/>
                    <a:pt x="12626" y="6661"/>
                  </a:cubicBezTo>
                  <a:cubicBezTo>
                    <a:pt x="12600" y="6623"/>
                    <a:pt x="13645" y="6466"/>
                    <a:pt x="13645" y="6466"/>
                  </a:cubicBezTo>
                  <a:cubicBezTo>
                    <a:pt x="13653" y="6466"/>
                    <a:pt x="13661" y="6467"/>
                    <a:pt x="13668" y="6467"/>
                  </a:cubicBezTo>
                  <a:cubicBezTo>
                    <a:pt x="13820" y="6467"/>
                    <a:pt x="13928" y="6408"/>
                    <a:pt x="13928" y="6372"/>
                  </a:cubicBezTo>
                  <a:cubicBezTo>
                    <a:pt x="13922" y="6334"/>
                    <a:pt x="14017" y="6284"/>
                    <a:pt x="14054" y="6277"/>
                  </a:cubicBezTo>
                  <a:cubicBezTo>
                    <a:pt x="14092" y="6271"/>
                    <a:pt x="14111" y="6139"/>
                    <a:pt x="14105" y="6095"/>
                  </a:cubicBezTo>
                  <a:cubicBezTo>
                    <a:pt x="14105" y="6044"/>
                    <a:pt x="13853" y="5982"/>
                    <a:pt x="13759" y="5982"/>
                  </a:cubicBezTo>
                  <a:cubicBezTo>
                    <a:pt x="13664" y="5982"/>
                    <a:pt x="12594" y="5365"/>
                    <a:pt x="12462" y="5270"/>
                  </a:cubicBezTo>
                  <a:lnTo>
                    <a:pt x="11203" y="4440"/>
                  </a:lnTo>
                  <a:cubicBezTo>
                    <a:pt x="11084" y="4351"/>
                    <a:pt x="11002" y="4226"/>
                    <a:pt x="10958" y="4081"/>
                  </a:cubicBezTo>
                  <a:cubicBezTo>
                    <a:pt x="10958" y="4030"/>
                    <a:pt x="10863" y="3986"/>
                    <a:pt x="10819" y="3986"/>
                  </a:cubicBezTo>
                  <a:cubicBezTo>
                    <a:pt x="10782" y="3986"/>
                    <a:pt x="10687" y="3873"/>
                    <a:pt x="10662" y="3829"/>
                  </a:cubicBezTo>
                  <a:cubicBezTo>
                    <a:pt x="10643" y="3785"/>
                    <a:pt x="10675" y="3596"/>
                    <a:pt x="10649" y="3533"/>
                  </a:cubicBezTo>
                  <a:cubicBezTo>
                    <a:pt x="10631" y="3470"/>
                    <a:pt x="10599" y="2262"/>
                    <a:pt x="10593" y="2105"/>
                  </a:cubicBezTo>
                  <a:cubicBezTo>
                    <a:pt x="10593" y="2105"/>
                    <a:pt x="10586" y="644"/>
                    <a:pt x="10580" y="512"/>
                  </a:cubicBezTo>
                  <a:cubicBezTo>
                    <a:pt x="10568" y="386"/>
                    <a:pt x="10555" y="141"/>
                    <a:pt x="10555" y="91"/>
                  </a:cubicBezTo>
                  <a:cubicBezTo>
                    <a:pt x="10555" y="50"/>
                    <a:pt x="10493" y="0"/>
                    <a:pt x="104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137225" y="4169209"/>
              <a:ext cx="9281224" cy="1173100"/>
            </a:xfrm>
            <a:custGeom>
              <a:rect b="b" l="l" r="r" t="t"/>
              <a:pathLst>
                <a:path extrusionOk="0" h="17899" w="141617">
                  <a:moveTo>
                    <a:pt x="63589" y="0"/>
                  </a:moveTo>
                  <a:cubicBezTo>
                    <a:pt x="62110" y="0"/>
                    <a:pt x="60699" y="597"/>
                    <a:pt x="59288" y="1041"/>
                  </a:cubicBezTo>
                  <a:cubicBezTo>
                    <a:pt x="58445" y="1304"/>
                    <a:pt x="57544" y="1522"/>
                    <a:pt x="56652" y="1522"/>
                  </a:cubicBezTo>
                  <a:cubicBezTo>
                    <a:pt x="56392" y="1522"/>
                    <a:pt x="56134" y="1504"/>
                    <a:pt x="55877" y="1463"/>
                  </a:cubicBezTo>
                  <a:cubicBezTo>
                    <a:pt x="55306" y="1371"/>
                    <a:pt x="54821" y="1267"/>
                    <a:pt x="54336" y="1267"/>
                  </a:cubicBezTo>
                  <a:cubicBezTo>
                    <a:pt x="53890" y="1267"/>
                    <a:pt x="53444" y="1355"/>
                    <a:pt x="52931" y="1620"/>
                  </a:cubicBezTo>
                  <a:cubicBezTo>
                    <a:pt x="52686" y="1752"/>
                    <a:pt x="52453" y="1909"/>
                    <a:pt x="52189" y="1997"/>
                  </a:cubicBezTo>
                  <a:cubicBezTo>
                    <a:pt x="51962" y="2072"/>
                    <a:pt x="51736" y="2096"/>
                    <a:pt x="51510" y="2096"/>
                  </a:cubicBezTo>
                  <a:cubicBezTo>
                    <a:pt x="51118" y="2096"/>
                    <a:pt x="50728" y="2024"/>
                    <a:pt x="50344" y="2024"/>
                  </a:cubicBezTo>
                  <a:cubicBezTo>
                    <a:pt x="50017" y="2024"/>
                    <a:pt x="49693" y="2076"/>
                    <a:pt x="49375" y="2268"/>
                  </a:cubicBezTo>
                  <a:cubicBezTo>
                    <a:pt x="48570" y="2759"/>
                    <a:pt x="47682" y="3042"/>
                    <a:pt x="46833" y="3495"/>
                  </a:cubicBezTo>
                  <a:cubicBezTo>
                    <a:pt x="46556" y="3646"/>
                    <a:pt x="46285" y="3810"/>
                    <a:pt x="45970" y="3867"/>
                  </a:cubicBezTo>
                  <a:cubicBezTo>
                    <a:pt x="45853" y="3882"/>
                    <a:pt x="45735" y="3890"/>
                    <a:pt x="45616" y="3890"/>
                  </a:cubicBezTo>
                  <a:cubicBezTo>
                    <a:pt x="45486" y="3890"/>
                    <a:pt x="45356" y="3880"/>
                    <a:pt x="45228" y="3860"/>
                  </a:cubicBezTo>
                  <a:cubicBezTo>
                    <a:pt x="44942" y="3836"/>
                    <a:pt x="44654" y="3823"/>
                    <a:pt x="44367" y="3823"/>
                  </a:cubicBezTo>
                  <a:cubicBezTo>
                    <a:pt x="43853" y="3823"/>
                    <a:pt x="43339" y="3864"/>
                    <a:pt x="42830" y="3949"/>
                  </a:cubicBezTo>
                  <a:cubicBezTo>
                    <a:pt x="41829" y="4125"/>
                    <a:pt x="40854" y="4502"/>
                    <a:pt x="39828" y="4521"/>
                  </a:cubicBezTo>
                  <a:cubicBezTo>
                    <a:pt x="39803" y="4522"/>
                    <a:pt x="39779" y="4522"/>
                    <a:pt x="39755" y="4522"/>
                  </a:cubicBezTo>
                  <a:cubicBezTo>
                    <a:pt x="38926" y="4522"/>
                    <a:pt x="38249" y="4113"/>
                    <a:pt x="37436" y="3936"/>
                  </a:cubicBezTo>
                  <a:cubicBezTo>
                    <a:pt x="37231" y="3891"/>
                    <a:pt x="37033" y="3877"/>
                    <a:pt x="36838" y="3877"/>
                  </a:cubicBezTo>
                  <a:cubicBezTo>
                    <a:pt x="36517" y="3877"/>
                    <a:pt x="36205" y="3915"/>
                    <a:pt x="35885" y="3915"/>
                  </a:cubicBezTo>
                  <a:cubicBezTo>
                    <a:pt x="35774" y="3915"/>
                    <a:pt x="35662" y="3910"/>
                    <a:pt x="35548" y="3898"/>
                  </a:cubicBezTo>
                  <a:cubicBezTo>
                    <a:pt x="34371" y="3779"/>
                    <a:pt x="33408" y="2979"/>
                    <a:pt x="32244" y="2790"/>
                  </a:cubicBezTo>
                  <a:cubicBezTo>
                    <a:pt x="31975" y="2748"/>
                    <a:pt x="31724" y="2740"/>
                    <a:pt x="31484" y="2740"/>
                  </a:cubicBezTo>
                  <a:cubicBezTo>
                    <a:pt x="31349" y="2740"/>
                    <a:pt x="31217" y="2742"/>
                    <a:pt x="31088" y="2742"/>
                  </a:cubicBezTo>
                  <a:cubicBezTo>
                    <a:pt x="30532" y="2742"/>
                    <a:pt x="30015" y="2698"/>
                    <a:pt x="29430" y="2224"/>
                  </a:cubicBezTo>
                  <a:cubicBezTo>
                    <a:pt x="29204" y="2042"/>
                    <a:pt x="28996" y="1815"/>
                    <a:pt x="28719" y="1733"/>
                  </a:cubicBezTo>
                  <a:cubicBezTo>
                    <a:pt x="28605" y="1695"/>
                    <a:pt x="28486" y="1684"/>
                    <a:pt x="28366" y="1684"/>
                  </a:cubicBezTo>
                  <a:cubicBezTo>
                    <a:pt x="28229" y="1684"/>
                    <a:pt x="28089" y="1698"/>
                    <a:pt x="27951" y="1702"/>
                  </a:cubicBezTo>
                  <a:cubicBezTo>
                    <a:pt x="27923" y="1703"/>
                    <a:pt x="27895" y="1703"/>
                    <a:pt x="27867" y="1703"/>
                  </a:cubicBezTo>
                  <a:cubicBezTo>
                    <a:pt x="27042" y="1703"/>
                    <a:pt x="26263" y="1352"/>
                    <a:pt x="25484" y="1072"/>
                  </a:cubicBezTo>
                  <a:cubicBezTo>
                    <a:pt x="25241" y="988"/>
                    <a:pt x="25046" y="957"/>
                    <a:pt x="24867" y="957"/>
                  </a:cubicBezTo>
                  <a:cubicBezTo>
                    <a:pt x="24540" y="957"/>
                    <a:pt x="24269" y="1060"/>
                    <a:pt x="23867" y="1129"/>
                  </a:cubicBezTo>
                  <a:cubicBezTo>
                    <a:pt x="23802" y="1139"/>
                    <a:pt x="23738" y="1144"/>
                    <a:pt x="23674" y="1144"/>
                  </a:cubicBezTo>
                  <a:cubicBezTo>
                    <a:pt x="23228" y="1144"/>
                    <a:pt x="22797" y="928"/>
                    <a:pt x="22353" y="928"/>
                  </a:cubicBezTo>
                  <a:cubicBezTo>
                    <a:pt x="22270" y="928"/>
                    <a:pt x="22188" y="935"/>
                    <a:pt x="22104" y="953"/>
                  </a:cubicBezTo>
                  <a:cubicBezTo>
                    <a:pt x="21903" y="1016"/>
                    <a:pt x="21708" y="1104"/>
                    <a:pt x="21532" y="1223"/>
                  </a:cubicBezTo>
                  <a:cubicBezTo>
                    <a:pt x="20594" y="1783"/>
                    <a:pt x="19769" y="2042"/>
                    <a:pt x="18687" y="2092"/>
                  </a:cubicBezTo>
                  <a:cubicBezTo>
                    <a:pt x="17579" y="2149"/>
                    <a:pt x="16339" y="2136"/>
                    <a:pt x="15269" y="2438"/>
                  </a:cubicBezTo>
                  <a:cubicBezTo>
                    <a:pt x="14841" y="2564"/>
                    <a:pt x="14439" y="2746"/>
                    <a:pt x="14011" y="2847"/>
                  </a:cubicBezTo>
                  <a:cubicBezTo>
                    <a:pt x="13695" y="2923"/>
                    <a:pt x="13391" y="2953"/>
                    <a:pt x="13091" y="2953"/>
                  </a:cubicBezTo>
                  <a:cubicBezTo>
                    <a:pt x="12303" y="2953"/>
                    <a:pt x="11553" y="2745"/>
                    <a:pt x="10750" y="2627"/>
                  </a:cubicBezTo>
                  <a:cubicBezTo>
                    <a:pt x="10192" y="2545"/>
                    <a:pt x="9619" y="2523"/>
                    <a:pt x="9043" y="2523"/>
                  </a:cubicBezTo>
                  <a:cubicBezTo>
                    <a:pt x="8385" y="2523"/>
                    <a:pt x="7723" y="2551"/>
                    <a:pt x="7075" y="2551"/>
                  </a:cubicBezTo>
                  <a:cubicBezTo>
                    <a:pt x="4331" y="2551"/>
                    <a:pt x="2462" y="877"/>
                    <a:pt x="1" y="15"/>
                  </a:cubicBezTo>
                  <a:lnTo>
                    <a:pt x="1" y="15"/>
                  </a:lnTo>
                  <a:cubicBezTo>
                    <a:pt x="1" y="15"/>
                    <a:pt x="649" y="16316"/>
                    <a:pt x="1146" y="16794"/>
                  </a:cubicBezTo>
                  <a:cubicBezTo>
                    <a:pt x="1398" y="17052"/>
                    <a:pt x="1731" y="17222"/>
                    <a:pt x="2090" y="17266"/>
                  </a:cubicBezTo>
                  <a:cubicBezTo>
                    <a:pt x="2298" y="17301"/>
                    <a:pt x="2528" y="17313"/>
                    <a:pt x="2764" y="17313"/>
                  </a:cubicBezTo>
                  <a:cubicBezTo>
                    <a:pt x="3251" y="17313"/>
                    <a:pt x="3769" y="17262"/>
                    <a:pt x="4192" y="17254"/>
                  </a:cubicBezTo>
                  <a:cubicBezTo>
                    <a:pt x="5898" y="17222"/>
                    <a:pt x="7604" y="17197"/>
                    <a:pt x="9303" y="17134"/>
                  </a:cubicBezTo>
                  <a:cubicBezTo>
                    <a:pt x="14476" y="16951"/>
                    <a:pt x="19650" y="16876"/>
                    <a:pt x="24823" y="16832"/>
                  </a:cubicBezTo>
                  <a:cubicBezTo>
                    <a:pt x="30935" y="16788"/>
                    <a:pt x="37040" y="16612"/>
                    <a:pt x="43151" y="16454"/>
                  </a:cubicBezTo>
                  <a:cubicBezTo>
                    <a:pt x="47972" y="16335"/>
                    <a:pt x="52805" y="16410"/>
                    <a:pt x="57620" y="16215"/>
                  </a:cubicBezTo>
                  <a:cubicBezTo>
                    <a:pt x="60717" y="16095"/>
                    <a:pt x="63801" y="15781"/>
                    <a:pt x="66885" y="15523"/>
                  </a:cubicBezTo>
                  <a:cubicBezTo>
                    <a:pt x="68515" y="15756"/>
                    <a:pt x="70189" y="15787"/>
                    <a:pt x="71832" y="15894"/>
                  </a:cubicBezTo>
                  <a:cubicBezTo>
                    <a:pt x="75891" y="16146"/>
                    <a:pt x="79938" y="16637"/>
                    <a:pt x="83997" y="16800"/>
                  </a:cubicBezTo>
                  <a:cubicBezTo>
                    <a:pt x="88818" y="16989"/>
                    <a:pt x="93646" y="16914"/>
                    <a:pt x="98467" y="17040"/>
                  </a:cubicBezTo>
                  <a:cubicBezTo>
                    <a:pt x="104578" y="17197"/>
                    <a:pt x="110683" y="17367"/>
                    <a:pt x="116794" y="17417"/>
                  </a:cubicBezTo>
                  <a:cubicBezTo>
                    <a:pt x="121968" y="17455"/>
                    <a:pt x="127141" y="17530"/>
                    <a:pt x="132315" y="17713"/>
                  </a:cubicBezTo>
                  <a:cubicBezTo>
                    <a:pt x="134020" y="17776"/>
                    <a:pt x="135726" y="17801"/>
                    <a:pt x="137432" y="17839"/>
                  </a:cubicBezTo>
                  <a:cubicBezTo>
                    <a:pt x="137851" y="17847"/>
                    <a:pt x="138370" y="17899"/>
                    <a:pt x="138858" y="17899"/>
                  </a:cubicBezTo>
                  <a:cubicBezTo>
                    <a:pt x="139096" y="17899"/>
                    <a:pt x="139326" y="17886"/>
                    <a:pt x="139534" y="17851"/>
                  </a:cubicBezTo>
                  <a:cubicBezTo>
                    <a:pt x="139892" y="17801"/>
                    <a:pt x="140226" y="17637"/>
                    <a:pt x="140478" y="17379"/>
                  </a:cubicBezTo>
                  <a:cubicBezTo>
                    <a:pt x="140975" y="16901"/>
                    <a:pt x="141617" y="601"/>
                    <a:pt x="141617" y="600"/>
                  </a:cubicBezTo>
                  <a:lnTo>
                    <a:pt x="141617" y="600"/>
                  </a:lnTo>
                  <a:cubicBezTo>
                    <a:pt x="139169" y="1456"/>
                    <a:pt x="137306" y="3130"/>
                    <a:pt x="134555" y="3130"/>
                  </a:cubicBezTo>
                  <a:cubicBezTo>
                    <a:pt x="133927" y="3130"/>
                    <a:pt x="133285" y="3105"/>
                    <a:pt x="132647" y="3105"/>
                  </a:cubicBezTo>
                  <a:cubicBezTo>
                    <a:pt x="132050" y="3105"/>
                    <a:pt x="131457" y="3127"/>
                    <a:pt x="130880" y="3212"/>
                  </a:cubicBezTo>
                  <a:cubicBezTo>
                    <a:pt x="130080" y="3331"/>
                    <a:pt x="129327" y="3536"/>
                    <a:pt x="128537" y="3536"/>
                  </a:cubicBezTo>
                  <a:cubicBezTo>
                    <a:pt x="128238" y="3536"/>
                    <a:pt x="127934" y="3507"/>
                    <a:pt x="127620" y="3432"/>
                  </a:cubicBezTo>
                  <a:cubicBezTo>
                    <a:pt x="127192" y="3325"/>
                    <a:pt x="126789" y="3143"/>
                    <a:pt x="126361" y="3017"/>
                  </a:cubicBezTo>
                  <a:cubicBezTo>
                    <a:pt x="125291" y="2715"/>
                    <a:pt x="124051" y="2728"/>
                    <a:pt x="122943" y="2671"/>
                  </a:cubicBezTo>
                  <a:cubicBezTo>
                    <a:pt x="121861" y="2621"/>
                    <a:pt x="121036" y="2363"/>
                    <a:pt x="120099" y="1802"/>
                  </a:cubicBezTo>
                  <a:cubicBezTo>
                    <a:pt x="119922" y="1683"/>
                    <a:pt x="119727" y="1595"/>
                    <a:pt x="119526" y="1532"/>
                  </a:cubicBezTo>
                  <a:cubicBezTo>
                    <a:pt x="119443" y="1514"/>
                    <a:pt x="119360" y="1507"/>
                    <a:pt x="119278" y="1507"/>
                  </a:cubicBezTo>
                  <a:cubicBezTo>
                    <a:pt x="118833" y="1507"/>
                    <a:pt x="118402" y="1723"/>
                    <a:pt x="117957" y="1723"/>
                  </a:cubicBezTo>
                  <a:cubicBezTo>
                    <a:pt x="117893" y="1723"/>
                    <a:pt x="117828" y="1718"/>
                    <a:pt x="117764" y="1708"/>
                  </a:cubicBezTo>
                  <a:cubicBezTo>
                    <a:pt x="117360" y="1639"/>
                    <a:pt x="117089" y="1537"/>
                    <a:pt x="116767" y="1537"/>
                  </a:cubicBezTo>
                  <a:cubicBezTo>
                    <a:pt x="116587" y="1537"/>
                    <a:pt x="116390" y="1569"/>
                    <a:pt x="116146" y="1658"/>
                  </a:cubicBezTo>
                  <a:cubicBezTo>
                    <a:pt x="115361" y="1934"/>
                    <a:pt x="114575" y="2288"/>
                    <a:pt x="113743" y="2288"/>
                  </a:cubicBezTo>
                  <a:cubicBezTo>
                    <a:pt x="113722" y="2288"/>
                    <a:pt x="113700" y="2287"/>
                    <a:pt x="113679" y="2287"/>
                  </a:cubicBezTo>
                  <a:cubicBezTo>
                    <a:pt x="113541" y="2280"/>
                    <a:pt x="113402" y="2266"/>
                    <a:pt x="113264" y="2266"/>
                  </a:cubicBezTo>
                  <a:cubicBezTo>
                    <a:pt x="113144" y="2266"/>
                    <a:pt x="113025" y="2277"/>
                    <a:pt x="112911" y="2312"/>
                  </a:cubicBezTo>
                  <a:cubicBezTo>
                    <a:pt x="112628" y="2394"/>
                    <a:pt x="112426" y="2621"/>
                    <a:pt x="112200" y="2803"/>
                  </a:cubicBezTo>
                  <a:cubicBezTo>
                    <a:pt x="111615" y="3277"/>
                    <a:pt x="111098" y="3322"/>
                    <a:pt x="110543" y="3322"/>
                  </a:cubicBezTo>
                  <a:cubicBezTo>
                    <a:pt x="110413" y="3322"/>
                    <a:pt x="110282" y="3319"/>
                    <a:pt x="110147" y="3319"/>
                  </a:cubicBezTo>
                  <a:cubicBezTo>
                    <a:pt x="109907" y="3319"/>
                    <a:pt x="109656" y="3327"/>
                    <a:pt x="109387" y="3370"/>
                  </a:cubicBezTo>
                  <a:cubicBezTo>
                    <a:pt x="108222" y="3558"/>
                    <a:pt x="107259" y="4358"/>
                    <a:pt x="106082" y="4477"/>
                  </a:cubicBezTo>
                  <a:cubicBezTo>
                    <a:pt x="105965" y="4490"/>
                    <a:pt x="105849" y="4495"/>
                    <a:pt x="105735" y="4495"/>
                  </a:cubicBezTo>
                  <a:cubicBezTo>
                    <a:pt x="105418" y="4495"/>
                    <a:pt x="105111" y="4459"/>
                    <a:pt x="104793" y="4459"/>
                  </a:cubicBezTo>
                  <a:cubicBezTo>
                    <a:pt x="104599" y="4459"/>
                    <a:pt x="104401" y="4472"/>
                    <a:pt x="104194" y="4515"/>
                  </a:cubicBezTo>
                  <a:cubicBezTo>
                    <a:pt x="103381" y="4692"/>
                    <a:pt x="102710" y="5101"/>
                    <a:pt x="101870" y="5101"/>
                  </a:cubicBezTo>
                  <a:cubicBezTo>
                    <a:pt x="101846" y="5101"/>
                    <a:pt x="101821" y="5101"/>
                    <a:pt x="101796" y="5100"/>
                  </a:cubicBezTo>
                  <a:cubicBezTo>
                    <a:pt x="100777" y="5075"/>
                    <a:pt x="99801" y="4704"/>
                    <a:pt x="98800" y="4528"/>
                  </a:cubicBezTo>
                  <a:cubicBezTo>
                    <a:pt x="98291" y="4443"/>
                    <a:pt x="97777" y="4402"/>
                    <a:pt x="97263" y="4402"/>
                  </a:cubicBezTo>
                  <a:cubicBezTo>
                    <a:pt x="96976" y="4402"/>
                    <a:pt x="96689" y="4415"/>
                    <a:pt x="96402" y="4439"/>
                  </a:cubicBezTo>
                  <a:cubicBezTo>
                    <a:pt x="96274" y="4459"/>
                    <a:pt x="96144" y="4469"/>
                    <a:pt x="96014" y="4469"/>
                  </a:cubicBezTo>
                  <a:cubicBezTo>
                    <a:pt x="95896" y="4469"/>
                    <a:pt x="95777" y="4461"/>
                    <a:pt x="95660" y="4446"/>
                  </a:cubicBezTo>
                  <a:cubicBezTo>
                    <a:pt x="95345" y="4395"/>
                    <a:pt x="95068" y="4225"/>
                    <a:pt x="94791" y="4074"/>
                  </a:cubicBezTo>
                  <a:cubicBezTo>
                    <a:pt x="93948" y="3621"/>
                    <a:pt x="93060" y="3338"/>
                    <a:pt x="92249" y="2847"/>
                  </a:cubicBezTo>
                  <a:cubicBezTo>
                    <a:pt x="91931" y="2654"/>
                    <a:pt x="91606" y="2602"/>
                    <a:pt x="91278" y="2602"/>
                  </a:cubicBezTo>
                  <a:cubicBezTo>
                    <a:pt x="90895" y="2602"/>
                    <a:pt x="90507" y="2672"/>
                    <a:pt x="90115" y="2672"/>
                  </a:cubicBezTo>
                  <a:cubicBezTo>
                    <a:pt x="89891" y="2672"/>
                    <a:pt x="89667" y="2649"/>
                    <a:pt x="89442" y="2577"/>
                  </a:cubicBezTo>
                  <a:cubicBezTo>
                    <a:pt x="89177" y="2488"/>
                    <a:pt x="88944" y="2331"/>
                    <a:pt x="88699" y="2199"/>
                  </a:cubicBezTo>
                  <a:cubicBezTo>
                    <a:pt x="88188" y="1932"/>
                    <a:pt x="87744" y="1843"/>
                    <a:pt x="87300" y="1843"/>
                  </a:cubicBezTo>
                  <a:cubicBezTo>
                    <a:pt x="86813" y="1843"/>
                    <a:pt x="86326" y="1949"/>
                    <a:pt x="85753" y="2042"/>
                  </a:cubicBezTo>
                  <a:cubicBezTo>
                    <a:pt x="85494" y="2083"/>
                    <a:pt x="85232" y="2102"/>
                    <a:pt x="84969" y="2102"/>
                  </a:cubicBezTo>
                  <a:cubicBezTo>
                    <a:pt x="84080" y="2102"/>
                    <a:pt x="83183" y="1887"/>
                    <a:pt x="82342" y="1620"/>
                  </a:cubicBezTo>
                  <a:cubicBezTo>
                    <a:pt x="80931" y="1176"/>
                    <a:pt x="79520" y="579"/>
                    <a:pt x="78041" y="579"/>
                  </a:cubicBezTo>
                  <a:cubicBezTo>
                    <a:pt x="77990" y="579"/>
                    <a:pt x="77938" y="580"/>
                    <a:pt x="77886" y="581"/>
                  </a:cubicBezTo>
                  <a:cubicBezTo>
                    <a:pt x="77146" y="604"/>
                    <a:pt x="76410" y="784"/>
                    <a:pt x="75671" y="784"/>
                  </a:cubicBezTo>
                  <a:cubicBezTo>
                    <a:pt x="75587" y="784"/>
                    <a:pt x="75503" y="782"/>
                    <a:pt x="75419" y="776"/>
                  </a:cubicBezTo>
                  <a:cubicBezTo>
                    <a:pt x="74977" y="745"/>
                    <a:pt x="74536" y="641"/>
                    <a:pt x="74098" y="641"/>
                  </a:cubicBezTo>
                  <a:cubicBezTo>
                    <a:pt x="74005" y="641"/>
                    <a:pt x="73913" y="646"/>
                    <a:pt x="73820" y="657"/>
                  </a:cubicBezTo>
                  <a:cubicBezTo>
                    <a:pt x="73097" y="751"/>
                    <a:pt x="72499" y="1217"/>
                    <a:pt x="71876" y="1601"/>
                  </a:cubicBezTo>
                  <a:cubicBezTo>
                    <a:pt x="71574" y="1557"/>
                    <a:pt x="71259" y="1576"/>
                    <a:pt x="70957" y="1525"/>
                  </a:cubicBezTo>
                  <a:cubicBezTo>
                    <a:pt x="69799" y="1337"/>
                    <a:pt x="68974" y="223"/>
                    <a:pt x="67810" y="78"/>
                  </a:cubicBezTo>
                  <a:cubicBezTo>
                    <a:pt x="67716" y="67"/>
                    <a:pt x="67623" y="62"/>
                    <a:pt x="67530" y="62"/>
                  </a:cubicBezTo>
                  <a:cubicBezTo>
                    <a:pt x="67090" y="62"/>
                    <a:pt x="66653" y="166"/>
                    <a:pt x="66211" y="197"/>
                  </a:cubicBezTo>
                  <a:cubicBezTo>
                    <a:pt x="66127" y="203"/>
                    <a:pt x="66043" y="205"/>
                    <a:pt x="65959" y="205"/>
                  </a:cubicBezTo>
                  <a:cubicBezTo>
                    <a:pt x="65220" y="205"/>
                    <a:pt x="64484" y="25"/>
                    <a:pt x="63744" y="2"/>
                  </a:cubicBezTo>
                  <a:cubicBezTo>
                    <a:pt x="63692" y="1"/>
                    <a:pt x="63641" y="0"/>
                    <a:pt x="635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4217184" y="3668013"/>
              <a:ext cx="752890" cy="689333"/>
            </a:xfrm>
            <a:custGeom>
              <a:rect b="b" l="l" r="r" t="t"/>
              <a:pathLst>
                <a:path extrusionOk="0" h="8091" w="8837">
                  <a:moveTo>
                    <a:pt x="6095" y="2751"/>
                  </a:moveTo>
                  <a:cubicBezTo>
                    <a:pt x="6111" y="2751"/>
                    <a:pt x="6127" y="2758"/>
                    <a:pt x="6143" y="2766"/>
                  </a:cubicBezTo>
                  <a:cubicBezTo>
                    <a:pt x="6149" y="2855"/>
                    <a:pt x="6149" y="2949"/>
                    <a:pt x="6149" y="3043"/>
                  </a:cubicBezTo>
                  <a:lnTo>
                    <a:pt x="6137" y="3062"/>
                  </a:lnTo>
                  <a:lnTo>
                    <a:pt x="6005" y="3062"/>
                  </a:lnTo>
                  <a:cubicBezTo>
                    <a:pt x="5986" y="3031"/>
                    <a:pt x="5998" y="2993"/>
                    <a:pt x="5998" y="2962"/>
                  </a:cubicBezTo>
                  <a:lnTo>
                    <a:pt x="5992" y="2962"/>
                  </a:lnTo>
                  <a:cubicBezTo>
                    <a:pt x="5992" y="2899"/>
                    <a:pt x="5992" y="2836"/>
                    <a:pt x="5998" y="2773"/>
                  </a:cubicBezTo>
                  <a:cubicBezTo>
                    <a:pt x="6005" y="2774"/>
                    <a:pt x="6012" y="2775"/>
                    <a:pt x="6018" y="2775"/>
                  </a:cubicBezTo>
                  <a:cubicBezTo>
                    <a:pt x="6036" y="2775"/>
                    <a:pt x="6054" y="2769"/>
                    <a:pt x="6068" y="2760"/>
                  </a:cubicBezTo>
                  <a:cubicBezTo>
                    <a:pt x="6077" y="2753"/>
                    <a:pt x="6086" y="2751"/>
                    <a:pt x="6095" y="2751"/>
                  </a:cubicBezTo>
                  <a:close/>
                  <a:moveTo>
                    <a:pt x="6149" y="3075"/>
                  </a:moveTo>
                  <a:cubicBezTo>
                    <a:pt x="6162" y="3163"/>
                    <a:pt x="6143" y="3251"/>
                    <a:pt x="6149" y="3345"/>
                  </a:cubicBezTo>
                  <a:cubicBezTo>
                    <a:pt x="6134" y="3358"/>
                    <a:pt x="6115" y="3360"/>
                    <a:pt x="6095" y="3360"/>
                  </a:cubicBezTo>
                  <a:cubicBezTo>
                    <a:pt x="6088" y="3360"/>
                    <a:pt x="6082" y="3359"/>
                    <a:pt x="6075" y="3359"/>
                  </a:cubicBezTo>
                  <a:cubicBezTo>
                    <a:pt x="6062" y="3359"/>
                    <a:pt x="6049" y="3360"/>
                    <a:pt x="6036" y="3364"/>
                  </a:cubicBezTo>
                  <a:cubicBezTo>
                    <a:pt x="6032" y="3367"/>
                    <a:pt x="6028" y="3368"/>
                    <a:pt x="6023" y="3368"/>
                  </a:cubicBezTo>
                  <a:cubicBezTo>
                    <a:pt x="6010" y="3368"/>
                    <a:pt x="5998" y="3354"/>
                    <a:pt x="5998" y="3339"/>
                  </a:cubicBezTo>
                  <a:lnTo>
                    <a:pt x="5992" y="3345"/>
                  </a:lnTo>
                  <a:lnTo>
                    <a:pt x="5992" y="3087"/>
                  </a:lnTo>
                  <a:cubicBezTo>
                    <a:pt x="6049" y="3075"/>
                    <a:pt x="6099" y="3075"/>
                    <a:pt x="6149" y="3075"/>
                  </a:cubicBezTo>
                  <a:close/>
                  <a:moveTo>
                    <a:pt x="6478" y="3319"/>
                  </a:moveTo>
                  <a:cubicBezTo>
                    <a:pt x="6505" y="3319"/>
                    <a:pt x="6521" y="3348"/>
                    <a:pt x="6527" y="3371"/>
                  </a:cubicBezTo>
                  <a:cubicBezTo>
                    <a:pt x="6521" y="3371"/>
                    <a:pt x="6513" y="3371"/>
                    <a:pt x="6506" y="3371"/>
                  </a:cubicBezTo>
                  <a:cubicBezTo>
                    <a:pt x="6491" y="3371"/>
                    <a:pt x="6477" y="3369"/>
                    <a:pt x="6477" y="3352"/>
                  </a:cubicBezTo>
                  <a:lnTo>
                    <a:pt x="6470" y="3352"/>
                  </a:lnTo>
                  <a:lnTo>
                    <a:pt x="6470" y="3320"/>
                  </a:lnTo>
                  <a:cubicBezTo>
                    <a:pt x="6473" y="3320"/>
                    <a:pt x="6476" y="3319"/>
                    <a:pt x="6478" y="3319"/>
                  </a:cubicBezTo>
                  <a:close/>
                  <a:moveTo>
                    <a:pt x="6628" y="2735"/>
                  </a:moveTo>
                  <a:cubicBezTo>
                    <a:pt x="6672" y="2741"/>
                    <a:pt x="6722" y="2760"/>
                    <a:pt x="6760" y="2792"/>
                  </a:cubicBezTo>
                  <a:cubicBezTo>
                    <a:pt x="6760" y="2873"/>
                    <a:pt x="6772" y="2955"/>
                    <a:pt x="6766" y="3043"/>
                  </a:cubicBezTo>
                  <a:cubicBezTo>
                    <a:pt x="6772" y="3157"/>
                    <a:pt x="6772" y="3270"/>
                    <a:pt x="6772" y="3383"/>
                  </a:cubicBezTo>
                  <a:cubicBezTo>
                    <a:pt x="6754" y="3383"/>
                    <a:pt x="6741" y="3377"/>
                    <a:pt x="6728" y="3371"/>
                  </a:cubicBezTo>
                  <a:cubicBezTo>
                    <a:pt x="6634" y="3301"/>
                    <a:pt x="6540" y="3251"/>
                    <a:pt x="6451" y="3182"/>
                  </a:cubicBezTo>
                  <a:cubicBezTo>
                    <a:pt x="6458" y="3037"/>
                    <a:pt x="6451" y="2892"/>
                    <a:pt x="6458" y="2754"/>
                  </a:cubicBezTo>
                  <a:cubicBezTo>
                    <a:pt x="6470" y="2748"/>
                    <a:pt x="6483" y="2748"/>
                    <a:pt x="6502" y="2741"/>
                  </a:cubicBezTo>
                  <a:cubicBezTo>
                    <a:pt x="6504" y="2741"/>
                    <a:pt x="6506" y="2740"/>
                    <a:pt x="6509" y="2740"/>
                  </a:cubicBezTo>
                  <a:cubicBezTo>
                    <a:pt x="6528" y="2740"/>
                    <a:pt x="6545" y="2761"/>
                    <a:pt x="6564" y="2761"/>
                  </a:cubicBezTo>
                  <a:cubicBezTo>
                    <a:pt x="6566" y="2761"/>
                    <a:pt x="6569" y="2761"/>
                    <a:pt x="6571" y="2760"/>
                  </a:cubicBezTo>
                  <a:cubicBezTo>
                    <a:pt x="6596" y="2754"/>
                    <a:pt x="6602" y="2735"/>
                    <a:pt x="6628" y="2735"/>
                  </a:cubicBezTo>
                  <a:close/>
                  <a:moveTo>
                    <a:pt x="6579" y="3373"/>
                  </a:moveTo>
                  <a:cubicBezTo>
                    <a:pt x="6584" y="3373"/>
                    <a:pt x="6590" y="3376"/>
                    <a:pt x="6596" y="3383"/>
                  </a:cubicBezTo>
                  <a:cubicBezTo>
                    <a:pt x="6602" y="3402"/>
                    <a:pt x="6584" y="3402"/>
                    <a:pt x="6571" y="3402"/>
                  </a:cubicBezTo>
                  <a:lnTo>
                    <a:pt x="6565" y="3402"/>
                  </a:lnTo>
                  <a:cubicBezTo>
                    <a:pt x="6556" y="3389"/>
                    <a:pt x="6566" y="3373"/>
                    <a:pt x="6579" y="3373"/>
                  </a:cubicBezTo>
                  <a:close/>
                  <a:moveTo>
                    <a:pt x="3205" y="2468"/>
                  </a:moveTo>
                  <a:cubicBezTo>
                    <a:pt x="3230" y="2468"/>
                    <a:pt x="3256" y="2481"/>
                    <a:pt x="3273" y="2502"/>
                  </a:cubicBezTo>
                  <a:cubicBezTo>
                    <a:pt x="3279" y="2697"/>
                    <a:pt x="3273" y="2899"/>
                    <a:pt x="3273" y="3100"/>
                  </a:cubicBezTo>
                  <a:cubicBezTo>
                    <a:pt x="3279" y="3176"/>
                    <a:pt x="3286" y="3251"/>
                    <a:pt x="3273" y="3327"/>
                  </a:cubicBezTo>
                  <a:cubicBezTo>
                    <a:pt x="3273" y="3358"/>
                    <a:pt x="3260" y="3383"/>
                    <a:pt x="3273" y="3408"/>
                  </a:cubicBezTo>
                  <a:cubicBezTo>
                    <a:pt x="3267" y="3415"/>
                    <a:pt x="3260" y="3427"/>
                    <a:pt x="3248" y="3427"/>
                  </a:cubicBezTo>
                  <a:lnTo>
                    <a:pt x="2914" y="3427"/>
                  </a:lnTo>
                  <a:cubicBezTo>
                    <a:pt x="2895" y="3427"/>
                    <a:pt x="2883" y="3421"/>
                    <a:pt x="2864" y="3408"/>
                  </a:cubicBezTo>
                  <a:cubicBezTo>
                    <a:pt x="2877" y="3320"/>
                    <a:pt x="2877" y="3238"/>
                    <a:pt x="2864" y="3150"/>
                  </a:cubicBezTo>
                  <a:cubicBezTo>
                    <a:pt x="2883" y="2980"/>
                    <a:pt x="2870" y="2811"/>
                    <a:pt x="2877" y="2634"/>
                  </a:cubicBezTo>
                  <a:cubicBezTo>
                    <a:pt x="2877" y="2622"/>
                    <a:pt x="2883" y="2609"/>
                    <a:pt x="2895" y="2597"/>
                  </a:cubicBezTo>
                  <a:cubicBezTo>
                    <a:pt x="2921" y="2597"/>
                    <a:pt x="2952" y="2590"/>
                    <a:pt x="2971" y="2584"/>
                  </a:cubicBezTo>
                  <a:cubicBezTo>
                    <a:pt x="2977" y="2571"/>
                    <a:pt x="2984" y="2559"/>
                    <a:pt x="3002" y="2552"/>
                  </a:cubicBezTo>
                  <a:cubicBezTo>
                    <a:pt x="3059" y="2527"/>
                    <a:pt x="3116" y="2502"/>
                    <a:pt x="3172" y="2477"/>
                  </a:cubicBezTo>
                  <a:cubicBezTo>
                    <a:pt x="3182" y="2471"/>
                    <a:pt x="3194" y="2468"/>
                    <a:pt x="3205" y="2468"/>
                  </a:cubicBezTo>
                  <a:close/>
                  <a:moveTo>
                    <a:pt x="4257" y="2726"/>
                  </a:moveTo>
                  <a:cubicBezTo>
                    <a:pt x="4280" y="2726"/>
                    <a:pt x="4297" y="2750"/>
                    <a:pt x="4318" y="2760"/>
                  </a:cubicBezTo>
                  <a:cubicBezTo>
                    <a:pt x="4322" y="2763"/>
                    <a:pt x="4326" y="2764"/>
                    <a:pt x="4330" y="2764"/>
                  </a:cubicBezTo>
                  <a:cubicBezTo>
                    <a:pt x="4347" y="2764"/>
                    <a:pt x="4367" y="2748"/>
                    <a:pt x="4387" y="2748"/>
                  </a:cubicBezTo>
                  <a:cubicBezTo>
                    <a:pt x="4389" y="2747"/>
                    <a:pt x="4392" y="2747"/>
                    <a:pt x="4394" y="2747"/>
                  </a:cubicBezTo>
                  <a:cubicBezTo>
                    <a:pt x="4416" y="2747"/>
                    <a:pt x="4433" y="2773"/>
                    <a:pt x="4456" y="2779"/>
                  </a:cubicBezTo>
                  <a:cubicBezTo>
                    <a:pt x="4475" y="2773"/>
                    <a:pt x="4500" y="2766"/>
                    <a:pt x="4526" y="2766"/>
                  </a:cubicBezTo>
                  <a:cubicBezTo>
                    <a:pt x="4538" y="2773"/>
                    <a:pt x="4557" y="2785"/>
                    <a:pt x="4570" y="2798"/>
                  </a:cubicBezTo>
                  <a:cubicBezTo>
                    <a:pt x="4588" y="2798"/>
                    <a:pt x="4607" y="2798"/>
                    <a:pt x="4626" y="2785"/>
                  </a:cubicBezTo>
                  <a:cubicBezTo>
                    <a:pt x="4632" y="2783"/>
                    <a:pt x="4637" y="2781"/>
                    <a:pt x="4643" y="2781"/>
                  </a:cubicBezTo>
                  <a:cubicBezTo>
                    <a:pt x="4668" y="2781"/>
                    <a:pt x="4693" y="2804"/>
                    <a:pt x="4715" y="2804"/>
                  </a:cubicBezTo>
                  <a:cubicBezTo>
                    <a:pt x="4721" y="2804"/>
                    <a:pt x="4727" y="2803"/>
                    <a:pt x="4733" y="2798"/>
                  </a:cubicBezTo>
                  <a:cubicBezTo>
                    <a:pt x="4749" y="2785"/>
                    <a:pt x="4766" y="2779"/>
                    <a:pt x="4783" y="2779"/>
                  </a:cubicBezTo>
                  <a:cubicBezTo>
                    <a:pt x="4799" y="2779"/>
                    <a:pt x="4815" y="2785"/>
                    <a:pt x="4828" y="2798"/>
                  </a:cubicBezTo>
                  <a:cubicBezTo>
                    <a:pt x="4833" y="2801"/>
                    <a:pt x="4839" y="2803"/>
                    <a:pt x="4844" y="2803"/>
                  </a:cubicBezTo>
                  <a:cubicBezTo>
                    <a:pt x="4868" y="2803"/>
                    <a:pt x="4889" y="2773"/>
                    <a:pt x="4909" y="2773"/>
                  </a:cubicBezTo>
                  <a:cubicBezTo>
                    <a:pt x="4935" y="2779"/>
                    <a:pt x="4954" y="2785"/>
                    <a:pt x="4966" y="2798"/>
                  </a:cubicBezTo>
                  <a:cubicBezTo>
                    <a:pt x="4969" y="2798"/>
                    <a:pt x="4971" y="2799"/>
                    <a:pt x="4973" y="2799"/>
                  </a:cubicBezTo>
                  <a:cubicBezTo>
                    <a:pt x="4998" y="2799"/>
                    <a:pt x="5016" y="2772"/>
                    <a:pt x="5041" y="2772"/>
                  </a:cubicBezTo>
                  <a:cubicBezTo>
                    <a:pt x="5043" y="2772"/>
                    <a:pt x="5045" y="2772"/>
                    <a:pt x="5048" y="2773"/>
                  </a:cubicBezTo>
                  <a:cubicBezTo>
                    <a:pt x="5067" y="2779"/>
                    <a:pt x="5086" y="2785"/>
                    <a:pt x="5105" y="2798"/>
                  </a:cubicBezTo>
                  <a:cubicBezTo>
                    <a:pt x="5123" y="2785"/>
                    <a:pt x="5149" y="2773"/>
                    <a:pt x="5174" y="2766"/>
                  </a:cubicBezTo>
                  <a:cubicBezTo>
                    <a:pt x="5193" y="2773"/>
                    <a:pt x="5212" y="2785"/>
                    <a:pt x="5230" y="2792"/>
                  </a:cubicBezTo>
                  <a:cubicBezTo>
                    <a:pt x="5256" y="2785"/>
                    <a:pt x="5281" y="2779"/>
                    <a:pt x="5300" y="2760"/>
                  </a:cubicBezTo>
                  <a:cubicBezTo>
                    <a:pt x="5319" y="2773"/>
                    <a:pt x="5337" y="2779"/>
                    <a:pt x="5356" y="2792"/>
                  </a:cubicBezTo>
                  <a:cubicBezTo>
                    <a:pt x="5359" y="2793"/>
                    <a:pt x="5362" y="2793"/>
                    <a:pt x="5364" y="2793"/>
                  </a:cubicBezTo>
                  <a:cubicBezTo>
                    <a:pt x="5380" y="2793"/>
                    <a:pt x="5397" y="2778"/>
                    <a:pt x="5413" y="2773"/>
                  </a:cubicBezTo>
                  <a:cubicBezTo>
                    <a:pt x="5419" y="2768"/>
                    <a:pt x="5425" y="2767"/>
                    <a:pt x="5431" y="2767"/>
                  </a:cubicBezTo>
                  <a:cubicBezTo>
                    <a:pt x="5452" y="2767"/>
                    <a:pt x="5475" y="2785"/>
                    <a:pt x="5495" y="2785"/>
                  </a:cubicBezTo>
                  <a:cubicBezTo>
                    <a:pt x="5497" y="2786"/>
                    <a:pt x="5499" y="2786"/>
                    <a:pt x="5501" y="2786"/>
                  </a:cubicBezTo>
                  <a:cubicBezTo>
                    <a:pt x="5522" y="2786"/>
                    <a:pt x="5543" y="2759"/>
                    <a:pt x="5564" y="2759"/>
                  </a:cubicBezTo>
                  <a:cubicBezTo>
                    <a:pt x="5566" y="2759"/>
                    <a:pt x="5568" y="2760"/>
                    <a:pt x="5570" y="2760"/>
                  </a:cubicBezTo>
                  <a:cubicBezTo>
                    <a:pt x="5589" y="2766"/>
                    <a:pt x="5608" y="2779"/>
                    <a:pt x="5627" y="2785"/>
                  </a:cubicBezTo>
                  <a:cubicBezTo>
                    <a:pt x="5652" y="2775"/>
                    <a:pt x="5678" y="2757"/>
                    <a:pt x="5703" y="2757"/>
                  </a:cubicBezTo>
                  <a:cubicBezTo>
                    <a:pt x="5709" y="2757"/>
                    <a:pt x="5715" y="2758"/>
                    <a:pt x="5721" y="2760"/>
                  </a:cubicBezTo>
                  <a:cubicBezTo>
                    <a:pt x="5753" y="2779"/>
                    <a:pt x="5740" y="2798"/>
                    <a:pt x="5740" y="2817"/>
                  </a:cubicBezTo>
                  <a:cubicBezTo>
                    <a:pt x="5740" y="2993"/>
                    <a:pt x="5747" y="3176"/>
                    <a:pt x="5740" y="3358"/>
                  </a:cubicBezTo>
                  <a:lnTo>
                    <a:pt x="5740" y="3364"/>
                  </a:lnTo>
                  <a:cubicBezTo>
                    <a:pt x="5732" y="3375"/>
                    <a:pt x="5720" y="3378"/>
                    <a:pt x="5707" y="3378"/>
                  </a:cubicBezTo>
                  <a:cubicBezTo>
                    <a:pt x="5695" y="3378"/>
                    <a:pt x="5681" y="3376"/>
                    <a:pt x="5668" y="3376"/>
                  </a:cubicBezTo>
                  <a:cubicBezTo>
                    <a:pt x="5662" y="3376"/>
                    <a:pt x="5657" y="3376"/>
                    <a:pt x="5652" y="3377"/>
                  </a:cubicBezTo>
                  <a:cubicBezTo>
                    <a:pt x="5570" y="3383"/>
                    <a:pt x="5488" y="3377"/>
                    <a:pt x="5400" y="3390"/>
                  </a:cubicBezTo>
                  <a:cubicBezTo>
                    <a:pt x="5319" y="3390"/>
                    <a:pt x="5230" y="3396"/>
                    <a:pt x="5149" y="3402"/>
                  </a:cubicBezTo>
                  <a:cubicBezTo>
                    <a:pt x="5092" y="3402"/>
                    <a:pt x="5035" y="3402"/>
                    <a:pt x="4979" y="3408"/>
                  </a:cubicBezTo>
                  <a:cubicBezTo>
                    <a:pt x="4935" y="3412"/>
                    <a:pt x="4891" y="3412"/>
                    <a:pt x="4847" y="3412"/>
                  </a:cubicBezTo>
                  <a:cubicBezTo>
                    <a:pt x="4802" y="3412"/>
                    <a:pt x="4758" y="3412"/>
                    <a:pt x="4714" y="3415"/>
                  </a:cubicBezTo>
                  <a:cubicBezTo>
                    <a:pt x="4696" y="3416"/>
                    <a:pt x="4677" y="3417"/>
                    <a:pt x="4659" y="3417"/>
                  </a:cubicBezTo>
                  <a:cubicBezTo>
                    <a:pt x="4610" y="3417"/>
                    <a:pt x="4562" y="3413"/>
                    <a:pt x="4515" y="3413"/>
                  </a:cubicBezTo>
                  <a:cubicBezTo>
                    <a:pt x="4497" y="3413"/>
                    <a:pt x="4480" y="3413"/>
                    <a:pt x="4463" y="3415"/>
                  </a:cubicBezTo>
                  <a:cubicBezTo>
                    <a:pt x="4381" y="3421"/>
                    <a:pt x="4312" y="3415"/>
                    <a:pt x="4236" y="3427"/>
                  </a:cubicBezTo>
                  <a:cubicBezTo>
                    <a:pt x="4230" y="3320"/>
                    <a:pt x="4236" y="3213"/>
                    <a:pt x="4236" y="3106"/>
                  </a:cubicBezTo>
                  <a:cubicBezTo>
                    <a:pt x="4230" y="3037"/>
                    <a:pt x="4236" y="2962"/>
                    <a:pt x="4236" y="2892"/>
                  </a:cubicBezTo>
                  <a:cubicBezTo>
                    <a:pt x="4236" y="2836"/>
                    <a:pt x="4236" y="2779"/>
                    <a:pt x="4242" y="2729"/>
                  </a:cubicBezTo>
                  <a:cubicBezTo>
                    <a:pt x="4247" y="2727"/>
                    <a:pt x="4252" y="2726"/>
                    <a:pt x="4257" y="2726"/>
                  </a:cubicBezTo>
                  <a:close/>
                  <a:moveTo>
                    <a:pt x="3546" y="2820"/>
                  </a:moveTo>
                  <a:cubicBezTo>
                    <a:pt x="3566" y="2820"/>
                    <a:pt x="3586" y="2837"/>
                    <a:pt x="3607" y="2842"/>
                  </a:cubicBezTo>
                  <a:cubicBezTo>
                    <a:pt x="3633" y="2853"/>
                    <a:pt x="3642" y="2876"/>
                    <a:pt x="3659" y="2876"/>
                  </a:cubicBezTo>
                  <a:cubicBezTo>
                    <a:pt x="3662" y="2876"/>
                    <a:pt x="3666" y="2875"/>
                    <a:pt x="3670" y="2873"/>
                  </a:cubicBezTo>
                  <a:cubicBezTo>
                    <a:pt x="3674" y="2872"/>
                    <a:pt x="3678" y="2872"/>
                    <a:pt x="3682" y="2872"/>
                  </a:cubicBezTo>
                  <a:cubicBezTo>
                    <a:pt x="3699" y="2872"/>
                    <a:pt x="3710" y="2883"/>
                    <a:pt x="3720" y="2899"/>
                  </a:cubicBezTo>
                  <a:lnTo>
                    <a:pt x="3720" y="3427"/>
                  </a:lnTo>
                  <a:cubicBezTo>
                    <a:pt x="3687" y="3431"/>
                    <a:pt x="3655" y="3435"/>
                    <a:pt x="3622" y="3435"/>
                  </a:cubicBezTo>
                  <a:cubicBezTo>
                    <a:pt x="3598" y="3435"/>
                    <a:pt x="3574" y="3433"/>
                    <a:pt x="3550" y="3427"/>
                  </a:cubicBezTo>
                  <a:cubicBezTo>
                    <a:pt x="3525" y="3427"/>
                    <a:pt x="3531" y="3402"/>
                    <a:pt x="3531" y="3383"/>
                  </a:cubicBezTo>
                  <a:lnTo>
                    <a:pt x="3531" y="2823"/>
                  </a:lnTo>
                  <a:cubicBezTo>
                    <a:pt x="3536" y="2821"/>
                    <a:pt x="3541" y="2820"/>
                    <a:pt x="3546" y="2820"/>
                  </a:cubicBezTo>
                  <a:close/>
                  <a:moveTo>
                    <a:pt x="3953" y="2779"/>
                  </a:moveTo>
                  <a:cubicBezTo>
                    <a:pt x="3978" y="2779"/>
                    <a:pt x="4009" y="2798"/>
                    <a:pt x="4003" y="2823"/>
                  </a:cubicBezTo>
                  <a:lnTo>
                    <a:pt x="4003" y="3427"/>
                  </a:lnTo>
                  <a:cubicBezTo>
                    <a:pt x="3972" y="3434"/>
                    <a:pt x="3947" y="3440"/>
                    <a:pt x="3915" y="3440"/>
                  </a:cubicBezTo>
                  <a:cubicBezTo>
                    <a:pt x="3902" y="3415"/>
                    <a:pt x="3902" y="3383"/>
                    <a:pt x="3902" y="3358"/>
                  </a:cubicBezTo>
                  <a:lnTo>
                    <a:pt x="3902" y="3037"/>
                  </a:lnTo>
                  <a:cubicBezTo>
                    <a:pt x="3902" y="2968"/>
                    <a:pt x="3909" y="2892"/>
                    <a:pt x="3902" y="2823"/>
                  </a:cubicBezTo>
                  <a:cubicBezTo>
                    <a:pt x="3915" y="2804"/>
                    <a:pt x="3934" y="2785"/>
                    <a:pt x="3953" y="2779"/>
                  </a:cubicBezTo>
                  <a:close/>
                  <a:moveTo>
                    <a:pt x="2430" y="4466"/>
                  </a:moveTo>
                  <a:cubicBezTo>
                    <a:pt x="2449" y="4478"/>
                    <a:pt x="2442" y="4504"/>
                    <a:pt x="2442" y="4522"/>
                  </a:cubicBezTo>
                  <a:cubicBezTo>
                    <a:pt x="2442" y="4648"/>
                    <a:pt x="2436" y="4774"/>
                    <a:pt x="2442" y="4900"/>
                  </a:cubicBezTo>
                  <a:cubicBezTo>
                    <a:pt x="2436" y="5045"/>
                    <a:pt x="2449" y="5196"/>
                    <a:pt x="2442" y="5341"/>
                  </a:cubicBezTo>
                  <a:cubicBezTo>
                    <a:pt x="2423" y="5441"/>
                    <a:pt x="2423" y="5542"/>
                    <a:pt x="2423" y="5643"/>
                  </a:cubicBezTo>
                  <a:cubicBezTo>
                    <a:pt x="2417" y="5706"/>
                    <a:pt x="2423" y="5775"/>
                    <a:pt x="2417" y="5844"/>
                  </a:cubicBezTo>
                  <a:cubicBezTo>
                    <a:pt x="2386" y="5844"/>
                    <a:pt x="2405" y="5813"/>
                    <a:pt x="2398" y="5794"/>
                  </a:cubicBezTo>
                  <a:cubicBezTo>
                    <a:pt x="2392" y="5699"/>
                    <a:pt x="2392" y="5611"/>
                    <a:pt x="2398" y="5523"/>
                  </a:cubicBezTo>
                  <a:cubicBezTo>
                    <a:pt x="2398" y="5435"/>
                    <a:pt x="2398" y="5347"/>
                    <a:pt x="2405" y="5265"/>
                  </a:cubicBezTo>
                  <a:lnTo>
                    <a:pt x="2405" y="5133"/>
                  </a:lnTo>
                  <a:cubicBezTo>
                    <a:pt x="2423" y="4906"/>
                    <a:pt x="2405" y="4686"/>
                    <a:pt x="2430" y="4466"/>
                  </a:cubicBezTo>
                  <a:close/>
                  <a:moveTo>
                    <a:pt x="2884" y="4389"/>
                  </a:moveTo>
                  <a:cubicBezTo>
                    <a:pt x="2909" y="4389"/>
                    <a:pt x="2935" y="4396"/>
                    <a:pt x="2958" y="4409"/>
                  </a:cubicBezTo>
                  <a:cubicBezTo>
                    <a:pt x="2958" y="4428"/>
                    <a:pt x="2958" y="4447"/>
                    <a:pt x="2958" y="4466"/>
                  </a:cubicBezTo>
                  <a:cubicBezTo>
                    <a:pt x="2958" y="4736"/>
                    <a:pt x="2946" y="5013"/>
                    <a:pt x="2946" y="5290"/>
                  </a:cubicBezTo>
                  <a:cubicBezTo>
                    <a:pt x="2927" y="5479"/>
                    <a:pt x="2946" y="5668"/>
                    <a:pt x="2921" y="5857"/>
                  </a:cubicBezTo>
                  <a:cubicBezTo>
                    <a:pt x="2870" y="5857"/>
                    <a:pt x="2820" y="5854"/>
                    <a:pt x="2770" y="5854"/>
                  </a:cubicBezTo>
                  <a:cubicBezTo>
                    <a:pt x="2744" y="5854"/>
                    <a:pt x="2719" y="5855"/>
                    <a:pt x="2694" y="5857"/>
                  </a:cubicBezTo>
                  <a:cubicBezTo>
                    <a:pt x="2688" y="5624"/>
                    <a:pt x="2694" y="5397"/>
                    <a:pt x="2700" y="5164"/>
                  </a:cubicBezTo>
                  <a:cubicBezTo>
                    <a:pt x="2700" y="5057"/>
                    <a:pt x="2700" y="4950"/>
                    <a:pt x="2707" y="4843"/>
                  </a:cubicBezTo>
                  <a:cubicBezTo>
                    <a:pt x="2700" y="4762"/>
                    <a:pt x="2700" y="4686"/>
                    <a:pt x="2707" y="4604"/>
                  </a:cubicBezTo>
                  <a:cubicBezTo>
                    <a:pt x="2700" y="4548"/>
                    <a:pt x="2707" y="4497"/>
                    <a:pt x="2719" y="4447"/>
                  </a:cubicBezTo>
                  <a:cubicBezTo>
                    <a:pt x="2751" y="4447"/>
                    <a:pt x="2788" y="4441"/>
                    <a:pt x="2820" y="4434"/>
                  </a:cubicBezTo>
                  <a:lnTo>
                    <a:pt x="2820" y="4403"/>
                  </a:lnTo>
                  <a:cubicBezTo>
                    <a:pt x="2840" y="4394"/>
                    <a:pt x="2862" y="4389"/>
                    <a:pt x="2884" y="4389"/>
                  </a:cubicBezTo>
                  <a:close/>
                  <a:moveTo>
                    <a:pt x="6017" y="4743"/>
                  </a:moveTo>
                  <a:cubicBezTo>
                    <a:pt x="6055" y="4743"/>
                    <a:pt x="6093" y="4755"/>
                    <a:pt x="6124" y="4780"/>
                  </a:cubicBezTo>
                  <a:cubicBezTo>
                    <a:pt x="6131" y="4789"/>
                    <a:pt x="6141" y="4792"/>
                    <a:pt x="6151" y="4792"/>
                  </a:cubicBezTo>
                  <a:cubicBezTo>
                    <a:pt x="6166" y="4792"/>
                    <a:pt x="6183" y="4787"/>
                    <a:pt x="6198" y="4787"/>
                  </a:cubicBezTo>
                  <a:cubicBezTo>
                    <a:pt x="6210" y="4787"/>
                    <a:pt x="6221" y="4790"/>
                    <a:pt x="6225" y="4806"/>
                  </a:cubicBezTo>
                  <a:lnTo>
                    <a:pt x="6225" y="5265"/>
                  </a:lnTo>
                  <a:cubicBezTo>
                    <a:pt x="6231" y="5448"/>
                    <a:pt x="6219" y="5624"/>
                    <a:pt x="6225" y="5806"/>
                  </a:cubicBezTo>
                  <a:lnTo>
                    <a:pt x="6219" y="5806"/>
                  </a:lnTo>
                  <a:cubicBezTo>
                    <a:pt x="6219" y="5832"/>
                    <a:pt x="6231" y="5876"/>
                    <a:pt x="6193" y="5888"/>
                  </a:cubicBezTo>
                  <a:cubicBezTo>
                    <a:pt x="6184" y="5891"/>
                    <a:pt x="6173" y="5892"/>
                    <a:pt x="6162" y="5892"/>
                  </a:cubicBezTo>
                  <a:cubicBezTo>
                    <a:pt x="6128" y="5892"/>
                    <a:pt x="6088" y="5882"/>
                    <a:pt x="6055" y="5882"/>
                  </a:cubicBezTo>
                  <a:cubicBezTo>
                    <a:pt x="6044" y="5882"/>
                    <a:pt x="6030" y="5889"/>
                    <a:pt x="6020" y="5889"/>
                  </a:cubicBezTo>
                  <a:cubicBezTo>
                    <a:pt x="6013" y="5889"/>
                    <a:pt x="6007" y="5886"/>
                    <a:pt x="6005" y="5876"/>
                  </a:cubicBezTo>
                  <a:lnTo>
                    <a:pt x="6005" y="5177"/>
                  </a:lnTo>
                  <a:cubicBezTo>
                    <a:pt x="6005" y="5095"/>
                    <a:pt x="6005" y="5020"/>
                    <a:pt x="6011" y="4944"/>
                  </a:cubicBezTo>
                  <a:cubicBezTo>
                    <a:pt x="6017" y="4875"/>
                    <a:pt x="6011" y="4812"/>
                    <a:pt x="6017" y="4743"/>
                  </a:cubicBezTo>
                  <a:close/>
                  <a:moveTo>
                    <a:pt x="3962" y="5419"/>
                  </a:moveTo>
                  <a:cubicBezTo>
                    <a:pt x="3967" y="5419"/>
                    <a:pt x="3972" y="5420"/>
                    <a:pt x="3978" y="5422"/>
                  </a:cubicBezTo>
                  <a:cubicBezTo>
                    <a:pt x="3978" y="5561"/>
                    <a:pt x="3978" y="5699"/>
                    <a:pt x="3978" y="5838"/>
                  </a:cubicBezTo>
                  <a:cubicBezTo>
                    <a:pt x="3965" y="5951"/>
                    <a:pt x="3972" y="6058"/>
                    <a:pt x="3965" y="6171"/>
                  </a:cubicBezTo>
                  <a:lnTo>
                    <a:pt x="3707" y="6171"/>
                  </a:lnTo>
                  <a:cubicBezTo>
                    <a:pt x="3707" y="6014"/>
                    <a:pt x="3701" y="5857"/>
                    <a:pt x="3714" y="5699"/>
                  </a:cubicBezTo>
                  <a:cubicBezTo>
                    <a:pt x="3720" y="5668"/>
                    <a:pt x="3701" y="5618"/>
                    <a:pt x="3739" y="5592"/>
                  </a:cubicBezTo>
                  <a:cubicBezTo>
                    <a:pt x="3789" y="5542"/>
                    <a:pt x="3846" y="5498"/>
                    <a:pt x="3902" y="5454"/>
                  </a:cubicBezTo>
                  <a:cubicBezTo>
                    <a:pt x="3923" y="5439"/>
                    <a:pt x="3939" y="5419"/>
                    <a:pt x="3962" y="5419"/>
                  </a:cubicBezTo>
                  <a:close/>
                  <a:moveTo>
                    <a:pt x="4573" y="5224"/>
                  </a:moveTo>
                  <a:cubicBezTo>
                    <a:pt x="4606" y="5224"/>
                    <a:pt x="4639" y="5227"/>
                    <a:pt x="4670" y="5234"/>
                  </a:cubicBezTo>
                  <a:cubicBezTo>
                    <a:pt x="4721" y="5246"/>
                    <a:pt x="4765" y="5265"/>
                    <a:pt x="4809" y="5271"/>
                  </a:cubicBezTo>
                  <a:cubicBezTo>
                    <a:pt x="4865" y="5297"/>
                    <a:pt x="4916" y="5328"/>
                    <a:pt x="4966" y="5353"/>
                  </a:cubicBezTo>
                  <a:cubicBezTo>
                    <a:pt x="4998" y="5372"/>
                    <a:pt x="5023" y="5385"/>
                    <a:pt x="5054" y="5397"/>
                  </a:cubicBezTo>
                  <a:cubicBezTo>
                    <a:pt x="5098" y="5454"/>
                    <a:pt x="5167" y="5485"/>
                    <a:pt x="5218" y="5536"/>
                  </a:cubicBezTo>
                  <a:cubicBezTo>
                    <a:pt x="5306" y="5624"/>
                    <a:pt x="5388" y="5718"/>
                    <a:pt x="5457" y="5825"/>
                  </a:cubicBezTo>
                  <a:cubicBezTo>
                    <a:pt x="5476" y="5869"/>
                    <a:pt x="5520" y="5901"/>
                    <a:pt x="5514" y="5957"/>
                  </a:cubicBezTo>
                  <a:cubicBezTo>
                    <a:pt x="5514" y="6033"/>
                    <a:pt x="5514" y="6102"/>
                    <a:pt x="5501" y="6171"/>
                  </a:cubicBezTo>
                  <a:lnTo>
                    <a:pt x="5501" y="6178"/>
                  </a:lnTo>
                  <a:lnTo>
                    <a:pt x="4878" y="6178"/>
                  </a:lnTo>
                  <a:cubicBezTo>
                    <a:pt x="4878" y="6152"/>
                    <a:pt x="4891" y="6127"/>
                    <a:pt x="4903" y="6108"/>
                  </a:cubicBezTo>
                  <a:cubicBezTo>
                    <a:pt x="4903" y="6071"/>
                    <a:pt x="4897" y="6039"/>
                    <a:pt x="4878" y="6008"/>
                  </a:cubicBezTo>
                  <a:cubicBezTo>
                    <a:pt x="4865" y="5995"/>
                    <a:pt x="4850" y="5992"/>
                    <a:pt x="4833" y="5992"/>
                  </a:cubicBezTo>
                  <a:cubicBezTo>
                    <a:pt x="4817" y="5992"/>
                    <a:pt x="4799" y="5995"/>
                    <a:pt x="4784" y="5995"/>
                  </a:cubicBezTo>
                  <a:cubicBezTo>
                    <a:pt x="4780" y="5995"/>
                    <a:pt x="4777" y="5995"/>
                    <a:pt x="4774" y="5995"/>
                  </a:cubicBezTo>
                  <a:cubicBezTo>
                    <a:pt x="4722" y="5995"/>
                    <a:pt x="4684" y="6042"/>
                    <a:pt x="4695" y="6090"/>
                  </a:cubicBezTo>
                  <a:cubicBezTo>
                    <a:pt x="4702" y="6127"/>
                    <a:pt x="4740" y="6140"/>
                    <a:pt x="4746" y="6178"/>
                  </a:cubicBezTo>
                  <a:lnTo>
                    <a:pt x="4425" y="6178"/>
                  </a:lnTo>
                  <a:cubicBezTo>
                    <a:pt x="4412" y="6102"/>
                    <a:pt x="4412" y="6027"/>
                    <a:pt x="4412" y="5951"/>
                  </a:cubicBezTo>
                  <a:cubicBezTo>
                    <a:pt x="4425" y="5718"/>
                    <a:pt x="4419" y="5492"/>
                    <a:pt x="4425" y="5259"/>
                  </a:cubicBezTo>
                  <a:cubicBezTo>
                    <a:pt x="4437" y="5240"/>
                    <a:pt x="4456" y="5234"/>
                    <a:pt x="4475" y="5234"/>
                  </a:cubicBezTo>
                  <a:cubicBezTo>
                    <a:pt x="4507" y="5227"/>
                    <a:pt x="4540" y="5224"/>
                    <a:pt x="4573" y="5224"/>
                  </a:cubicBezTo>
                  <a:close/>
                  <a:moveTo>
                    <a:pt x="6985" y="4761"/>
                  </a:moveTo>
                  <a:cubicBezTo>
                    <a:pt x="6990" y="4761"/>
                    <a:pt x="6994" y="4761"/>
                    <a:pt x="6999" y="4762"/>
                  </a:cubicBezTo>
                  <a:cubicBezTo>
                    <a:pt x="6999" y="4869"/>
                    <a:pt x="6993" y="4969"/>
                    <a:pt x="6993" y="5070"/>
                  </a:cubicBezTo>
                  <a:lnTo>
                    <a:pt x="6986" y="5070"/>
                  </a:lnTo>
                  <a:cubicBezTo>
                    <a:pt x="6986" y="5265"/>
                    <a:pt x="6986" y="5466"/>
                    <a:pt x="6980" y="5655"/>
                  </a:cubicBezTo>
                  <a:lnTo>
                    <a:pt x="6980" y="6178"/>
                  </a:lnTo>
                  <a:cubicBezTo>
                    <a:pt x="6958" y="6181"/>
                    <a:pt x="6936" y="6182"/>
                    <a:pt x="6914" y="6182"/>
                  </a:cubicBezTo>
                  <a:cubicBezTo>
                    <a:pt x="6892" y="6182"/>
                    <a:pt x="6870" y="6181"/>
                    <a:pt x="6848" y="6178"/>
                  </a:cubicBezTo>
                  <a:cubicBezTo>
                    <a:pt x="6842" y="6102"/>
                    <a:pt x="6842" y="6027"/>
                    <a:pt x="6848" y="5951"/>
                  </a:cubicBezTo>
                  <a:cubicBezTo>
                    <a:pt x="6854" y="5743"/>
                    <a:pt x="6848" y="5536"/>
                    <a:pt x="6854" y="5334"/>
                  </a:cubicBezTo>
                  <a:cubicBezTo>
                    <a:pt x="6854" y="5265"/>
                    <a:pt x="6854" y="5196"/>
                    <a:pt x="6861" y="5127"/>
                  </a:cubicBezTo>
                  <a:lnTo>
                    <a:pt x="6861" y="4780"/>
                  </a:lnTo>
                  <a:cubicBezTo>
                    <a:pt x="6865" y="4781"/>
                    <a:pt x="6870" y="4781"/>
                    <a:pt x="6874" y="4781"/>
                  </a:cubicBezTo>
                  <a:cubicBezTo>
                    <a:pt x="6913" y="4781"/>
                    <a:pt x="6946" y="4761"/>
                    <a:pt x="6985" y="4761"/>
                  </a:cubicBezTo>
                  <a:close/>
                  <a:moveTo>
                    <a:pt x="5956" y="7897"/>
                  </a:moveTo>
                  <a:cubicBezTo>
                    <a:pt x="5955" y="7899"/>
                    <a:pt x="5954" y="7901"/>
                    <a:pt x="5954" y="7902"/>
                  </a:cubicBezTo>
                  <a:cubicBezTo>
                    <a:pt x="5955" y="7901"/>
                    <a:pt x="5955" y="7899"/>
                    <a:pt x="5956" y="7897"/>
                  </a:cubicBezTo>
                  <a:close/>
                  <a:moveTo>
                    <a:pt x="6445" y="7990"/>
                  </a:moveTo>
                  <a:lnTo>
                    <a:pt x="6426" y="8015"/>
                  </a:lnTo>
                  <a:lnTo>
                    <a:pt x="6464" y="8015"/>
                  </a:lnTo>
                  <a:cubicBezTo>
                    <a:pt x="6464" y="8009"/>
                    <a:pt x="6464" y="7997"/>
                    <a:pt x="6458" y="7990"/>
                  </a:cubicBezTo>
                  <a:close/>
                  <a:moveTo>
                    <a:pt x="5016" y="0"/>
                  </a:moveTo>
                  <a:cubicBezTo>
                    <a:pt x="4999" y="0"/>
                    <a:pt x="4982" y="4"/>
                    <a:pt x="4966" y="4"/>
                  </a:cubicBezTo>
                  <a:cubicBezTo>
                    <a:pt x="4960" y="41"/>
                    <a:pt x="4972" y="73"/>
                    <a:pt x="4966" y="110"/>
                  </a:cubicBezTo>
                  <a:cubicBezTo>
                    <a:pt x="4954" y="129"/>
                    <a:pt x="4941" y="155"/>
                    <a:pt x="4935" y="180"/>
                  </a:cubicBezTo>
                  <a:cubicBezTo>
                    <a:pt x="4928" y="211"/>
                    <a:pt x="4891" y="224"/>
                    <a:pt x="4897" y="255"/>
                  </a:cubicBezTo>
                  <a:cubicBezTo>
                    <a:pt x="4897" y="287"/>
                    <a:pt x="4922" y="299"/>
                    <a:pt x="4935" y="324"/>
                  </a:cubicBezTo>
                  <a:cubicBezTo>
                    <a:pt x="4916" y="343"/>
                    <a:pt x="4897" y="362"/>
                    <a:pt x="4878" y="381"/>
                  </a:cubicBezTo>
                  <a:cubicBezTo>
                    <a:pt x="4872" y="406"/>
                    <a:pt x="4878" y="438"/>
                    <a:pt x="4897" y="457"/>
                  </a:cubicBezTo>
                  <a:cubicBezTo>
                    <a:pt x="4909" y="469"/>
                    <a:pt x="4928" y="488"/>
                    <a:pt x="4903" y="494"/>
                  </a:cubicBezTo>
                  <a:cubicBezTo>
                    <a:pt x="4828" y="526"/>
                    <a:pt x="4752" y="551"/>
                    <a:pt x="4677" y="576"/>
                  </a:cubicBezTo>
                  <a:cubicBezTo>
                    <a:pt x="4588" y="595"/>
                    <a:pt x="4507" y="627"/>
                    <a:pt x="4425" y="664"/>
                  </a:cubicBezTo>
                  <a:cubicBezTo>
                    <a:pt x="4330" y="696"/>
                    <a:pt x="4236" y="734"/>
                    <a:pt x="4148" y="765"/>
                  </a:cubicBezTo>
                  <a:cubicBezTo>
                    <a:pt x="4028" y="815"/>
                    <a:pt x="3909" y="853"/>
                    <a:pt x="3795" y="891"/>
                  </a:cubicBezTo>
                  <a:cubicBezTo>
                    <a:pt x="3707" y="922"/>
                    <a:pt x="3619" y="954"/>
                    <a:pt x="3531" y="985"/>
                  </a:cubicBezTo>
                  <a:cubicBezTo>
                    <a:pt x="3487" y="1004"/>
                    <a:pt x="3443" y="1017"/>
                    <a:pt x="3405" y="1036"/>
                  </a:cubicBezTo>
                  <a:cubicBezTo>
                    <a:pt x="3135" y="1105"/>
                    <a:pt x="2870" y="1193"/>
                    <a:pt x="2593" y="1212"/>
                  </a:cubicBezTo>
                  <a:cubicBezTo>
                    <a:pt x="2474" y="1221"/>
                    <a:pt x="2357" y="1227"/>
                    <a:pt x="2239" y="1227"/>
                  </a:cubicBezTo>
                  <a:cubicBezTo>
                    <a:pt x="2196" y="1227"/>
                    <a:pt x="2153" y="1226"/>
                    <a:pt x="2109" y="1224"/>
                  </a:cubicBezTo>
                  <a:cubicBezTo>
                    <a:pt x="2090" y="1224"/>
                    <a:pt x="2065" y="1218"/>
                    <a:pt x="2052" y="1206"/>
                  </a:cubicBezTo>
                  <a:cubicBezTo>
                    <a:pt x="2044" y="1206"/>
                    <a:pt x="2035" y="1208"/>
                    <a:pt x="2027" y="1208"/>
                  </a:cubicBezTo>
                  <a:cubicBezTo>
                    <a:pt x="2023" y="1208"/>
                    <a:pt x="2019" y="1208"/>
                    <a:pt x="2014" y="1206"/>
                  </a:cubicBezTo>
                  <a:cubicBezTo>
                    <a:pt x="1977" y="1174"/>
                    <a:pt x="1977" y="1124"/>
                    <a:pt x="2008" y="1092"/>
                  </a:cubicBezTo>
                  <a:lnTo>
                    <a:pt x="2058" y="1092"/>
                  </a:lnTo>
                  <a:cubicBezTo>
                    <a:pt x="2058" y="1073"/>
                    <a:pt x="2052" y="1055"/>
                    <a:pt x="2033" y="1048"/>
                  </a:cubicBezTo>
                  <a:cubicBezTo>
                    <a:pt x="2002" y="1048"/>
                    <a:pt x="1977" y="1042"/>
                    <a:pt x="1951" y="1029"/>
                  </a:cubicBezTo>
                  <a:lnTo>
                    <a:pt x="1951" y="1029"/>
                  </a:lnTo>
                  <a:cubicBezTo>
                    <a:pt x="1951" y="1036"/>
                    <a:pt x="1958" y="1055"/>
                    <a:pt x="1958" y="1061"/>
                  </a:cubicBezTo>
                  <a:cubicBezTo>
                    <a:pt x="1926" y="1111"/>
                    <a:pt x="1914" y="1168"/>
                    <a:pt x="1926" y="1218"/>
                  </a:cubicBezTo>
                  <a:cubicBezTo>
                    <a:pt x="1945" y="1256"/>
                    <a:pt x="1983" y="1281"/>
                    <a:pt x="1989" y="1319"/>
                  </a:cubicBezTo>
                  <a:lnTo>
                    <a:pt x="2027" y="1338"/>
                  </a:lnTo>
                  <a:lnTo>
                    <a:pt x="2027" y="1357"/>
                  </a:lnTo>
                  <a:cubicBezTo>
                    <a:pt x="1951" y="1331"/>
                    <a:pt x="1876" y="1319"/>
                    <a:pt x="1800" y="1300"/>
                  </a:cubicBezTo>
                  <a:cubicBezTo>
                    <a:pt x="1725" y="1287"/>
                    <a:pt x="1674" y="1256"/>
                    <a:pt x="1612" y="1243"/>
                  </a:cubicBezTo>
                  <a:cubicBezTo>
                    <a:pt x="1542" y="1224"/>
                    <a:pt x="1479" y="1199"/>
                    <a:pt x="1410" y="1174"/>
                  </a:cubicBezTo>
                  <a:cubicBezTo>
                    <a:pt x="1228" y="1124"/>
                    <a:pt x="1051" y="1061"/>
                    <a:pt x="869" y="985"/>
                  </a:cubicBezTo>
                  <a:cubicBezTo>
                    <a:pt x="812" y="954"/>
                    <a:pt x="762" y="910"/>
                    <a:pt x="711" y="859"/>
                  </a:cubicBezTo>
                  <a:cubicBezTo>
                    <a:pt x="703" y="846"/>
                    <a:pt x="685" y="830"/>
                    <a:pt x="666" y="830"/>
                  </a:cubicBezTo>
                  <a:cubicBezTo>
                    <a:pt x="658" y="830"/>
                    <a:pt x="650" y="833"/>
                    <a:pt x="642" y="841"/>
                  </a:cubicBezTo>
                  <a:cubicBezTo>
                    <a:pt x="630" y="859"/>
                    <a:pt x="655" y="872"/>
                    <a:pt x="661" y="885"/>
                  </a:cubicBezTo>
                  <a:cubicBezTo>
                    <a:pt x="661" y="891"/>
                    <a:pt x="661" y="897"/>
                    <a:pt x="661" y="904"/>
                  </a:cubicBezTo>
                  <a:lnTo>
                    <a:pt x="630" y="935"/>
                  </a:lnTo>
                  <a:cubicBezTo>
                    <a:pt x="649" y="979"/>
                    <a:pt x="642" y="1029"/>
                    <a:pt x="611" y="1061"/>
                  </a:cubicBezTo>
                  <a:lnTo>
                    <a:pt x="611" y="1099"/>
                  </a:lnTo>
                  <a:lnTo>
                    <a:pt x="655" y="1130"/>
                  </a:lnTo>
                  <a:cubicBezTo>
                    <a:pt x="667" y="1168"/>
                    <a:pt x="693" y="1199"/>
                    <a:pt x="705" y="1237"/>
                  </a:cubicBezTo>
                  <a:cubicBezTo>
                    <a:pt x="730" y="1250"/>
                    <a:pt x="756" y="1256"/>
                    <a:pt x="781" y="1256"/>
                  </a:cubicBezTo>
                  <a:cubicBezTo>
                    <a:pt x="793" y="1287"/>
                    <a:pt x="812" y="1313"/>
                    <a:pt x="831" y="1338"/>
                  </a:cubicBezTo>
                  <a:cubicBezTo>
                    <a:pt x="856" y="1344"/>
                    <a:pt x="875" y="1350"/>
                    <a:pt x="894" y="1357"/>
                  </a:cubicBezTo>
                  <a:cubicBezTo>
                    <a:pt x="907" y="1382"/>
                    <a:pt x="925" y="1413"/>
                    <a:pt x="932" y="1438"/>
                  </a:cubicBezTo>
                  <a:cubicBezTo>
                    <a:pt x="957" y="1445"/>
                    <a:pt x="976" y="1451"/>
                    <a:pt x="995" y="1451"/>
                  </a:cubicBezTo>
                  <a:cubicBezTo>
                    <a:pt x="1014" y="1483"/>
                    <a:pt x="1032" y="1508"/>
                    <a:pt x="1051" y="1539"/>
                  </a:cubicBezTo>
                  <a:cubicBezTo>
                    <a:pt x="1070" y="1539"/>
                    <a:pt x="1089" y="1545"/>
                    <a:pt x="1108" y="1552"/>
                  </a:cubicBezTo>
                  <a:cubicBezTo>
                    <a:pt x="1127" y="1571"/>
                    <a:pt x="1133" y="1602"/>
                    <a:pt x="1152" y="1627"/>
                  </a:cubicBezTo>
                  <a:cubicBezTo>
                    <a:pt x="1171" y="1634"/>
                    <a:pt x="1190" y="1634"/>
                    <a:pt x="1209" y="1640"/>
                  </a:cubicBezTo>
                  <a:cubicBezTo>
                    <a:pt x="1221" y="1665"/>
                    <a:pt x="1234" y="1690"/>
                    <a:pt x="1246" y="1709"/>
                  </a:cubicBezTo>
                  <a:cubicBezTo>
                    <a:pt x="1259" y="1734"/>
                    <a:pt x="1291" y="1734"/>
                    <a:pt x="1316" y="1741"/>
                  </a:cubicBezTo>
                  <a:cubicBezTo>
                    <a:pt x="1322" y="1766"/>
                    <a:pt x="1335" y="1797"/>
                    <a:pt x="1360" y="1816"/>
                  </a:cubicBezTo>
                  <a:cubicBezTo>
                    <a:pt x="1379" y="1829"/>
                    <a:pt x="1398" y="1835"/>
                    <a:pt x="1416" y="1841"/>
                  </a:cubicBezTo>
                  <a:cubicBezTo>
                    <a:pt x="1423" y="1866"/>
                    <a:pt x="1442" y="1892"/>
                    <a:pt x="1460" y="1911"/>
                  </a:cubicBezTo>
                  <a:cubicBezTo>
                    <a:pt x="1479" y="1917"/>
                    <a:pt x="1492" y="1923"/>
                    <a:pt x="1511" y="1929"/>
                  </a:cubicBezTo>
                  <a:cubicBezTo>
                    <a:pt x="1511" y="1967"/>
                    <a:pt x="1542" y="2005"/>
                    <a:pt x="1580" y="2005"/>
                  </a:cubicBezTo>
                  <a:cubicBezTo>
                    <a:pt x="1599" y="2043"/>
                    <a:pt x="1643" y="2055"/>
                    <a:pt x="1656" y="2099"/>
                  </a:cubicBezTo>
                  <a:cubicBezTo>
                    <a:pt x="1674" y="2106"/>
                    <a:pt x="1706" y="2106"/>
                    <a:pt x="1725" y="2112"/>
                  </a:cubicBezTo>
                  <a:cubicBezTo>
                    <a:pt x="1750" y="2143"/>
                    <a:pt x="1769" y="2175"/>
                    <a:pt x="1781" y="2213"/>
                  </a:cubicBezTo>
                  <a:cubicBezTo>
                    <a:pt x="1819" y="2213"/>
                    <a:pt x="1838" y="2238"/>
                    <a:pt x="1851" y="2269"/>
                  </a:cubicBezTo>
                  <a:lnTo>
                    <a:pt x="1901" y="2269"/>
                  </a:lnTo>
                  <a:cubicBezTo>
                    <a:pt x="1907" y="2282"/>
                    <a:pt x="1914" y="2301"/>
                    <a:pt x="1920" y="2313"/>
                  </a:cubicBezTo>
                  <a:cubicBezTo>
                    <a:pt x="1970" y="2320"/>
                    <a:pt x="2014" y="2357"/>
                    <a:pt x="2077" y="2357"/>
                  </a:cubicBezTo>
                  <a:cubicBezTo>
                    <a:pt x="2077" y="2364"/>
                    <a:pt x="2090" y="2376"/>
                    <a:pt x="2090" y="2383"/>
                  </a:cubicBezTo>
                  <a:cubicBezTo>
                    <a:pt x="2093" y="2382"/>
                    <a:pt x="2097" y="2382"/>
                    <a:pt x="2100" y="2382"/>
                  </a:cubicBezTo>
                  <a:cubicBezTo>
                    <a:pt x="2126" y="2382"/>
                    <a:pt x="2147" y="2398"/>
                    <a:pt x="2169" y="2398"/>
                  </a:cubicBezTo>
                  <a:cubicBezTo>
                    <a:pt x="2174" y="2398"/>
                    <a:pt x="2179" y="2397"/>
                    <a:pt x="2184" y="2395"/>
                  </a:cubicBezTo>
                  <a:lnTo>
                    <a:pt x="2209" y="2427"/>
                  </a:lnTo>
                  <a:lnTo>
                    <a:pt x="2235" y="2414"/>
                  </a:lnTo>
                  <a:lnTo>
                    <a:pt x="2260" y="2439"/>
                  </a:lnTo>
                  <a:cubicBezTo>
                    <a:pt x="2285" y="2439"/>
                    <a:pt x="2310" y="2445"/>
                    <a:pt x="2323" y="2464"/>
                  </a:cubicBezTo>
                  <a:cubicBezTo>
                    <a:pt x="2328" y="2463"/>
                    <a:pt x="2332" y="2462"/>
                    <a:pt x="2337" y="2462"/>
                  </a:cubicBezTo>
                  <a:cubicBezTo>
                    <a:pt x="2349" y="2462"/>
                    <a:pt x="2359" y="2468"/>
                    <a:pt x="2373" y="2477"/>
                  </a:cubicBezTo>
                  <a:cubicBezTo>
                    <a:pt x="2377" y="2476"/>
                    <a:pt x="2380" y="2475"/>
                    <a:pt x="2383" y="2475"/>
                  </a:cubicBezTo>
                  <a:cubicBezTo>
                    <a:pt x="2399" y="2475"/>
                    <a:pt x="2413" y="2486"/>
                    <a:pt x="2423" y="2496"/>
                  </a:cubicBezTo>
                  <a:cubicBezTo>
                    <a:pt x="2449" y="2496"/>
                    <a:pt x="2467" y="2502"/>
                    <a:pt x="2480" y="2521"/>
                  </a:cubicBezTo>
                  <a:cubicBezTo>
                    <a:pt x="2485" y="2519"/>
                    <a:pt x="2489" y="2519"/>
                    <a:pt x="2494" y="2519"/>
                  </a:cubicBezTo>
                  <a:cubicBezTo>
                    <a:pt x="2508" y="2519"/>
                    <a:pt x="2521" y="2526"/>
                    <a:pt x="2530" y="2540"/>
                  </a:cubicBezTo>
                  <a:cubicBezTo>
                    <a:pt x="2587" y="2559"/>
                    <a:pt x="2644" y="2578"/>
                    <a:pt x="2694" y="2603"/>
                  </a:cubicBezTo>
                  <a:lnTo>
                    <a:pt x="2707" y="2622"/>
                  </a:lnTo>
                  <a:cubicBezTo>
                    <a:pt x="2713" y="2704"/>
                    <a:pt x="2694" y="2785"/>
                    <a:pt x="2700" y="2867"/>
                  </a:cubicBezTo>
                  <a:cubicBezTo>
                    <a:pt x="2700" y="2999"/>
                    <a:pt x="2700" y="3131"/>
                    <a:pt x="2694" y="3264"/>
                  </a:cubicBezTo>
                  <a:cubicBezTo>
                    <a:pt x="2700" y="3314"/>
                    <a:pt x="2694" y="3371"/>
                    <a:pt x="2688" y="3421"/>
                  </a:cubicBezTo>
                  <a:cubicBezTo>
                    <a:pt x="2644" y="3427"/>
                    <a:pt x="2593" y="3434"/>
                    <a:pt x="2549" y="3452"/>
                  </a:cubicBezTo>
                  <a:cubicBezTo>
                    <a:pt x="2474" y="3490"/>
                    <a:pt x="2386" y="3471"/>
                    <a:pt x="2304" y="3490"/>
                  </a:cubicBezTo>
                  <a:cubicBezTo>
                    <a:pt x="2228" y="3497"/>
                    <a:pt x="2146" y="3522"/>
                    <a:pt x="2065" y="3522"/>
                  </a:cubicBezTo>
                  <a:cubicBezTo>
                    <a:pt x="1970" y="3541"/>
                    <a:pt x="1870" y="3547"/>
                    <a:pt x="1775" y="3572"/>
                  </a:cubicBezTo>
                  <a:cubicBezTo>
                    <a:pt x="1766" y="3581"/>
                    <a:pt x="1755" y="3584"/>
                    <a:pt x="1743" y="3584"/>
                  </a:cubicBezTo>
                  <a:cubicBezTo>
                    <a:pt x="1730" y="3584"/>
                    <a:pt x="1716" y="3581"/>
                    <a:pt x="1703" y="3581"/>
                  </a:cubicBezTo>
                  <a:cubicBezTo>
                    <a:pt x="1695" y="3581"/>
                    <a:pt x="1688" y="3582"/>
                    <a:pt x="1681" y="3585"/>
                  </a:cubicBezTo>
                  <a:cubicBezTo>
                    <a:pt x="1630" y="3591"/>
                    <a:pt x="1580" y="3597"/>
                    <a:pt x="1523" y="3604"/>
                  </a:cubicBezTo>
                  <a:cubicBezTo>
                    <a:pt x="1435" y="3604"/>
                    <a:pt x="1347" y="3604"/>
                    <a:pt x="1259" y="3591"/>
                  </a:cubicBezTo>
                  <a:cubicBezTo>
                    <a:pt x="1108" y="3572"/>
                    <a:pt x="944" y="3578"/>
                    <a:pt x="800" y="3534"/>
                  </a:cubicBezTo>
                  <a:cubicBezTo>
                    <a:pt x="737" y="3522"/>
                    <a:pt x="667" y="3515"/>
                    <a:pt x="598" y="3503"/>
                  </a:cubicBezTo>
                  <a:lnTo>
                    <a:pt x="560" y="3515"/>
                  </a:lnTo>
                  <a:cubicBezTo>
                    <a:pt x="554" y="3503"/>
                    <a:pt x="535" y="3490"/>
                    <a:pt x="516" y="3490"/>
                  </a:cubicBezTo>
                  <a:cubicBezTo>
                    <a:pt x="403" y="3471"/>
                    <a:pt x="290" y="3446"/>
                    <a:pt x="183" y="3415"/>
                  </a:cubicBezTo>
                  <a:cubicBezTo>
                    <a:pt x="145" y="3402"/>
                    <a:pt x="114" y="3383"/>
                    <a:pt x="82" y="3371"/>
                  </a:cubicBezTo>
                  <a:cubicBezTo>
                    <a:pt x="74" y="3366"/>
                    <a:pt x="66" y="3364"/>
                    <a:pt x="59" y="3364"/>
                  </a:cubicBezTo>
                  <a:cubicBezTo>
                    <a:pt x="40" y="3364"/>
                    <a:pt x="23" y="3379"/>
                    <a:pt x="0" y="3383"/>
                  </a:cubicBezTo>
                  <a:cubicBezTo>
                    <a:pt x="13" y="3396"/>
                    <a:pt x="19" y="3408"/>
                    <a:pt x="25" y="3421"/>
                  </a:cubicBezTo>
                  <a:cubicBezTo>
                    <a:pt x="25" y="3465"/>
                    <a:pt x="38" y="3503"/>
                    <a:pt x="63" y="3534"/>
                  </a:cubicBezTo>
                  <a:cubicBezTo>
                    <a:pt x="63" y="3578"/>
                    <a:pt x="101" y="3597"/>
                    <a:pt x="107" y="3635"/>
                  </a:cubicBezTo>
                  <a:cubicBezTo>
                    <a:pt x="120" y="3673"/>
                    <a:pt x="145" y="3704"/>
                    <a:pt x="177" y="3729"/>
                  </a:cubicBezTo>
                  <a:cubicBezTo>
                    <a:pt x="202" y="3723"/>
                    <a:pt x="221" y="3723"/>
                    <a:pt x="246" y="3723"/>
                  </a:cubicBezTo>
                  <a:cubicBezTo>
                    <a:pt x="265" y="3742"/>
                    <a:pt x="277" y="3767"/>
                    <a:pt x="296" y="3780"/>
                  </a:cubicBezTo>
                  <a:cubicBezTo>
                    <a:pt x="309" y="3783"/>
                    <a:pt x="321" y="3784"/>
                    <a:pt x="333" y="3784"/>
                  </a:cubicBezTo>
                  <a:cubicBezTo>
                    <a:pt x="345" y="3784"/>
                    <a:pt x="356" y="3783"/>
                    <a:pt x="365" y="3780"/>
                  </a:cubicBezTo>
                  <a:cubicBezTo>
                    <a:pt x="391" y="3799"/>
                    <a:pt x="403" y="3824"/>
                    <a:pt x="422" y="3843"/>
                  </a:cubicBezTo>
                  <a:cubicBezTo>
                    <a:pt x="439" y="3843"/>
                    <a:pt x="456" y="3837"/>
                    <a:pt x="474" y="3837"/>
                  </a:cubicBezTo>
                  <a:cubicBezTo>
                    <a:pt x="484" y="3837"/>
                    <a:pt x="493" y="3838"/>
                    <a:pt x="504" y="3843"/>
                  </a:cubicBezTo>
                  <a:cubicBezTo>
                    <a:pt x="516" y="3862"/>
                    <a:pt x="535" y="3887"/>
                    <a:pt x="554" y="3906"/>
                  </a:cubicBezTo>
                  <a:cubicBezTo>
                    <a:pt x="573" y="3899"/>
                    <a:pt x="598" y="3899"/>
                    <a:pt x="623" y="3899"/>
                  </a:cubicBezTo>
                  <a:cubicBezTo>
                    <a:pt x="636" y="3918"/>
                    <a:pt x="655" y="3937"/>
                    <a:pt x="674" y="3956"/>
                  </a:cubicBezTo>
                  <a:lnTo>
                    <a:pt x="737" y="3956"/>
                  </a:lnTo>
                  <a:cubicBezTo>
                    <a:pt x="749" y="3975"/>
                    <a:pt x="768" y="4000"/>
                    <a:pt x="787" y="4019"/>
                  </a:cubicBezTo>
                  <a:lnTo>
                    <a:pt x="850" y="4019"/>
                  </a:lnTo>
                  <a:cubicBezTo>
                    <a:pt x="869" y="4038"/>
                    <a:pt x="881" y="4063"/>
                    <a:pt x="907" y="4082"/>
                  </a:cubicBezTo>
                  <a:cubicBezTo>
                    <a:pt x="919" y="4082"/>
                    <a:pt x="938" y="4076"/>
                    <a:pt x="951" y="4069"/>
                  </a:cubicBezTo>
                  <a:cubicBezTo>
                    <a:pt x="970" y="4088"/>
                    <a:pt x="988" y="4107"/>
                    <a:pt x="1007" y="4132"/>
                  </a:cubicBezTo>
                  <a:cubicBezTo>
                    <a:pt x="1017" y="4135"/>
                    <a:pt x="1026" y="4135"/>
                    <a:pt x="1036" y="4135"/>
                  </a:cubicBezTo>
                  <a:cubicBezTo>
                    <a:pt x="1045" y="4135"/>
                    <a:pt x="1055" y="4135"/>
                    <a:pt x="1064" y="4138"/>
                  </a:cubicBezTo>
                  <a:cubicBezTo>
                    <a:pt x="1089" y="4145"/>
                    <a:pt x="1095" y="4164"/>
                    <a:pt x="1114" y="4176"/>
                  </a:cubicBezTo>
                  <a:lnTo>
                    <a:pt x="1146" y="4164"/>
                  </a:lnTo>
                  <a:cubicBezTo>
                    <a:pt x="1169" y="4169"/>
                    <a:pt x="1176" y="4202"/>
                    <a:pt x="1197" y="4202"/>
                  </a:cubicBezTo>
                  <a:cubicBezTo>
                    <a:pt x="1199" y="4202"/>
                    <a:pt x="1200" y="4202"/>
                    <a:pt x="1202" y="4201"/>
                  </a:cubicBezTo>
                  <a:cubicBezTo>
                    <a:pt x="1206" y="4201"/>
                    <a:pt x="1209" y="4200"/>
                    <a:pt x="1212" y="4200"/>
                  </a:cubicBezTo>
                  <a:cubicBezTo>
                    <a:pt x="1235" y="4200"/>
                    <a:pt x="1242" y="4222"/>
                    <a:pt x="1259" y="4233"/>
                  </a:cubicBezTo>
                  <a:lnTo>
                    <a:pt x="1297" y="4233"/>
                  </a:lnTo>
                  <a:cubicBezTo>
                    <a:pt x="1308" y="4244"/>
                    <a:pt x="1319" y="4259"/>
                    <a:pt x="1338" y="4259"/>
                  </a:cubicBezTo>
                  <a:cubicBezTo>
                    <a:pt x="1341" y="4259"/>
                    <a:pt x="1344" y="4259"/>
                    <a:pt x="1347" y="4258"/>
                  </a:cubicBezTo>
                  <a:cubicBezTo>
                    <a:pt x="1349" y="4257"/>
                    <a:pt x="1351" y="4256"/>
                    <a:pt x="1353" y="4256"/>
                  </a:cubicBezTo>
                  <a:cubicBezTo>
                    <a:pt x="1367" y="4256"/>
                    <a:pt x="1382" y="4287"/>
                    <a:pt x="1400" y="4287"/>
                  </a:cubicBezTo>
                  <a:cubicBezTo>
                    <a:pt x="1403" y="4287"/>
                    <a:pt x="1406" y="4286"/>
                    <a:pt x="1410" y="4283"/>
                  </a:cubicBezTo>
                  <a:cubicBezTo>
                    <a:pt x="1415" y="4281"/>
                    <a:pt x="1418" y="4281"/>
                    <a:pt x="1422" y="4281"/>
                  </a:cubicBezTo>
                  <a:cubicBezTo>
                    <a:pt x="1444" y="4281"/>
                    <a:pt x="1451" y="4309"/>
                    <a:pt x="1467" y="4315"/>
                  </a:cubicBezTo>
                  <a:lnTo>
                    <a:pt x="1511" y="4315"/>
                  </a:lnTo>
                  <a:lnTo>
                    <a:pt x="1511" y="4415"/>
                  </a:lnTo>
                  <a:lnTo>
                    <a:pt x="1561" y="4441"/>
                  </a:lnTo>
                  <a:lnTo>
                    <a:pt x="1574" y="4478"/>
                  </a:lnTo>
                  <a:cubicBezTo>
                    <a:pt x="1567" y="4491"/>
                    <a:pt x="1561" y="4504"/>
                    <a:pt x="1561" y="4516"/>
                  </a:cubicBezTo>
                  <a:cubicBezTo>
                    <a:pt x="1580" y="4516"/>
                    <a:pt x="1599" y="4516"/>
                    <a:pt x="1605" y="4535"/>
                  </a:cubicBezTo>
                  <a:cubicBezTo>
                    <a:pt x="1612" y="4554"/>
                    <a:pt x="1656" y="4560"/>
                    <a:pt x="1681" y="4566"/>
                  </a:cubicBezTo>
                  <a:cubicBezTo>
                    <a:pt x="1706" y="4579"/>
                    <a:pt x="1712" y="4598"/>
                    <a:pt x="1731" y="4611"/>
                  </a:cubicBezTo>
                  <a:cubicBezTo>
                    <a:pt x="1750" y="4611"/>
                    <a:pt x="1769" y="4611"/>
                    <a:pt x="1788" y="4604"/>
                  </a:cubicBezTo>
                  <a:cubicBezTo>
                    <a:pt x="1825" y="4611"/>
                    <a:pt x="1857" y="4629"/>
                    <a:pt x="1882" y="4655"/>
                  </a:cubicBezTo>
                  <a:cubicBezTo>
                    <a:pt x="1888" y="4656"/>
                    <a:pt x="1893" y="4657"/>
                    <a:pt x="1898" y="4657"/>
                  </a:cubicBezTo>
                  <a:cubicBezTo>
                    <a:pt x="1925" y="4657"/>
                    <a:pt x="1946" y="4635"/>
                    <a:pt x="1974" y="4635"/>
                  </a:cubicBezTo>
                  <a:cubicBezTo>
                    <a:pt x="1977" y="4635"/>
                    <a:pt x="1980" y="4635"/>
                    <a:pt x="1983" y="4636"/>
                  </a:cubicBezTo>
                  <a:cubicBezTo>
                    <a:pt x="2021" y="4648"/>
                    <a:pt x="2039" y="4673"/>
                    <a:pt x="2071" y="4680"/>
                  </a:cubicBezTo>
                  <a:cubicBezTo>
                    <a:pt x="2080" y="4683"/>
                    <a:pt x="2090" y="4684"/>
                    <a:pt x="2100" y="4684"/>
                  </a:cubicBezTo>
                  <a:cubicBezTo>
                    <a:pt x="2111" y="4684"/>
                    <a:pt x="2122" y="4683"/>
                    <a:pt x="2133" y="4683"/>
                  </a:cubicBezTo>
                  <a:cubicBezTo>
                    <a:pt x="2146" y="4683"/>
                    <a:pt x="2159" y="4685"/>
                    <a:pt x="2172" y="4692"/>
                  </a:cubicBezTo>
                  <a:cubicBezTo>
                    <a:pt x="2172" y="4736"/>
                    <a:pt x="2172" y="4780"/>
                    <a:pt x="2165" y="4825"/>
                  </a:cubicBezTo>
                  <a:cubicBezTo>
                    <a:pt x="2153" y="4875"/>
                    <a:pt x="2165" y="4932"/>
                    <a:pt x="2153" y="4982"/>
                  </a:cubicBezTo>
                  <a:cubicBezTo>
                    <a:pt x="2146" y="5108"/>
                    <a:pt x="2153" y="5240"/>
                    <a:pt x="2140" y="5366"/>
                  </a:cubicBezTo>
                  <a:cubicBezTo>
                    <a:pt x="2140" y="5643"/>
                    <a:pt x="2128" y="5920"/>
                    <a:pt x="2121" y="6197"/>
                  </a:cubicBezTo>
                  <a:cubicBezTo>
                    <a:pt x="2102" y="6209"/>
                    <a:pt x="2077" y="6209"/>
                    <a:pt x="2052" y="6209"/>
                  </a:cubicBezTo>
                  <a:cubicBezTo>
                    <a:pt x="1983" y="6209"/>
                    <a:pt x="1920" y="6209"/>
                    <a:pt x="1851" y="6222"/>
                  </a:cubicBezTo>
                  <a:cubicBezTo>
                    <a:pt x="1737" y="6228"/>
                    <a:pt x="1624" y="6222"/>
                    <a:pt x="1517" y="6234"/>
                  </a:cubicBezTo>
                  <a:cubicBezTo>
                    <a:pt x="1478" y="6242"/>
                    <a:pt x="1440" y="6243"/>
                    <a:pt x="1402" y="6243"/>
                  </a:cubicBezTo>
                  <a:cubicBezTo>
                    <a:pt x="1371" y="6243"/>
                    <a:pt x="1341" y="6242"/>
                    <a:pt x="1310" y="6242"/>
                  </a:cubicBezTo>
                  <a:cubicBezTo>
                    <a:pt x="1281" y="6242"/>
                    <a:pt x="1251" y="6243"/>
                    <a:pt x="1221" y="6247"/>
                  </a:cubicBezTo>
                  <a:cubicBezTo>
                    <a:pt x="1215" y="6385"/>
                    <a:pt x="1221" y="6524"/>
                    <a:pt x="1221" y="6662"/>
                  </a:cubicBezTo>
                  <a:cubicBezTo>
                    <a:pt x="1221" y="6725"/>
                    <a:pt x="1240" y="6782"/>
                    <a:pt x="1234" y="6845"/>
                  </a:cubicBezTo>
                  <a:cubicBezTo>
                    <a:pt x="1234" y="6895"/>
                    <a:pt x="1234" y="6952"/>
                    <a:pt x="1228" y="7002"/>
                  </a:cubicBezTo>
                  <a:cubicBezTo>
                    <a:pt x="1228" y="7084"/>
                    <a:pt x="1234" y="7159"/>
                    <a:pt x="1259" y="7241"/>
                  </a:cubicBezTo>
                  <a:lnTo>
                    <a:pt x="1297" y="7241"/>
                  </a:lnTo>
                  <a:lnTo>
                    <a:pt x="1278" y="7254"/>
                  </a:lnTo>
                  <a:lnTo>
                    <a:pt x="1278" y="7285"/>
                  </a:lnTo>
                  <a:lnTo>
                    <a:pt x="1316" y="7273"/>
                  </a:lnTo>
                  <a:lnTo>
                    <a:pt x="1316" y="7279"/>
                  </a:lnTo>
                  <a:cubicBezTo>
                    <a:pt x="1322" y="7292"/>
                    <a:pt x="1328" y="7311"/>
                    <a:pt x="1335" y="7323"/>
                  </a:cubicBezTo>
                  <a:lnTo>
                    <a:pt x="1385" y="7304"/>
                  </a:lnTo>
                  <a:lnTo>
                    <a:pt x="1385" y="7304"/>
                  </a:lnTo>
                  <a:cubicBezTo>
                    <a:pt x="1385" y="7323"/>
                    <a:pt x="1385" y="7336"/>
                    <a:pt x="1379" y="7348"/>
                  </a:cubicBezTo>
                  <a:lnTo>
                    <a:pt x="1410" y="7367"/>
                  </a:lnTo>
                  <a:cubicBezTo>
                    <a:pt x="1410" y="7380"/>
                    <a:pt x="1410" y="7399"/>
                    <a:pt x="1404" y="7411"/>
                  </a:cubicBezTo>
                  <a:lnTo>
                    <a:pt x="1385" y="7424"/>
                  </a:lnTo>
                  <a:cubicBezTo>
                    <a:pt x="1366" y="7430"/>
                    <a:pt x="1347" y="7443"/>
                    <a:pt x="1335" y="7455"/>
                  </a:cubicBezTo>
                  <a:cubicBezTo>
                    <a:pt x="1341" y="7474"/>
                    <a:pt x="1347" y="7487"/>
                    <a:pt x="1353" y="7506"/>
                  </a:cubicBezTo>
                  <a:cubicBezTo>
                    <a:pt x="1347" y="7531"/>
                    <a:pt x="1347" y="7556"/>
                    <a:pt x="1347" y="7587"/>
                  </a:cubicBezTo>
                  <a:cubicBezTo>
                    <a:pt x="1335" y="7594"/>
                    <a:pt x="1328" y="7606"/>
                    <a:pt x="1322" y="7619"/>
                  </a:cubicBezTo>
                  <a:cubicBezTo>
                    <a:pt x="1316" y="7625"/>
                    <a:pt x="1341" y="7650"/>
                    <a:pt x="1347" y="7663"/>
                  </a:cubicBezTo>
                  <a:lnTo>
                    <a:pt x="1316" y="7682"/>
                  </a:lnTo>
                  <a:lnTo>
                    <a:pt x="1322" y="7713"/>
                  </a:lnTo>
                  <a:lnTo>
                    <a:pt x="1297" y="7713"/>
                  </a:lnTo>
                  <a:lnTo>
                    <a:pt x="1309" y="7745"/>
                  </a:lnTo>
                  <a:cubicBezTo>
                    <a:pt x="1302" y="7743"/>
                    <a:pt x="1295" y="7742"/>
                    <a:pt x="1289" y="7742"/>
                  </a:cubicBezTo>
                  <a:cubicBezTo>
                    <a:pt x="1273" y="7742"/>
                    <a:pt x="1258" y="7747"/>
                    <a:pt x="1240" y="7751"/>
                  </a:cubicBezTo>
                  <a:cubicBezTo>
                    <a:pt x="1278" y="7776"/>
                    <a:pt x="1284" y="7827"/>
                    <a:pt x="1322" y="7846"/>
                  </a:cubicBezTo>
                  <a:lnTo>
                    <a:pt x="1347" y="7846"/>
                  </a:lnTo>
                  <a:lnTo>
                    <a:pt x="1335" y="7883"/>
                  </a:lnTo>
                  <a:lnTo>
                    <a:pt x="1385" y="7902"/>
                  </a:lnTo>
                  <a:lnTo>
                    <a:pt x="1366" y="7915"/>
                  </a:lnTo>
                  <a:cubicBezTo>
                    <a:pt x="1372" y="7934"/>
                    <a:pt x="1372" y="7959"/>
                    <a:pt x="1385" y="7971"/>
                  </a:cubicBezTo>
                  <a:cubicBezTo>
                    <a:pt x="1404" y="7975"/>
                    <a:pt x="1421" y="7976"/>
                    <a:pt x="1438" y="7976"/>
                  </a:cubicBezTo>
                  <a:cubicBezTo>
                    <a:pt x="1456" y="7976"/>
                    <a:pt x="1473" y="7975"/>
                    <a:pt x="1492" y="7971"/>
                  </a:cubicBezTo>
                  <a:lnTo>
                    <a:pt x="1505" y="7997"/>
                  </a:lnTo>
                  <a:lnTo>
                    <a:pt x="1530" y="7971"/>
                  </a:lnTo>
                  <a:cubicBezTo>
                    <a:pt x="1542" y="7978"/>
                    <a:pt x="1549" y="7990"/>
                    <a:pt x="1561" y="7997"/>
                  </a:cubicBezTo>
                  <a:cubicBezTo>
                    <a:pt x="1580" y="7978"/>
                    <a:pt x="1586" y="7959"/>
                    <a:pt x="1586" y="7934"/>
                  </a:cubicBezTo>
                  <a:cubicBezTo>
                    <a:pt x="1586" y="7946"/>
                    <a:pt x="1586" y="7959"/>
                    <a:pt x="1593" y="7978"/>
                  </a:cubicBezTo>
                  <a:lnTo>
                    <a:pt x="1656" y="7959"/>
                  </a:lnTo>
                  <a:lnTo>
                    <a:pt x="1656" y="7984"/>
                  </a:lnTo>
                  <a:cubicBezTo>
                    <a:pt x="1674" y="8009"/>
                    <a:pt x="1712" y="8022"/>
                    <a:pt x="1744" y="8022"/>
                  </a:cubicBezTo>
                  <a:cubicBezTo>
                    <a:pt x="1750" y="8041"/>
                    <a:pt x="1756" y="8053"/>
                    <a:pt x="1763" y="8072"/>
                  </a:cubicBezTo>
                  <a:lnTo>
                    <a:pt x="1788" y="8041"/>
                  </a:lnTo>
                  <a:lnTo>
                    <a:pt x="1781" y="8041"/>
                  </a:lnTo>
                  <a:cubicBezTo>
                    <a:pt x="1781" y="8034"/>
                    <a:pt x="1775" y="8015"/>
                    <a:pt x="1775" y="8009"/>
                  </a:cubicBezTo>
                  <a:cubicBezTo>
                    <a:pt x="1779" y="8008"/>
                    <a:pt x="1782" y="8008"/>
                    <a:pt x="1785" y="8008"/>
                  </a:cubicBezTo>
                  <a:cubicBezTo>
                    <a:pt x="1804" y="8008"/>
                    <a:pt x="1815" y="8023"/>
                    <a:pt x="1832" y="8034"/>
                  </a:cubicBezTo>
                  <a:lnTo>
                    <a:pt x="1851" y="7971"/>
                  </a:lnTo>
                  <a:lnTo>
                    <a:pt x="1907" y="8022"/>
                  </a:lnTo>
                  <a:cubicBezTo>
                    <a:pt x="1914" y="7997"/>
                    <a:pt x="1920" y="7971"/>
                    <a:pt x="1920" y="7946"/>
                  </a:cubicBezTo>
                  <a:cubicBezTo>
                    <a:pt x="1931" y="7952"/>
                    <a:pt x="1942" y="7966"/>
                    <a:pt x="1952" y="7966"/>
                  </a:cubicBezTo>
                  <a:cubicBezTo>
                    <a:pt x="1954" y="7966"/>
                    <a:pt x="1956" y="7966"/>
                    <a:pt x="1958" y="7965"/>
                  </a:cubicBezTo>
                  <a:cubicBezTo>
                    <a:pt x="1970" y="7946"/>
                    <a:pt x="1958" y="7921"/>
                    <a:pt x="1951" y="7902"/>
                  </a:cubicBezTo>
                  <a:lnTo>
                    <a:pt x="1951" y="7902"/>
                  </a:lnTo>
                  <a:cubicBezTo>
                    <a:pt x="1964" y="7927"/>
                    <a:pt x="1983" y="7946"/>
                    <a:pt x="2002" y="7971"/>
                  </a:cubicBezTo>
                  <a:cubicBezTo>
                    <a:pt x="2021" y="7940"/>
                    <a:pt x="2033" y="7908"/>
                    <a:pt x="2033" y="7877"/>
                  </a:cubicBezTo>
                  <a:lnTo>
                    <a:pt x="2058" y="7927"/>
                  </a:lnTo>
                  <a:lnTo>
                    <a:pt x="2109" y="7934"/>
                  </a:lnTo>
                  <a:cubicBezTo>
                    <a:pt x="2121" y="7927"/>
                    <a:pt x="2134" y="7921"/>
                    <a:pt x="2146" y="7915"/>
                  </a:cubicBezTo>
                  <a:cubicBezTo>
                    <a:pt x="2159" y="7927"/>
                    <a:pt x="2178" y="7940"/>
                    <a:pt x="2191" y="7952"/>
                  </a:cubicBezTo>
                  <a:cubicBezTo>
                    <a:pt x="2203" y="7971"/>
                    <a:pt x="2228" y="7984"/>
                    <a:pt x="2247" y="7990"/>
                  </a:cubicBezTo>
                  <a:cubicBezTo>
                    <a:pt x="2247" y="7984"/>
                    <a:pt x="2260" y="7965"/>
                    <a:pt x="2260" y="7959"/>
                  </a:cubicBezTo>
                  <a:lnTo>
                    <a:pt x="2260" y="7915"/>
                  </a:lnTo>
                  <a:lnTo>
                    <a:pt x="2323" y="7959"/>
                  </a:lnTo>
                  <a:cubicBezTo>
                    <a:pt x="2348" y="7946"/>
                    <a:pt x="2373" y="7934"/>
                    <a:pt x="2398" y="7921"/>
                  </a:cubicBezTo>
                  <a:lnTo>
                    <a:pt x="2398" y="7921"/>
                  </a:lnTo>
                  <a:lnTo>
                    <a:pt x="2379" y="7971"/>
                  </a:lnTo>
                  <a:cubicBezTo>
                    <a:pt x="2384" y="7973"/>
                    <a:pt x="2388" y="7973"/>
                    <a:pt x="2392" y="7973"/>
                  </a:cubicBezTo>
                  <a:cubicBezTo>
                    <a:pt x="2425" y="7973"/>
                    <a:pt x="2432" y="7931"/>
                    <a:pt x="2449" y="7908"/>
                  </a:cubicBezTo>
                  <a:lnTo>
                    <a:pt x="2449" y="7908"/>
                  </a:lnTo>
                  <a:cubicBezTo>
                    <a:pt x="2455" y="7940"/>
                    <a:pt x="2436" y="7990"/>
                    <a:pt x="2467" y="8003"/>
                  </a:cubicBezTo>
                  <a:lnTo>
                    <a:pt x="2474" y="7990"/>
                  </a:lnTo>
                  <a:lnTo>
                    <a:pt x="2474" y="7883"/>
                  </a:lnTo>
                  <a:cubicBezTo>
                    <a:pt x="2493" y="7908"/>
                    <a:pt x="2505" y="7927"/>
                    <a:pt x="2512" y="7952"/>
                  </a:cubicBezTo>
                  <a:lnTo>
                    <a:pt x="2543" y="7959"/>
                  </a:lnTo>
                  <a:cubicBezTo>
                    <a:pt x="2556" y="7934"/>
                    <a:pt x="2574" y="7908"/>
                    <a:pt x="2593" y="7890"/>
                  </a:cubicBezTo>
                  <a:lnTo>
                    <a:pt x="2593" y="7890"/>
                  </a:lnTo>
                  <a:cubicBezTo>
                    <a:pt x="2581" y="7921"/>
                    <a:pt x="2568" y="7952"/>
                    <a:pt x="2556" y="7984"/>
                  </a:cubicBezTo>
                  <a:cubicBezTo>
                    <a:pt x="2566" y="7986"/>
                    <a:pt x="2576" y="7986"/>
                    <a:pt x="2586" y="7986"/>
                  </a:cubicBezTo>
                  <a:cubicBezTo>
                    <a:pt x="2613" y="7986"/>
                    <a:pt x="2640" y="7981"/>
                    <a:pt x="2663" y="7971"/>
                  </a:cubicBezTo>
                  <a:lnTo>
                    <a:pt x="2663" y="7971"/>
                  </a:lnTo>
                  <a:cubicBezTo>
                    <a:pt x="2625" y="7997"/>
                    <a:pt x="2587" y="8022"/>
                    <a:pt x="2549" y="8053"/>
                  </a:cubicBezTo>
                  <a:cubicBezTo>
                    <a:pt x="2575" y="8069"/>
                    <a:pt x="2610" y="8080"/>
                    <a:pt x="2646" y="8080"/>
                  </a:cubicBezTo>
                  <a:cubicBezTo>
                    <a:pt x="2653" y="8080"/>
                    <a:pt x="2661" y="8079"/>
                    <a:pt x="2669" y="8078"/>
                  </a:cubicBezTo>
                  <a:lnTo>
                    <a:pt x="2700" y="8091"/>
                  </a:lnTo>
                  <a:cubicBezTo>
                    <a:pt x="2738" y="8072"/>
                    <a:pt x="2795" y="8085"/>
                    <a:pt x="2814" y="8041"/>
                  </a:cubicBezTo>
                  <a:cubicBezTo>
                    <a:pt x="2826" y="8059"/>
                    <a:pt x="2845" y="8066"/>
                    <a:pt x="2864" y="8072"/>
                  </a:cubicBezTo>
                  <a:cubicBezTo>
                    <a:pt x="2869" y="8074"/>
                    <a:pt x="2873" y="8075"/>
                    <a:pt x="2877" y="8075"/>
                  </a:cubicBezTo>
                  <a:cubicBezTo>
                    <a:pt x="2896" y="8075"/>
                    <a:pt x="2910" y="8056"/>
                    <a:pt x="2921" y="8041"/>
                  </a:cubicBezTo>
                  <a:cubicBezTo>
                    <a:pt x="2932" y="8068"/>
                    <a:pt x="2957" y="8086"/>
                    <a:pt x="2984" y="8086"/>
                  </a:cubicBezTo>
                  <a:cubicBezTo>
                    <a:pt x="2988" y="8086"/>
                    <a:pt x="2992" y="8085"/>
                    <a:pt x="2996" y="8085"/>
                  </a:cubicBezTo>
                  <a:cubicBezTo>
                    <a:pt x="2996" y="8053"/>
                    <a:pt x="2990" y="8022"/>
                    <a:pt x="2977" y="7990"/>
                  </a:cubicBezTo>
                  <a:lnTo>
                    <a:pt x="2977" y="7990"/>
                  </a:lnTo>
                  <a:cubicBezTo>
                    <a:pt x="2996" y="8009"/>
                    <a:pt x="3015" y="8028"/>
                    <a:pt x="3034" y="8041"/>
                  </a:cubicBezTo>
                  <a:lnTo>
                    <a:pt x="3072" y="8034"/>
                  </a:lnTo>
                  <a:cubicBezTo>
                    <a:pt x="3067" y="8009"/>
                    <a:pt x="3057" y="7983"/>
                    <a:pt x="3044" y="7961"/>
                  </a:cubicBezTo>
                  <a:lnTo>
                    <a:pt x="3044" y="7961"/>
                  </a:lnTo>
                  <a:cubicBezTo>
                    <a:pt x="3060" y="7982"/>
                    <a:pt x="3081" y="7999"/>
                    <a:pt x="3105" y="7999"/>
                  </a:cubicBezTo>
                  <a:cubicBezTo>
                    <a:pt x="3110" y="7999"/>
                    <a:pt x="3116" y="7999"/>
                    <a:pt x="3122" y="7997"/>
                  </a:cubicBezTo>
                  <a:lnTo>
                    <a:pt x="3153" y="7965"/>
                  </a:lnTo>
                  <a:lnTo>
                    <a:pt x="3153" y="7965"/>
                  </a:lnTo>
                  <a:cubicBezTo>
                    <a:pt x="3153" y="7990"/>
                    <a:pt x="3147" y="8015"/>
                    <a:pt x="3141" y="8034"/>
                  </a:cubicBezTo>
                  <a:cubicBezTo>
                    <a:pt x="3153" y="8028"/>
                    <a:pt x="3166" y="8015"/>
                    <a:pt x="3172" y="8003"/>
                  </a:cubicBezTo>
                  <a:lnTo>
                    <a:pt x="3204" y="8022"/>
                  </a:lnTo>
                  <a:lnTo>
                    <a:pt x="3216" y="8003"/>
                  </a:lnTo>
                  <a:lnTo>
                    <a:pt x="3223" y="7984"/>
                  </a:lnTo>
                  <a:cubicBezTo>
                    <a:pt x="3232" y="7975"/>
                    <a:pt x="3242" y="7972"/>
                    <a:pt x="3252" y="7972"/>
                  </a:cubicBezTo>
                  <a:cubicBezTo>
                    <a:pt x="3270" y="7972"/>
                    <a:pt x="3288" y="7982"/>
                    <a:pt x="3305" y="7990"/>
                  </a:cubicBezTo>
                  <a:cubicBezTo>
                    <a:pt x="3305" y="7965"/>
                    <a:pt x="3305" y="7946"/>
                    <a:pt x="3311" y="7921"/>
                  </a:cubicBezTo>
                  <a:lnTo>
                    <a:pt x="3311" y="8022"/>
                  </a:lnTo>
                  <a:cubicBezTo>
                    <a:pt x="3349" y="8009"/>
                    <a:pt x="3349" y="7965"/>
                    <a:pt x="3355" y="7934"/>
                  </a:cubicBezTo>
                  <a:cubicBezTo>
                    <a:pt x="3367" y="7965"/>
                    <a:pt x="3374" y="8003"/>
                    <a:pt x="3380" y="8041"/>
                  </a:cubicBezTo>
                  <a:lnTo>
                    <a:pt x="3386" y="8047"/>
                  </a:lnTo>
                  <a:lnTo>
                    <a:pt x="3386" y="8041"/>
                  </a:lnTo>
                  <a:cubicBezTo>
                    <a:pt x="3405" y="7997"/>
                    <a:pt x="3430" y="7965"/>
                    <a:pt x="3468" y="7934"/>
                  </a:cubicBezTo>
                  <a:cubicBezTo>
                    <a:pt x="3481" y="7965"/>
                    <a:pt x="3500" y="7997"/>
                    <a:pt x="3512" y="8028"/>
                  </a:cubicBezTo>
                  <a:lnTo>
                    <a:pt x="3525" y="8009"/>
                  </a:lnTo>
                  <a:lnTo>
                    <a:pt x="3525" y="7984"/>
                  </a:lnTo>
                  <a:cubicBezTo>
                    <a:pt x="3534" y="7981"/>
                    <a:pt x="3545" y="7979"/>
                    <a:pt x="3557" y="7979"/>
                  </a:cubicBezTo>
                  <a:cubicBezTo>
                    <a:pt x="3569" y="7979"/>
                    <a:pt x="3581" y="7981"/>
                    <a:pt x="3594" y="7984"/>
                  </a:cubicBezTo>
                  <a:cubicBezTo>
                    <a:pt x="3581" y="8003"/>
                    <a:pt x="3575" y="8015"/>
                    <a:pt x="3569" y="8034"/>
                  </a:cubicBezTo>
                  <a:cubicBezTo>
                    <a:pt x="3563" y="8053"/>
                    <a:pt x="3569" y="8066"/>
                    <a:pt x="3569" y="8085"/>
                  </a:cubicBezTo>
                  <a:lnTo>
                    <a:pt x="3588" y="8059"/>
                  </a:lnTo>
                  <a:cubicBezTo>
                    <a:pt x="3588" y="8053"/>
                    <a:pt x="3588" y="8041"/>
                    <a:pt x="3594" y="8034"/>
                  </a:cubicBezTo>
                  <a:cubicBezTo>
                    <a:pt x="3607" y="8015"/>
                    <a:pt x="3626" y="8003"/>
                    <a:pt x="3638" y="7990"/>
                  </a:cubicBezTo>
                  <a:lnTo>
                    <a:pt x="3657" y="8022"/>
                  </a:lnTo>
                  <a:lnTo>
                    <a:pt x="3682" y="7965"/>
                  </a:lnTo>
                  <a:lnTo>
                    <a:pt x="3682" y="7965"/>
                  </a:lnTo>
                  <a:cubicBezTo>
                    <a:pt x="3688" y="8003"/>
                    <a:pt x="3682" y="8034"/>
                    <a:pt x="3676" y="8072"/>
                  </a:cubicBezTo>
                  <a:lnTo>
                    <a:pt x="3714" y="8072"/>
                  </a:lnTo>
                  <a:lnTo>
                    <a:pt x="3714" y="7971"/>
                  </a:lnTo>
                  <a:cubicBezTo>
                    <a:pt x="3720" y="7997"/>
                    <a:pt x="3726" y="8022"/>
                    <a:pt x="3726" y="8047"/>
                  </a:cubicBezTo>
                  <a:cubicBezTo>
                    <a:pt x="3739" y="8034"/>
                    <a:pt x="3745" y="8015"/>
                    <a:pt x="3751" y="7997"/>
                  </a:cubicBezTo>
                  <a:lnTo>
                    <a:pt x="3758" y="8015"/>
                  </a:lnTo>
                  <a:lnTo>
                    <a:pt x="3795" y="8015"/>
                  </a:lnTo>
                  <a:cubicBezTo>
                    <a:pt x="3808" y="7997"/>
                    <a:pt x="3821" y="7978"/>
                    <a:pt x="3833" y="7965"/>
                  </a:cubicBezTo>
                  <a:lnTo>
                    <a:pt x="3833" y="7965"/>
                  </a:lnTo>
                  <a:cubicBezTo>
                    <a:pt x="3827" y="7978"/>
                    <a:pt x="3821" y="7990"/>
                    <a:pt x="3814" y="8003"/>
                  </a:cubicBezTo>
                  <a:lnTo>
                    <a:pt x="3852" y="8034"/>
                  </a:lnTo>
                  <a:lnTo>
                    <a:pt x="3858" y="8034"/>
                  </a:lnTo>
                  <a:cubicBezTo>
                    <a:pt x="3865" y="8015"/>
                    <a:pt x="3871" y="7997"/>
                    <a:pt x="3871" y="7978"/>
                  </a:cubicBezTo>
                  <a:lnTo>
                    <a:pt x="3871" y="8022"/>
                  </a:lnTo>
                  <a:cubicBezTo>
                    <a:pt x="3877" y="8028"/>
                    <a:pt x="3884" y="8034"/>
                    <a:pt x="3890" y="8041"/>
                  </a:cubicBezTo>
                  <a:lnTo>
                    <a:pt x="3902" y="8072"/>
                  </a:lnTo>
                  <a:cubicBezTo>
                    <a:pt x="3921" y="8028"/>
                    <a:pt x="3940" y="7990"/>
                    <a:pt x="3959" y="7952"/>
                  </a:cubicBezTo>
                  <a:lnTo>
                    <a:pt x="3959" y="7952"/>
                  </a:lnTo>
                  <a:cubicBezTo>
                    <a:pt x="3947" y="7984"/>
                    <a:pt x="3940" y="8022"/>
                    <a:pt x="3947" y="8059"/>
                  </a:cubicBezTo>
                  <a:lnTo>
                    <a:pt x="3991" y="8034"/>
                  </a:lnTo>
                  <a:cubicBezTo>
                    <a:pt x="4009" y="8022"/>
                    <a:pt x="4022" y="8009"/>
                    <a:pt x="4041" y="7997"/>
                  </a:cubicBezTo>
                  <a:cubicBezTo>
                    <a:pt x="4053" y="8015"/>
                    <a:pt x="4060" y="8034"/>
                    <a:pt x="4066" y="8053"/>
                  </a:cubicBezTo>
                  <a:cubicBezTo>
                    <a:pt x="4072" y="8041"/>
                    <a:pt x="4072" y="8034"/>
                    <a:pt x="4079" y="8022"/>
                  </a:cubicBezTo>
                  <a:lnTo>
                    <a:pt x="4123" y="8059"/>
                  </a:lnTo>
                  <a:cubicBezTo>
                    <a:pt x="4154" y="8034"/>
                    <a:pt x="4142" y="7997"/>
                    <a:pt x="4135" y="7965"/>
                  </a:cubicBezTo>
                  <a:lnTo>
                    <a:pt x="4135" y="7965"/>
                  </a:lnTo>
                  <a:cubicBezTo>
                    <a:pt x="4156" y="7980"/>
                    <a:pt x="4180" y="8016"/>
                    <a:pt x="4209" y="8016"/>
                  </a:cubicBezTo>
                  <a:cubicBezTo>
                    <a:pt x="4215" y="8016"/>
                    <a:pt x="4222" y="8014"/>
                    <a:pt x="4230" y="8009"/>
                  </a:cubicBezTo>
                  <a:lnTo>
                    <a:pt x="4230" y="7952"/>
                  </a:lnTo>
                  <a:cubicBezTo>
                    <a:pt x="4261" y="7965"/>
                    <a:pt x="4293" y="7971"/>
                    <a:pt x="4318" y="7984"/>
                  </a:cubicBezTo>
                  <a:cubicBezTo>
                    <a:pt x="4318" y="7978"/>
                    <a:pt x="4330" y="7965"/>
                    <a:pt x="4330" y="7959"/>
                  </a:cubicBezTo>
                  <a:cubicBezTo>
                    <a:pt x="4337" y="7984"/>
                    <a:pt x="4343" y="8003"/>
                    <a:pt x="4356" y="8028"/>
                  </a:cubicBezTo>
                  <a:cubicBezTo>
                    <a:pt x="4362" y="8015"/>
                    <a:pt x="4374" y="8003"/>
                    <a:pt x="4381" y="7990"/>
                  </a:cubicBezTo>
                  <a:lnTo>
                    <a:pt x="4387" y="7965"/>
                  </a:lnTo>
                  <a:cubicBezTo>
                    <a:pt x="4412" y="7997"/>
                    <a:pt x="4456" y="8009"/>
                    <a:pt x="4469" y="8047"/>
                  </a:cubicBezTo>
                  <a:lnTo>
                    <a:pt x="4494" y="8015"/>
                  </a:lnTo>
                  <a:cubicBezTo>
                    <a:pt x="4500" y="8009"/>
                    <a:pt x="4513" y="8003"/>
                    <a:pt x="4519" y="7990"/>
                  </a:cubicBezTo>
                  <a:lnTo>
                    <a:pt x="4519" y="8059"/>
                  </a:lnTo>
                  <a:lnTo>
                    <a:pt x="4582" y="8059"/>
                  </a:lnTo>
                  <a:cubicBezTo>
                    <a:pt x="4582" y="8028"/>
                    <a:pt x="4588" y="8003"/>
                    <a:pt x="4601" y="7978"/>
                  </a:cubicBezTo>
                  <a:cubicBezTo>
                    <a:pt x="4576" y="7959"/>
                    <a:pt x="4557" y="7940"/>
                    <a:pt x="4538" y="7921"/>
                  </a:cubicBezTo>
                  <a:lnTo>
                    <a:pt x="4538" y="7921"/>
                  </a:lnTo>
                  <a:lnTo>
                    <a:pt x="4595" y="7940"/>
                  </a:lnTo>
                  <a:cubicBezTo>
                    <a:pt x="4595" y="7934"/>
                    <a:pt x="4595" y="7915"/>
                    <a:pt x="4601" y="7908"/>
                  </a:cubicBezTo>
                  <a:lnTo>
                    <a:pt x="4633" y="7946"/>
                  </a:lnTo>
                  <a:cubicBezTo>
                    <a:pt x="4633" y="7915"/>
                    <a:pt x="4626" y="7890"/>
                    <a:pt x="4620" y="7864"/>
                  </a:cubicBezTo>
                  <a:lnTo>
                    <a:pt x="4620" y="7864"/>
                  </a:lnTo>
                  <a:lnTo>
                    <a:pt x="4633" y="7883"/>
                  </a:lnTo>
                  <a:lnTo>
                    <a:pt x="4658" y="7864"/>
                  </a:lnTo>
                  <a:cubicBezTo>
                    <a:pt x="4658" y="7896"/>
                    <a:pt x="4658" y="7927"/>
                    <a:pt x="4683" y="7952"/>
                  </a:cubicBezTo>
                  <a:lnTo>
                    <a:pt x="4695" y="7940"/>
                  </a:lnTo>
                  <a:cubicBezTo>
                    <a:pt x="4702" y="7915"/>
                    <a:pt x="4714" y="7902"/>
                    <a:pt x="4733" y="7883"/>
                  </a:cubicBezTo>
                  <a:cubicBezTo>
                    <a:pt x="4740" y="7858"/>
                    <a:pt x="4752" y="7839"/>
                    <a:pt x="4777" y="7820"/>
                  </a:cubicBezTo>
                  <a:cubicBezTo>
                    <a:pt x="4777" y="7849"/>
                    <a:pt x="4792" y="7872"/>
                    <a:pt x="4823" y="7872"/>
                  </a:cubicBezTo>
                  <a:cubicBezTo>
                    <a:pt x="4826" y="7872"/>
                    <a:pt x="4830" y="7871"/>
                    <a:pt x="4834" y="7871"/>
                  </a:cubicBezTo>
                  <a:lnTo>
                    <a:pt x="4834" y="7770"/>
                  </a:lnTo>
                  <a:cubicBezTo>
                    <a:pt x="4840" y="7801"/>
                    <a:pt x="4847" y="7833"/>
                    <a:pt x="4853" y="7864"/>
                  </a:cubicBezTo>
                  <a:cubicBezTo>
                    <a:pt x="4884" y="7846"/>
                    <a:pt x="4903" y="7820"/>
                    <a:pt x="4928" y="7795"/>
                  </a:cubicBezTo>
                  <a:lnTo>
                    <a:pt x="4928" y="7795"/>
                  </a:lnTo>
                  <a:cubicBezTo>
                    <a:pt x="4922" y="7820"/>
                    <a:pt x="4909" y="7846"/>
                    <a:pt x="4903" y="7871"/>
                  </a:cubicBezTo>
                  <a:cubicBezTo>
                    <a:pt x="4917" y="7877"/>
                    <a:pt x="4933" y="7880"/>
                    <a:pt x="4948" y="7880"/>
                  </a:cubicBezTo>
                  <a:cubicBezTo>
                    <a:pt x="4982" y="7880"/>
                    <a:pt x="5016" y="7867"/>
                    <a:pt x="5042" y="7846"/>
                  </a:cubicBezTo>
                  <a:lnTo>
                    <a:pt x="5042" y="7883"/>
                  </a:lnTo>
                  <a:cubicBezTo>
                    <a:pt x="5060" y="7877"/>
                    <a:pt x="5079" y="7871"/>
                    <a:pt x="5092" y="7858"/>
                  </a:cubicBezTo>
                  <a:lnTo>
                    <a:pt x="5105" y="7890"/>
                  </a:lnTo>
                  <a:cubicBezTo>
                    <a:pt x="5149" y="7896"/>
                    <a:pt x="5186" y="7902"/>
                    <a:pt x="5224" y="7915"/>
                  </a:cubicBezTo>
                  <a:cubicBezTo>
                    <a:pt x="5243" y="7915"/>
                    <a:pt x="5268" y="7915"/>
                    <a:pt x="5293" y="7921"/>
                  </a:cubicBezTo>
                  <a:cubicBezTo>
                    <a:pt x="5312" y="7883"/>
                    <a:pt x="5331" y="7840"/>
                    <a:pt x="5331" y="7796"/>
                  </a:cubicBezTo>
                  <a:lnTo>
                    <a:pt x="5331" y="7796"/>
                  </a:lnTo>
                  <a:cubicBezTo>
                    <a:pt x="5331" y="7821"/>
                    <a:pt x="5325" y="7858"/>
                    <a:pt x="5350" y="7877"/>
                  </a:cubicBezTo>
                  <a:cubicBezTo>
                    <a:pt x="5350" y="7890"/>
                    <a:pt x="5344" y="7908"/>
                    <a:pt x="5344" y="7921"/>
                  </a:cubicBezTo>
                  <a:cubicBezTo>
                    <a:pt x="5375" y="7908"/>
                    <a:pt x="5400" y="7877"/>
                    <a:pt x="5438" y="7864"/>
                  </a:cubicBezTo>
                  <a:lnTo>
                    <a:pt x="5438" y="7864"/>
                  </a:lnTo>
                  <a:cubicBezTo>
                    <a:pt x="5426" y="7890"/>
                    <a:pt x="5413" y="7915"/>
                    <a:pt x="5400" y="7940"/>
                  </a:cubicBezTo>
                  <a:lnTo>
                    <a:pt x="5426" y="7915"/>
                  </a:lnTo>
                  <a:lnTo>
                    <a:pt x="5444" y="7952"/>
                  </a:lnTo>
                  <a:cubicBezTo>
                    <a:pt x="5470" y="7921"/>
                    <a:pt x="5495" y="7883"/>
                    <a:pt x="5507" y="7846"/>
                  </a:cubicBezTo>
                  <a:lnTo>
                    <a:pt x="5507" y="7952"/>
                  </a:lnTo>
                  <a:cubicBezTo>
                    <a:pt x="5526" y="7940"/>
                    <a:pt x="5551" y="7921"/>
                    <a:pt x="5564" y="7902"/>
                  </a:cubicBezTo>
                  <a:lnTo>
                    <a:pt x="5602" y="7871"/>
                  </a:lnTo>
                  <a:lnTo>
                    <a:pt x="5621" y="7902"/>
                  </a:lnTo>
                  <a:lnTo>
                    <a:pt x="5690" y="7890"/>
                  </a:lnTo>
                  <a:cubicBezTo>
                    <a:pt x="5696" y="7877"/>
                    <a:pt x="5709" y="7864"/>
                    <a:pt x="5715" y="7852"/>
                  </a:cubicBezTo>
                  <a:cubicBezTo>
                    <a:pt x="5715" y="7871"/>
                    <a:pt x="5721" y="7896"/>
                    <a:pt x="5721" y="7915"/>
                  </a:cubicBezTo>
                  <a:cubicBezTo>
                    <a:pt x="5721" y="7896"/>
                    <a:pt x="5728" y="7877"/>
                    <a:pt x="5734" y="7858"/>
                  </a:cubicBezTo>
                  <a:cubicBezTo>
                    <a:pt x="5740" y="7877"/>
                    <a:pt x="5753" y="7896"/>
                    <a:pt x="5759" y="7915"/>
                  </a:cubicBezTo>
                  <a:cubicBezTo>
                    <a:pt x="5759" y="7890"/>
                    <a:pt x="5765" y="7864"/>
                    <a:pt x="5772" y="7846"/>
                  </a:cubicBezTo>
                  <a:lnTo>
                    <a:pt x="5797" y="7883"/>
                  </a:lnTo>
                  <a:cubicBezTo>
                    <a:pt x="5803" y="7858"/>
                    <a:pt x="5809" y="7833"/>
                    <a:pt x="5809" y="7808"/>
                  </a:cubicBezTo>
                  <a:cubicBezTo>
                    <a:pt x="5822" y="7827"/>
                    <a:pt x="5828" y="7852"/>
                    <a:pt x="5835" y="7871"/>
                  </a:cubicBezTo>
                  <a:cubicBezTo>
                    <a:pt x="5822" y="7896"/>
                    <a:pt x="5816" y="7915"/>
                    <a:pt x="5809" y="7934"/>
                  </a:cubicBezTo>
                  <a:lnTo>
                    <a:pt x="5841" y="7902"/>
                  </a:lnTo>
                  <a:cubicBezTo>
                    <a:pt x="5828" y="7868"/>
                    <a:pt x="5863" y="7850"/>
                    <a:pt x="5898" y="7850"/>
                  </a:cubicBezTo>
                  <a:cubicBezTo>
                    <a:pt x="5931" y="7850"/>
                    <a:pt x="5964" y="7866"/>
                    <a:pt x="5956" y="7897"/>
                  </a:cubicBezTo>
                  <a:lnTo>
                    <a:pt x="5956" y="7897"/>
                  </a:lnTo>
                  <a:cubicBezTo>
                    <a:pt x="5959" y="7891"/>
                    <a:pt x="5967" y="7882"/>
                    <a:pt x="5967" y="7877"/>
                  </a:cubicBezTo>
                  <a:cubicBezTo>
                    <a:pt x="5992" y="7864"/>
                    <a:pt x="6005" y="7839"/>
                    <a:pt x="6023" y="7820"/>
                  </a:cubicBezTo>
                  <a:lnTo>
                    <a:pt x="6023" y="7820"/>
                  </a:lnTo>
                  <a:cubicBezTo>
                    <a:pt x="6011" y="7858"/>
                    <a:pt x="5998" y="7896"/>
                    <a:pt x="5992" y="7934"/>
                  </a:cubicBezTo>
                  <a:cubicBezTo>
                    <a:pt x="6011" y="7921"/>
                    <a:pt x="6030" y="7908"/>
                    <a:pt x="6042" y="7896"/>
                  </a:cubicBezTo>
                  <a:lnTo>
                    <a:pt x="6080" y="7896"/>
                  </a:lnTo>
                  <a:cubicBezTo>
                    <a:pt x="6068" y="7915"/>
                    <a:pt x="6055" y="7940"/>
                    <a:pt x="6061" y="7965"/>
                  </a:cubicBezTo>
                  <a:cubicBezTo>
                    <a:pt x="6093" y="7952"/>
                    <a:pt x="6118" y="7927"/>
                    <a:pt x="6137" y="7896"/>
                  </a:cubicBezTo>
                  <a:lnTo>
                    <a:pt x="6137" y="7883"/>
                  </a:lnTo>
                  <a:cubicBezTo>
                    <a:pt x="6149" y="7896"/>
                    <a:pt x="6162" y="7908"/>
                    <a:pt x="6174" y="7927"/>
                  </a:cubicBezTo>
                  <a:cubicBezTo>
                    <a:pt x="6193" y="7908"/>
                    <a:pt x="6212" y="7890"/>
                    <a:pt x="6237" y="7877"/>
                  </a:cubicBezTo>
                  <a:lnTo>
                    <a:pt x="6237" y="7877"/>
                  </a:lnTo>
                  <a:cubicBezTo>
                    <a:pt x="6237" y="7908"/>
                    <a:pt x="6225" y="7940"/>
                    <a:pt x="6206" y="7965"/>
                  </a:cubicBezTo>
                  <a:cubicBezTo>
                    <a:pt x="6211" y="7966"/>
                    <a:pt x="6215" y="7967"/>
                    <a:pt x="6220" y="7967"/>
                  </a:cubicBezTo>
                  <a:cubicBezTo>
                    <a:pt x="6242" y="7967"/>
                    <a:pt x="6266" y="7956"/>
                    <a:pt x="6281" y="7946"/>
                  </a:cubicBezTo>
                  <a:cubicBezTo>
                    <a:pt x="6300" y="7965"/>
                    <a:pt x="6326" y="7984"/>
                    <a:pt x="6344" y="8003"/>
                  </a:cubicBezTo>
                  <a:lnTo>
                    <a:pt x="6275" y="8015"/>
                  </a:lnTo>
                  <a:lnTo>
                    <a:pt x="6426" y="8015"/>
                  </a:lnTo>
                  <a:lnTo>
                    <a:pt x="6426" y="7959"/>
                  </a:lnTo>
                  <a:lnTo>
                    <a:pt x="6477" y="7959"/>
                  </a:lnTo>
                  <a:lnTo>
                    <a:pt x="6477" y="7997"/>
                  </a:lnTo>
                  <a:cubicBezTo>
                    <a:pt x="6489" y="7978"/>
                    <a:pt x="6502" y="7965"/>
                    <a:pt x="6514" y="7946"/>
                  </a:cubicBezTo>
                  <a:cubicBezTo>
                    <a:pt x="6521" y="7915"/>
                    <a:pt x="6521" y="7877"/>
                    <a:pt x="6521" y="7846"/>
                  </a:cubicBezTo>
                  <a:cubicBezTo>
                    <a:pt x="6533" y="7871"/>
                    <a:pt x="6527" y="7915"/>
                    <a:pt x="6552" y="7927"/>
                  </a:cubicBezTo>
                  <a:cubicBezTo>
                    <a:pt x="6577" y="7902"/>
                    <a:pt x="6602" y="7871"/>
                    <a:pt x="6628" y="7846"/>
                  </a:cubicBezTo>
                  <a:lnTo>
                    <a:pt x="6628" y="7934"/>
                  </a:lnTo>
                  <a:cubicBezTo>
                    <a:pt x="6640" y="7927"/>
                    <a:pt x="6659" y="7921"/>
                    <a:pt x="6678" y="7915"/>
                  </a:cubicBezTo>
                  <a:lnTo>
                    <a:pt x="6722" y="7871"/>
                  </a:lnTo>
                  <a:lnTo>
                    <a:pt x="6741" y="7921"/>
                  </a:lnTo>
                  <a:lnTo>
                    <a:pt x="6772" y="7934"/>
                  </a:lnTo>
                  <a:cubicBezTo>
                    <a:pt x="6785" y="7927"/>
                    <a:pt x="6804" y="7915"/>
                    <a:pt x="6823" y="7908"/>
                  </a:cubicBezTo>
                  <a:lnTo>
                    <a:pt x="6823" y="7908"/>
                  </a:lnTo>
                  <a:lnTo>
                    <a:pt x="6804" y="7946"/>
                  </a:lnTo>
                  <a:lnTo>
                    <a:pt x="6835" y="7978"/>
                  </a:lnTo>
                  <a:cubicBezTo>
                    <a:pt x="6829" y="7940"/>
                    <a:pt x="6842" y="7902"/>
                    <a:pt x="6867" y="7877"/>
                  </a:cubicBezTo>
                  <a:lnTo>
                    <a:pt x="6905" y="7921"/>
                  </a:lnTo>
                  <a:cubicBezTo>
                    <a:pt x="6917" y="7902"/>
                    <a:pt x="6936" y="7896"/>
                    <a:pt x="6955" y="7896"/>
                  </a:cubicBezTo>
                  <a:lnTo>
                    <a:pt x="6986" y="7858"/>
                  </a:lnTo>
                  <a:lnTo>
                    <a:pt x="6986" y="7858"/>
                  </a:lnTo>
                  <a:cubicBezTo>
                    <a:pt x="6974" y="7883"/>
                    <a:pt x="6968" y="7915"/>
                    <a:pt x="6961" y="7940"/>
                  </a:cubicBezTo>
                  <a:lnTo>
                    <a:pt x="6980" y="7940"/>
                  </a:lnTo>
                  <a:cubicBezTo>
                    <a:pt x="6961" y="7952"/>
                    <a:pt x="6955" y="7978"/>
                    <a:pt x="6955" y="7997"/>
                  </a:cubicBezTo>
                  <a:cubicBezTo>
                    <a:pt x="6986" y="7978"/>
                    <a:pt x="7012" y="7952"/>
                    <a:pt x="7043" y="7940"/>
                  </a:cubicBezTo>
                  <a:lnTo>
                    <a:pt x="7043" y="7940"/>
                  </a:lnTo>
                  <a:cubicBezTo>
                    <a:pt x="7018" y="7952"/>
                    <a:pt x="6999" y="7978"/>
                    <a:pt x="6986" y="8003"/>
                  </a:cubicBezTo>
                  <a:lnTo>
                    <a:pt x="7024" y="8003"/>
                  </a:lnTo>
                  <a:lnTo>
                    <a:pt x="7062" y="7984"/>
                  </a:lnTo>
                  <a:cubicBezTo>
                    <a:pt x="7081" y="7971"/>
                    <a:pt x="7106" y="7965"/>
                    <a:pt x="7131" y="7965"/>
                  </a:cubicBezTo>
                  <a:lnTo>
                    <a:pt x="7131" y="7952"/>
                  </a:lnTo>
                  <a:cubicBezTo>
                    <a:pt x="7100" y="7934"/>
                    <a:pt x="7081" y="7908"/>
                    <a:pt x="7081" y="7877"/>
                  </a:cubicBezTo>
                  <a:lnTo>
                    <a:pt x="7081" y="7877"/>
                  </a:lnTo>
                  <a:lnTo>
                    <a:pt x="7119" y="7902"/>
                  </a:lnTo>
                  <a:lnTo>
                    <a:pt x="7119" y="7858"/>
                  </a:lnTo>
                  <a:lnTo>
                    <a:pt x="7163" y="7877"/>
                  </a:lnTo>
                  <a:lnTo>
                    <a:pt x="7163" y="7877"/>
                  </a:lnTo>
                  <a:lnTo>
                    <a:pt x="7156" y="7864"/>
                  </a:lnTo>
                  <a:cubicBezTo>
                    <a:pt x="7150" y="7858"/>
                    <a:pt x="7144" y="7846"/>
                    <a:pt x="7137" y="7833"/>
                  </a:cubicBezTo>
                  <a:cubicBezTo>
                    <a:pt x="7169" y="7833"/>
                    <a:pt x="7207" y="7827"/>
                    <a:pt x="7232" y="7801"/>
                  </a:cubicBezTo>
                  <a:cubicBezTo>
                    <a:pt x="7232" y="7795"/>
                    <a:pt x="7232" y="7789"/>
                    <a:pt x="7232" y="7783"/>
                  </a:cubicBezTo>
                  <a:cubicBezTo>
                    <a:pt x="7232" y="7789"/>
                    <a:pt x="7238" y="7795"/>
                    <a:pt x="7244" y="7795"/>
                  </a:cubicBezTo>
                  <a:lnTo>
                    <a:pt x="7320" y="7795"/>
                  </a:lnTo>
                  <a:lnTo>
                    <a:pt x="7326" y="7764"/>
                  </a:lnTo>
                  <a:cubicBezTo>
                    <a:pt x="7333" y="7765"/>
                    <a:pt x="7339" y="7765"/>
                    <a:pt x="7346" y="7765"/>
                  </a:cubicBezTo>
                  <a:cubicBezTo>
                    <a:pt x="7376" y="7765"/>
                    <a:pt x="7405" y="7753"/>
                    <a:pt x="7421" y="7732"/>
                  </a:cubicBezTo>
                  <a:cubicBezTo>
                    <a:pt x="7433" y="7745"/>
                    <a:pt x="7440" y="7757"/>
                    <a:pt x="7446" y="7776"/>
                  </a:cubicBezTo>
                  <a:lnTo>
                    <a:pt x="7471" y="7764"/>
                  </a:lnTo>
                  <a:lnTo>
                    <a:pt x="7521" y="7764"/>
                  </a:lnTo>
                  <a:lnTo>
                    <a:pt x="7509" y="7739"/>
                  </a:lnTo>
                  <a:lnTo>
                    <a:pt x="7559" y="7739"/>
                  </a:lnTo>
                  <a:cubicBezTo>
                    <a:pt x="7565" y="7722"/>
                    <a:pt x="7575" y="7706"/>
                    <a:pt x="7598" y="7706"/>
                  </a:cubicBezTo>
                  <a:cubicBezTo>
                    <a:pt x="7601" y="7706"/>
                    <a:pt x="7605" y="7706"/>
                    <a:pt x="7609" y="7707"/>
                  </a:cubicBezTo>
                  <a:cubicBezTo>
                    <a:pt x="7641" y="7694"/>
                    <a:pt x="7660" y="7663"/>
                    <a:pt x="7647" y="7632"/>
                  </a:cubicBezTo>
                  <a:cubicBezTo>
                    <a:pt x="7660" y="7587"/>
                    <a:pt x="7616" y="7556"/>
                    <a:pt x="7635" y="7518"/>
                  </a:cubicBezTo>
                  <a:cubicBezTo>
                    <a:pt x="7635" y="7449"/>
                    <a:pt x="7616" y="7386"/>
                    <a:pt x="7616" y="7323"/>
                  </a:cubicBezTo>
                  <a:cubicBezTo>
                    <a:pt x="7609" y="7241"/>
                    <a:pt x="7603" y="7159"/>
                    <a:pt x="7603" y="7078"/>
                  </a:cubicBezTo>
                  <a:cubicBezTo>
                    <a:pt x="7616" y="7065"/>
                    <a:pt x="7635" y="7059"/>
                    <a:pt x="7654" y="7052"/>
                  </a:cubicBezTo>
                  <a:cubicBezTo>
                    <a:pt x="7742" y="7021"/>
                    <a:pt x="7823" y="6990"/>
                    <a:pt x="7912" y="6958"/>
                  </a:cubicBezTo>
                  <a:cubicBezTo>
                    <a:pt x="7912" y="6939"/>
                    <a:pt x="7912" y="6920"/>
                    <a:pt x="7918" y="6901"/>
                  </a:cubicBezTo>
                  <a:cubicBezTo>
                    <a:pt x="7912" y="6883"/>
                    <a:pt x="7912" y="6870"/>
                    <a:pt x="7918" y="6851"/>
                  </a:cubicBezTo>
                  <a:cubicBezTo>
                    <a:pt x="7930" y="6801"/>
                    <a:pt x="7918" y="6744"/>
                    <a:pt x="7930" y="6694"/>
                  </a:cubicBezTo>
                  <a:cubicBezTo>
                    <a:pt x="7937" y="6656"/>
                    <a:pt x="7937" y="6618"/>
                    <a:pt x="7937" y="6580"/>
                  </a:cubicBezTo>
                  <a:lnTo>
                    <a:pt x="7937" y="6203"/>
                  </a:lnTo>
                  <a:lnTo>
                    <a:pt x="7345" y="6203"/>
                  </a:lnTo>
                  <a:cubicBezTo>
                    <a:pt x="7339" y="6190"/>
                    <a:pt x="7339" y="6171"/>
                    <a:pt x="7339" y="6152"/>
                  </a:cubicBezTo>
                  <a:lnTo>
                    <a:pt x="7339" y="4850"/>
                  </a:lnTo>
                  <a:cubicBezTo>
                    <a:pt x="7347" y="4851"/>
                    <a:pt x="7355" y="4852"/>
                    <a:pt x="7362" y="4852"/>
                  </a:cubicBezTo>
                  <a:cubicBezTo>
                    <a:pt x="7386" y="4852"/>
                    <a:pt x="7408" y="4845"/>
                    <a:pt x="7427" y="4831"/>
                  </a:cubicBezTo>
                  <a:cubicBezTo>
                    <a:pt x="7434" y="4824"/>
                    <a:pt x="7441" y="4821"/>
                    <a:pt x="7449" y="4821"/>
                  </a:cubicBezTo>
                  <a:cubicBezTo>
                    <a:pt x="7469" y="4821"/>
                    <a:pt x="7491" y="4839"/>
                    <a:pt x="7509" y="4843"/>
                  </a:cubicBezTo>
                  <a:cubicBezTo>
                    <a:pt x="7513" y="4845"/>
                    <a:pt x="7517" y="4846"/>
                    <a:pt x="7520" y="4846"/>
                  </a:cubicBezTo>
                  <a:cubicBezTo>
                    <a:pt x="7540" y="4846"/>
                    <a:pt x="7556" y="4822"/>
                    <a:pt x="7572" y="4806"/>
                  </a:cubicBezTo>
                  <a:cubicBezTo>
                    <a:pt x="7587" y="4811"/>
                    <a:pt x="7602" y="4820"/>
                    <a:pt x="7621" y="4820"/>
                  </a:cubicBezTo>
                  <a:cubicBezTo>
                    <a:pt x="7625" y="4820"/>
                    <a:pt x="7630" y="4819"/>
                    <a:pt x="7635" y="4818"/>
                  </a:cubicBezTo>
                  <a:lnTo>
                    <a:pt x="7666" y="4787"/>
                  </a:lnTo>
                  <a:cubicBezTo>
                    <a:pt x="7698" y="4787"/>
                    <a:pt x="7716" y="4755"/>
                    <a:pt x="7735" y="4736"/>
                  </a:cubicBezTo>
                  <a:cubicBezTo>
                    <a:pt x="7735" y="4718"/>
                    <a:pt x="7748" y="4699"/>
                    <a:pt x="7767" y="4686"/>
                  </a:cubicBezTo>
                  <a:lnTo>
                    <a:pt x="7773" y="4673"/>
                  </a:lnTo>
                  <a:cubicBezTo>
                    <a:pt x="7779" y="4636"/>
                    <a:pt x="7754" y="4592"/>
                    <a:pt x="7773" y="4554"/>
                  </a:cubicBezTo>
                  <a:cubicBezTo>
                    <a:pt x="7779" y="4516"/>
                    <a:pt x="7823" y="4516"/>
                    <a:pt x="7855" y="4510"/>
                  </a:cubicBezTo>
                  <a:cubicBezTo>
                    <a:pt x="7861" y="4497"/>
                    <a:pt x="7861" y="4485"/>
                    <a:pt x="7868" y="4472"/>
                  </a:cubicBezTo>
                  <a:cubicBezTo>
                    <a:pt x="7924" y="4478"/>
                    <a:pt x="7975" y="4485"/>
                    <a:pt x="8031" y="4497"/>
                  </a:cubicBezTo>
                  <a:cubicBezTo>
                    <a:pt x="8082" y="4485"/>
                    <a:pt x="8163" y="4497"/>
                    <a:pt x="8176" y="4428"/>
                  </a:cubicBezTo>
                  <a:lnTo>
                    <a:pt x="8214" y="4415"/>
                  </a:lnTo>
                  <a:cubicBezTo>
                    <a:pt x="8233" y="4384"/>
                    <a:pt x="8277" y="4390"/>
                    <a:pt x="8302" y="4359"/>
                  </a:cubicBezTo>
                  <a:lnTo>
                    <a:pt x="8333" y="4359"/>
                  </a:lnTo>
                  <a:lnTo>
                    <a:pt x="8352" y="4340"/>
                  </a:lnTo>
                  <a:lnTo>
                    <a:pt x="8390" y="4340"/>
                  </a:lnTo>
                  <a:cubicBezTo>
                    <a:pt x="8396" y="4315"/>
                    <a:pt x="8428" y="4308"/>
                    <a:pt x="8447" y="4308"/>
                  </a:cubicBezTo>
                  <a:lnTo>
                    <a:pt x="8465" y="4283"/>
                  </a:lnTo>
                  <a:lnTo>
                    <a:pt x="8497" y="4283"/>
                  </a:lnTo>
                  <a:cubicBezTo>
                    <a:pt x="8503" y="4277"/>
                    <a:pt x="8509" y="4258"/>
                    <a:pt x="8528" y="4258"/>
                  </a:cubicBezTo>
                  <a:cubicBezTo>
                    <a:pt x="8557" y="4258"/>
                    <a:pt x="8570" y="4232"/>
                    <a:pt x="8596" y="4232"/>
                  </a:cubicBezTo>
                  <a:cubicBezTo>
                    <a:pt x="8598" y="4232"/>
                    <a:pt x="8601" y="4232"/>
                    <a:pt x="8604" y="4233"/>
                  </a:cubicBezTo>
                  <a:cubicBezTo>
                    <a:pt x="8629" y="4214"/>
                    <a:pt x="8667" y="4220"/>
                    <a:pt x="8686" y="4195"/>
                  </a:cubicBezTo>
                  <a:cubicBezTo>
                    <a:pt x="8698" y="4164"/>
                    <a:pt x="8705" y="4132"/>
                    <a:pt x="8730" y="4113"/>
                  </a:cubicBezTo>
                  <a:cubicBezTo>
                    <a:pt x="8739" y="4116"/>
                    <a:pt x="8749" y="4118"/>
                    <a:pt x="8758" y="4118"/>
                  </a:cubicBezTo>
                  <a:cubicBezTo>
                    <a:pt x="8768" y="4118"/>
                    <a:pt x="8777" y="4116"/>
                    <a:pt x="8786" y="4113"/>
                  </a:cubicBezTo>
                  <a:cubicBezTo>
                    <a:pt x="8786" y="4082"/>
                    <a:pt x="8768" y="4050"/>
                    <a:pt x="8774" y="4019"/>
                  </a:cubicBezTo>
                  <a:cubicBezTo>
                    <a:pt x="8812" y="4000"/>
                    <a:pt x="8837" y="3956"/>
                    <a:pt x="8830" y="3918"/>
                  </a:cubicBezTo>
                  <a:cubicBezTo>
                    <a:pt x="8824" y="3906"/>
                    <a:pt x="8818" y="3893"/>
                    <a:pt x="8805" y="3880"/>
                  </a:cubicBezTo>
                  <a:cubicBezTo>
                    <a:pt x="8800" y="3879"/>
                    <a:pt x="8795" y="3879"/>
                    <a:pt x="8790" y="3879"/>
                  </a:cubicBezTo>
                  <a:cubicBezTo>
                    <a:pt x="8741" y="3879"/>
                    <a:pt x="8707" y="3926"/>
                    <a:pt x="8662" y="3926"/>
                  </a:cubicBezTo>
                  <a:cubicBezTo>
                    <a:pt x="8657" y="3926"/>
                    <a:pt x="8653" y="3926"/>
                    <a:pt x="8648" y="3925"/>
                  </a:cubicBezTo>
                  <a:cubicBezTo>
                    <a:pt x="8635" y="3920"/>
                    <a:pt x="8620" y="3918"/>
                    <a:pt x="8606" y="3918"/>
                  </a:cubicBezTo>
                  <a:cubicBezTo>
                    <a:pt x="8581" y="3918"/>
                    <a:pt x="8555" y="3925"/>
                    <a:pt x="8535" y="3937"/>
                  </a:cubicBezTo>
                  <a:cubicBezTo>
                    <a:pt x="8516" y="3943"/>
                    <a:pt x="8497" y="3943"/>
                    <a:pt x="8478" y="3943"/>
                  </a:cubicBezTo>
                  <a:cubicBezTo>
                    <a:pt x="8459" y="3956"/>
                    <a:pt x="8447" y="3969"/>
                    <a:pt x="8428" y="3981"/>
                  </a:cubicBezTo>
                  <a:cubicBezTo>
                    <a:pt x="8410" y="3992"/>
                    <a:pt x="8391" y="3996"/>
                    <a:pt x="8372" y="3996"/>
                  </a:cubicBezTo>
                  <a:cubicBezTo>
                    <a:pt x="8357" y="3996"/>
                    <a:pt x="8341" y="3993"/>
                    <a:pt x="8327" y="3987"/>
                  </a:cubicBezTo>
                  <a:lnTo>
                    <a:pt x="8170" y="3987"/>
                  </a:lnTo>
                  <a:cubicBezTo>
                    <a:pt x="8167" y="3987"/>
                    <a:pt x="8164" y="3987"/>
                    <a:pt x="8161" y="3987"/>
                  </a:cubicBezTo>
                  <a:cubicBezTo>
                    <a:pt x="8143" y="3987"/>
                    <a:pt x="8129" y="3997"/>
                    <a:pt x="8115" y="3997"/>
                  </a:cubicBezTo>
                  <a:cubicBezTo>
                    <a:pt x="8108" y="3997"/>
                    <a:pt x="8102" y="3995"/>
                    <a:pt x="8094" y="3987"/>
                  </a:cubicBezTo>
                  <a:cubicBezTo>
                    <a:pt x="8056" y="3987"/>
                    <a:pt x="8025" y="3987"/>
                    <a:pt x="7993" y="3981"/>
                  </a:cubicBezTo>
                  <a:cubicBezTo>
                    <a:pt x="7937" y="3969"/>
                    <a:pt x="7880" y="3975"/>
                    <a:pt x="7823" y="3956"/>
                  </a:cubicBezTo>
                  <a:cubicBezTo>
                    <a:pt x="7798" y="3925"/>
                    <a:pt x="7811" y="3880"/>
                    <a:pt x="7811" y="3843"/>
                  </a:cubicBezTo>
                  <a:cubicBezTo>
                    <a:pt x="7811" y="3824"/>
                    <a:pt x="7830" y="3824"/>
                    <a:pt x="7842" y="3824"/>
                  </a:cubicBezTo>
                  <a:lnTo>
                    <a:pt x="7849" y="3780"/>
                  </a:lnTo>
                  <a:lnTo>
                    <a:pt x="7880" y="3773"/>
                  </a:lnTo>
                  <a:lnTo>
                    <a:pt x="7893" y="3729"/>
                  </a:lnTo>
                  <a:lnTo>
                    <a:pt x="7930" y="3736"/>
                  </a:lnTo>
                  <a:cubicBezTo>
                    <a:pt x="7937" y="3717"/>
                    <a:pt x="7943" y="3698"/>
                    <a:pt x="7949" y="3679"/>
                  </a:cubicBezTo>
                  <a:cubicBezTo>
                    <a:pt x="7962" y="3666"/>
                    <a:pt x="7981" y="3654"/>
                    <a:pt x="8000" y="3648"/>
                  </a:cubicBezTo>
                  <a:lnTo>
                    <a:pt x="8031" y="3610"/>
                  </a:lnTo>
                  <a:lnTo>
                    <a:pt x="8063" y="3610"/>
                  </a:lnTo>
                  <a:cubicBezTo>
                    <a:pt x="8069" y="3585"/>
                    <a:pt x="8069" y="3547"/>
                    <a:pt x="8107" y="3547"/>
                  </a:cubicBezTo>
                  <a:cubicBezTo>
                    <a:pt x="8113" y="3515"/>
                    <a:pt x="8119" y="3490"/>
                    <a:pt x="8132" y="3465"/>
                  </a:cubicBezTo>
                  <a:lnTo>
                    <a:pt x="8163" y="3484"/>
                  </a:lnTo>
                  <a:lnTo>
                    <a:pt x="8163" y="3421"/>
                  </a:lnTo>
                  <a:lnTo>
                    <a:pt x="8189" y="3408"/>
                  </a:lnTo>
                  <a:cubicBezTo>
                    <a:pt x="8189" y="3364"/>
                    <a:pt x="8157" y="3327"/>
                    <a:pt x="8144" y="3289"/>
                  </a:cubicBezTo>
                  <a:cubicBezTo>
                    <a:pt x="8151" y="3276"/>
                    <a:pt x="8182" y="3264"/>
                    <a:pt x="8170" y="3238"/>
                  </a:cubicBezTo>
                  <a:cubicBezTo>
                    <a:pt x="8157" y="3229"/>
                    <a:pt x="8143" y="3225"/>
                    <a:pt x="8129" y="3225"/>
                  </a:cubicBezTo>
                  <a:cubicBezTo>
                    <a:pt x="8095" y="3225"/>
                    <a:pt x="8060" y="3248"/>
                    <a:pt x="8037" y="3270"/>
                  </a:cubicBezTo>
                  <a:cubicBezTo>
                    <a:pt x="8000" y="3283"/>
                    <a:pt x="7962" y="3308"/>
                    <a:pt x="7924" y="3327"/>
                  </a:cubicBezTo>
                  <a:cubicBezTo>
                    <a:pt x="7905" y="3327"/>
                    <a:pt x="7880" y="3333"/>
                    <a:pt x="7861" y="3345"/>
                  </a:cubicBezTo>
                  <a:cubicBezTo>
                    <a:pt x="7849" y="3352"/>
                    <a:pt x="7836" y="3358"/>
                    <a:pt x="7817" y="3358"/>
                  </a:cubicBezTo>
                  <a:cubicBezTo>
                    <a:pt x="7798" y="3364"/>
                    <a:pt x="7779" y="3371"/>
                    <a:pt x="7761" y="3377"/>
                  </a:cubicBezTo>
                  <a:cubicBezTo>
                    <a:pt x="7723" y="3377"/>
                    <a:pt x="7691" y="3402"/>
                    <a:pt x="7654" y="3402"/>
                  </a:cubicBezTo>
                  <a:cubicBezTo>
                    <a:pt x="7622" y="3408"/>
                    <a:pt x="7584" y="3421"/>
                    <a:pt x="7553" y="3440"/>
                  </a:cubicBezTo>
                  <a:lnTo>
                    <a:pt x="7452" y="3440"/>
                  </a:lnTo>
                  <a:cubicBezTo>
                    <a:pt x="7377" y="3459"/>
                    <a:pt x="7301" y="3471"/>
                    <a:pt x="7219" y="3478"/>
                  </a:cubicBezTo>
                  <a:cubicBezTo>
                    <a:pt x="7175" y="3484"/>
                    <a:pt x="7125" y="3484"/>
                    <a:pt x="7075" y="3484"/>
                  </a:cubicBezTo>
                  <a:cubicBezTo>
                    <a:pt x="7037" y="3484"/>
                    <a:pt x="6999" y="3484"/>
                    <a:pt x="6961" y="3471"/>
                  </a:cubicBezTo>
                  <a:cubicBezTo>
                    <a:pt x="6961" y="3402"/>
                    <a:pt x="6961" y="3333"/>
                    <a:pt x="6961" y="3257"/>
                  </a:cubicBezTo>
                  <a:cubicBezTo>
                    <a:pt x="6949" y="3119"/>
                    <a:pt x="6961" y="2974"/>
                    <a:pt x="6949" y="2829"/>
                  </a:cubicBezTo>
                  <a:lnTo>
                    <a:pt x="6949" y="2829"/>
                  </a:lnTo>
                  <a:cubicBezTo>
                    <a:pt x="6956" y="2831"/>
                    <a:pt x="6963" y="2832"/>
                    <a:pt x="6971" y="2832"/>
                  </a:cubicBezTo>
                  <a:cubicBezTo>
                    <a:pt x="6994" y="2832"/>
                    <a:pt x="7016" y="2823"/>
                    <a:pt x="7030" y="2804"/>
                  </a:cubicBezTo>
                  <a:cubicBezTo>
                    <a:pt x="7039" y="2797"/>
                    <a:pt x="7047" y="2795"/>
                    <a:pt x="7056" y="2795"/>
                  </a:cubicBezTo>
                  <a:cubicBezTo>
                    <a:pt x="7081" y="2795"/>
                    <a:pt x="7107" y="2819"/>
                    <a:pt x="7132" y="2819"/>
                  </a:cubicBezTo>
                  <a:cubicBezTo>
                    <a:pt x="7136" y="2819"/>
                    <a:pt x="7140" y="2818"/>
                    <a:pt x="7144" y="2817"/>
                  </a:cubicBezTo>
                  <a:cubicBezTo>
                    <a:pt x="7163" y="2804"/>
                    <a:pt x="7182" y="2779"/>
                    <a:pt x="7213" y="2779"/>
                  </a:cubicBezTo>
                  <a:cubicBezTo>
                    <a:pt x="7232" y="2773"/>
                    <a:pt x="7257" y="2766"/>
                    <a:pt x="7276" y="2754"/>
                  </a:cubicBezTo>
                  <a:cubicBezTo>
                    <a:pt x="7326" y="2754"/>
                    <a:pt x="7370" y="2754"/>
                    <a:pt x="7414" y="2741"/>
                  </a:cubicBezTo>
                  <a:cubicBezTo>
                    <a:pt x="7421" y="2704"/>
                    <a:pt x="7389" y="2678"/>
                    <a:pt x="7395" y="2641"/>
                  </a:cubicBezTo>
                  <a:cubicBezTo>
                    <a:pt x="7402" y="2622"/>
                    <a:pt x="7408" y="2603"/>
                    <a:pt x="7414" y="2578"/>
                  </a:cubicBezTo>
                  <a:lnTo>
                    <a:pt x="7484" y="2578"/>
                  </a:lnTo>
                  <a:cubicBezTo>
                    <a:pt x="7509" y="2565"/>
                    <a:pt x="7515" y="2540"/>
                    <a:pt x="7540" y="2534"/>
                  </a:cubicBezTo>
                  <a:cubicBezTo>
                    <a:pt x="7572" y="2527"/>
                    <a:pt x="7603" y="2534"/>
                    <a:pt x="7622" y="2508"/>
                  </a:cubicBezTo>
                  <a:cubicBezTo>
                    <a:pt x="7633" y="2503"/>
                    <a:pt x="7639" y="2488"/>
                    <a:pt x="7653" y="2488"/>
                  </a:cubicBezTo>
                  <a:cubicBezTo>
                    <a:pt x="7655" y="2488"/>
                    <a:pt x="7657" y="2489"/>
                    <a:pt x="7660" y="2490"/>
                  </a:cubicBezTo>
                  <a:cubicBezTo>
                    <a:pt x="7723" y="2508"/>
                    <a:pt x="7779" y="2546"/>
                    <a:pt x="7817" y="2603"/>
                  </a:cubicBezTo>
                  <a:lnTo>
                    <a:pt x="7855" y="2603"/>
                  </a:lnTo>
                  <a:cubicBezTo>
                    <a:pt x="7874" y="2584"/>
                    <a:pt x="7905" y="2584"/>
                    <a:pt x="7924" y="2559"/>
                  </a:cubicBezTo>
                  <a:cubicBezTo>
                    <a:pt x="7949" y="2559"/>
                    <a:pt x="7975" y="2534"/>
                    <a:pt x="7975" y="2502"/>
                  </a:cubicBezTo>
                  <a:cubicBezTo>
                    <a:pt x="7978" y="2503"/>
                    <a:pt x="7981" y="2503"/>
                    <a:pt x="7984" y="2503"/>
                  </a:cubicBezTo>
                  <a:cubicBezTo>
                    <a:pt x="8010" y="2503"/>
                    <a:pt x="8026" y="2481"/>
                    <a:pt x="8037" y="2464"/>
                  </a:cubicBezTo>
                  <a:lnTo>
                    <a:pt x="8063" y="2452"/>
                  </a:lnTo>
                  <a:cubicBezTo>
                    <a:pt x="8069" y="2445"/>
                    <a:pt x="8075" y="2433"/>
                    <a:pt x="8082" y="2420"/>
                  </a:cubicBezTo>
                  <a:cubicBezTo>
                    <a:pt x="8100" y="2414"/>
                    <a:pt x="8119" y="2401"/>
                    <a:pt x="8132" y="2383"/>
                  </a:cubicBezTo>
                  <a:cubicBezTo>
                    <a:pt x="8170" y="2351"/>
                    <a:pt x="8201" y="2313"/>
                    <a:pt x="8239" y="2282"/>
                  </a:cubicBezTo>
                  <a:cubicBezTo>
                    <a:pt x="8258" y="2282"/>
                    <a:pt x="8258" y="2263"/>
                    <a:pt x="8264" y="2250"/>
                  </a:cubicBezTo>
                  <a:lnTo>
                    <a:pt x="8295" y="2238"/>
                  </a:lnTo>
                  <a:cubicBezTo>
                    <a:pt x="8308" y="2219"/>
                    <a:pt x="8327" y="2206"/>
                    <a:pt x="8346" y="2194"/>
                  </a:cubicBezTo>
                  <a:cubicBezTo>
                    <a:pt x="8352" y="2169"/>
                    <a:pt x="8346" y="2137"/>
                    <a:pt x="8377" y="2118"/>
                  </a:cubicBezTo>
                  <a:cubicBezTo>
                    <a:pt x="8377" y="2087"/>
                    <a:pt x="8371" y="2049"/>
                    <a:pt x="8365" y="2018"/>
                  </a:cubicBezTo>
                  <a:cubicBezTo>
                    <a:pt x="8314" y="2024"/>
                    <a:pt x="8277" y="2049"/>
                    <a:pt x="8233" y="2055"/>
                  </a:cubicBezTo>
                  <a:cubicBezTo>
                    <a:pt x="8218" y="2047"/>
                    <a:pt x="8202" y="2044"/>
                    <a:pt x="8187" y="2044"/>
                  </a:cubicBezTo>
                  <a:cubicBezTo>
                    <a:pt x="8156" y="2044"/>
                    <a:pt x="8123" y="2055"/>
                    <a:pt x="8094" y="2055"/>
                  </a:cubicBezTo>
                  <a:cubicBezTo>
                    <a:pt x="7987" y="2068"/>
                    <a:pt x="7874" y="2068"/>
                    <a:pt x="7767" y="2087"/>
                  </a:cubicBezTo>
                  <a:cubicBezTo>
                    <a:pt x="7732" y="2090"/>
                    <a:pt x="7698" y="2091"/>
                    <a:pt x="7662" y="2091"/>
                  </a:cubicBezTo>
                  <a:cubicBezTo>
                    <a:pt x="7627" y="2091"/>
                    <a:pt x="7591" y="2090"/>
                    <a:pt x="7553" y="2087"/>
                  </a:cubicBezTo>
                  <a:cubicBezTo>
                    <a:pt x="7528" y="2068"/>
                    <a:pt x="7509" y="2036"/>
                    <a:pt x="7496" y="2005"/>
                  </a:cubicBezTo>
                  <a:cubicBezTo>
                    <a:pt x="7484" y="1961"/>
                    <a:pt x="7484" y="1917"/>
                    <a:pt x="7496" y="1873"/>
                  </a:cubicBezTo>
                  <a:cubicBezTo>
                    <a:pt x="7484" y="1841"/>
                    <a:pt x="7433" y="1841"/>
                    <a:pt x="7414" y="1810"/>
                  </a:cubicBezTo>
                  <a:cubicBezTo>
                    <a:pt x="7440" y="1810"/>
                    <a:pt x="7452" y="1778"/>
                    <a:pt x="7433" y="1759"/>
                  </a:cubicBezTo>
                  <a:cubicBezTo>
                    <a:pt x="7408" y="1747"/>
                    <a:pt x="7402" y="1715"/>
                    <a:pt x="7414" y="1690"/>
                  </a:cubicBezTo>
                  <a:cubicBezTo>
                    <a:pt x="7433" y="1665"/>
                    <a:pt x="7414" y="1634"/>
                    <a:pt x="7427" y="1608"/>
                  </a:cubicBezTo>
                  <a:cubicBezTo>
                    <a:pt x="7433" y="1596"/>
                    <a:pt x="7452" y="1590"/>
                    <a:pt x="7458" y="1577"/>
                  </a:cubicBezTo>
                  <a:cubicBezTo>
                    <a:pt x="7465" y="1552"/>
                    <a:pt x="7465" y="1527"/>
                    <a:pt x="7458" y="1501"/>
                  </a:cubicBezTo>
                  <a:lnTo>
                    <a:pt x="7496" y="1501"/>
                  </a:lnTo>
                  <a:cubicBezTo>
                    <a:pt x="7502" y="1476"/>
                    <a:pt x="7502" y="1451"/>
                    <a:pt x="7502" y="1426"/>
                  </a:cubicBezTo>
                  <a:lnTo>
                    <a:pt x="7528" y="1407"/>
                  </a:lnTo>
                  <a:cubicBezTo>
                    <a:pt x="7540" y="1376"/>
                    <a:pt x="7540" y="1338"/>
                    <a:pt x="7540" y="1300"/>
                  </a:cubicBezTo>
                  <a:cubicBezTo>
                    <a:pt x="7553" y="1294"/>
                    <a:pt x="7578" y="1287"/>
                    <a:pt x="7578" y="1269"/>
                  </a:cubicBezTo>
                  <a:cubicBezTo>
                    <a:pt x="7578" y="1250"/>
                    <a:pt x="7572" y="1193"/>
                    <a:pt x="7616" y="1187"/>
                  </a:cubicBezTo>
                  <a:cubicBezTo>
                    <a:pt x="7628" y="1155"/>
                    <a:pt x="7609" y="1117"/>
                    <a:pt x="7641" y="1099"/>
                  </a:cubicBezTo>
                  <a:cubicBezTo>
                    <a:pt x="7666" y="1073"/>
                    <a:pt x="7654" y="1042"/>
                    <a:pt x="7660" y="1017"/>
                  </a:cubicBezTo>
                  <a:cubicBezTo>
                    <a:pt x="7685" y="960"/>
                    <a:pt x="7660" y="897"/>
                    <a:pt x="7691" y="847"/>
                  </a:cubicBezTo>
                  <a:lnTo>
                    <a:pt x="7666" y="809"/>
                  </a:lnTo>
                  <a:lnTo>
                    <a:pt x="7679" y="765"/>
                  </a:lnTo>
                  <a:cubicBezTo>
                    <a:pt x="7666" y="752"/>
                    <a:pt x="7654" y="740"/>
                    <a:pt x="7641" y="721"/>
                  </a:cubicBezTo>
                  <a:cubicBezTo>
                    <a:pt x="7654" y="702"/>
                    <a:pt x="7660" y="690"/>
                    <a:pt x="7672" y="671"/>
                  </a:cubicBezTo>
                  <a:cubicBezTo>
                    <a:pt x="7654" y="664"/>
                    <a:pt x="7635" y="658"/>
                    <a:pt x="7616" y="658"/>
                  </a:cubicBezTo>
                  <a:cubicBezTo>
                    <a:pt x="7553" y="708"/>
                    <a:pt x="7521" y="784"/>
                    <a:pt x="7452" y="828"/>
                  </a:cubicBezTo>
                  <a:cubicBezTo>
                    <a:pt x="7427" y="878"/>
                    <a:pt x="7383" y="916"/>
                    <a:pt x="7333" y="935"/>
                  </a:cubicBezTo>
                  <a:cubicBezTo>
                    <a:pt x="7282" y="966"/>
                    <a:pt x="7232" y="998"/>
                    <a:pt x="7182" y="1029"/>
                  </a:cubicBezTo>
                  <a:cubicBezTo>
                    <a:pt x="7156" y="1048"/>
                    <a:pt x="7125" y="1067"/>
                    <a:pt x="7093" y="1080"/>
                  </a:cubicBezTo>
                  <a:cubicBezTo>
                    <a:pt x="7083" y="1075"/>
                    <a:pt x="7074" y="1073"/>
                    <a:pt x="7065" y="1073"/>
                  </a:cubicBezTo>
                  <a:cubicBezTo>
                    <a:pt x="7021" y="1073"/>
                    <a:pt x="6984" y="1116"/>
                    <a:pt x="6942" y="1136"/>
                  </a:cubicBezTo>
                  <a:cubicBezTo>
                    <a:pt x="6905" y="1152"/>
                    <a:pt x="6854" y="1191"/>
                    <a:pt x="6801" y="1191"/>
                  </a:cubicBezTo>
                  <a:cubicBezTo>
                    <a:pt x="6792" y="1191"/>
                    <a:pt x="6782" y="1190"/>
                    <a:pt x="6772" y="1187"/>
                  </a:cubicBezTo>
                  <a:lnTo>
                    <a:pt x="6741" y="1180"/>
                  </a:lnTo>
                  <a:cubicBezTo>
                    <a:pt x="6779" y="1092"/>
                    <a:pt x="6779" y="985"/>
                    <a:pt x="6741" y="891"/>
                  </a:cubicBezTo>
                  <a:cubicBezTo>
                    <a:pt x="6703" y="897"/>
                    <a:pt x="6672" y="910"/>
                    <a:pt x="6647" y="929"/>
                  </a:cubicBezTo>
                  <a:cubicBezTo>
                    <a:pt x="6647" y="954"/>
                    <a:pt x="6665" y="960"/>
                    <a:pt x="6678" y="973"/>
                  </a:cubicBezTo>
                  <a:cubicBezTo>
                    <a:pt x="6691" y="985"/>
                    <a:pt x="6697" y="1017"/>
                    <a:pt x="6691" y="1042"/>
                  </a:cubicBezTo>
                  <a:cubicBezTo>
                    <a:pt x="6672" y="1055"/>
                    <a:pt x="6647" y="1073"/>
                    <a:pt x="6634" y="1092"/>
                  </a:cubicBezTo>
                  <a:cubicBezTo>
                    <a:pt x="6584" y="1080"/>
                    <a:pt x="6533" y="1073"/>
                    <a:pt x="6483" y="1067"/>
                  </a:cubicBezTo>
                  <a:cubicBezTo>
                    <a:pt x="6475" y="1069"/>
                    <a:pt x="6467" y="1070"/>
                    <a:pt x="6459" y="1070"/>
                  </a:cubicBezTo>
                  <a:cubicBezTo>
                    <a:pt x="6436" y="1070"/>
                    <a:pt x="6412" y="1062"/>
                    <a:pt x="6388" y="1048"/>
                  </a:cubicBezTo>
                  <a:cubicBezTo>
                    <a:pt x="6383" y="1049"/>
                    <a:pt x="6377" y="1050"/>
                    <a:pt x="6371" y="1050"/>
                  </a:cubicBezTo>
                  <a:cubicBezTo>
                    <a:pt x="6343" y="1050"/>
                    <a:pt x="6313" y="1040"/>
                    <a:pt x="6288" y="1029"/>
                  </a:cubicBezTo>
                  <a:cubicBezTo>
                    <a:pt x="6200" y="1017"/>
                    <a:pt x="6118" y="992"/>
                    <a:pt x="6036" y="954"/>
                  </a:cubicBezTo>
                  <a:cubicBezTo>
                    <a:pt x="5986" y="929"/>
                    <a:pt x="5935" y="910"/>
                    <a:pt x="5885" y="891"/>
                  </a:cubicBezTo>
                  <a:cubicBezTo>
                    <a:pt x="5847" y="885"/>
                    <a:pt x="5809" y="853"/>
                    <a:pt x="5765" y="841"/>
                  </a:cubicBezTo>
                  <a:cubicBezTo>
                    <a:pt x="5702" y="815"/>
                    <a:pt x="5640" y="790"/>
                    <a:pt x="5577" y="759"/>
                  </a:cubicBezTo>
                  <a:cubicBezTo>
                    <a:pt x="5501" y="715"/>
                    <a:pt x="5426" y="677"/>
                    <a:pt x="5350" y="639"/>
                  </a:cubicBezTo>
                  <a:cubicBezTo>
                    <a:pt x="5274" y="614"/>
                    <a:pt x="5212" y="564"/>
                    <a:pt x="5136" y="532"/>
                  </a:cubicBezTo>
                  <a:cubicBezTo>
                    <a:pt x="5117" y="520"/>
                    <a:pt x="5079" y="513"/>
                    <a:pt x="5086" y="482"/>
                  </a:cubicBezTo>
                  <a:cubicBezTo>
                    <a:pt x="5105" y="463"/>
                    <a:pt x="5136" y="438"/>
                    <a:pt x="5130" y="406"/>
                  </a:cubicBezTo>
                  <a:cubicBezTo>
                    <a:pt x="5117" y="375"/>
                    <a:pt x="5092" y="356"/>
                    <a:pt x="5067" y="343"/>
                  </a:cubicBezTo>
                  <a:lnTo>
                    <a:pt x="5067" y="324"/>
                  </a:lnTo>
                  <a:cubicBezTo>
                    <a:pt x="5092" y="312"/>
                    <a:pt x="5123" y="293"/>
                    <a:pt x="5117" y="262"/>
                  </a:cubicBezTo>
                  <a:cubicBezTo>
                    <a:pt x="5117" y="224"/>
                    <a:pt x="5105" y="205"/>
                    <a:pt x="5079" y="192"/>
                  </a:cubicBezTo>
                  <a:cubicBezTo>
                    <a:pt x="5079" y="173"/>
                    <a:pt x="5086" y="148"/>
                    <a:pt x="5073" y="136"/>
                  </a:cubicBezTo>
                  <a:cubicBezTo>
                    <a:pt x="5042" y="104"/>
                    <a:pt x="5035" y="54"/>
                    <a:pt x="5060" y="16"/>
                  </a:cubicBezTo>
                  <a:cubicBezTo>
                    <a:pt x="5048" y="4"/>
                    <a:pt x="5032" y="0"/>
                    <a:pt x="50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6890220" y="3742912"/>
              <a:ext cx="752976" cy="689929"/>
            </a:xfrm>
            <a:custGeom>
              <a:rect b="b" l="l" r="r" t="t"/>
              <a:pathLst>
                <a:path extrusionOk="0" h="8098" w="8838">
                  <a:moveTo>
                    <a:pt x="2739" y="2789"/>
                  </a:moveTo>
                  <a:cubicBezTo>
                    <a:pt x="2748" y="2789"/>
                    <a:pt x="2757" y="2792"/>
                    <a:pt x="2764" y="2799"/>
                  </a:cubicBezTo>
                  <a:cubicBezTo>
                    <a:pt x="2778" y="2808"/>
                    <a:pt x="2795" y="2814"/>
                    <a:pt x="2813" y="2814"/>
                  </a:cubicBezTo>
                  <a:cubicBezTo>
                    <a:pt x="2819" y="2814"/>
                    <a:pt x="2826" y="2813"/>
                    <a:pt x="2833" y="2811"/>
                  </a:cubicBezTo>
                  <a:cubicBezTo>
                    <a:pt x="2839" y="2874"/>
                    <a:pt x="2839" y="2943"/>
                    <a:pt x="2839" y="3006"/>
                  </a:cubicBezTo>
                  <a:cubicBezTo>
                    <a:pt x="2839" y="3031"/>
                    <a:pt x="2846" y="3069"/>
                    <a:pt x="2833" y="3101"/>
                  </a:cubicBezTo>
                  <a:lnTo>
                    <a:pt x="2694" y="3101"/>
                  </a:lnTo>
                  <a:cubicBezTo>
                    <a:pt x="2688" y="3094"/>
                    <a:pt x="2688" y="3088"/>
                    <a:pt x="2682" y="3088"/>
                  </a:cubicBezTo>
                  <a:cubicBezTo>
                    <a:pt x="2682" y="2994"/>
                    <a:pt x="2682" y="2899"/>
                    <a:pt x="2694" y="2805"/>
                  </a:cubicBezTo>
                  <a:cubicBezTo>
                    <a:pt x="2706" y="2797"/>
                    <a:pt x="2723" y="2789"/>
                    <a:pt x="2739" y="2789"/>
                  </a:cubicBezTo>
                  <a:close/>
                  <a:moveTo>
                    <a:pt x="2682" y="3113"/>
                  </a:moveTo>
                  <a:cubicBezTo>
                    <a:pt x="2732" y="3113"/>
                    <a:pt x="2789" y="3120"/>
                    <a:pt x="2839" y="3126"/>
                  </a:cubicBezTo>
                  <a:lnTo>
                    <a:pt x="2839" y="3384"/>
                  </a:lnTo>
                  <a:cubicBezTo>
                    <a:pt x="2839" y="3394"/>
                    <a:pt x="2827" y="3404"/>
                    <a:pt x="2812" y="3404"/>
                  </a:cubicBezTo>
                  <a:cubicBezTo>
                    <a:pt x="2808" y="3404"/>
                    <a:pt x="2805" y="3404"/>
                    <a:pt x="2801" y="3403"/>
                  </a:cubicBezTo>
                  <a:cubicBezTo>
                    <a:pt x="2764" y="3390"/>
                    <a:pt x="2720" y="3403"/>
                    <a:pt x="2682" y="3384"/>
                  </a:cubicBezTo>
                  <a:cubicBezTo>
                    <a:pt x="2688" y="3296"/>
                    <a:pt x="2669" y="3201"/>
                    <a:pt x="2682" y="3113"/>
                  </a:cubicBezTo>
                  <a:close/>
                  <a:moveTo>
                    <a:pt x="2353" y="3364"/>
                  </a:moveTo>
                  <a:cubicBezTo>
                    <a:pt x="2355" y="3364"/>
                    <a:pt x="2358" y="3364"/>
                    <a:pt x="2361" y="3365"/>
                  </a:cubicBezTo>
                  <a:lnTo>
                    <a:pt x="2361" y="3396"/>
                  </a:lnTo>
                  <a:cubicBezTo>
                    <a:pt x="2361" y="3408"/>
                    <a:pt x="2350" y="3410"/>
                    <a:pt x="2336" y="3410"/>
                  </a:cubicBezTo>
                  <a:cubicBezTo>
                    <a:pt x="2328" y="3410"/>
                    <a:pt x="2318" y="3409"/>
                    <a:pt x="2311" y="3409"/>
                  </a:cubicBezTo>
                  <a:lnTo>
                    <a:pt x="2311" y="3409"/>
                  </a:lnTo>
                  <a:cubicBezTo>
                    <a:pt x="2313" y="3388"/>
                    <a:pt x="2329" y="3364"/>
                    <a:pt x="2353" y="3364"/>
                  </a:cubicBezTo>
                  <a:close/>
                  <a:moveTo>
                    <a:pt x="2204" y="2780"/>
                  </a:moveTo>
                  <a:cubicBezTo>
                    <a:pt x="2222" y="2780"/>
                    <a:pt x="2241" y="2799"/>
                    <a:pt x="2254" y="2805"/>
                  </a:cubicBezTo>
                  <a:cubicBezTo>
                    <a:pt x="2257" y="2807"/>
                    <a:pt x="2260" y="2807"/>
                    <a:pt x="2263" y="2807"/>
                  </a:cubicBezTo>
                  <a:cubicBezTo>
                    <a:pt x="2279" y="2807"/>
                    <a:pt x="2299" y="2785"/>
                    <a:pt x="2322" y="2785"/>
                  </a:cubicBezTo>
                  <a:cubicBezTo>
                    <a:pt x="2325" y="2785"/>
                    <a:pt x="2327" y="2785"/>
                    <a:pt x="2329" y="2786"/>
                  </a:cubicBezTo>
                  <a:cubicBezTo>
                    <a:pt x="2355" y="2792"/>
                    <a:pt x="2355" y="2792"/>
                    <a:pt x="2367" y="2799"/>
                  </a:cubicBezTo>
                  <a:cubicBezTo>
                    <a:pt x="2380" y="2937"/>
                    <a:pt x="2367" y="3082"/>
                    <a:pt x="2380" y="3227"/>
                  </a:cubicBezTo>
                  <a:cubicBezTo>
                    <a:pt x="2292" y="3296"/>
                    <a:pt x="2191" y="3346"/>
                    <a:pt x="2103" y="3415"/>
                  </a:cubicBezTo>
                  <a:cubicBezTo>
                    <a:pt x="2090" y="3422"/>
                    <a:pt x="2071" y="3428"/>
                    <a:pt x="2059" y="3428"/>
                  </a:cubicBezTo>
                  <a:cubicBezTo>
                    <a:pt x="2065" y="3308"/>
                    <a:pt x="2065" y="3195"/>
                    <a:pt x="2065" y="3082"/>
                  </a:cubicBezTo>
                  <a:lnTo>
                    <a:pt x="2065" y="3082"/>
                  </a:lnTo>
                  <a:lnTo>
                    <a:pt x="2059" y="3088"/>
                  </a:lnTo>
                  <a:cubicBezTo>
                    <a:pt x="2059" y="3000"/>
                    <a:pt x="2071" y="2918"/>
                    <a:pt x="2065" y="2830"/>
                  </a:cubicBezTo>
                  <a:cubicBezTo>
                    <a:pt x="2109" y="2805"/>
                    <a:pt x="2153" y="2786"/>
                    <a:pt x="2204" y="2780"/>
                  </a:cubicBezTo>
                  <a:close/>
                  <a:moveTo>
                    <a:pt x="2246" y="3417"/>
                  </a:moveTo>
                  <a:cubicBezTo>
                    <a:pt x="2259" y="3417"/>
                    <a:pt x="2269" y="3434"/>
                    <a:pt x="2260" y="3447"/>
                  </a:cubicBezTo>
                  <a:cubicBezTo>
                    <a:pt x="2255" y="3441"/>
                    <a:pt x="2239" y="3436"/>
                    <a:pt x="2236" y="3421"/>
                  </a:cubicBezTo>
                  <a:lnTo>
                    <a:pt x="2236" y="3421"/>
                  </a:lnTo>
                  <a:cubicBezTo>
                    <a:pt x="2239" y="3418"/>
                    <a:pt x="2243" y="3417"/>
                    <a:pt x="2246" y="3417"/>
                  </a:cubicBezTo>
                  <a:close/>
                  <a:moveTo>
                    <a:pt x="4575" y="2764"/>
                  </a:moveTo>
                  <a:cubicBezTo>
                    <a:pt x="4579" y="2764"/>
                    <a:pt x="4584" y="2765"/>
                    <a:pt x="4589" y="2767"/>
                  </a:cubicBezTo>
                  <a:cubicBezTo>
                    <a:pt x="4589" y="2817"/>
                    <a:pt x="4595" y="2874"/>
                    <a:pt x="4589" y="2931"/>
                  </a:cubicBezTo>
                  <a:lnTo>
                    <a:pt x="4589" y="3145"/>
                  </a:lnTo>
                  <a:cubicBezTo>
                    <a:pt x="4589" y="3252"/>
                    <a:pt x="4595" y="3359"/>
                    <a:pt x="4589" y="3466"/>
                  </a:cubicBezTo>
                  <a:cubicBezTo>
                    <a:pt x="4513" y="3459"/>
                    <a:pt x="4438" y="3466"/>
                    <a:pt x="4369" y="3453"/>
                  </a:cubicBezTo>
                  <a:cubicBezTo>
                    <a:pt x="4343" y="3449"/>
                    <a:pt x="4316" y="3448"/>
                    <a:pt x="4288" y="3448"/>
                  </a:cubicBezTo>
                  <a:cubicBezTo>
                    <a:pt x="4232" y="3448"/>
                    <a:pt x="4171" y="3453"/>
                    <a:pt x="4117" y="3453"/>
                  </a:cubicBezTo>
                  <a:cubicBezTo>
                    <a:pt x="4029" y="3453"/>
                    <a:pt x="3941" y="3453"/>
                    <a:pt x="3853" y="3447"/>
                  </a:cubicBezTo>
                  <a:cubicBezTo>
                    <a:pt x="3824" y="3444"/>
                    <a:pt x="3796" y="3444"/>
                    <a:pt x="3768" y="3444"/>
                  </a:cubicBezTo>
                  <a:cubicBezTo>
                    <a:pt x="3739" y="3444"/>
                    <a:pt x="3711" y="3444"/>
                    <a:pt x="3683" y="3441"/>
                  </a:cubicBezTo>
                  <a:cubicBezTo>
                    <a:pt x="3595" y="3434"/>
                    <a:pt x="3513" y="3428"/>
                    <a:pt x="3425" y="3428"/>
                  </a:cubicBezTo>
                  <a:cubicBezTo>
                    <a:pt x="3343" y="3422"/>
                    <a:pt x="3261" y="3422"/>
                    <a:pt x="3173" y="3415"/>
                  </a:cubicBezTo>
                  <a:cubicBezTo>
                    <a:pt x="3160" y="3415"/>
                    <a:pt x="3145" y="3418"/>
                    <a:pt x="3130" y="3418"/>
                  </a:cubicBezTo>
                  <a:cubicBezTo>
                    <a:pt x="3115" y="3418"/>
                    <a:pt x="3100" y="3415"/>
                    <a:pt x="3091" y="3403"/>
                  </a:cubicBezTo>
                  <a:cubicBezTo>
                    <a:pt x="3091" y="3214"/>
                    <a:pt x="3097" y="3031"/>
                    <a:pt x="3091" y="2849"/>
                  </a:cubicBezTo>
                  <a:lnTo>
                    <a:pt x="3091" y="2855"/>
                  </a:lnTo>
                  <a:cubicBezTo>
                    <a:pt x="3091" y="2836"/>
                    <a:pt x="3085" y="2805"/>
                    <a:pt x="3110" y="2805"/>
                  </a:cubicBezTo>
                  <a:cubicBezTo>
                    <a:pt x="3115" y="2804"/>
                    <a:pt x="3120" y="2803"/>
                    <a:pt x="3125" y="2803"/>
                  </a:cubicBezTo>
                  <a:cubicBezTo>
                    <a:pt x="3148" y="2803"/>
                    <a:pt x="3177" y="2813"/>
                    <a:pt x="3198" y="2824"/>
                  </a:cubicBezTo>
                  <a:cubicBezTo>
                    <a:pt x="3217" y="2817"/>
                    <a:pt x="3236" y="2805"/>
                    <a:pt x="3261" y="2799"/>
                  </a:cubicBezTo>
                  <a:cubicBezTo>
                    <a:pt x="3263" y="2798"/>
                    <a:pt x="3265" y="2798"/>
                    <a:pt x="3268" y="2798"/>
                  </a:cubicBezTo>
                  <a:cubicBezTo>
                    <a:pt x="3291" y="2798"/>
                    <a:pt x="3314" y="2824"/>
                    <a:pt x="3336" y="2830"/>
                  </a:cubicBezTo>
                  <a:cubicBezTo>
                    <a:pt x="3357" y="2830"/>
                    <a:pt x="3377" y="2806"/>
                    <a:pt x="3400" y="2806"/>
                  </a:cubicBezTo>
                  <a:cubicBezTo>
                    <a:pt x="3406" y="2806"/>
                    <a:pt x="3412" y="2807"/>
                    <a:pt x="3418" y="2811"/>
                  </a:cubicBezTo>
                  <a:cubicBezTo>
                    <a:pt x="3437" y="2825"/>
                    <a:pt x="3445" y="2832"/>
                    <a:pt x="3456" y="2832"/>
                  </a:cubicBezTo>
                  <a:cubicBezTo>
                    <a:pt x="3460" y="2832"/>
                    <a:pt x="3464" y="2832"/>
                    <a:pt x="3469" y="2830"/>
                  </a:cubicBezTo>
                  <a:cubicBezTo>
                    <a:pt x="3494" y="2817"/>
                    <a:pt x="3513" y="2811"/>
                    <a:pt x="3532" y="2799"/>
                  </a:cubicBezTo>
                  <a:cubicBezTo>
                    <a:pt x="3550" y="2817"/>
                    <a:pt x="3576" y="2824"/>
                    <a:pt x="3601" y="2830"/>
                  </a:cubicBezTo>
                  <a:cubicBezTo>
                    <a:pt x="3620" y="2824"/>
                    <a:pt x="3639" y="2811"/>
                    <a:pt x="3657" y="2805"/>
                  </a:cubicBezTo>
                  <a:cubicBezTo>
                    <a:pt x="3683" y="2811"/>
                    <a:pt x="3702" y="2824"/>
                    <a:pt x="3727" y="2836"/>
                  </a:cubicBezTo>
                  <a:cubicBezTo>
                    <a:pt x="3746" y="2830"/>
                    <a:pt x="3764" y="2817"/>
                    <a:pt x="3783" y="2811"/>
                  </a:cubicBezTo>
                  <a:cubicBezTo>
                    <a:pt x="3785" y="2811"/>
                    <a:pt x="3786" y="2810"/>
                    <a:pt x="3788" y="2810"/>
                  </a:cubicBezTo>
                  <a:cubicBezTo>
                    <a:pt x="3805" y="2810"/>
                    <a:pt x="3831" y="2837"/>
                    <a:pt x="3853" y="2837"/>
                  </a:cubicBezTo>
                  <a:cubicBezTo>
                    <a:pt x="3855" y="2837"/>
                    <a:pt x="3857" y="2837"/>
                    <a:pt x="3859" y="2836"/>
                  </a:cubicBezTo>
                  <a:cubicBezTo>
                    <a:pt x="3878" y="2824"/>
                    <a:pt x="3897" y="2817"/>
                    <a:pt x="3915" y="2811"/>
                  </a:cubicBezTo>
                  <a:cubicBezTo>
                    <a:pt x="3941" y="2811"/>
                    <a:pt x="3963" y="2841"/>
                    <a:pt x="3987" y="2841"/>
                  </a:cubicBezTo>
                  <a:cubicBezTo>
                    <a:pt x="3993" y="2841"/>
                    <a:pt x="3998" y="2840"/>
                    <a:pt x="4004" y="2836"/>
                  </a:cubicBezTo>
                  <a:cubicBezTo>
                    <a:pt x="4016" y="2824"/>
                    <a:pt x="4032" y="2817"/>
                    <a:pt x="4048" y="2817"/>
                  </a:cubicBezTo>
                  <a:cubicBezTo>
                    <a:pt x="4065" y="2817"/>
                    <a:pt x="4082" y="2824"/>
                    <a:pt x="4098" y="2836"/>
                  </a:cubicBezTo>
                  <a:cubicBezTo>
                    <a:pt x="4104" y="2841"/>
                    <a:pt x="4110" y="2843"/>
                    <a:pt x="4116" y="2843"/>
                  </a:cubicBezTo>
                  <a:cubicBezTo>
                    <a:pt x="4139" y="2843"/>
                    <a:pt x="4163" y="2820"/>
                    <a:pt x="4188" y="2820"/>
                  </a:cubicBezTo>
                  <a:cubicBezTo>
                    <a:pt x="4194" y="2820"/>
                    <a:pt x="4199" y="2821"/>
                    <a:pt x="4205" y="2824"/>
                  </a:cubicBezTo>
                  <a:cubicBezTo>
                    <a:pt x="4218" y="2830"/>
                    <a:pt x="4236" y="2836"/>
                    <a:pt x="4262" y="2836"/>
                  </a:cubicBezTo>
                  <a:cubicBezTo>
                    <a:pt x="4274" y="2824"/>
                    <a:pt x="4287" y="2811"/>
                    <a:pt x="4306" y="2805"/>
                  </a:cubicBezTo>
                  <a:cubicBezTo>
                    <a:pt x="4331" y="2805"/>
                    <a:pt x="4350" y="2811"/>
                    <a:pt x="4375" y="2817"/>
                  </a:cubicBezTo>
                  <a:cubicBezTo>
                    <a:pt x="4400" y="2811"/>
                    <a:pt x="4419" y="2786"/>
                    <a:pt x="4444" y="2786"/>
                  </a:cubicBezTo>
                  <a:cubicBezTo>
                    <a:pt x="4447" y="2785"/>
                    <a:pt x="4450" y="2785"/>
                    <a:pt x="4452" y="2785"/>
                  </a:cubicBezTo>
                  <a:cubicBezTo>
                    <a:pt x="4471" y="2785"/>
                    <a:pt x="4487" y="2800"/>
                    <a:pt x="4505" y="2800"/>
                  </a:cubicBezTo>
                  <a:cubicBezTo>
                    <a:pt x="4508" y="2800"/>
                    <a:pt x="4511" y="2799"/>
                    <a:pt x="4513" y="2799"/>
                  </a:cubicBezTo>
                  <a:cubicBezTo>
                    <a:pt x="4535" y="2788"/>
                    <a:pt x="4551" y="2764"/>
                    <a:pt x="4575" y="2764"/>
                  </a:cubicBezTo>
                  <a:close/>
                  <a:moveTo>
                    <a:pt x="5622" y="2503"/>
                  </a:moveTo>
                  <a:cubicBezTo>
                    <a:pt x="5634" y="2503"/>
                    <a:pt x="5647" y="2505"/>
                    <a:pt x="5659" y="2509"/>
                  </a:cubicBezTo>
                  <a:cubicBezTo>
                    <a:pt x="5716" y="2541"/>
                    <a:pt x="5772" y="2566"/>
                    <a:pt x="5829" y="2597"/>
                  </a:cubicBezTo>
                  <a:cubicBezTo>
                    <a:pt x="5841" y="2597"/>
                    <a:pt x="5854" y="2610"/>
                    <a:pt x="5854" y="2629"/>
                  </a:cubicBezTo>
                  <a:cubicBezTo>
                    <a:pt x="5885" y="2635"/>
                    <a:pt x="5911" y="2635"/>
                    <a:pt x="5936" y="2641"/>
                  </a:cubicBezTo>
                  <a:cubicBezTo>
                    <a:pt x="5948" y="2647"/>
                    <a:pt x="5955" y="2660"/>
                    <a:pt x="5955" y="2679"/>
                  </a:cubicBezTo>
                  <a:cubicBezTo>
                    <a:pt x="5955" y="2849"/>
                    <a:pt x="5955" y="3025"/>
                    <a:pt x="5961" y="3195"/>
                  </a:cubicBezTo>
                  <a:cubicBezTo>
                    <a:pt x="5955" y="3277"/>
                    <a:pt x="5955" y="3365"/>
                    <a:pt x="5961" y="3447"/>
                  </a:cubicBezTo>
                  <a:cubicBezTo>
                    <a:pt x="5948" y="3459"/>
                    <a:pt x="5929" y="3466"/>
                    <a:pt x="5911" y="3466"/>
                  </a:cubicBezTo>
                  <a:lnTo>
                    <a:pt x="5577" y="3466"/>
                  </a:lnTo>
                  <a:cubicBezTo>
                    <a:pt x="5564" y="3466"/>
                    <a:pt x="5564" y="3453"/>
                    <a:pt x="5552" y="3447"/>
                  </a:cubicBezTo>
                  <a:cubicBezTo>
                    <a:pt x="5571" y="3428"/>
                    <a:pt x="5552" y="3396"/>
                    <a:pt x="5552" y="3371"/>
                  </a:cubicBezTo>
                  <a:cubicBezTo>
                    <a:pt x="5552" y="3289"/>
                    <a:pt x="5558" y="3214"/>
                    <a:pt x="5558" y="3138"/>
                  </a:cubicBezTo>
                  <a:cubicBezTo>
                    <a:pt x="5558" y="2937"/>
                    <a:pt x="5552" y="2736"/>
                    <a:pt x="5558" y="2534"/>
                  </a:cubicBezTo>
                  <a:cubicBezTo>
                    <a:pt x="5571" y="2513"/>
                    <a:pt x="5596" y="2503"/>
                    <a:pt x="5622" y="2503"/>
                  </a:cubicBezTo>
                  <a:close/>
                  <a:moveTo>
                    <a:pt x="5289" y="2858"/>
                  </a:moveTo>
                  <a:cubicBezTo>
                    <a:pt x="5295" y="2858"/>
                    <a:pt x="5300" y="2859"/>
                    <a:pt x="5306" y="2861"/>
                  </a:cubicBezTo>
                  <a:cubicBezTo>
                    <a:pt x="5313" y="3050"/>
                    <a:pt x="5306" y="3239"/>
                    <a:pt x="5306" y="3422"/>
                  </a:cubicBezTo>
                  <a:cubicBezTo>
                    <a:pt x="5306" y="3441"/>
                    <a:pt x="5306" y="3466"/>
                    <a:pt x="5288" y="3466"/>
                  </a:cubicBezTo>
                  <a:cubicBezTo>
                    <a:pt x="5264" y="3468"/>
                    <a:pt x="5240" y="3470"/>
                    <a:pt x="5215" y="3470"/>
                  </a:cubicBezTo>
                  <a:cubicBezTo>
                    <a:pt x="5180" y="3470"/>
                    <a:pt x="5144" y="3467"/>
                    <a:pt x="5111" y="3459"/>
                  </a:cubicBezTo>
                  <a:lnTo>
                    <a:pt x="5118" y="3459"/>
                  </a:lnTo>
                  <a:lnTo>
                    <a:pt x="5118" y="2937"/>
                  </a:lnTo>
                  <a:cubicBezTo>
                    <a:pt x="5123" y="2921"/>
                    <a:pt x="5136" y="2910"/>
                    <a:pt x="5155" y="2910"/>
                  </a:cubicBezTo>
                  <a:cubicBezTo>
                    <a:pt x="5159" y="2910"/>
                    <a:pt x="5163" y="2911"/>
                    <a:pt x="5168" y="2912"/>
                  </a:cubicBezTo>
                  <a:cubicBezTo>
                    <a:pt x="5171" y="2914"/>
                    <a:pt x="5175" y="2915"/>
                    <a:pt x="5179" y="2915"/>
                  </a:cubicBezTo>
                  <a:cubicBezTo>
                    <a:pt x="5196" y="2915"/>
                    <a:pt x="5214" y="2896"/>
                    <a:pt x="5225" y="2880"/>
                  </a:cubicBezTo>
                  <a:cubicBezTo>
                    <a:pt x="5250" y="2875"/>
                    <a:pt x="5267" y="2858"/>
                    <a:pt x="5289" y="2858"/>
                  </a:cubicBezTo>
                  <a:close/>
                  <a:moveTo>
                    <a:pt x="4878" y="2822"/>
                  </a:moveTo>
                  <a:cubicBezTo>
                    <a:pt x="4883" y="2822"/>
                    <a:pt x="4887" y="2823"/>
                    <a:pt x="4891" y="2824"/>
                  </a:cubicBezTo>
                  <a:cubicBezTo>
                    <a:pt x="4910" y="2830"/>
                    <a:pt x="4929" y="2843"/>
                    <a:pt x="4941" y="2861"/>
                  </a:cubicBezTo>
                  <a:cubicBezTo>
                    <a:pt x="4929" y="2931"/>
                    <a:pt x="4941" y="3006"/>
                    <a:pt x="4941" y="3082"/>
                  </a:cubicBezTo>
                  <a:lnTo>
                    <a:pt x="4941" y="3403"/>
                  </a:lnTo>
                  <a:cubicBezTo>
                    <a:pt x="4941" y="3428"/>
                    <a:pt x="4941" y="3453"/>
                    <a:pt x="4929" y="3478"/>
                  </a:cubicBezTo>
                  <a:cubicBezTo>
                    <a:pt x="4897" y="3478"/>
                    <a:pt x="4866" y="3472"/>
                    <a:pt x="4841" y="3466"/>
                  </a:cubicBezTo>
                  <a:lnTo>
                    <a:pt x="4841" y="2868"/>
                  </a:lnTo>
                  <a:cubicBezTo>
                    <a:pt x="4830" y="2836"/>
                    <a:pt x="4855" y="2822"/>
                    <a:pt x="4878" y="2822"/>
                  </a:cubicBezTo>
                  <a:close/>
                  <a:moveTo>
                    <a:pt x="6402" y="4498"/>
                  </a:moveTo>
                  <a:cubicBezTo>
                    <a:pt x="6420" y="4718"/>
                    <a:pt x="6408" y="4945"/>
                    <a:pt x="6427" y="5165"/>
                  </a:cubicBezTo>
                  <a:lnTo>
                    <a:pt x="6427" y="5303"/>
                  </a:lnTo>
                  <a:cubicBezTo>
                    <a:pt x="6433" y="5385"/>
                    <a:pt x="6433" y="5473"/>
                    <a:pt x="6433" y="5561"/>
                  </a:cubicBezTo>
                  <a:cubicBezTo>
                    <a:pt x="6439" y="5650"/>
                    <a:pt x="6439" y="5738"/>
                    <a:pt x="6433" y="5832"/>
                  </a:cubicBezTo>
                  <a:cubicBezTo>
                    <a:pt x="6433" y="5844"/>
                    <a:pt x="6438" y="5883"/>
                    <a:pt x="6419" y="5883"/>
                  </a:cubicBezTo>
                  <a:cubicBezTo>
                    <a:pt x="6417" y="5883"/>
                    <a:pt x="6416" y="5883"/>
                    <a:pt x="6414" y="5882"/>
                  </a:cubicBezTo>
                  <a:lnTo>
                    <a:pt x="6414" y="5876"/>
                  </a:lnTo>
                  <a:cubicBezTo>
                    <a:pt x="6408" y="5813"/>
                    <a:pt x="6414" y="5744"/>
                    <a:pt x="6408" y="5681"/>
                  </a:cubicBezTo>
                  <a:cubicBezTo>
                    <a:pt x="6408" y="5580"/>
                    <a:pt x="6408" y="5480"/>
                    <a:pt x="6389" y="5379"/>
                  </a:cubicBezTo>
                  <a:cubicBezTo>
                    <a:pt x="6389" y="5234"/>
                    <a:pt x="6395" y="5083"/>
                    <a:pt x="6389" y="4932"/>
                  </a:cubicBezTo>
                  <a:cubicBezTo>
                    <a:pt x="6402" y="4806"/>
                    <a:pt x="6389" y="4680"/>
                    <a:pt x="6389" y="4561"/>
                  </a:cubicBezTo>
                  <a:cubicBezTo>
                    <a:pt x="6389" y="4536"/>
                    <a:pt x="6389" y="4510"/>
                    <a:pt x="6402" y="4498"/>
                  </a:cubicBezTo>
                  <a:close/>
                  <a:moveTo>
                    <a:pt x="5951" y="4425"/>
                  </a:moveTo>
                  <a:cubicBezTo>
                    <a:pt x="5971" y="4425"/>
                    <a:pt x="5992" y="4430"/>
                    <a:pt x="6011" y="4441"/>
                  </a:cubicBezTo>
                  <a:lnTo>
                    <a:pt x="6011" y="4473"/>
                  </a:lnTo>
                  <a:cubicBezTo>
                    <a:pt x="6043" y="4479"/>
                    <a:pt x="6081" y="4485"/>
                    <a:pt x="6112" y="4485"/>
                  </a:cubicBezTo>
                  <a:cubicBezTo>
                    <a:pt x="6125" y="4536"/>
                    <a:pt x="6131" y="4586"/>
                    <a:pt x="6125" y="4643"/>
                  </a:cubicBezTo>
                  <a:cubicBezTo>
                    <a:pt x="6131" y="4718"/>
                    <a:pt x="6131" y="4800"/>
                    <a:pt x="6125" y="4882"/>
                  </a:cubicBezTo>
                  <a:cubicBezTo>
                    <a:pt x="6131" y="4989"/>
                    <a:pt x="6131" y="5096"/>
                    <a:pt x="6131" y="5203"/>
                  </a:cubicBezTo>
                  <a:cubicBezTo>
                    <a:pt x="6131" y="5429"/>
                    <a:pt x="6143" y="5662"/>
                    <a:pt x="6137" y="5895"/>
                  </a:cubicBezTo>
                  <a:lnTo>
                    <a:pt x="5911" y="5895"/>
                  </a:lnTo>
                  <a:cubicBezTo>
                    <a:pt x="5892" y="5706"/>
                    <a:pt x="5904" y="5517"/>
                    <a:pt x="5892" y="5322"/>
                  </a:cubicBezTo>
                  <a:cubicBezTo>
                    <a:pt x="5892" y="5052"/>
                    <a:pt x="5879" y="4775"/>
                    <a:pt x="5873" y="4498"/>
                  </a:cubicBezTo>
                  <a:cubicBezTo>
                    <a:pt x="5873" y="4485"/>
                    <a:pt x="5873" y="4466"/>
                    <a:pt x="5873" y="4448"/>
                  </a:cubicBezTo>
                  <a:cubicBezTo>
                    <a:pt x="5898" y="4433"/>
                    <a:pt x="5924" y="4425"/>
                    <a:pt x="5951" y="4425"/>
                  </a:cubicBezTo>
                  <a:close/>
                  <a:moveTo>
                    <a:pt x="2814" y="4781"/>
                  </a:moveTo>
                  <a:cubicBezTo>
                    <a:pt x="2827" y="4850"/>
                    <a:pt x="2814" y="4920"/>
                    <a:pt x="2820" y="4982"/>
                  </a:cubicBezTo>
                  <a:cubicBezTo>
                    <a:pt x="2827" y="5052"/>
                    <a:pt x="2820" y="5140"/>
                    <a:pt x="2827" y="5215"/>
                  </a:cubicBezTo>
                  <a:lnTo>
                    <a:pt x="2827" y="5914"/>
                  </a:lnTo>
                  <a:cubicBezTo>
                    <a:pt x="2822" y="5924"/>
                    <a:pt x="2816" y="5927"/>
                    <a:pt x="2809" y="5927"/>
                  </a:cubicBezTo>
                  <a:cubicBezTo>
                    <a:pt x="2799" y="5927"/>
                    <a:pt x="2788" y="5920"/>
                    <a:pt x="2776" y="5920"/>
                  </a:cubicBezTo>
                  <a:cubicBezTo>
                    <a:pt x="2736" y="5920"/>
                    <a:pt x="2700" y="5928"/>
                    <a:pt x="2664" y="5928"/>
                  </a:cubicBezTo>
                  <a:cubicBezTo>
                    <a:pt x="2655" y="5928"/>
                    <a:pt x="2647" y="5928"/>
                    <a:pt x="2638" y="5927"/>
                  </a:cubicBezTo>
                  <a:cubicBezTo>
                    <a:pt x="2588" y="5927"/>
                    <a:pt x="2613" y="5870"/>
                    <a:pt x="2606" y="5845"/>
                  </a:cubicBezTo>
                  <a:cubicBezTo>
                    <a:pt x="2619" y="5662"/>
                    <a:pt x="2600" y="5480"/>
                    <a:pt x="2606" y="5303"/>
                  </a:cubicBezTo>
                  <a:lnTo>
                    <a:pt x="2600" y="5303"/>
                  </a:lnTo>
                  <a:lnTo>
                    <a:pt x="2600" y="4844"/>
                  </a:lnTo>
                  <a:cubicBezTo>
                    <a:pt x="2606" y="4830"/>
                    <a:pt x="2616" y="4826"/>
                    <a:pt x="2628" y="4826"/>
                  </a:cubicBezTo>
                  <a:cubicBezTo>
                    <a:pt x="2644" y="4826"/>
                    <a:pt x="2662" y="4833"/>
                    <a:pt x="2679" y="4833"/>
                  </a:cubicBezTo>
                  <a:cubicBezTo>
                    <a:pt x="2690" y="4833"/>
                    <a:pt x="2700" y="4830"/>
                    <a:pt x="2707" y="4819"/>
                  </a:cubicBezTo>
                  <a:cubicBezTo>
                    <a:pt x="2732" y="4794"/>
                    <a:pt x="2776" y="4781"/>
                    <a:pt x="2814" y="4781"/>
                  </a:cubicBezTo>
                  <a:close/>
                  <a:moveTo>
                    <a:pt x="4876" y="5457"/>
                  </a:moveTo>
                  <a:cubicBezTo>
                    <a:pt x="4898" y="5457"/>
                    <a:pt x="4915" y="5476"/>
                    <a:pt x="4935" y="5486"/>
                  </a:cubicBezTo>
                  <a:cubicBezTo>
                    <a:pt x="4992" y="5530"/>
                    <a:pt x="5048" y="5574"/>
                    <a:pt x="5099" y="5631"/>
                  </a:cubicBezTo>
                  <a:cubicBezTo>
                    <a:pt x="5136" y="5656"/>
                    <a:pt x="5118" y="5700"/>
                    <a:pt x="5124" y="5738"/>
                  </a:cubicBezTo>
                  <a:cubicBezTo>
                    <a:pt x="5136" y="5895"/>
                    <a:pt x="5136" y="6052"/>
                    <a:pt x="5130" y="6210"/>
                  </a:cubicBezTo>
                  <a:lnTo>
                    <a:pt x="4872" y="6210"/>
                  </a:lnTo>
                  <a:cubicBezTo>
                    <a:pt x="4872" y="6096"/>
                    <a:pt x="4872" y="5983"/>
                    <a:pt x="4866" y="5870"/>
                  </a:cubicBezTo>
                  <a:cubicBezTo>
                    <a:pt x="4860" y="5738"/>
                    <a:pt x="4860" y="5599"/>
                    <a:pt x="4860" y="5461"/>
                  </a:cubicBezTo>
                  <a:cubicBezTo>
                    <a:pt x="4866" y="5458"/>
                    <a:pt x="4871" y="5457"/>
                    <a:pt x="4876" y="5457"/>
                  </a:cubicBezTo>
                  <a:close/>
                  <a:moveTo>
                    <a:pt x="4265" y="5269"/>
                  </a:moveTo>
                  <a:cubicBezTo>
                    <a:pt x="4298" y="5269"/>
                    <a:pt x="4331" y="5272"/>
                    <a:pt x="4362" y="5278"/>
                  </a:cubicBezTo>
                  <a:cubicBezTo>
                    <a:pt x="4366" y="5277"/>
                    <a:pt x="4369" y="5277"/>
                    <a:pt x="4372" y="5277"/>
                  </a:cubicBezTo>
                  <a:cubicBezTo>
                    <a:pt x="4388" y="5277"/>
                    <a:pt x="4402" y="5288"/>
                    <a:pt x="4413" y="5303"/>
                  </a:cubicBezTo>
                  <a:cubicBezTo>
                    <a:pt x="4419" y="5530"/>
                    <a:pt x="4413" y="5763"/>
                    <a:pt x="4419" y="5996"/>
                  </a:cubicBezTo>
                  <a:cubicBezTo>
                    <a:pt x="4425" y="6065"/>
                    <a:pt x="4419" y="6141"/>
                    <a:pt x="4413" y="6216"/>
                  </a:cubicBezTo>
                  <a:lnTo>
                    <a:pt x="4092" y="6216"/>
                  </a:lnTo>
                  <a:cubicBezTo>
                    <a:pt x="4098" y="6185"/>
                    <a:pt x="4136" y="6166"/>
                    <a:pt x="4136" y="6134"/>
                  </a:cubicBezTo>
                  <a:cubicBezTo>
                    <a:pt x="4148" y="6081"/>
                    <a:pt x="4109" y="6033"/>
                    <a:pt x="4062" y="6033"/>
                  </a:cubicBezTo>
                  <a:cubicBezTo>
                    <a:pt x="4060" y="6033"/>
                    <a:pt x="4057" y="6033"/>
                    <a:pt x="4054" y="6034"/>
                  </a:cubicBezTo>
                  <a:cubicBezTo>
                    <a:pt x="4043" y="6034"/>
                    <a:pt x="4032" y="6033"/>
                    <a:pt x="4021" y="6033"/>
                  </a:cubicBezTo>
                  <a:cubicBezTo>
                    <a:pt x="3999" y="6033"/>
                    <a:pt x="3976" y="6036"/>
                    <a:pt x="3960" y="6052"/>
                  </a:cubicBezTo>
                  <a:cubicBezTo>
                    <a:pt x="3941" y="6078"/>
                    <a:pt x="3928" y="6115"/>
                    <a:pt x="3934" y="6147"/>
                  </a:cubicBezTo>
                  <a:cubicBezTo>
                    <a:pt x="3947" y="6172"/>
                    <a:pt x="3960" y="6191"/>
                    <a:pt x="3960" y="6216"/>
                  </a:cubicBezTo>
                  <a:lnTo>
                    <a:pt x="3336" y="6216"/>
                  </a:lnTo>
                  <a:cubicBezTo>
                    <a:pt x="3324" y="6147"/>
                    <a:pt x="3318" y="6071"/>
                    <a:pt x="3324" y="6002"/>
                  </a:cubicBezTo>
                  <a:cubicBezTo>
                    <a:pt x="3318" y="5945"/>
                    <a:pt x="3362" y="5908"/>
                    <a:pt x="3381" y="5864"/>
                  </a:cubicBezTo>
                  <a:cubicBezTo>
                    <a:pt x="3450" y="5763"/>
                    <a:pt x="3525" y="5662"/>
                    <a:pt x="3613" y="5574"/>
                  </a:cubicBezTo>
                  <a:cubicBezTo>
                    <a:pt x="3664" y="5524"/>
                    <a:pt x="3739" y="5499"/>
                    <a:pt x="3777" y="5436"/>
                  </a:cubicBezTo>
                  <a:cubicBezTo>
                    <a:pt x="3808" y="5429"/>
                    <a:pt x="3840" y="5410"/>
                    <a:pt x="3865" y="5392"/>
                  </a:cubicBezTo>
                  <a:cubicBezTo>
                    <a:pt x="3922" y="5366"/>
                    <a:pt x="3972" y="5335"/>
                    <a:pt x="4022" y="5316"/>
                  </a:cubicBezTo>
                  <a:cubicBezTo>
                    <a:pt x="4073" y="5303"/>
                    <a:pt x="4117" y="5285"/>
                    <a:pt x="4167" y="5278"/>
                  </a:cubicBezTo>
                  <a:cubicBezTo>
                    <a:pt x="4199" y="5272"/>
                    <a:pt x="4232" y="5269"/>
                    <a:pt x="4265" y="5269"/>
                  </a:cubicBezTo>
                  <a:close/>
                  <a:moveTo>
                    <a:pt x="1854" y="4810"/>
                  </a:moveTo>
                  <a:cubicBezTo>
                    <a:pt x="1891" y="4810"/>
                    <a:pt x="1928" y="4831"/>
                    <a:pt x="1964" y="4831"/>
                  </a:cubicBezTo>
                  <a:lnTo>
                    <a:pt x="1964" y="5171"/>
                  </a:lnTo>
                  <a:cubicBezTo>
                    <a:pt x="1971" y="5241"/>
                    <a:pt x="1977" y="5310"/>
                    <a:pt x="1971" y="5379"/>
                  </a:cubicBezTo>
                  <a:cubicBezTo>
                    <a:pt x="1971" y="5587"/>
                    <a:pt x="1971" y="5788"/>
                    <a:pt x="1977" y="5996"/>
                  </a:cubicBezTo>
                  <a:cubicBezTo>
                    <a:pt x="1983" y="6071"/>
                    <a:pt x="1983" y="6147"/>
                    <a:pt x="1977" y="6222"/>
                  </a:cubicBezTo>
                  <a:cubicBezTo>
                    <a:pt x="1955" y="6225"/>
                    <a:pt x="1933" y="6227"/>
                    <a:pt x="1912" y="6227"/>
                  </a:cubicBezTo>
                  <a:cubicBezTo>
                    <a:pt x="1890" y="6227"/>
                    <a:pt x="1870" y="6225"/>
                    <a:pt x="1851" y="6222"/>
                  </a:cubicBezTo>
                  <a:lnTo>
                    <a:pt x="1851" y="5700"/>
                  </a:lnTo>
                  <a:cubicBezTo>
                    <a:pt x="1832" y="5505"/>
                    <a:pt x="1845" y="5310"/>
                    <a:pt x="1839" y="5115"/>
                  </a:cubicBezTo>
                  <a:cubicBezTo>
                    <a:pt x="1845" y="5011"/>
                    <a:pt x="1833" y="4914"/>
                    <a:pt x="1838" y="4811"/>
                  </a:cubicBezTo>
                  <a:lnTo>
                    <a:pt x="1838" y="4811"/>
                  </a:lnTo>
                  <a:cubicBezTo>
                    <a:pt x="1843" y="4810"/>
                    <a:pt x="1849" y="4810"/>
                    <a:pt x="1854" y="4810"/>
                  </a:cubicBezTo>
                  <a:close/>
                  <a:moveTo>
                    <a:pt x="2386" y="7991"/>
                  </a:moveTo>
                  <a:cubicBezTo>
                    <a:pt x="2380" y="8003"/>
                    <a:pt x="2380" y="8010"/>
                    <a:pt x="2380" y="8016"/>
                  </a:cubicBezTo>
                  <a:lnTo>
                    <a:pt x="2411" y="8016"/>
                  </a:lnTo>
                  <a:lnTo>
                    <a:pt x="2392" y="7991"/>
                  </a:lnTo>
                  <a:close/>
                  <a:moveTo>
                    <a:pt x="4770" y="8054"/>
                  </a:moveTo>
                  <a:lnTo>
                    <a:pt x="4770" y="8054"/>
                  </a:lnTo>
                  <a:cubicBezTo>
                    <a:pt x="4771" y="8056"/>
                    <a:pt x="4771" y="8058"/>
                    <a:pt x="4771" y="8060"/>
                  </a:cubicBezTo>
                  <a:cubicBezTo>
                    <a:pt x="4771" y="8058"/>
                    <a:pt x="4771" y="8056"/>
                    <a:pt x="4770" y="8054"/>
                  </a:cubicBezTo>
                  <a:close/>
                  <a:moveTo>
                    <a:pt x="3822" y="1"/>
                  </a:moveTo>
                  <a:cubicBezTo>
                    <a:pt x="3805" y="1"/>
                    <a:pt x="3790" y="4"/>
                    <a:pt x="3777" y="17"/>
                  </a:cubicBezTo>
                  <a:cubicBezTo>
                    <a:pt x="3796" y="54"/>
                    <a:pt x="3790" y="99"/>
                    <a:pt x="3764" y="136"/>
                  </a:cubicBezTo>
                  <a:cubicBezTo>
                    <a:pt x="3752" y="149"/>
                    <a:pt x="3758" y="174"/>
                    <a:pt x="3752" y="193"/>
                  </a:cubicBezTo>
                  <a:cubicBezTo>
                    <a:pt x="3733" y="206"/>
                    <a:pt x="3714" y="231"/>
                    <a:pt x="3714" y="262"/>
                  </a:cubicBezTo>
                  <a:cubicBezTo>
                    <a:pt x="3720" y="287"/>
                    <a:pt x="3746" y="313"/>
                    <a:pt x="3771" y="325"/>
                  </a:cubicBezTo>
                  <a:lnTo>
                    <a:pt x="3771" y="344"/>
                  </a:lnTo>
                  <a:cubicBezTo>
                    <a:pt x="3746" y="357"/>
                    <a:pt x="3708" y="369"/>
                    <a:pt x="3708" y="407"/>
                  </a:cubicBezTo>
                  <a:cubicBezTo>
                    <a:pt x="3714" y="438"/>
                    <a:pt x="3727" y="464"/>
                    <a:pt x="3752" y="482"/>
                  </a:cubicBezTo>
                  <a:cubicBezTo>
                    <a:pt x="3752" y="514"/>
                    <a:pt x="3720" y="520"/>
                    <a:pt x="3702" y="533"/>
                  </a:cubicBezTo>
                  <a:cubicBezTo>
                    <a:pt x="3626" y="564"/>
                    <a:pt x="3563" y="615"/>
                    <a:pt x="3488" y="640"/>
                  </a:cubicBezTo>
                  <a:cubicBezTo>
                    <a:pt x="3406" y="671"/>
                    <a:pt x="3330" y="715"/>
                    <a:pt x="3261" y="759"/>
                  </a:cubicBezTo>
                  <a:cubicBezTo>
                    <a:pt x="3198" y="791"/>
                    <a:pt x="3135" y="816"/>
                    <a:pt x="3066" y="841"/>
                  </a:cubicBezTo>
                  <a:cubicBezTo>
                    <a:pt x="3028" y="854"/>
                    <a:pt x="2990" y="879"/>
                    <a:pt x="2953" y="892"/>
                  </a:cubicBezTo>
                  <a:cubicBezTo>
                    <a:pt x="2896" y="910"/>
                    <a:pt x="2852" y="929"/>
                    <a:pt x="2801" y="954"/>
                  </a:cubicBezTo>
                  <a:cubicBezTo>
                    <a:pt x="2720" y="992"/>
                    <a:pt x="2638" y="1017"/>
                    <a:pt x="2550" y="1036"/>
                  </a:cubicBezTo>
                  <a:cubicBezTo>
                    <a:pt x="2512" y="1049"/>
                    <a:pt x="2481" y="1055"/>
                    <a:pt x="2443" y="1055"/>
                  </a:cubicBezTo>
                  <a:cubicBezTo>
                    <a:pt x="2418" y="1068"/>
                    <a:pt x="2386" y="1074"/>
                    <a:pt x="2355" y="1074"/>
                  </a:cubicBezTo>
                  <a:cubicBezTo>
                    <a:pt x="2304" y="1074"/>
                    <a:pt x="2254" y="1080"/>
                    <a:pt x="2204" y="1093"/>
                  </a:cubicBezTo>
                  <a:cubicBezTo>
                    <a:pt x="2185" y="1074"/>
                    <a:pt x="2166" y="1055"/>
                    <a:pt x="2141" y="1049"/>
                  </a:cubicBezTo>
                  <a:cubicBezTo>
                    <a:pt x="2141" y="1024"/>
                    <a:pt x="2134" y="992"/>
                    <a:pt x="2160" y="973"/>
                  </a:cubicBezTo>
                  <a:cubicBezTo>
                    <a:pt x="2178" y="961"/>
                    <a:pt x="2191" y="954"/>
                    <a:pt x="2191" y="936"/>
                  </a:cubicBezTo>
                  <a:cubicBezTo>
                    <a:pt x="2166" y="910"/>
                    <a:pt x="2134" y="898"/>
                    <a:pt x="2097" y="898"/>
                  </a:cubicBezTo>
                  <a:cubicBezTo>
                    <a:pt x="2059" y="992"/>
                    <a:pt x="2059" y="1093"/>
                    <a:pt x="2097" y="1187"/>
                  </a:cubicBezTo>
                  <a:lnTo>
                    <a:pt x="2065" y="1194"/>
                  </a:lnTo>
                  <a:cubicBezTo>
                    <a:pt x="2055" y="1197"/>
                    <a:pt x="2044" y="1198"/>
                    <a:pt x="2034" y="1198"/>
                  </a:cubicBezTo>
                  <a:cubicBezTo>
                    <a:pt x="1983" y="1198"/>
                    <a:pt x="1937" y="1163"/>
                    <a:pt x="1895" y="1137"/>
                  </a:cubicBezTo>
                  <a:cubicBezTo>
                    <a:pt x="1847" y="1116"/>
                    <a:pt x="1813" y="1076"/>
                    <a:pt x="1769" y="1076"/>
                  </a:cubicBezTo>
                  <a:cubicBezTo>
                    <a:pt x="1761" y="1076"/>
                    <a:pt x="1753" y="1077"/>
                    <a:pt x="1744" y="1080"/>
                  </a:cubicBezTo>
                  <a:cubicBezTo>
                    <a:pt x="1713" y="1068"/>
                    <a:pt x="1681" y="1055"/>
                    <a:pt x="1656" y="1030"/>
                  </a:cubicBezTo>
                  <a:cubicBezTo>
                    <a:pt x="1599" y="1005"/>
                    <a:pt x="1555" y="967"/>
                    <a:pt x="1505" y="942"/>
                  </a:cubicBezTo>
                  <a:cubicBezTo>
                    <a:pt x="1455" y="917"/>
                    <a:pt x="1411" y="879"/>
                    <a:pt x="1385" y="835"/>
                  </a:cubicBezTo>
                  <a:cubicBezTo>
                    <a:pt x="1316" y="791"/>
                    <a:pt x="1278" y="709"/>
                    <a:pt x="1222" y="659"/>
                  </a:cubicBezTo>
                  <a:cubicBezTo>
                    <a:pt x="1203" y="665"/>
                    <a:pt x="1184" y="665"/>
                    <a:pt x="1165" y="678"/>
                  </a:cubicBezTo>
                  <a:cubicBezTo>
                    <a:pt x="1178" y="690"/>
                    <a:pt x="1184" y="709"/>
                    <a:pt x="1190" y="722"/>
                  </a:cubicBezTo>
                  <a:cubicBezTo>
                    <a:pt x="1178" y="740"/>
                    <a:pt x="1165" y="753"/>
                    <a:pt x="1153" y="772"/>
                  </a:cubicBezTo>
                  <a:lnTo>
                    <a:pt x="1171" y="816"/>
                  </a:lnTo>
                  <a:lnTo>
                    <a:pt x="1146" y="847"/>
                  </a:lnTo>
                  <a:cubicBezTo>
                    <a:pt x="1178" y="904"/>
                    <a:pt x="1153" y="967"/>
                    <a:pt x="1178" y="1017"/>
                  </a:cubicBezTo>
                  <a:cubicBezTo>
                    <a:pt x="1184" y="1049"/>
                    <a:pt x="1171" y="1080"/>
                    <a:pt x="1197" y="1099"/>
                  </a:cubicBezTo>
                  <a:cubicBezTo>
                    <a:pt x="1222" y="1118"/>
                    <a:pt x="1209" y="1162"/>
                    <a:pt x="1222" y="1194"/>
                  </a:cubicBezTo>
                  <a:cubicBezTo>
                    <a:pt x="1260" y="1194"/>
                    <a:pt x="1253" y="1238"/>
                    <a:pt x="1260" y="1269"/>
                  </a:cubicBezTo>
                  <a:cubicBezTo>
                    <a:pt x="1260" y="1301"/>
                    <a:pt x="1285" y="1294"/>
                    <a:pt x="1297" y="1307"/>
                  </a:cubicBezTo>
                  <a:cubicBezTo>
                    <a:pt x="1297" y="1338"/>
                    <a:pt x="1297" y="1376"/>
                    <a:pt x="1304" y="1408"/>
                  </a:cubicBezTo>
                  <a:lnTo>
                    <a:pt x="1335" y="1433"/>
                  </a:lnTo>
                  <a:cubicBezTo>
                    <a:pt x="1335" y="1452"/>
                    <a:pt x="1335" y="1477"/>
                    <a:pt x="1341" y="1502"/>
                  </a:cubicBezTo>
                  <a:lnTo>
                    <a:pt x="1373" y="1502"/>
                  </a:lnTo>
                  <a:cubicBezTo>
                    <a:pt x="1373" y="1527"/>
                    <a:pt x="1373" y="1552"/>
                    <a:pt x="1373" y="1578"/>
                  </a:cubicBezTo>
                  <a:cubicBezTo>
                    <a:pt x="1385" y="1590"/>
                    <a:pt x="1398" y="1596"/>
                    <a:pt x="1411" y="1609"/>
                  </a:cubicBezTo>
                  <a:cubicBezTo>
                    <a:pt x="1417" y="1634"/>
                    <a:pt x="1404" y="1666"/>
                    <a:pt x="1417" y="1685"/>
                  </a:cubicBezTo>
                  <a:cubicBezTo>
                    <a:pt x="1436" y="1710"/>
                    <a:pt x="1429" y="1741"/>
                    <a:pt x="1404" y="1760"/>
                  </a:cubicBezTo>
                  <a:cubicBezTo>
                    <a:pt x="1385" y="1779"/>
                    <a:pt x="1398" y="1804"/>
                    <a:pt x="1417" y="1810"/>
                  </a:cubicBezTo>
                  <a:cubicBezTo>
                    <a:pt x="1404" y="1842"/>
                    <a:pt x="1354" y="1842"/>
                    <a:pt x="1341" y="1873"/>
                  </a:cubicBezTo>
                  <a:cubicBezTo>
                    <a:pt x="1354" y="1917"/>
                    <a:pt x="1354" y="1961"/>
                    <a:pt x="1341" y="2006"/>
                  </a:cubicBezTo>
                  <a:cubicBezTo>
                    <a:pt x="1329" y="2037"/>
                    <a:pt x="1310" y="2062"/>
                    <a:pt x="1278" y="2087"/>
                  </a:cubicBezTo>
                  <a:cubicBezTo>
                    <a:pt x="1244" y="2091"/>
                    <a:pt x="1209" y="2092"/>
                    <a:pt x="1175" y="2092"/>
                  </a:cubicBezTo>
                  <a:cubicBezTo>
                    <a:pt x="1140" y="2092"/>
                    <a:pt x="1105" y="2091"/>
                    <a:pt x="1071" y="2087"/>
                  </a:cubicBezTo>
                  <a:cubicBezTo>
                    <a:pt x="957" y="2068"/>
                    <a:pt x="850" y="2068"/>
                    <a:pt x="737" y="2050"/>
                  </a:cubicBezTo>
                  <a:cubicBezTo>
                    <a:pt x="708" y="2050"/>
                    <a:pt x="678" y="2038"/>
                    <a:pt x="649" y="2038"/>
                  </a:cubicBezTo>
                  <a:cubicBezTo>
                    <a:pt x="634" y="2038"/>
                    <a:pt x="620" y="2041"/>
                    <a:pt x="605" y="2050"/>
                  </a:cubicBezTo>
                  <a:cubicBezTo>
                    <a:pt x="555" y="2050"/>
                    <a:pt x="517" y="2024"/>
                    <a:pt x="473" y="2018"/>
                  </a:cubicBezTo>
                  <a:cubicBezTo>
                    <a:pt x="466" y="2050"/>
                    <a:pt x="460" y="2081"/>
                    <a:pt x="460" y="2113"/>
                  </a:cubicBezTo>
                  <a:cubicBezTo>
                    <a:pt x="492" y="2131"/>
                    <a:pt x="485" y="2169"/>
                    <a:pt x="492" y="2194"/>
                  </a:cubicBezTo>
                  <a:cubicBezTo>
                    <a:pt x="511" y="2207"/>
                    <a:pt x="529" y="2220"/>
                    <a:pt x="542" y="2232"/>
                  </a:cubicBezTo>
                  <a:lnTo>
                    <a:pt x="573" y="2245"/>
                  </a:lnTo>
                  <a:cubicBezTo>
                    <a:pt x="580" y="2257"/>
                    <a:pt x="580" y="2276"/>
                    <a:pt x="592" y="2282"/>
                  </a:cubicBezTo>
                  <a:cubicBezTo>
                    <a:pt x="636" y="2308"/>
                    <a:pt x="668" y="2352"/>
                    <a:pt x="706" y="2377"/>
                  </a:cubicBezTo>
                  <a:cubicBezTo>
                    <a:pt x="718" y="2396"/>
                    <a:pt x="737" y="2415"/>
                    <a:pt x="756" y="2421"/>
                  </a:cubicBezTo>
                  <a:cubicBezTo>
                    <a:pt x="762" y="2427"/>
                    <a:pt x="769" y="2440"/>
                    <a:pt x="775" y="2452"/>
                  </a:cubicBezTo>
                  <a:lnTo>
                    <a:pt x="800" y="2459"/>
                  </a:lnTo>
                  <a:cubicBezTo>
                    <a:pt x="811" y="2481"/>
                    <a:pt x="828" y="2504"/>
                    <a:pt x="853" y="2504"/>
                  </a:cubicBezTo>
                  <a:cubicBezTo>
                    <a:pt x="857" y="2504"/>
                    <a:pt x="860" y="2503"/>
                    <a:pt x="863" y="2503"/>
                  </a:cubicBezTo>
                  <a:cubicBezTo>
                    <a:pt x="863" y="2528"/>
                    <a:pt x="882" y="2553"/>
                    <a:pt x="913" y="2559"/>
                  </a:cubicBezTo>
                  <a:cubicBezTo>
                    <a:pt x="932" y="2585"/>
                    <a:pt x="964" y="2585"/>
                    <a:pt x="983" y="2597"/>
                  </a:cubicBezTo>
                  <a:lnTo>
                    <a:pt x="1020" y="2597"/>
                  </a:lnTo>
                  <a:cubicBezTo>
                    <a:pt x="1058" y="2547"/>
                    <a:pt x="1108" y="2503"/>
                    <a:pt x="1178" y="2484"/>
                  </a:cubicBezTo>
                  <a:cubicBezTo>
                    <a:pt x="1180" y="2483"/>
                    <a:pt x="1183" y="2483"/>
                    <a:pt x="1185" y="2483"/>
                  </a:cubicBezTo>
                  <a:cubicBezTo>
                    <a:pt x="1198" y="2483"/>
                    <a:pt x="1205" y="2498"/>
                    <a:pt x="1215" y="2509"/>
                  </a:cubicBezTo>
                  <a:cubicBezTo>
                    <a:pt x="1223" y="2519"/>
                    <a:pt x="1233" y="2521"/>
                    <a:pt x="1243" y="2521"/>
                  </a:cubicBezTo>
                  <a:cubicBezTo>
                    <a:pt x="1250" y="2521"/>
                    <a:pt x="1257" y="2520"/>
                    <a:pt x="1264" y="2520"/>
                  </a:cubicBezTo>
                  <a:cubicBezTo>
                    <a:pt x="1274" y="2520"/>
                    <a:pt x="1283" y="2522"/>
                    <a:pt x="1291" y="2528"/>
                  </a:cubicBezTo>
                  <a:cubicBezTo>
                    <a:pt x="1316" y="2547"/>
                    <a:pt x="1329" y="2566"/>
                    <a:pt x="1348" y="2578"/>
                  </a:cubicBezTo>
                  <a:cubicBezTo>
                    <a:pt x="1360" y="2575"/>
                    <a:pt x="1373" y="2574"/>
                    <a:pt x="1385" y="2574"/>
                  </a:cubicBezTo>
                  <a:cubicBezTo>
                    <a:pt x="1398" y="2574"/>
                    <a:pt x="1411" y="2575"/>
                    <a:pt x="1423" y="2578"/>
                  </a:cubicBezTo>
                  <a:cubicBezTo>
                    <a:pt x="1429" y="2597"/>
                    <a:pt x="1436" y="2616"/>
                    <a:pt x="1436" y="2641"/>
                  </a:cubicBezTo>
                  <a:cubicBezTo>
                    <a:pt x="1448" y="2673"/>
                    <a:pt x="1411" y="2704"/>
                    <a:pt x="1417" y="2736"/>
                  </a:cubicBezTo>
                  <a:cubicBezTo>
                    <a:pt x="1454" y="2745"/>
                    <a:pt x="1487" y="2751"/>
                    <a:pt x="1522" y="2751"/>
                  </a:cubicBezTo>
                  <a:cubicBezTo>
                    <a:pt x="1535" y="2751"/>
                    <a:pt x="1548" y="2750"/>
                    <a:pt x="1562" y="2748"/>
                  </a:cubicBezTo>
                  <a:cubicBezTo>
                    <a:pt x="1580" y="2761"/>
                    <a:pt x="1599" y="2773"/>
                    <a:pt x="1625" y="2773"/>
                  </a:cubicBezTo>
                  <a:cubicBezTo>
                    <a:pt x="1656" y="2773"/>
                    <a:pt x="1669" y="2799"/>
                    <a:pt x="1694" y="2811"/>
                  </a:cubicBezTo>
                  <a:cubicBezTo>
                    <a:pt x="1698" y="2812"/>
                    <a:pt x="1702" y="2813"/>
                    <a:pt x="1706" y="2813"/>
                  </a:cubicBezTo>
                  <a:cubicBezTo>
                    <a:pt x="1730" y="2813"/>
                    <a:pt x="1753" y="2792"/>
                    <a:pt x="1775" y="2792"/>
                  </a:cubicBezTo>
                  <a:cubicBezTo>
                    <a:pt x="1784" y="2792"/>
                    <a:pt x="1793" y="2795"/>
                    <a:pt x="1801" y="2805"/>
                  </a:cubicBezTo>
                  <a:cubicBezTo>
                    <a:pt x="1820" y="2819"/>
                    <a:pt x="1842" y="2826"/>
                    <a:pt x="1865" y="2826"/>
                  </a:cubicBezTo>
                  <a:cubicBezTo>
                    <a:pt x="1873" y="2826"/>
                    <a:pt x="1881" y="2825"/>
                    <a:pt x="1889" y="2824"/>
                  </a:cubicBezTo>
                  <a:lnTo>
                    <a:pt x="1889" y="2824"/>
                  </a:lnTo>
                  <a:cubicBezTo>
                    <a:pt x="1876" y="2968"/>
                    <a:pt x="1889" y="3113"/>
                    <a:pt x="1876" y="3258"/>
                  </a:cubicBezTo>
                  <a:cubicBezTo>
                    <a:pt x="1870" y="3327"/>
                    <a:pt x="1876" y="3396"/>
                    <a:pt x="1870" y="3466"/>
                  </a:cubicBezTo>
                  <a:cubicBezTo>
                    <a:pt x="1847" y="3475"/>
                    <a:pt x="1821" y="3481"/>
                    <a:pt x="1793" y="3481"/>
                  </a:cubicBezTo>
                  <a:cubicBezTo>
                    <a:pt x="1783" y="3481"/>
                    <a:pt x="1773" y="3480"/>
                    <a:pt x="1763" y="3478"/>
                  </a:cubicBezTo>
                  <a:cubicBezTo>
                    <a:pt x="1746" y="3480"/>
                    <a:pt x="1729" y="3481"/>
                    <a:pt x="1713" y="3481"/>
                  </a:cubicBezTo>
                  <a:cubicBezTo>
                    <a:pt x="1679" y="3481"/>
                    <a:pt x="1646" y="3478"/>
                    <a:pt x="1612" y="3478"/>
                  </a:cubicBezTo>
                  <a:cubicBezTo>
                    <a:pt x="1536" y="3466"/>
                    <a:pt x="1461" y="3453"/>
                    <a:pt x="1385" y="3441"/>
                  </a:cubicBezTo>
                  <a:cubicBezTo>
                    <a:pt x="1367" y="3437"/>
                    <a:pt x="1349" y="3436"/>
                    <a:pt x="1332" y="3436"/>
                  </a:cubicBezTo>
                  <a:cubicBezTo>
                    <a:pt x="1315" y="3436"/>
                    <a:pt x="1297" y="3437"/>
                    <a:pt x="1278" y="3441"/>
                  </a:cubicBezTo>
                  <a:cubicBezTo>
                    <a:pt x="1253" y="3422"/>
                    <a:pt x="1215" y="3409"/>
                    <a:pt x="1178" y="3403"/>
                  </a:cubicBezTo>
                  <a:cubicBezTo>
                    <a:pt x="1146" y="3403"/>
                    <a:pt x="1115" y="3378"/>
                    <a:pt x="1077" y="3378"/>
                  </a:cubicBezTo>
                  <a:cubicBezTo>
                    <a:pt x="1058" y="3371"/>
                    <a:pt x="1039" y="3365"/>
                    <a:pt x="1020" y="3359"/>
                  </a:cubicBezTo>
                  <a:cubicBezTo>
                    <a:pt x="1001" y="3359"/>
                    <a:pt x="989" y="3352"/>
                    <a:pt x="976" y="3346"/>
                  </a:cubicBezTo>
                  <a:cubicBezTo>
                    <a:pt x="951" y="3334"/>
                    <a:pt x="932" y="3334"/>
                    <a:pt x="907" y="3327"/>
                  </a:cubicBezTo>
                  <a:cubicBezTo>
                    <a:pt x="876" y="3308"/>
                    <a:pt x="838" y="3283"/>
                    <a:pt x="794" y="3271"/>
                  </a:cubicBezTo>
                  <a:cubicBezTo>
                    <a:pt x="772" y="3248"/>
                    <a:pt x="740" y="3226"/>
                    <a:pt x="708" y="3226"/>
                  </a:cubicBezTo>
                  <a:cubicBezTo>
                    <a:pt x="694" y="3226"/>
                    <a:pt x="681" y="3230"/>
                    <a:pt x="668" y="3239"/>
                  </a:cubicBezTo>
                  <a:cubicBezTo>
                    <a:pt x="655" y="3264"/>
                    <a:pt x="687" y="3277"/>
                    <a:pt x="693" y="3289"/>
                  </a:cubicBezTo>
                  <a:cubicBezTo>
                    <a:pt x="680" y="3334"/>
                    <a:pt x="643" y="3365"/>
                    <a:pt x="643" y="3409"/>
                  </a:cubicBezTo>
                  <a:lnTo>
                    <a:pt x="674" y="3422"/>
                  </a:lnTo>
                  <a:lnTo>
                    <a:pt x="674" y="3485"/>
                  </a:lnTo>
                  <a:lnTo>
                    <a:pt x="706" y="3466"/>
                  </a:lnTo>
                  <a:cubicBezTo>
                    <a:pt x="718" y="3491"/>
                    <a:pt x="725" y="3516"/>
                    <a:pt x="731" y="3548"/>
                  </a:cubicBezTo>
                  <a:cubicBezTo>
                    <a:pt x="762" y="3548"/>
                    <a:pt x="769" y="3579"/>
                    <a:pt x="775" y="3610"/>
                  </a:cubicBezTo>
                  <a:lnTo>
                    <a:pt x="806" y="3610"/>
                  </a:lnTo>
                  <a:cubicBezTo>
                    <a:pt x="813" y="3623"/>
                    <a:pt x="825" y="3636"/>
                    <a:pt x="838" y="3648"/>
                  </a:cubicBezTo>
                  <a:cubicBezTo>
                    <a:pt x="857" y="3654"/>
                    <a:pt x="876" y="3667"/>
                    <a:pt x="888" y="3680"/>
                  </a:cubicBezTo>
                  <a:cubicBezTo>
                    <a:pt x="894" y="3699"/>
                    <a:pt x="901" y="3717"/>
                    <a:pt x="901" y="3736"/>
                  </a:cubicBezTo>
                  <a:cubicBezTo>
                    <a:pt x="913" y="3736"/>
                    <a:pt x="932" y="3730"/>
                    <a:pt x="945" y="3730"/>
                  </a:cubicBezTo>
                  <a:lnTo>
                    <a:pt x="957" y="3774"/>
                  </a:lnTo>
                  <a:lnTo>
                    <a:pt x="989" y="3780"/>
                  </a:lnTo>
                  <a:lnTo>
                    <a:pt x="995" y="3824"/>
                  </a:lnTo>
                  <a:cubicBezTo>
                    <a:pt x="1008" y="3831"/>
                    <a:pt x="1027" y="3824"/>
                    <a:pt x="1027" y="3843"/>
                  </a:cubicBezTo>
                  <a:cubicBezTo>
                    <a:pt x="1027" y="3881"/>
                    <a:pt x="1039" y="3925"/>
                    <a:pt x="1014" y="3957"/>
                  </a:cubicBezTo>
                  <a:cubicBezTo>
                    <a:pt x="957" y="3975"/>
                    <a:pt x="894" y="3969"/>
                    <a:pt x="838" y="3982"/>
                  </a:cubicBezTo>
                  <a:cubicBezTo>
                    <a:pt x="806" y="3988"/>
                    <a:pt x="775" y="3988"/>
                    <a:pt x="743" y="3988"/>
                  </a:cubicBezTo>
                  <a:cubicBezTo>
                    <a:pt x="736" y="3993"/>
                    <a:pt x="729" y="3995"/>
                    <a:pt x="722" y="3995"/>
                  </a:cubicBezTo>
                  <a:cubicBezTo>
                    <a:pt x="707" y="3995"/>
                    <a:pt x="692" y="3987"/>
                    <a:pt x="677" y="3987"/>
                  </a:cubicBezTo>
                  <a:cubicBezTo>
                    <a:pt x="674" y="3987"/>
                    <a:pt x="671" y="3987"/>
                    <a:pt x="668" y="3988"/>
                  </a:cubicBezTo>
                  <a:lnTo>
                    <a:pt x="511" y="3988"/>
                  </a:lnTo>
                  <a:cubicBezTo>
                    <a:pt x="496" y="3993"/>
                    <a:pt x="483" y="3995"/>
                    <a:pt x="469" y="3995"/>
                  </a:cubicBezTo>
                  <a:cubicBezTo>
                    <a:pt x="448" y="3995"/>
                    <a:pt x="427" y="3990"/>
                    <a:pt x="404" y="3982"/>
                  </a:cubicBezTo>
                  <a:cubicBezTo>
                    <a:pt x="391" y="3969"/>
                    <a:pt x="372" y="3957"/>
                    <a:pt x="360" y="3944"/>
                  </a:cubicBezTo>
                  <a:cubicBezTo>
                    <a:pt x="341" y="3944"/>
                    <a:pt x="322" y="3938"/>
                    <a:pt x="303" y="3938"/>
                  </a:cubicBezTo>
                  <a:cubicBezTo>
                    <a:pt x="278" y="3926"/>
                    <a:pt x="254" y="3919"/>
                    <a:pt x="230" y="3919"/>
                  </a:cubicBezTo>
                  <a:cubicBezTo>
                    <a:pt x="216" y="3919"/>
                    <a:pt x="203" y="3921"/>
                    <a:pt x="190" y="3925"/>
                  </a:cubicBezTo>
                  <a:cubicBezTo>
                    <a:pt x="184" y="3926"/>
                    <a:pt x="179" y="3927"/>
                    <a:pt x="174" y="3927"/>
                  </a:cubicBezTo>
                  <a:cubicBezTo>
                    <a:pt x="125" y="3927"/>
                    <a:pt x="91" y="3880"/>
                    <a:pt x="46" y="3880"/>
                  </a:cubicBezTo>
                  <a:cubicBezTo>
                    <a:pt x="42" y="3880"/>
                    <a:pt x="37" y="3880"/>
                    <a:pt x="32" y="3881"/>
                  </a:cubicBezTo>
                  <a:cubicBezTo>
                    <a:pt x="20" y="3894"/>
                    <a:pt x="13" y="3906"/>
                    <a:pt x="7" y="3919"/>
                  </a:cubicBezTo>
                  <a:cubicBezTo>
                    <a:pt x="1" y="3963"/>
                    <a:pt x="26" y="4001"/>
                    <a:pt x="70" y="4020"/>
                  </a:cubicBezTo>
                  <a:cubicBezTo>
                    <a:pt x="70" y="4051"/>
                    <a:pt x="57" y="4082"/>
                    <a:pt x="57" y="4114"/>
                  </a:cubicBezTo>
                  <a:cubicBezTo>
                    <a:pt x="67" y="4120"/>
                    <a:pt x="76" y="4123"/>
                    <a:pt x="86" y="4123"/>
                  </a:cubicBezTo>
                  <a:cubicBezTo>
                    <a:pt x="95" y="4123"/>
                    <a:pt x="105" y="4120"/>
                    <a:pt x="114" y="4114"/>
                  </a:cubicBezTo>
                  <a:cubicBezTo>
                    <a:pt x="139" y="4139"/>
                    <a:pt x="133" y="4177"/>
                    <a:pt x="158" y="4196"/>
                  </a:cubicBezTo>
                  <a:cubicBezTo>
                    <a:pt x="183" y="4215"/>
                    <a:pt x="215" y="4221"/>
                    <a:pt x="240" y="4240"/>
                  </a:cubicBezTo>
                  <a:cubicBezTo>
                    <a:pt x="244" y="4238"/>
                    <a:pt x="249" y="4237"/>
                    <a:pt x="252" y="4237"/>
                  </a:cubicBezTo>
                  <a:cubicBezTo>
                    <a:pt x="275" y="4237"/>
                    <a:pt x="288" y="4265"/>
                    <a:pt x="315" y="4265"/>
                  </a:cubicBezTo>
                  <a:cubicBezTo>
                    <a:pt x="328" y="4265"/>
                    <a:pt x="334" y="4278"/>
                    <a:pt x="347" y="4284"/>
                  </a:cubicBezTo>
                  <a:lnTo>
                    <a:pt x="378" y="4284"/>
                  </a:lnTo>
                  <a:lnTo>
                    <a:pt x="397" y="4309"/>
                  </a:lnTo>
                  <a:cubicBezTo>
                    <a:pt x="416" y="4309"/>
                    <a:pt x="448" y="4315"/>
                    <a:pt x="454" y="4341"/>
                  </a:cubicBezTo>
                  <a:lnTo>
                    <a:pt x="492" y="4341"/>
                  </a:lnTo>
                  <a:lnTo>
                    <a:pt x="511" y="4366"/>
                  </a:lnTo>
                  <a:lnTo>
                    <a:pt x="542" y="4366"/>
                  </a:lnTo>
                  <a:cubicBezTo>
                    <a:pt x="567" y="4391"/>
                    <a:pt x="611" y="4385"/>
                    <a:pt x="630" y="4416"/>
                  </a:cubicBezTo>
                  <a:lnTo>
                    <a:pt x="668" y="4429"/>
                  </a:lnTo>
                  <a:cubicBezTo>
                    <a:pt x="680" y="4498"/>
                    <a:pt x="762" y="4485"/>
                    <a:pt x="813" y="4498"/>
                  </a:cubicBezTo>
                  <a:cubicBezTo>
                    <a:pt x="863" y="4485"/>
                    <a:pt x="920" y="4485"/>
                    <a:pt x="970" y="4479"/>
                  </a:cubicBezTo>
                  <a:cubicBezTo>
                    <a:pt x="976" y="4492"/>
                    <a:pt x="983" y="4498"/>
                    <a:pt x="989" y="4510"/>
                  </a:cubicBezTo>
                  <a:cubicBezTo>
                    <a:pt x="1020" y="4517"/>
                    <a:pt x="1058" y="4517"/>
                    <a:pt x="1064" y="4555"/>
                  </a:cubicBezTo>
                  <a:cubicBezTo>
                    <a:pt x="1090" y="4599"/>
                    <a:pt x="1064" y="4636"/>
                    <a:pt x="1064" y="4680"/>
                  </a:cubicBezTo>
                  <a:lnTo>
                    <a:pt x="1077" y="4687"/>
                  </a:lnTo>
                  <a:cubicBezTo>
                    <a:pt x="1096" y="4699"/>
                    <a:pt x="1102" y="4718"/>
                    <a:pt x="1108" y="4743"/>
                  </a:cubicBezTo>
                  <a:cubicBezTo>
                    <a:pt x="1126" y="4761"/>
                    <a:pt x="1143" y="4788"/>
                    <a:pt x="1170" y="4788"/>
                  </a:cubicBezTo>
                  <a:cubicBezTo>
                    <a:pt x="1172" y="4788"/>
                    <a:pt x="1175" y="4788"/>
                    <a:pt x="1178" y="4787"/>
                  </a:cubicBezTo>
                  <a:lnTo>
                    <a:pt x="1209" y="4819"/>
                  </a:lnTo>
                  <a:cubicBezTo>
                    <a:pt x="1213" y="4820"/>
                    <a:pt x="1217" y="4821"/>
                    <a:pt x="1221" y="4821"/>
                  </a:cubicBezTo>
                  <a:cubicBezTo>
                    <a:pt x="1238" y="4821"/>
                    <a:pt x="1257" y="4813"/>
                    <a:pt x="1272" y="4813"/>
                  </a:cubicBezTo>
                  <a:cubicBezTo>
                    <a:pt x="1291" y="4825"/>
                    <a:pt x="1310" y="4850"/>
                    <a:pt x="1335" y="4850"/>
                  </a:cubicBezTo>
                  <a:cubicBezTo>
                    <a:pt x="1355" y="4850"/>
                    <a:pt x="1374" y="4824"/>
                    <a:pt x="1394" y="4824"/>
                  </a:cubicBezTo>
                  <a:cubicBezTo>
                    <a:pt x="1399" y="4824"/>
                    <a:pt x="1405" y="4826"/>
                    <a:pt x="1411" y="4831"/>
                  </a:cubicBezTo>
                  <a:cubicBezTo>
                    <a:pt x="1442" y="4850"/>
                    <a:pt x="1474" y="4857"/>
                    <a:pt x="1505" y="4857"/>
                  </a:cubicBezTo>
                  <a:lnTo>
                    <a:pt x="1505" y="6153"/>
                  </a:lnTo>
                  <a:cubicBezTo>
                    <a:pt x="1505" y="6172"/>
                    <a:pt x="1505" y="6191"/>
                    <a:pt x="1499" y="6210"/>
                  </a:cubicBezTo>
                  <a:cubicBezTo>
                    <a:pt x="1432" y="6208"/>
                    <a:pt x="1365" y="6207"/>
                    <a:pt x="1299" y="6207"/>
                  </a:cubicBezTo>
                  <a:cubicBezTo>
                    <a:pt x="1167" y="6207"/>
                    <a:pt x="1037" y="6210"/>
                    <a:pt x="907" y="6210"/>
                  </a:cubicBezTo>
                  <a:lnTo>
                    <a:pt x="907" y="6581"/>
                  </a:lnTo>
                  <a:cubicBezTo>
                    <a:pt x="907" y="6619"/>
                    <a:pt x="907" y="6657"/>
                    <a:pt x="913" y="6694"/>
                  </a:cubicBezTo>
                  <a:cubicBezTo>
                    <a:pt x="926" y="6751"/>
                    <a:pt x="913" y="6801"/>
                    <a:pt x="926" y="6852"/>
                  </a:cubicBezTo>
                  <a:cubicBezTo>
                    <a:pt x="932" y="6871"/>
                    <a:pt x="932" y="6883"/>
                    <a:pt x="920" y="6902"/>
                  </a:cubicBezTo>
                  <a:cubicBezTo>
                    <a:pt x="926" y="6921"/>
                    <a:pt x="932" y="6940"/>
                    <a:pt x="932" y="6959"/>
                  </a:cubicBezTo>
                  <a:cubicBezTo>
                    <a:pt x="1020" y="6990"/>
                    <a:pt x="1102" y="7028"/>
                    <a:pt x="1190" y="7053"/>
                  </a:cubicBezTo>
                  <a:cubicBezTo>
                    <a:pt x="1203" y="7059"/>
                    <a:pt x="1222" y="7066"/>
                    <a:pt x="1241" y="7078"/>
                  </a:cubicBezTo>
                  <a:cubicBezTo>
                    <a:pt x="1241" y="7160"/>
                    <a:pt x="1234" y="7242"/>
                    <a:pt x="1222" y="7324"/>
                  </a:cubicBezTo>
                  <a:cubicBezTo>
                    <a:pt x="1222" y="7387"/>
                    <a:pt x="1215" y="7456"/>
                    <a:pt x="1209" y="7519"/>
                  </a:cubicBezTo>
                  <a:cubicBezTo>
                    <a:pt x="1228" y="7563"/>
                    <a:pt x="1184" y="7588"/>
                    <a:pt x="1197" y="7632"/>
                  </a:cubicBezTo>
                  <a:cubicBezTo>
                    <a:pt x="1184" y="7664"/>
                    <a:pt x="1203" y="7701"/>
                    <a:pt x="1234" y="7714"/>
                  </a:cubicBezTo>
                  <a:cubicBezTo>
                    <a:pt x="1239" y="7713"/>
                    <a:pt x="1243" y="7712"/>
                    <a:pt x="1247" y="7712"/>
                  </a:cubicBezTo>
                  <a:cubicBezTo>
                    <a:pt x="1266" y="7712"/>
                    <a:pt x="1279" y="7725"/>
                    <a:pt x="1285" y="7745"/>
                  </a:cubicBezTo>
                  <a:lnTo>
                    <a:pt x="1335" y="7739"/>
                  </a:lnTo>
                  <a:lnTo>
                    <a:pt x="1322" y="7771"/>
                  </a:lnTo>
                  <a:lnTo>
                    <a:pt x="1373" y="7764"/>
                  </a:lnTo>
                  <a:lnTo>
                    <a:pt x="1398" y="7777"/>
                  </a:lnTo>
                  <a:cubicBezTo>
                    <a:pt x="1404" y="7764"/>
                    <a:pt x="1411" y="7745"/>
                    <a:pt x="1417" y="7733"/>
                  </a:cubicBezTo>
                  <a:cubicBezTo>
                    <a:pt x="1438" y="7754"/>
                    <a:pt x="1467" y="7766"/>
                    <a:pt x="1495" y="7766"/>
                  </a:cubicBezTo>
                  <a:cubicBezTo>
                    <a:pt x="1500" y="7766"/>
                    <a:pt x="1506" y="7765"/>
                    <a:pt x="1511" y="7764"/>
                  </a:cubicBezTo>
                  <a:lnTo>
                    <a:pt x="1524" y="7796"/>
                  </a:lnTo>
                  <a:lnTo>
                    <a:pt x="1599" y="7796"/>
                  </a:lnTo>
                  <a:cubicBezTo>
                    <a:pt x="1606" y="7796"/>
                    <a:pt x="1606" y="7789"/>
                    <a:pt x="1612" y="7789"/>
                  </a:cubicBezTo>
                  <a:cubicBezTo>
                    <a:pt x="1612" y="7789"/>
                    <a:pt x="1612" y="7796"/>
                    <a:pt x="1606" y="7802"/>
                  </a:cubicBezTo>
                  <a:cubicBezTo>
                    <a:pt x="1637" y="7827"/>
                    <a:pt x="1669" y="7834"/>
                    <a:pt x="1706" y="7834"/>
                  </a:cubicBezTo>
                  <a:lnTo>
                    <a:pt x="1687" y="7871"/>
                  </a:lnTo>
                  <a:lnTo>
                    <a:pt x="1681" y="7878"/>
                  </a:lnTo>
                  <a:lnTo>
                    <a:pt x="1725" y="7859"/>
                  </a:lnTo>
                  <a:lnTo>
                    <a:pt x="1725" y="7903"/>
                  </a:lnTo>
                  <a:lnTo>
                    <a:pt x="1763" y="7878"/>
                  </a:lnTo>
                  <a:lnTo>
                    <a:pt x="1763" y="7878"/>
                  </a:lnTo>
                  <a:cubicBezTo>
                    <a:pt x="1757" y="7909"/>
                    <a:pt x="1738" y="7941"/>
                    <a:pt x="1713" y="7953"/>
                  </a:cubicBezTo>
                  <a:lnTo>
                    <a:pt x="1713" y="7966"/>
                  </a:lnTo>
                  <a:cubicBezTo>
                    <a:pt x="1738" y="7966"/>
                    <a:pt x="1757" y="7978"/>
                    <a:pt x="1782" y="7985"/>
                  </a:cubicBezTo>
                  <a:lnTo>
                    <a:pt x="1820" y="8003"/>
                  </a:lnTo>
                  <a:lnTo>
                    <a:pt x="1857" y="8003"/>
                  </a:lnTo>
                  <a:cubicBezTo>
                    <a:pt x="1839" y="7978"/>
                    <a:pt x="1820" y="7959"/>
                    <a:pt x="1801" y="7941"/>
                  </a:cubicBezTo>
                  <a:lnTo>
                    <a:pt x="1801" y="7941"/>
                  </a:lnTo>
                  <a:cubicBezTo>
                    <a:pt x="1832" y="7959"/>
                    <a:pt x="1857" y="7978"/>
                    <a:pt x="1889" y="7997"/>
                  </a:cubicBezTo>
                  <a:cubicBezTo>
                    <a:pt x="1889" y="7978"/>
                    <a:pt x="1876" y="7959"/>
                    <a:pt x="1857" y="7947"/>
                  </a:cubicBezTo>
                  <a:lnTo>
                    <a:pt x="1883" y="7947"/>
                  </a:lnTo>
                  <a:cubicBezTo>
                    <a:pt x="1876" y="7915"/>
                    <a:pt x="1864" y="7890"/>
                    <a:pt x="1857" y="7859"/>
                  </a:cubicBezTo>
                  <a:lnTo>
                    <a:pt x="1857" y="7859"/>
                  </a:lnTo>
                  <a:cubicBezTo>
                    <a:pt x="1870" y="7871"/>
                    <a:pt x="1876" y="7884"/>
                    <a:pt x="1883" y="7903"/>
                  </a:cubicBezTo>
                  <a:cubicBezTo>
                    <a:pt x="1887" y="7902"/>
                    <a:pt x="1892" y="7901"/>
                    <a:pt x="1896" y="7901"/>
                  </a:cubicBezTo>
                  <a:cubicBezTo>
                    <a:pt x="1914" y="7901"/>
                    <a:pt x="1929" y="7911"/>
                    <a:pt x="1939" y="7922"/>
                  </a:cubicBezTo>
                  <a:lnTo>
                    <a:pt x="1977" y="7878"/>
                  </a:lnTo>
                  <a:cubicBezTo>
                    <a:pt x="2002" y="7909"/>
                    <a:pt x="2015" y="7947"/>
                    <a:pt x="2008" y="7985"/>
                  </a:cubicBezTo>
                  <a:cubicBezTo>
                    <a:pt x="2021" y="7972"/>
                    <a:pt x="2027" y="7966"/>
                    <a:pt x="2040" y="7953"/>
                  </a:cubicBezTo>
                  <a:lnTo>
                    <a:pt x="2015" y="7915"/>
                  </a:lnTo>
                  <a:lnTo>
                    <a:pt x="2015" y="7915"/>
                  </a:lnTo>
                  <a:cubicBezTo>
                    <a:pt x="2034" y="7922"/>
                    <a:pt x="2053" y="7928"/>
                    <a:pt x="2071" y="7941"/>
                  </a:cubicBezTo>
                  <a:lnTo>
                    <a:pt x="2103" y="7922"/>
                  </a:lnTo>
                  <a:lnTo>
                    <a:pt x="2122" y="7871"/>
                  </a:lnTo>
                  <a:lnTo>
                    <a:pt x="2160" y="7915"/>
                  </a:lnTo>
                  <a:cubicBezTo>
                    <a:pt x="2178" y="7928"/>
                    <a:pt x="2197" y="7934"/>
                    <a:pt x="2216" y="7941"/>
                  </a:cubicBezTo>
                  <a:lnTo>
                    <a:pt x="2216" y="7852"/>
                  </a:lnTo>
                  <a:cubicBezTo>
                    <a:pt x="2241" y="7871"/>
                    <a:pt x="2267" y="7903"/>
                    <a:pt x="2285" y="7928"/>
                  </a:cubicBezTo>
                  <a:cubicBezTo>
                    <a:pt x="2311" y="7915"/>
                    <a:pt x="2311" y="7871"/>
                    <a:pt x="2323" y="7852"/>
                  </a:cubicBezTo>
                  <a:lnTo>
                    <a:pt x="2323" y="7852"/>
                  </a:lnTo>
                  <a:cubicBezTo>
                    <a:pt x="2317" y="7884"/>
                    <a:pt x="2323" y="7915"/>
                    <a:pt x="2329" y="7953"/>
                  </a:cubicBezTo>
                  <a:cubicBezTo>
                    <a:pt x="2342" y="7966"/>
                    <a:pt x="2355" y="7985"/>
                    <a:pt x="2367" y="7997"/>
                  </a:cubicBezTo>
                  <a:lnTo>
                    <a:pt x="2367" y="7959"/>
                  </a:lnTo>
                  <a:lnTo>
                    <a:pt x="2411" y="7959"/>
                  </a:lnTo>
                  <a:lnTo>
                    <a:pt x="2411" y="8016"/>
                  </a:lnTo>
                  <a:lnTo>
                    <a:pt x="2562" y="8016"/>
                  </a:lnTo>
                  <a:lnTo>
                    <a:pt x="2499" y="8010"/>
                  </a:lnTo>
                  <a:cubicBezTo>
                    <a:pt x="2518" y="7991"/>
                    <a:pt x="2537" y="7966"/>
                    <a:pt x="2556" y="7947"/>
                  </a:cubicBezTo>
                  <a:cubicBezTo>
                    <a:pt x="2581" y="7966"/>
                    <a:pt x="2606" y="7972"/>
                    <a:pt x="2638" y="7972"/>
                  </a:cubicBezTo>
                  <a:cubicBezTo>
                    <a:pt x="2619" y="7947"/>
                    <a:pt x="2606" y="7915"/>
                    <a:pt x="2600" y="7884"/>
                  </a:cubicBezTo>
                  <a:lnTo>
                    <a:pt x="2600" y="7884"/>
                  </a:lnTo>
                  <a:cubicBezTo>
                    <a:pt x="2625" y="7896"/>
                    <a:pt x="2644" y="7909"/>
                    <a:pt x="2663" y="7934"/>
                  </a:cubicBezTo>
                  <a:cubicBezTo>
                    <a:pt x="2676" y="7915"/>
                    <a:pt x="2688" y="7896"/>
                    <a:pt x="2707" y="7884"/>
                  </a:cubicBezTo>
                  <a:lnTo>
                    <a:pt x="2707" y="7903"/>
                  </a:lnTo>
                  <a:cubicBezTo>
                    <a:pt x="2726" y="7928"/>
                    <a:pt x="2751" y="7953"/>
                    <a:pt x="2783" y="7972"/>
                  </a:cubicBezTo>
                  <a:cubicBezTo>
                    <a:pt x="2783" y="7947"/>
                    <a:pt x="2776" y="7922"/>
                    <a:pt x="2764" y="7896"/>
                  </a:cubicBezTo>
                  <a:lnTo>
                    <a:pt x="2764" y="7896"/>
                  </a:lnTo>
                  <a:lnTo>
                    <a:pt x="2795" y="7903"/>
                  </a:lnTo>
                  <a:cubicBezTo>
                    <a:pt x="2814" y="7915"/>
                    <a:pt x="2833" y="7928"/>
                    <a:pt x="2852" y="7941"/>
                  </a:cubicBezTo>
                  <a:cubicBezTo>
                    <a:pt x="2846" y="7903"/>
                    <a:pt x="2833" y="7865"/>
                    <a:pt x="2820" y="7827"/>
                  </a:cubicBezTo>
                  <a:lnTo>
                    <a:pt x="2820" y="7827"/>
                  </a:lnTo>
                  <a:cubicBezTo>
                    <a:pt x="2833" y="7852"/>
                    <a:pt x="2852" y="7871"/>
                    <a:pt x="2871" y="7884"/>
                  </a:cubicBezTo>
                  <a:cubicBezTo>
                    <a:pt x="2871" y="7890"/>
                    <a:pt x="2883" y="7903"/>
                    <a:pt x="2883" y="7909"/>
                  </a:cubicBezTo>
                  <a:cubicBezTo>
                    <a:pt x="2902" y="7890"/>
                    <a:pt x="2921" y="7865"/>
                    <a:pt x="2927" y="7834"/>
                  </a:cubicBezTo>
                  <a:cubicBezTo>
                    <a:pt x="2946" y="7865"/>
                    <a:pt x="2971" y="7890"/>
                    <a:pt x="3003" y="7909"/>
                  </a:cubicBezTo>
                  <a:lnTo>
                    <a:pt x="3034" y="7941"/>
                  </a:lnTo>
                  <a:cubicBezTo>
                    <a:pt x="3028" y="7922"/>
                    <a:pt x="3015" y="7903"/>
                    <a:pt x="3009" y="7878"/>
                  </a:cubicBezTo>
                  <a:cubicBezTo>
                    <a:pt x="3009" y="7859"/>
                    <a:pt x="3015" y="7834"/>
                    <a:pt x="3028" y="7821"/>
                  </a:cubicBezTo>
                  <a:cubicBezTo>
                    <a:pt x="3034" y="7840"/>
                    <a:pt x="3041" y="7865"/>
                    <a:pt x="3047" y="7890"/>
                  </a:cubicBezTo>
                  <a:lnTo>
                    <a:pt x="3066" y="7852"/>
                  </a:lnTo>
                  <a:cubicBezTo>
                    <a:pt x="3072" y="7871"/>
                    <a:pt x="3078" y="7896"/>
                    <a:pt x="3085" y="7922"/>
                  </a:cubicBezTo>
                  <a:cubicBezTo>
                    <a:pt x="3091" y="7903"/>
                    <a:pt x="3097" y="7884"/>
                    <a:pt x="3110" y="7865"/>
                  </a:cubicBezTo>
                  <a:cubicBezTo>
                    <a:pt x="3110" y="7884"/>
                    <a:pt x="3116" y="7903"/>
                    <a:pt x="3116" y="7922"/>
                  </a:cubicBezTo>
                  <a:cubicBezTo>
                    <a:pt x="3116" y="7903"/>
                    <a:pt x="3122" y="7878"/>
                    <a:pt x="3122" y="7859"/>
                  </a:cubicBezTo>
                  <a:cubicBezTo>
                    <a:pt x="3135" y="7871"/>
                    <a:pt x="3148" y="7884"/>
                    <a:pt x="3154" y="7896"/>
                  </a:cubicBezTo>
                  <a:lnTo>
                    <a:pt x="3217" y="7909"/>
                  </a:lnTo>
                  <a:lnTo>
                    <a:pt x="3242" y="7878"/>
                  </a:lnTo>
                  <a:lnTo>
                    <a:pt x="3274" y="7909"/>
                  </a:lnTo>
                  <a:cubicBezTo>
                    <a:pt x="3292" y="7928"/>
                    <a:pt x="3311" y="7947"/>
                    <a:pt x="3336" y="7959"/>
                  </a:cubicBezTo>
                  <a:lnTo>
                    <a:pt x="3336" y="7852"/>
                  </a:lnTo>
                  <a:cubicBezTo>
                    <a:pt x="3349" y="7896"/>
                    <a:pt x="3368" y="7928"/>
                    <a:pt x="3399" y="7959"/>
                  </a:cubicBezTo>
                  <a:cubicBezTo>
                    <a:pt x="3406" y="7947"/>
                    <a:pt x="3406" y="7934"/>
                    <a:pt x="3412" y="7922"/>
                  </a:cubicBezTo>
                  <a:lnTo>
                    <a:pt x="3437" y="7947"/>
                  </a:lnTo>
                  <a:cubicBezTo>
                    <a:pt x="3425" y="7922"/>
                    <a:pt x="3418" y="7896"/>
                    <a:pt x="3399" y="7871"/>
                  </a:cubicBezTo>
                  <a:lnTo>
                    <a:pt x="3399" y="7871"/>
                  </a:lnTo>
                  <a:cubicBezTo>
                    <a:pt x="3437" y="7884"/>
                    <a:pt x="3462" y="7915"/>
                    <a:pt x="3500" y="7928"/>
                  </a:cubicBezTo>
                  <a:cubicBezTo>
                    <a:pt x="3500" y="7915"/>
                    <a:pt x="3494" y="7896"/>
                    <a:pt x="3488" y="7884"/>
                  </a:cubicBezTo>
                  <a:cubicBezTo>
                    <a:pt x="3519" y="7865"/>
                    <a:pt x="3506" y="7834"/>
                    <a:pt x="3506" y="7802"/>
                  </a:cubicBezTo>
                  <a:lnTo>
                    <a:pt x="3506" y="7802"/>
                  </a:lnTo>
                  <a:cubicBezTo>
                    <a:pt x="3513" y="7846"/>
                    <a:pt x="3525" y="7890"/>
                    <a:pt x="3550" y="7928"/>
                  </a:cubicBezTo>
                  <a:cubicBezTo>
                    <a:pt x="3569" y="7922"/>
                    <a:pt x="3595" y="7922"/>
                    <a:pt x="3620" y="7922"/>
                  </a:cubicBezTo>
                  <a:cubicBezTo>
                    <a:pt x="3657" y="7909"/>
                    <a:pt x="3695" y="7903"/>
                    <a:pt x="3733" y="7896"/>
                  </a:cubicBezTo>
                  <a:lnTo>
                    <a:pt x="3746" y="7865"/>
                  </a:lnTo>
                  <a:cubicBezTo>
                    <a:pt x="3764" y="7878"/>
                    <a:pt x="3783" y="7884"/>
                    <a:pt x="3802" y="7890"/>
                  </a:cubicBezTo>
                  <a:lnTo>
                    <a:pt x="3802" y="7852"/>
                  </a:lnTo>
                  <a:cubicBezTo>
                    <a:pt x="3826" y="7872"/>
                    <a:pt x="3854" y="7882"/>
                    <a:pt x="3885" y="7882"/>
                  </a:cubicBezTo>
                  <a:cubicBezTo>
                    <a:pt x="3903" y="7882"/>
                    <a:pt x="3922" y="7878"/>
                    <a:pt x="3941" y="7871"/>
                  </a:cubicBezTo>
                  <a:cubicBezTo>
                    <a:pt x="3928" y="7852"/>
                    <a:pt x="3922" y="7827"/>
                    <a:pt x="3909" y="7802"/>
                  </a:cubicBezTo>
                  <a:lnTo>
                    <a:pt x="3909" y="7802"/>
                  </a:lnTo>
                  <a:cubicBezTo>
                    <a:pt x="3934" y="7827"/>
                    <a:pt x="3960" y="7852"/>
                    <a:pt x="3985" y="7871"/>
                  </a:cubicBezTo>
                  <a:cubicBezTo>
                    <a:pt x="3991" y="7840"/>
                    <a:pt x="3997" y="7808"/>
                    <a:pt x="4010" y="7777"/>
                  </a:cubicBezTo>
                  <a:lnTo>
                    <a:pt x="4010" y="7878"/>
                  </a:lnTo>
                  <a:cubicBezTo>
                    <a:pt x="4013" y="7878"/>
                    <a:pt x="4016" y="7879"/>
                    <a:pt x="4020" y="7879"/>
                  </a:cubicBezTo>
                  <a:cubicBezTo>
                    <a:pt x="4046" y="7879"/>
                    <a:pt x="4067" y="7855"/>
                    <a:pt x="4067" y="7827"/>
                  </a:cubicBezTo>
                  <a:cubicBezTo>
                    <a:pt x="4085" y="7846"/>
                    <a:pt x="4104" y="7865"/>
                    <a:pt x="4104" y="7890"/>
                  </a:cubicBezTo>
                  <a:cubicBezTo>
                    <a:pt x="4123" y="7903"/>
                    <a:pt x="4136" y="7922"/>
                    <a:pt x="4148" y="7947"/>
                  </a:cubicBezTo>
                  <a:lnTo>
                    <a:pt x="4155" y="7959"/>
                  </a:lnTo>
                  <a:cubicBezTo>
                    <a:pt x="4180" y="7934"/>
                    <a:pt x="4174" y="7903"/>
                    <a:pt x="4180" y="7871"/>
                  </a:cubicBezTo>
                  <a:lnTo>
                    <a:pt x="4205" y="7890"/>
                  </a:lnTo>
                  <a:cubicBezTo>
                    <a:pt x="4205" y="7890"/>
                    <a:pt x="4214" y="7881"/>
                    <a:pt x="4217" y="7875"/>
                  </a:cubicBezTo>
                  <a:lnTo>
                    <a:pt x="4217" y="7875"/>
                  </a:lnTo>
                  <a:cubicBezTo>
                    <a:pt x="4211" y="7899"/>
                    <a:pt x="4205" y="7923"/>
                    <a:pt x="4205" y="7953"/>
                  </a:cubicBezTo>
                  <a:lnTo>
                    <a:pt x="4243" y="7915"/>
                  </a:lnTo>
                  <a:cubicBezTo>
                    <a:pt x="4243" y="7922"/>
                    <a:pt x="4243" y="7941"/>
                    <a:pt x="4249" y="7947"/>
                  </a:cubicBezTo>
                  <a:lnTo>
                    <a:pt x="4299" y="7928"/>
                  </a:lnTo>
                  <a:lnTo>
                    <a:pt x="4299" y="7928"/>
                  </a:lnTo>
                  <a:cubicBezTo>
                    <a:pt x="4281" y="7947"/>
                    <a:pt x="4262" y="7966"/>
                    <a:pt x="4243" y="7985"/>
                  </a:cubicBezTo>
                  <a:cubicBezTo>
                    <a:pt x="4249" y="8010"/>
                    <a:pt x="4255" y="8041"/>
                    <a:pt x="4255" y="8066"/>
                  </a:cubicBezTo>
                  <a:lnTo>
                    <a:pt x="4318" y="8066"/>
                  </a:lnTo>
                  <a:lnTo>
                    <a:pt x="4318" y="8003"/>
                  </a:lnTo>
                  <a:lnTo>
                    <a:pt x="4350" y="8022"/>
                  </a:lnTo>
                  <a:lnTo>
                    <a:pt x="4375" y="8054"/>
                  </a:lnTo>
                  <a:cubicBezTo>
                    <a:pt x="4381" y="8016"/>
                    <a:pt x="4425" y="8003"/>
                    <a:pt x="4450" y="7972"/>
                  </a:cubicBezTo>
                  <a:lnTo>
                    <a:pt x="4463" y="7997"/>
                  </a:lnTo>
                  <a:cubicBezTo>
                    <a:pt x="4469" y="8010"/>
                    <a:pt x="4476" y="8022"/>
                    <a:pt x="4488" y="8035"/>
                  </a:cubicBezTo>
                  <a:cubicBezTo>
                    <a:pt x="4495" y="8010"/>
                    <a:pt x="4501" y="7991"/>
                    <a:pt x="4507" y="7966"/>
                  </a:cubicBezTo>
                  <a:cubicBezTo>
                    <a:pt x="4507" y="7972"/>
                    <a:pt x="4520" y="7985"/>
                    <a:pt x="4520" y="7991"/>
                  </a:cubicBezTo>
                  <a:cubicBezTo>
                    <a:pt x="4551" y="7978"/>
                    <a:pt x="4583" y="7972"/>
                    <a:pt x="4614" y="7959"/>
                  </a:cubicBezTo>
                  <a:lnTo>
                    <a:pt x="4614" y="8016"/>
                  </a:lnTo>
                  <a:cubicBezTo>
                    <a:pt x="4622" y="8021"/>
                    <a:pt x="4630" y="8024"/>
                    <a:pt x="4637" y="8024"/>
                  </a:cubicBezTo>
                  <a:cubicBezTo>
                    <a:pt x="4665" y="8024"/>
                    <a:pt x="4687" y="7992"/>
                    <a:pt x="4702" y="7972"/>
                  </a:cubicBezTo>
                  <a:lnTo>
                    <a:pt x="4702" y="7972"/>
                  </a:lnTo>
                  <a:cubicBezTo>
                    <a:pt x="4696" y="8003"/>
                    <a:pt x="4683" y="8041"/>
                    <a:pt x="4715" y="8066"/>
                  </a:cubicBezTo>
                  <a:lnTo>
                    <a:pt x="4765" y="8029"/>
                  </a:lnTo>
                  <a:cubicBezTo>
                    <a:pt x="4765" y="8038"/>
                    <a:pt x="4769" y="8047"/>
                    <a:pt x="4770" y="8054"/>
                  </a:cubicBezTo>
                  <a:lnTo>
                    <a:pt x="4770" y="8054"/>
                  </a:lnTo>
                  <a:cubicBezTo>
                    <a:pt x="4768" y="8028"/>
                    <a:pt x="4791" y="8012"/>
                    <a:pt x="4814" y="8012"/>
                  </a:cubicBezTo>
                  <a:cubicBezTo>
                    <a:pt x="4831" y="8012"/>
                    <a:pt x="4848" y="8021"/>
                    <a:pt x="4853" y="8041"/>
                  </a:cubicBezTo>
                  <a:lnTo>
                    <a:pt x="4897" y="8066"/>
                  </a:lnTo>
                  <a:cubicBezTo>
                    <a:pt x="4904" y="8029"/>
                    <a:pt x="4897" y="7991"/>
                    <a:pt x="4885" y="7959"/>
                  </a:cubicBezTo>
                  <a:lnTo>
                    <a:pt x="4885" y="7959"/>
                  </a:lnTo>
                  <a:cubicBezTo>
                    <a:pt x="4904" y="7997"/>
                    <a:pt x="4922" y="8035"/>
                    <a:pt x="4941" y="8079"/>
                  </a:cubicBezTo>
                  <a:lnTo>
                    <a:pt x="4954" y="8048"/>
                  </a:lnTo>
                  <a:cubicBezTo>
                    <a:pt x="4960" y="8041"/>
                    <a:pt x="4967" y="8035"/>
                    <a:pt x="4973" y="8029"/>
                  </a:cubicBezTo>
                  <a:lnTo>
                    <a:pt x="4973" y="7991"/>
                  </a:lnTo>
                  <a:cubicBezTo>
                    <a:pt x="4973" y="8003"/>
                    <a:pt x="4979" y="8022"/>
                    <a:pt x="4985" y="8041"/>
                  </a:cubicBezTo>
                  <a:lnTo>
                    <a:pt x="4992" y="8041"/>
                  </a:lnTo>
                  <a:lnTo>
                    <a:pt x="5029" y="8010"/>
                  </a:lnTo>
                  <a:lnTo>
                    <a:pt x="5011" y="7972"/>
                  </a:lnTo>
                  <a:lnTo>
                    <a:pt x="5011" y="7972"/>
                  </a:lnTo>
                  <a:cubicBezTo>
                    <a:pt x="5023" y="7985"/>
                    <a:pt x="5036" y="8003"/>
                    <a:pt x="5048" y="8022"/>
                  </a:cubicBezTo>
                  <a:lnTo>
                    <a:pt x="5086" y="8022"/>
                  </a:lnTo>
                  <a:lnTo>
                    <a:pt x="5092" y="8003"/>
                  </a:lnTo>
                  <a:cubicBezTo>
                    <a:pt x="5099" y="8022"/>
                    <a:pt x="5105" y="8041"/>
                    <a:pt x="5118" y="8054"/>
                  </a:cubicBezTo>
                  <a:cubicBezTo>
                    <a:pt x="5118" y="8029"/>
                    <a:pt x="5124" y="8003"/>
                    <a:pt x="5130" y="7978"/>
                  </a:cubicBezTo>
                  <a:lnTo>
                    <a:pt x="5130" y="8079"/>
                  </a:lnTo>
                  <a:lnTo>
                    <a:pt x="5168" y="8079"/>
                  </a:lnTo>
                  <a:cubicBezTo>
                    <a:pt x="5162" y="8041"/>
                    <a:pt x="5155" y="8010"/>
                    <a:pt x="5162" y="7972"/>
                  </a:cubicBezTo>
                  <a:lnTo>
                    <a:pt x="5162" y="7972"/>
                  </a:lnTo>
                  <a:lnTo>
                    <a:pt x="5187" y="8029"/>
                  </a:lnTo>
                  <a:lnTo>
                    <a:pt x="5206" y="7997"/>
                  </a:lnTo>
                  <a:cubicBezTo>
                    <a:pt x="5218" y="8010"/>
                    <a:pt x="5237" y="8022"/>
                    <a:pt x="5250" y="8041"/>
                  </a:cubicBezTo>
                  <a:cubicBezTo>
                    <a:pt x="5250" y="8048"/>
                    <a:pt x="5250" y="8060"/>
                    <a:pt x="5256" y="8066"/>
                  </a:cubicBezTo>
                  <a:lnTo>
                    <a:pt x="5275" y="8092"/>
                  </a:lnTo>
                  <a:lnTo>
                    <a:pt x="5275" y="8041"/>
                  </a:lnTo>
                  <a:cubicBezTo>
                    <a:pt x="5275" y="8029"/>
                    <a:pt x="5262" y="8010"/>
                    <a:pt x="5250" y="7991"/>
                  </a:cubicBezTo>
                  <a:cubicBezTo>
                    <a:pt x="5262" y="7988"/>
                    <a:pt x="5275" y="7986"/>
                    <a:pt x="5287" y="7986"/>
                  </a:cubicBezTo>
                  <a:cubicBezTo>
                    <a:pt x="5299" y="7986"/>
                    <a:pt x="5310" y="7988"/>
                    <a:pt x="5319" y="7991"/>
                  </a:cubicBezTo>
                  <a:lnTo>
                    <a:pt x="5319" y="8016"/>
                  </a:lnTo>
                  <a:lnTo>
                    <a:pt x="5332" y="8035"/>
                  </a:lnTo>
                  <a:cubicBezTo>
                    <a:pt x="5344" y="8003"/>
                    <a:pt x="5363" y="7972"/>
                    <a:pt x="5376" y="7941"/>
                  </a:cubicBezTo>
                  <a:cubicBezTo>
                    <a:pt x="5413" y="7972"/>
                    <a:pt x="5439" y="8003"/>
                    <a:pt x="5457" y="8048"/>
                  </a:cubicBezTo>
                  <a:lnTo>
                    <a:pt x="5457" y="8054"/>
                  </a:lnTo>
                  <a:lnTo>
                    <a:pt x="5464" y="8048"/>
                  </a:lnTo>
                  <a:cubicBezTo>
                    <a:pt x="5470" y="8010"/>
                    <a:pt x="5476" y="7972"/>
                    <a:pt x="5489" y="7941"/>
                  </a:cubicBezTo>
                  <a:cubicBezTo>
                    <a:pt x="5495" y="7972"/>
                    <a:pt x="5495" y="8016"/>
                    <a:pt x="5533" y="8029"/>
                  </a:cubicBezTo>
                  <a:lnTo>
                    <a:pt x="5533" y="7928"/>
                  </a:lnTo>
                  <a:cubicBezTo>
                    <a:pt x="5539" y="7953"/>
                    <a:pt x="5539" y="7972"/>
                    <a:pt x="5539" y="7997"/>
                  </a:cubicBezTo>
                  <a:cubicBezTo>
                    <a:pt x="5556" y="7985"/>
                    <a:pt x="5574" y="7978"/>
                    <a:pt x="5593" y="7978"/>
                  </a:cubicBezTo>
                  <a:cubicBezTo>
                    <a:pt x="5602" y="7978"/>
                    <a:pt x="5612" y="7980"/>
                    <a:pt x="5621" y="7985"/>
                  </a:cubicBezTo>
                  <a:lnTo>
                    <a:pt x="5627" y="8010"/>
                  </a:lnTo>
                  <a:lnTo>
                    <a:pt x="5640" y="8029"/>
                  </a:lnTo>
                  <a:lnTo>
                    <a:pt x="5671" y="8010"/>
                  </a:lnTo>
                  <a:cubicBezTo>
                    <a:pt x="5684" y="8022"/>
                    <a:pt x="5690" y="8035"/>
                    <a:pt x="5703" y="8041"/>
                  </a:cubicBezTo>
                  <a:cubicBezTo>
                    <a:pt x="5703" y="8016"/>
                    <a:pt x="5697" y="7997"/>
                    <a:pt x="5690" y="7972"/>
                  </a:cubicBezTo>
                  <a:lnTo>
                    <a:pt x="5690" y="7972"/>
                  </a:lnTo>
                  <a:lnTo>
                    <a:pt x="5722" y="8003"/>
                  </a:lnTo>
                  <a:cubicBezTo>
                    <a:pt x="5728" y="8005"/>
                    <a:pt x="5733" y="8006"/>
                    <a:pt x="5739" y="8006"/>
                  </a:cubicBezTo>
                  <a:cubicBezTo>
                    <a:pt x="5763" y="8006"/>
                    <a:pt x="5784" y="7989"/>
                    <a:pt x="5800" y="7968"/>
                  </a:cubicBezTo>
                  <a:lnTo>
                    <a:pt x="5800" y="7968"/>
                  </a:lnTo>
                  <a:cubicBezTo>
                    <a:pt x="5786" y="7990"/>
                    <a:pt x="5777" y="8015"/>
                    <a:pt x="5772" y="8035"/>
                  </a:cubicBezTo>
                  <a:lnTo>
                    <a:pt x="5810" y="8048"/>
                  </a:lnTo>
                  <a:cubicBezTo>
                    <a:pt x="5829" y="8035"/>
                    <a:pt x="5848" y="8016"/>
                    <a:pt x="5867" y="7997"/>
                  </a:cubicBezTo>
                  <a:lnTo>
                    <a:pt x="5867" y="7997"/>
                  </a:lnTo>
                  <a:cubicBezTo>
                    <a:pt x="5854" y="8029"/>
                    <a:pt x="5848" y="8060"/>
                    <a:pt x="5848" y="8092"/>
                  </a:cubicBezTo>
                  <a:cubicBezTo>
                    <a:pt x="5852" y="8092"/>
                    <a:pt x="5856" y="8093"/>
                    <a:pt x="5860" y="8093"/>
                  </a:cubicBezTo>
                  <a:cubicBezTo>
                    <a:pt x="5887" y="8093"/>
                    <a:pt x="5912" y="8075"/>
                    <a:pt x="5923" y="8048"/>
                  </a:cubicBezTo>
                  <a:cubicBezTo>
                    <a:pt x="5933" y="8063"/>
                    <a:pt x="5948" y="8082"/>
                    <a:pt x="5966" y="8082"/>
                  </a:cubicBezTo>
                  <a:cubicBezTo>
                    <a:pt x="5971" y="8082"/>
                    <a:pt x="5975" y="8081"/>
                    <a:pt x="5980" y="8079"/>
                  </a:cubicBezTo>
                  <a:cubicBezTo>
                    <a:pt x="5999" y="8073"/>
                    <a:pt x="6018" y="8066"/>
                    <a:pt x="6030" y="8048"/>
                  </a:cubicBezTo>
                  <a:cubicBezTo>
                    <a:pt x="6049" y="8092"/>
                    <a:pt x="6106" y="8079"/>
                    <a:pt x="6143" y="8098"/>
                  </a:cubicBezTo>
                  <a:lnTo>
                    <a:pt x="6175" y="8085"/>
                  </a:lnTo>
                  <a:cubicBezTo>
                    <a:pt x="6183" y="8086"/>
                    <a:pt x="6191" y="8087"/>
                    <a:pt x="6198" y="8087"/>
                  </a:cubicBezTo>
                  <a:cubicBezTo>
                    <a:pt x="6234" y="8087"/>
                    <a:pt x="6269" y="8076"/>
                    <a:pt x="6295" y="8060"/>
                  </a:cubicBezTo>
                  <a:cubicBezTo>
                    <a:pt x="6257" y="8029"/>
                    <a:pt x="6219" y="7997"/>
                    <a:pt x="6181" y="7978"/>
                  </a:cubicBezTo>
                  <a:lnTo>
                    <a:pt x="6181" y="7978"/>
                  </a:lnTo>
                  <a:cubicBezTo>
                    <a:pt x="6204" y="7988"/>
                    <a:pt x="6231" y="7993"/>
                    <a:pt x="6258" y="7993"/>
                  </a:cubicBezTo>
                  <a:cubicBezTo>
                    <a:pt x="6268" y="7993"/>
                    <a:pt x="6278" y="7993"/>
                    <a:pt x="6288" y="7991"/>
                  </a:cubicBezTo>
                  <a:cubicBezTo>
                    <a:pt x="6276" y="7959"/>
                    <a:pt x="6263" y="7928"/>
                    <a:pt x="6250" y="7896"/>
                  </a:cubicBezTo>
                  <a:lnTo>
                    <a:pt x="6250" y="7896"/>
                  </a:lnTo>
                  <a:cubicBezTo>
                    <a:pt x="6269" y="7915"/>
                    <a:pt x="6288" y="7941"/>
                    <a:pt x="6301" y="7966"/>
                  </a:cubicBezTo>
                  <a:lnTo>
                    <a:pt x="6332" y="7959"/>
                  </a:lnTo>
                  <a:cubicBezTo>
                    <a:pt x="6339" y="7934"/>
                    <a:pt x="6351" y="7915"/>
                    <a:pt x="6370" y="7890"/>
                  </a:cubicBezTo>
                  <a:lnTo>
                    <a:pt x="6370" y="7997"/>
                  </a:lnTo>
                  <a:lnTo>
                    <a:pt x="6376" y="8010"/>
                  </a:lnTo>
                  <a:cubicBezTo>
                    <a:pt x="6408" y="7997"/>
                    <a:pt x="6389" y="7947"/>
                    <a:pt x="6395" y="7915"/>
                  </a:cubicBezTo>
                  <a:lnTo>
                    <a:pt x="6395" y="7915"/>
                  </a:lnTo>
                  <a:cubicBezTo>
                    <a:pt x="6412" y="7938"/>
                    <a:pt x="6419" y="7980"/>
                    <a:pt x="6451" y="7980"/>
                  </a:cubicBezTo>
                  <a:cubicBezTo>
                    <a:pt x="6455" y="7980"/>
                    <a:pt x="6460" y="7980"/>
                    <a:pt x="6464" y="7978"/>
                  </a:cubicBezTo>
                  <a:lnTo>
                    <a:pt x="6446" y="7928"/>
                  </a:lnTo>
                  <a:lnTo>
                    <a:pt x="6446" y="7928"/>
                  </a:lnTo>
                  <a:cubicBezTo>
                    <a:pt x="6471" y="7941"/>
                    <a:pt x="6496" y="7953"/>
                    <a:pt x="6521" y="7966"/>
                  </a:cubicBezTo>
                  <a:lnTo>
                    <a:pt x="6584" y="7922"/>
                  </a:lnTo>
                  <a:lnTo>
                    <a:pt x="6584" y="7966"/>
                  </a:lnTo>
                  <a:lnTo>
                    <a:pt x="6597" y="7997"/>
                  </a:lnTo>
                  <a:cubicBezTo>
                    <a:pt x="6616" y="7991"/>
                    <a:pt x="6641" y="7978"/>
                    <a:pt x="6653" y="7959"/>
                  </a:cubicBezTo>
                  <a:cubicBezTo>
                    <a:pt x="6666" y="7947"/>
                    <a:pt x="6685" y="7928"/>
                    <a:pt x="6697" y="7915"/>
                  </a:cubicBezTo>
                  <a:cubicBezTo>
                    <a:pt x="6710" y="7922"/>
                    <a:pt x="6723" y="7934"/>
                    <a:pt x="6735" y="7941"/>
                  </a:cubicBezTo>
                  <a:cubicBezTo>
                    <a:pt x="6738" y="7942"/>
                    <a:pt x="6740" y="7942"/>
                    <a:pt x="6743" y="7942"/>
                  </a:cubicBezTo>
                  <a:cubicBezTo>
                    <a:pt x="6755" y="7942"/>
                    <a:pt x="6770" y="7934"/>
                    <a:pt x="6785" y="7934"/>
                  </a:cubicBezTo>
                  <a:lnTo>
                    <a:pt x="6811" y="7884"/>
                  </a:lnTo>
                  <a:cubicBezTo>
                    <a:pt x="6811" y="7915"/>
                    <a:pt x="6823" y="7947"/>
                    <a:pt x="6842" y="7978"/>
                  </a:cubicBezTo>
                  <a:cubicBezTo>
                    <a:pt x="6861" y="7953"/>
                    <a:pt x="6880" y="7934"/>
                    <a:pt x="6892" y="7909"/>
                  </a:cubicBezTo>
                  <a:lnTo>
                    <a:pt x="6892" y="7909"/>
                  </a:lnTo>
                  <a:cubicBezTo>
                    <a:pt x="6892" y="7928"/>
                    <a:pt x="6874" y="7953"/>
                    <a:pt x="6886" y="7972"/>
                  </a:cubicBezTo>
                  <a:cubicBezTo>
                    <a:pt x="6899" y="7972"/>
                    <a:pt x="6911" y="7959"/>
                    <a:pt x="6924" y="7953"/>
                  </a:cubicBezTo>
                  <a:cubicBezTo>
                    <a:pt x="6924" y="7978"/>
                    <a:pt x="6930" y="8003"/>
                    <a:pt x="6937" y="8029"/>
                  </a:cubicBezTo>
                  <a:cubicBezTo>
                    <a:pt x="6955" y="8010"/>
                    <a:pt x="6974" y="7991"/>
                    <a:pt x="6993" y="7978"/>
                  </a:cubicBezTo>
                  <a:cubicBezTo>
                    <a:pt x="6999" y="7997"/>
                    <a:pt x="7006" y="8016"/>
                    <a:pt x="7012" y="8041"/>
                  </a:cubicBezTo>
                  <a:cubicBezTo>
                    <a:pt x="7028" y="8030"/>
                    <a:pt x="7040" y="8015"/>
                    <a:pt x="7059" y="8015"/>
                  </a:cubicBezTo>
                  <a:cubicBezTo>
                    <a:pt x="7062" y="8015"/>
                    <a:pt x="7065" y="8015"/>
                    <a:pt x="7069" y="8016"/>
                  </a:cubicBezTo>
                  <a:cubicBezTo>
                    <a:pt x="7069" y="8022"/>
                    <a:pt x="7062" y="8041"/>
                    <a:pt x="7062" y="8048"/>
                  </a:cubicBezTo>
                  <a:lnTo>
                    <a:pt x="7056" y="8048"/>
                  </a:lnTo>
                  <a:lnTo>
                    <a:pt x="7081" y="8079"/>
                  </a:lnTo>
                  <a:cubicBezTo>
                    <a:pt x="7088" y="8060"/>
                    <a:pt x="7094" y="8041"/>
                    <a:pt x="7100" y="8029"/>
                  </a:cubicBezTo>
                  <a:cubicBezTo>
                    <a:pt x="7132" y="8029"/>
                    <a:pt x="7163" y="8016"/>
                    <a:pt x="7188" y="7991"/>
                  </a:cubicBezTo>
                  <a:lnTo>
                    <a:pt x="7188" y="7966"/>
                  </a:lnTo>
                  <a:lnTo>
                    <a:pt x="7251" y="7985"/>
                  </a:lnTo>
                  <a:lnTo>
                    <a:pt x="7251" y="7941"/>
                  </a:lnTo>
                  <a:cubicBezTo>
                    <a:pt x="7251" y="7959"/>
                    <a:pt x="7264" y="7985"/>
                    <a:pt x="7276" y="8003"/>
                  </a:cubicBezTo>
                  <a:lnTo>
                    <a:pt x="7314" y="7978"/>
                  </a:lnTo>
                  <a:lnTo>
                    <a:pt x="7333" y="8003"/>
                  </a:lnTo>
                  <a:lnTo>
                    <a:pt x="7352" y="7978"/>
                  </a:lnTo>
                  <a:cubicBezTo>
                    <a:pt x="7368" y="7981"/>
                    <a:pt x="7385" y="7983"/>
                    <a:pt x="7402" y="7983"/>
                  </a:cubicBezTo>
                  <a:cubicBezTo>
                    <a:pt x="7420" y="7983"/>
                    <a:pt x="7437" y="7981"/>
                    <a:pt x="7453" y="7978"/>
                  </a:cubicBezTo>
                  <a:cubicBezTo>
                    <a:pt x="7471" y="7966"/>
                    <a:pt x="7471" y="7941"/>
                    <a:pt x="7478" y="7922"/>
                  </a:cubicBezTo>
                  <a:lnTo>
                    <a:pt x="7459" y="7909"/>
                  </a:lnTo>
                  <a:lnTo>
                    <a:pt x="7509" y="7890"/>
                  </a:lnTo>
                  <a:lnTo>
                    <a:pt x="7490" y="7852"/>
                  </a:lnTo>
                  <a:lnTo>
                    <a:pt x="7522" y="7852"/>
                  </a:lnTo>
                  <a:cubicBezTo>
                    <a:pt x="7560" y="7834"/>
                    <a:pt x="7566" y="7783"/>
                    <a:pt x="7604" y="7758"/>
                  </a:cubicBezTo>
                  <a:cubicBezTo>
                    <a:pt x="7586" y="7754"/>
                    <a:pt x="7565" y="7749"/>
                    <a:pt x="7545" y="7749"/>
                  </a:cubicBezTo>
                  <a:cubicBezTo>
                    <a:pt x="7537" y="7749"/>
                    <a:pt x="7529" y="7750"/>
                    <a:pt x="7522" y="7752"/>
                  </a:cubicBezTo>
                  <a:lnTo>
                    <a:pt x="7541" y="7720"/>
                  </a:lnTo>
                  <a:lnTo>
                    <a:pt x="7509" y="7714"/>
                  </a:lnTo>
                  <a:lnTo>
                    <a:pt x="7522" y="7682"/>
                  </a:lnTo>
                  <a:lnTo>
                    <a:pt x="7484" y="7664"/>
                  </a:lnTo>
                  <a:cubicBezTo>
                    <a:pt x="7497" y="7651"/>
                    <a:pt x="7516" y="7638"/>
                    <a:pt x="7516" y="7620"/>
                  </a:cubicBezTo>
                  <a:cubicBezTo>
                    <a:pt x="7509" y="7601"/>
                    <a:pt x="7497" y="7601"/>
                    <a:pt x="7490" y="7588"/>
                  </a:cubicBezTo>
                  <a:cubicBezTo>
                    <a:pt x="7490" y="7563"/>
                    <a:pt x="7490" y="7531"/>
                    <a:pt x="7484" y="7506"/>
                  </a:cubicBezTo>
                  <a:cubicBezTo>
                    <a:pt x="7490" y="7494"/>
                    <a:pt x="7497" y="7475"/>
                    <a:pt x="7503" y="7462"/>
                  </a:cubicBezTo>
                  <a:cubicBezTo>
                    <a:pt x="7490" y="7443"/>
                    <a:pt x="7471" y="7431"/>
                    <a:pt x="7453" y="7424"/>
                  </a:cubicBezTo>
                  <a:lnTo>
                    <a:pt x="7434" y="7418"/>
                  </a:lnTo>
                  <a:cubicBezTo>
                    <a:pt x="7434" y="7399"/>
                    <a:pt x="7434" y="7380"/>
                    <a:pt x="7427" y="7368"/>
                  </a:cubicBezTo>
                  <a:lnTo>
                    <a:pt x="7459" y="7355"/>
                  </a:lnTo>
                  <a:lnTo>
                    <a:pt x="7459" y="7311"/>
                  </a:lnTo>
                  <a:lnTo>
                    <a:pt x="7503" y="7324"/>
                  </a:lnTo>
                  <a:lnTo>
                    <a:pt x="7528" y="7280"/>
                  </a:lnTo>
                  <a:lnTo>
                    <a:pt x="7560" y="7286"/>
                  </a:lnTo>
                  <a:lnTo>
                    <a:pt x="7560" y="7255"/>
                  </a:lnTo>
                  <a:lnTo>
                    <a:pt x="7541" y="7242"/>
                  </a:lnTo>
                  <a:lnTo>
                    <a:pt x="7585" y="7242"/>
                  </a:lnTo>
                  <a:cubicBezTo>
                    <a:pt x="7604" y="7166"/>
                    <a:pt x="7616" y="7085"/>
                    <a:pt x="7616" y="7009"/>
                  </a:cubicBezTo>
                  <a:cubicBezTo>
                    <a:pt x="7610" y="6952"/>
                    <a:pt x="7610" y="6902"/>
                    <a:pt x="7610" y="6852"/>
                  </a:cubicBezTo>
                  <a:cubicBezTo>
                    <a:pt x="7604" y="6789"/>
                    <a:pt x="7616" y="6726"/>
                    <a:pt x="7616" y="6663"/>
                  </a:cubicBezTo>
                  <a:cubicBezTo>
                    <a:pt x="7610" y="6524"/>
                    <a:pt x="7623" y="6386"/>
                    <a:pt x="7616" y="6254"/>
                  </a:cubicBezTo>
                  <a:cubicBezTo>
                    <a:pt x="7522" y="6241"/>
                    <a:pt x="7421" y="6254"/>
                    <a:pt x="7327" y="6235"/>
                  </a:cubicBezTo>
                  <a:cubicBezTo>
                    <a:pt x="7213" y="6229"/>
                    <a:pt x="7100" y="6222"/>
                    <a:pt x="6987" y="6222"/>
                  </a:cubicBezTo>
                  <a:cubicBezTo>
                    <a:pt x="6924" y="6216"/>
                    <a:pt x="6855" y="6210"/>
                    <a:pt x="6792" y="6210"/>
                  </a:cubicBezTo>
                  <a:cubicBezTo>
                    <a:pt x="6784" y="6212"/>
                    <a:pt x="6777" y="6212"/>
                    <a:pt x="6770" y="6212"/>
                  </a:cubicBezTo>
                  <a:cubicBezTo>
                    <a:pt x="6752" y="6212"/>
                    <a:pt x="6734" y="6208"/>
                    <a:pt x="6716" y="6203"/>
                  </a:cubicBezTo>
                  <a:cubicBezTo>
                    <a:pt x="6716" y="5927"/>
                    <a:pt x="6697" y="5650"/>
                    <a:pt x="6697" y="5373"/>
                  </a:cubicBezTo>
                  <a:cubicBezTo>
                    <a:pt x="6685" y="5241"/>
                    <a:pt x="6691" y="5108"/>
                    <a:pt x="6685" y="4976"/>
                  </a:cubicBezTo>
                  <a:cubicBezTo>
                    <a:pt x="6672" y="4926"/>
                    <a:pt x="6685" y="4869"/>
                    <a:pt x="6678" y="4819"/>
                  </a:cubicBezTo>
                  <a:cubicBezTo>
                    <a:pt x="6672" y="4775"/>
                    <a:pt x="6666" y="4737"/>
                    <a:pt x="6672" y="4693"/>
                  </a:cubicBezTo>
                  <a:cubicBezTo>
                    <a:pt x="6685" y="4684"/>
                    <a:pt x="6700" y="4682"/>
                    <a:pt x="6717" y="4682"/>
                  </a:cubicBezTo>
                  <a:cubicBezTo>
                    <a:pt x="6725" y="4682"/>
                    <a:pt x="6734" y="4682"/>
                    <a:pt x="6742" y="4682"/>
                  </a:cubicBezTo>
                  <a:cubicBezTo>
                    <a:pt x="6750" y="4682"/>
                    <a:pt x="6759" y="4682"/>
                    <a:pt x="6767" y="4680"/>
                  </a:cubicBezTo>
                  <a:cubicBezTo>
                    <a:pt x="6798" y="4680"/>
                    <a:pt x="6823" y="4643"/>
                    <a:pt x="6855" y="4636"/>
                  </a:cubicBezTo>
                  <a:cubicBezTo>
                    <a:pt x="6857" y="4636"/>
                    <a:pt x="6860" y="4636"/>
                    <a:pt x="6862" y="4636"/>
                  </a:cubicBezTo>
                  <a:cubicBezTo>
                    <a:pt x="6887" y="4636"/>
                    <a:pt x="6916" y="4658"/>
                    <a:pt x="6945" y="4658"/>
                  </a:cubicBezTo>
                  <a:cubicBezTo>
                    <a:pt x="6951" y="4658"/>
                    <a:pt x="6956" y="4657"/>
                    <a:pt x="6962" y="4655"/>
                  </a:cubicBezTo>
                  <a:cubicBezTo>
                    <a:pt x="6987" y="4630"/>
                    <a:pt x="7018" y="4611"/>
                    <a:pt x="7050" y="4599"/>
                  </a:cubicBezTo>
                  <a:cubicBezTo>
                    <a:pt x="7069" y="4605"/>
                    <a:pt x="7088" y="4605"/>
                    <a:pt x="7106" y="4605"/>
                  </a:cubicBezTo>
                  <a:cubicBezTo>
                    <a:pt x="7125" y="4592"/>
                    <a:pt x="7144" y="4580"/>
                    <a:pt x="7163" y="4567"/>
                  </a:cubicBezTo>
                  <a:cubicBezTo>
                    <a:pt x="7188" y="4555"/>
                    <a:pt x="7220" y="4567"/>
                    <a:pt x="7232" y="4536"/>
                  </a:cubicBezTo>
                  <a:cubicBezTo>
                    <a:pt x="7239" y="4515"/>
                    <a:pt x="7248" y="4511"/>
                    <a:pt x="7257" y="4511"/>
                  </a:cubicBezTo>
                  <a:cubicBezTo>
                    <a:pt x="7261" y="4511"/>
                    <a:pt x="7265" y="4512"/>
                    <a:pt x="7269" y="4512"/>
                  </a:cubicBezTo>
                  <a:cubicBezTo>
                    <a:pt x="7272" y="4512"/>
                    <a:pt x="7274" y="4512"/>
                    <a:pt x="7276" y="4510"/>
                  </a:cubicBezTo>
                  <a:cubicBezTo>
                    <a:pt x="7276" y="4498"/>
                    <a:pt x="7270" y="4492"/>
                    <a:pt x="7264" y="4479"/>
                  </a:cubicBezTo>
                  <a:cubicBezTo>
                    <a:pt x="7264" y="4466"/>
                    <a:pt x="7270" y="4454"/>
                    <a:pt x="7276" y="4441"/>
                  </a:cubicBezTo>
                  <a:lnTo>
                    <a:pt x="7333" y="4410"/>
                  </a:lnTo>
                  <a:lnTo>
                    <a:pt x="7333" y="4315"/>
                  </a:lnTo>
                  <a:lnTo>
                    <a:pt x="7371" y="4315"/>
                  </a:lnTo>
                  <a:cubicBezTo>
                    <a:pt x="7387" y="4305"/>
                    <a:pt x="7398" y="4281"/>
                    <a:pt x="7416" y="4281"/>
                  </a:cubicBezTo>
                  <a:cubicBezTo>
                    <a:pt x="7420" y="4281"/>
                    <a:pt x="7423" y="4282"/>
                    <a:pt x="7427" y="4284"/>
                  </a:cubicBezTo>
                  <a:cubicBezTo>
                    <a:pt x="7431" y="4287"/>
                    <a:pt x="7434" y="4288"/>
                    <a:pt x="7438" y="4288"/>
                  </a:cubicBezTo>
                  <a:cubicBezTo>
                    <a:pt x="7454" y="4288"/>
                    <a:pt x="7467" y="4257"/>
                    <a:pt x="7488" y="4257"/>
                  </a:cubicBezTo>
                  <a:cubicBezTo>
                    <a:pt x="7490" y="4257"/>
                    <a:pt x="7493" y="4257"/>
                    <a:pt x="7497" y="4259"/>
                  </a:cubicBezTo>
                  <a:cubicBezTo>
                    <a:pt x="7500" y="4260"/>
                    <a:pt x="7503" y="4260"/>
                    <a:pt x="7506" y="4260"/>
                  </a:cubicBezTo>
                  <a:cubicBezTo>
                    <a:pt x="7524" y="4260"/>
                    <a:pt x="7531" y="4244"/>
                    <a:pt x="7547" y="4227"/>
                  </a:cubicBezTo>
                  <a:lnTo>
                    <a:pt x="7578" y="4227"/>
                  </a:lnTo>
                  <a:cubicBezTo>
                    <a:pt x="7597" y="4215"/>
                    <a:pt x="7610" y="4196"/>
                    <a:pt x="7635" y="4196"/>
                  </a:cubicBezTo>
                  <a:cubicBezTo>
                    <a:pt x="7637" y="4196"/>
                    <a:pt x="7639" y="4196"/>
                    <a:pt x="7641" y="4196"/>
                  </a:cubicBezTo>
                  <a:cubicBezTo>
                    <a:pt x="7661" y="4196"/>
                    <a:pt x="7669" y="4164"/>
                    <a:pt x="7692" y="4164"/>
                  </a:cubicBezTo>
                  <a:lnTo>
                    <a:pt x="7730" y="4171"/>
                  </a:lnTo>
                  <a:cubicBezTo>
                    <a:pt x="7742" y="4158"/>
                    <a:pt x="7755" y="4145"/>
                    <a:pt x="7774" y="4133"/>
                  </a:cubicBezTo>
                  <a:cubicBezTo>
                    <a:pt x="7778" y="4128"/>
                    <a:pt x="7785" y="4127"/>
                    <a:pt x="7794" y="4127"/>
                  </a:cubicBezTo>
                  <a:cubicBezTo>
                    <a:pt x="7803" y="4127"/>
                    <a:pt x="7813" y="4128"/>
                    <a:pt x="7822" y="4128"/>
                  </a:cubicBezTo>
                  <a:cubicBezTo>
                    <a:pt x="7827" y="4128"/>
                    <a:pt x="7832" y="4128"/>
                    <a:pt x="7837" y="4127"/>
                  </a:cubicBezTo>
                  <a:cubicBezTo>
                    <a:pt x="7849" y="4108"/>
                    <a:pt x="7868" y="4089"/>
                    <a:pt x="7893" y="4070"/>
                  </a:cubicBezTo>
                  <a:cubicBezTo>
                    <a:pt x="7906" y="4076"/>
                    <a:pt x="7918" y="4076"/>
                    <a:pt x="7937" y="4082"/>
                  </a:cubicBezTo>
                  <a:cubicBezTo>
                    <a:pt x="7956" y="4064"/>
                    <a:pt x="7969" y="4038"/>
                    <a:pt x="7988" y="4013"/>
                  </a:cubicBezTo>
                  <a:cubicBezTo>
                    <a:pt x="8000" y="4016"/>
                    <a:pt x="8011" y="4018"/>
                    <a:pt x="8021" y="4018"/>
                  </a:cubicBezTo>
                  <a:cubicBezTo>
                    <a:pt x="8032" y="4018"/>
                    <a:pt x="8041" y="4016"/>
                    <a:pt x="8050" y="4013"/>
                  </a:cubicBezTo>
                  <a:cubicBezTo>
                    <a:pt x="8069" y="3994"/>
                    <a:pt x="8088" y="3975"/>
                    <a:pt x="8101" y="3957"/>
                  </a:cubicBezTo>
                  <a:lnTo>
                    <a:pt x="8170" y="3957"/>
                  </a:lnTo>
                  <a:cubicBezTo>
                    <a:pt x="8189" y="3938"/>
                    <a:pt x="8202" y="3919"/>
                    <a:pt x="8220" y="3900"/>
                  </a:cubicBezTo>
                  <a:lnTo>
                    <a:pt x="8290" y="3900"/>
                  </a:lnTo>
                  <a:cubicBezTo>
                    <a:pt x="8309" y="3881"/>
                    <a:pt x="8321" y="3862"/>
                    <a:pt x="8340" y="3843"/>
                  </a:cubicBezTo>
                  <a:cubicBezTo>
                    <a:pt x="8348" y="3839"/>
                    <a:pt x="8357" y="3838"/>
                    <a:pt x="8365" y="3838"/>
                  </a:cubicBezTo>
                  <a:cubicBezTo>
                    <a:pt x="8382" y="3838"/>
                    <a:pt x="8399" y="3843"/>
                    <a:pt x="8416" y="3843"/>
                  </a:cubicBezTo>
                  <a:cubicBezTo>
                    <a:pt x="8434" y="3818"/>
                    <a:pt x="8453" y="3799"/>
                    <a:pt x="8472" y="3780"/>
                  </a:cubicBezTo>
                  <a:cubicBezTo>
                    <a:pt x="8485" y="3784"/>
                    <a:pt x="8496" y="3785"/>
                    <a:pt x="8507" y="3785"/>
                  </a:cubicBezTo>
                  <a:cubicBezTo>
                    <a:pt x="8518" y="3785"/>
                    <a:pt x="8529" y="3784"/>
                    <a:pt x="8541" y="3780"/>
                  </a:cubicBezTo>
                  <a:cubicBezTo>
                    <a:pt x="8560" y="3768"/>
                    <a:pt x="8573" y="3743"/>
                    <a:pt x="8598" y="3724"/>
                  </a:cubicBezTo>
                  <a:cubicBezTo>
                    <a:pt x="8617" y="3724"/>
                    <a:pt x="8642" y="3724"/>
                    <a:pt x="8661" y="3730"/>
                  </a:cubicBezTo>
                  <a:cubicBezTo>
                    <a:pt x="8692" y="3705"/>
                    <a:pt x="8718" y="3673"/>
                    <a:pt x="8730" y="3636"/>
                  </a:cubicBezTo>
                  <a:cubicBezTo>
                    <a:pt x="8737" y="3598"/>
                    <a:pt x="8781" y="3573"/>
                    <a:pt x="8781" y="3535"/>
                  </a:cubicBezTo>
                  <a:cubicBezTo>
                    <a:pt x="8806" y="3503"/>
                    <a:pt x="8818" y="3466"/>
                    <a:pt x="8812" y="3422"/>
                  </a:cubicBezTo>
                  <a:cubicBezTo>
                    <a:pt x="8825" y="3409"/>
                    <a:pt x="8831" y="3396"/>
                    <a:pt x="8837" y="3384"/>
                  </a:cubicBezTo>
                  <a:cubicBezTo>
                    <a:pt x="8816" y="3378"/>
                    <a:pt x="8794" y="3364"/>
                    <a:pt x="8768" y="3364"/>
                  </a:cubicBezTo>
                  <a:cubicBezTo>
                    <a:pt x="8764" y="3364"/>
                    <a:pt x="8760" y="3364"/>
                    <a:pt x="8755" y="3365"/>
                  </a:cubicBezTo>
                  <a:cubicBezTo>
                    <a:pt x="8730" y="3378"/>
                    <a:pt x="8692" y="3403"/>
                    <a:pt x="8661" y="3415"/>
                  </a:cubicBezTo>
                  <a:cubicBezTo>
                    <a:pt x="8548" y="3447"/>
                    <a:pt x="8434" y="3472"/>
                    <a:pt x="8321" y="3491"/>
                  </a:cubicBezTo>
                  <a:cubicBezTo>
                    <a:pt x="8309" y="3491"/>
                    <a:pt x="8290" y="3503"/>
                    <a:pt x="8277" y="3516"/>
                  </a:cubicBezTo>
                  <a:lnTo>
                    <a:pt x="8239" y="3503"/>
                  </a:lnTo>
                  <a:cubicBezTo>
                    <a:pt x="8176" y="3516"/>
                    <a:pt x="8107" y="3522"/>
                    <a:pt x="8038" y="3535"/>
                  </a:cubicBezTo>
                  <a:cubicBezTo>
                    <a:pt x="7887" y="3579"/>
                    <a:pt x="7730" y="3573"/>
                    <a:pt x="7578" y="3592"/>
                  </a:cubicBezTo>
                  <a:cubicBezTo>
                    <a:pt x="7514" y="3592"/>
                    <a:pt x="7450" y="3605"/>
                    <a:pt x="7386" y="3605"/>
                  </a:cubicBezTo>
                  <a:cubicBezTo>
                    <a:pt x="7362" y="3605"/>
                    <a:pt x="7338" y="3603"/>
                    <a:pt x="7314" y="3598"/>
                  </a:cubicBezTo>
                  <a:cubicBezTo>
                    <a:pt x="7257" y="3598"/>
                    <a:pt x="7207" y="3592"/>
                    <a:pt x="7157" y="3585"/>
                  </a:cubicBezTo>
                  <a:cubicBezTo>
                    <a:pt x="7150" y="3582"/>
                    <a:pt x="7142" y="3582"/>
                    <a:pt x="7135" y="3582"/>
                  </a:cubicBezTo>
                  <a:cubicBezTo>
                    <a:pt x="7121" y="3582"/>
                    <a:pt x="7108" y="3584"/>
                    <a:pt x="7096" y="3584"/>
                  </a:cubicBezTo>
                  <a:cubicBezTo>
                    <a:pt x="7085" y="3584"/>
                    <a:pt x="7076" y="3582"/>
                    <a:pt x="7069" y="3573"/>
                  </a:cubicBezTo>
                  <a:cubicBezTo>
                    <a:pt x="6974" y="3548"/>
                    <a:pt x="6874" y="3541"/>
                    <a:pt x="6773" y="3522"/>
                  </a:cubicBezTo>
                  <a:cubicBezTo>
                    <a:pt x="6697" y="3522"/>
                    <a:pt x="6616" y="3497"/>
                    <a:pt x="6534" y="3491"/>
                  </a:cubicBezTo>
                  <a:cubicBezTo>
                    <a:pt x="6458" y="3472"/>
                    <a:pt x="6364" y="3491"/>
                    <a:pt x="6288" y="3453"/>
                  </a:cubicBezTo>
                  <a:cubicBezTo>
                    <a:pt x="6244" y="3434"/>
                    <a:pt x="6200" y="3428"/>
                    <a:pt x="6156" y="3422"/>
                  </a:cubicBezTo>
                  <a:cubicBezTo>
                    <a:pt x="6143" y="3371"/>
                    <a:pt x="6143" y="3315"/>
                    <a:pt x="6143" y="3264"/>
                  </a:cubicBezTo>
                  <a:cubicBezTo>
                    <a:pt x="6137" y="3132"/>
                    <a:pt x="6143" y="3006"/>
                    <a:pt x="6143" y="2868"/>
                  </a:cubicBezTo>
                  <a:cubicBezTo>
                    <a:pt x="6143" y="2786"/>
                    <a:pt x="6131" y="2704"/>
                    <a:pt x="6137" y="2616"/>
                  </a:cubicBezTo>
                  <a:lnTo>
                    <a:pt x="6143" y="2603"/>
                  </a:lnTo>
                  <a:cubicBezTo>
                    <a:pt x="6200" y="2578"/>
                    <a:pt x="6250" y="2553"/>
                    <a:pt x="6307" y="2541"/>
                  </a:cubicBezTo>
                  <a:cubicBezTo>
                    <a:pt x="6317" y="2526"/>
                    <a:pt x="6330" y="2519"/>
                    <a:pt x="6343" y="2519"/>
                  </a:cubicBezTo>
                  <a:cubicBezTo>
                    <a:pt x="6348" y="2519"/>
                    <a:pt x="6353" y="2520"/>
                    <a:pt x="6357" y="2522"/>
                  </a:cubicBezTo>
                  <a:cubicBezTo>
                    <a:pt x="6395" y="2503"/>
                    <a:pt x="6433" y="2490"/>
                    <a:pt x="6471" y="2478"/>
                  </a:cubicBezTo>
                  <a:cubicBezTo>
                    <a:pt x="6480" y="2468"/>
                    <a:pt x="6493" y="2463"/>
                    <a:pt x="6504" y="2463"/>
                  </a:cubicBezTo>
                  <a:cubicBezTo>
                    <a:pt x="6508" y="2463"/>
                    <a:pt x="6511" y="2463"/>
                    <a:pt x="6515" y="2465"/>
                  </a:cubicBezTo>
                  <a:cubicBezTo>
                    <a:pt x="6534" y="2446"/>
                    <a:pt x="6553" y="2440"/>
                    <a:pt x="6578" y="2440"/>
                  </a:cubicBezTo>
                  <a:cubicBezTo>
                    <a:pt x="6584" y="2434"/>
                    <a:pt x="6597" y="2427"/>
                    <a:pt x="6603" y="2415"/>
                  </a:cubicBezTo>
                  <a:lnTo>
                    <a:pt x="6628" y="2427"/>
                  </a:lnTo>
                  <a:lnTo>
                    <a:pt x="6653" y="2396"/>
                  </a:lnTo>
                  <a:cubicBezTo>
                    <a:pt x="6660" y="2398"/>
                    <a:pt x="6666" y="2399"/>
                    <a:pt x="6671" y="2399"/>
                  </a:cubicBezTo>
                  <a:cubicBezTo>
                    <a:pt x="6695" y="2399"/>
                    <a:pt x="6712" y="2382"/>
                    <a:pt x="6738" y="2382"/>
                  </a:cubicBezTo>
                  <a:cubicBezTo>
                    <a:pt x="6741" y="2382"/>
                    <a:pt x="6744" y="2383"/>
                    <a:pt x="6748" y="2383"/>
                  </a:cubicBezTo>
                  <a:cubicBezTo>
                    <a:pt x="6754" y="2377"/>
                    <a:pt x="6760" y="2364"/>
                    <a:pt x="6767" y="2358"/>
                  </a:cubicBezTo>
                  <a:cubicBezTo>
                    <a:pt x="6823" y="2358"/>
                    <a:pt x="6867" y="2320"/>
                    <a:pt x="6924" y="2314"/>
                  </a:cubicBezTo>
                  <a:cubicBezTo>
                    <a:pt x="6930" y="2301"/>
                    <a:pt x="6930" y="2282"/>
                    <a:pt x="6937" y="2270"/>
                  </a:cubicBezTo>
                  <a:lnTo>
                    <a:pt x="6993" y="2270"/>
                  </a:lnTo>
                  <a:cubicBezTo>
                    <a:pt x="6999" y="2241"/>
                    <a:pt x="7015" y="2212"/>
                    <a:pt x="7047" y="2212"/>
                  </a:cubicBezTo>
                  <a:cubicBezTo>
                    <a:pt x="7050" y="2212"/>
                    <a:pt x="7053" y="2213"/>
                    <a:pt x="7056" y="2213"/>
                  </a:cubicBezTo>
                  <a:cubicBezTo>
                    <a:pt x="7075" y="2175"/>
                    <a:pt x="7094" y="2144"/>
                    <a:pt x="7113" y="2113"/>
                  </a:cubicBezTo>
                  <a:cubicBezTo>
                    <a:pt x="7138" y="2106"/>
                    <a:pt x="7163" y="2106"/>
                    <a:pt x="7182" y="2094"/>
                  </a:cubicBezTo>
                  <a:cubicBezTo>
                    <a:pt x="7195" y="2056"/>
                    <a:pt x="7239" y="2043"/>
                    <a:pt x="7257" y="2006"/>
                  </a:cubicBezTo>
                  <a:cubicBezTo>
                    <a:pt x="7302" y="2006"/>
                    <a:pt x="7333" y="1968"/>
                    <a:pt x="7327" y="1930"/>
                  </a:cubicBezTo>
                  <a:cubicBezTo>
                    <a:pt x="7346" y="1924"/>
                    <a:pt x="7364" y="1917"/>
                    <a:pt x="7383" y="1911"/>
                  </a:cubicBezTo>
                  <a:cubicBezTo>
                    <a:pt x="7402" y="1892"/>
                    <a:pt x="7409" y="1861"/>
                    <a:pt x="7421" y="1836"/>
                  </a:cubicBezTo>
                  <a:cubicBezTo>
                    <a:pt x="7440" y="1836"/>
                    <a:pt x="7465" y="1823"/>
                    <a:pt x="7484" y="1817"/>
                  </a:cubicBezTo>
                  <a:cubicBezTo>
                    <a:pt x="7503" y="1798"/>
                    <a:pt x="7516" y="1766"/>
                    <a:pt x="7522" y="1741"/>
                  </a:cubicBezTo>
                  <a:cubicBezTo>
                    <a:pt x="7547" y="1729"/>
                    <a:pt x="7578" y="1735"/>
                    <a:pt x="7597" y="1710"/>
                  </a:cubicBezTo>
                  <a:cubicBezTo>
                    <a:pt x="7610" y="1685"/>
                    <a:pt x="7616" y="1666"/>
                    <a:pt x="7629" y="1640"/>
                  </a:cubicBezTo>
                  <a:cubicBezTo>
                    <a:pt x="7648" y="1634"/>
                    <a:pt x="7667" y="1634"/>
                    <a:pt x="7685" y="1628"/>
                  </a:cubicBezTo>
                  <a:cubicBezTo>
                    <a:pt x="7704" y="1603"/>
                    <a:pt x="7711" y="1571"/>
                    <a:pt x="7736" y="1546"/>
                  </a:cubicBezTo>
                  <a:cubicBezTo>
                    <a:pt x="7748" y="1540"/>
                    <a:pt x="7767" y="1540"/>
                    <a:pt x="7786" y="1540"/>
                  </a:cubicBezTo>
                  <a:cubicBezTo>
                    <a:pt x="7805" y="1508"/>
                    <a:pt x="7824" y="1477"/>
                    <a:pt x="7843" y="1452"/>
                  </a:cubicBezTo>
                  <a:cubicBezTo>
                    <a:pt x="7862" y="1452"/>
                    <a:pt x="7887" y="1445"/>
                    <a:pt x="7906" y="1439"/>
                  </a:cubicBezTo>
                  <a:cubicBezTo>
                    <a:pt x="7918" y="1408"/>
                    <a:pt x="7931" y="1382"/>
                    <a:pt x="7950" y="1357"/>
                  </a:cubicBezTo>
                  <a:cubicBezTo>
                    <a:pt x="7969" y="1351"/>
                    <a:pt x="7988" y="1345"/>
                    <a:pt x="8006" y="1338"/>
                  </a:cubicBezTo>
                  <a:cubicBezTo>
                    <a:pt x="8032" y="1313"/>
                    <a:pt x="8050" y="1282"/>
                    <a:pt x="8063" y="1257"/>
                  </a:cubicBezTo>
                  <a:cubicBezTo>
                    <a:pt x="8088" y="1250"/>
                    <a:pt x="8113" y="1244"/>
                    <a:pt x="8132" y="1238"/>
                  </a:cubicBezTo>
                  <a:cubicBezTo>
                    <a:pt x="8145" y="1200"/>
                    <a:pt x="8170" y="1168"/>
                    <a:pt x="8189" y="1131"/>
                  </a:cubicBezTo>
                  <a:lnTo>
                    <a:pt x="8227" y="1099"/>
                  </a:lnTo>
                  <a:lnTo>
                    <a:pt x="8227" y="1061"/>
                  </a:lnTo>
                  <a:cubicBezTo>
                    <a:pt x="8195" y="1030"/>
                    <a:pt x="8189" y="973"/>
                    <a:pt x="8208" y="936"/>
                  </a:cubicBezTo>
                  <a:lnTo>
                    <a:pt x="8176" y="904"/>
                  </a:lnTo>
                  <a:cubicBezTo>
                    <a:pt x="8176" y="898"/>
                    <a:pt x="8176" y="892"/>
                    <a:pt x="8176" y="885"/>
                  </a:cubicBezTo>
                  <a:cubicBezTo>
                    <a:pt x="8189" y="873"/>
                    <a:pt x="8208" y="860"/>
                    <a:pt x="8202" y="841"/>
                  </a:cubicBezTo>
                  <a:cubicBezTo>
                    <a:pt x="8194" y="834"/>
                    <a:pt x="8186" y="831"/>
                    <a:pt x="8177" y="831"/>
                  </a:cubicBezTo>
                  <a:cubicBezTo>
                    <a:pt x="8158" y="831"/>
                    <a:pt x="8137" y="847"/>
                    <a:pt x="8120" y="860"/>
                  </a:cubicBezTo>
                  <a:cubicBezTo>
                    <a:pt x="8076" y="910"/>
                    <a:pt x="8019" y="948"/>
                    <a:pt x="7962" y="986"/>
                  </a:cubicBezTo>
                  <a:cubicBezTo>
                    <a:pt x="7786" y="1055"/>
                    <a:pt x="7610" y="1118"/>
                    <a:pt x="7427" y="1175"/>
                  </a:cubicBezTo>
                  <a:cubicBezTo>
                    <a:pt x="7358" y="1200"/>
                    <a:pt x="7295" y="1219"/>
                    <a:pt x="7226" y="1238"/>
                  </a:cubicBezTo>
                  <a:cubicBezTo>
                    <a:pt x="7163" y="1257"/>
                    <a:pt x="7100" y="1288"/>
                    <a:pt x="7037" y="1301"/>
                  </a:cubicBezTo>
                  <a:cubicBezTo>
                    <a:pt x="6968" y="1320"/>
                    <a:pt x="6886" y="1332"/>
                    <a:pt x="6811" y="1351"/>
                  </a:cubicBezTo>
                  <a:lnTo>
                    <a:pt x="6811" y="1332"/>
                  </a:lnTo>
                  <a:lnTo>
                    <a:pt x="6842" y="1320"/>
                  </a:lnTo>
                  <a:cubicBezTo>
                    <a:pt x="6855" y="1275"/>
                    <a:pt x="6892" y="1257"/>
                    <a:pt x="6911" y="1219"/>
                  </a:cubicBezTo>
                  <a:cubicBezTo>
                    <a:pt x="6924" y="1168"/>
                    <a:pt x="6911" y="1106"/>
                    <a:pt x="6880" y="1061"/>
                  </a:cubicBezTo>
                  <a:cubicBezTo>
                    <a:pt x="6880" y="1055"/>
                    <a:pt x="6880" y="1036"/>
                    <a:pt x="6880" y="1024"/>
                  </a:cubicBezTo>
                  <a:cubicBezTo>
                    <a:pt x="6861" y="1043"/>
                    <a:pt x="6830" y="1049"/>
                    <a:pt x="6804" y="1049"/>
                  </a:cubicBezTo>
                  <a:cubicBezTo>
                    <a:pt x="6785" y="1055"/>
                    <a:pt x="6773" y="1074"/>
                    <a:pt x="6773" y="1093"/>
                  </a:cubicBezTo>
                  <a:lnTo>
                    <a:pt x="6830" y="1093"/>
                  </a:lnTo>
                  <a:cubicBezTo>
                    <a:pt x="6861" y="1124"/>
                    <a:pt x="6855" y="1175"/>
                    <a:pt x="6823" y="1206"/>
                  </a:cubicBezTo>
                  <a:cubicBezTo>
                    <a:pt x="6819" y="1208"/>
                    <a:pt x="6815" y="1209"/>
                    <a:pt x="6811" y="1209"/>
                  </a:cubicBezTo>
                  <a:cubicBezTo>
                    <a:pt x="6802" y="1209"/>
                    <a:pt x="6794" y="1206"/>
                    <a:pt x="6785" y="1206"/>
                  </a:cubicBezTo>
                  <a:cubicBezTo>
                    <a:pt x="6767" y="1219"/>
                    <a:pt x="6748" y="1225"/>
                    <a:pt x="6729" y="1225"/>
                  </a:cubicBezTo>
                  <a:cubicBezTo>
                    <a:pt x="6565" y="1225"/>
                    <a:pt x="6408" y="1225"/>
                    <a:pt x="6244" y="1206"/>
                  </a:cubicBezTo>
                  <a:cubicBezTo>
                    <a:pt x="5967" y="1194"/>
                    <a:pt x="5697" y="1106"/>
                    <a:pt x="5432" y="1030"/>
                  </a:cubicBezTo>
                  <a:cubicBezTo>
                    <a:pt x="5388" y="1017"/>
                    <a:pt x="5350" y="1005"/>
                    <a:pt x="5306" y="986"/>
                  </a:cubicBezTo>
                  <a:cubicBezTo>
                    <a:pt x="5218" y="954"/>
                    <a:pt x="5130" y="923"/>
                    <a:pt x="5042" y="892"/>
                  </a:cubicBezTo>
                  <a:cubicBezTo>
                    <a:pt x="4922" y="854"/>
                    <a:pt x="4809" y="810"/>
                    <a:pt x="4690" y="766"/>
                  </a:cubicBezTo>
                  <a:cubicBezTo>
                    <a:pt x="4595" y="734"/>
                    <a:pt x="4507" y="696"/>
                    <a:pt x="4413" y="665"/>
                  </a:cubicBezTo>
                  <a:cubicBezTo>
                    <a:pt x="4331" y="627"/>
                    <a:pt x="4249" y="596"/>
                    <a:pt x="4161" y="577"/>
                  </a:cubicBezTo>
                  <a:cubicBezTo>
                    <a:pt x="4079" y="552"/>
                    <a:pt x="4004" y="527"/>
                    <a:pt x="3934" y="495"/>
                  </a:cubicBezTo>
                  <a:cubicBezTo>
                    <a:pt x="3909" y="489"/>
                    <a:pt x="3934" y="464"/>
                    <a:pt x="3941" y="457"/>
                  </a:cubicBezTo>
                  <a:cubicBezTo>
                    <a:pt x="3953" y="438"/>
                    <a:pt x="3966" y="407"/>
                    <a:pt x="3960" y="382"/>
                  </a:cubicBezTo>
                  <a:lnTo>
                    <a:pt x="3903" y="325"/>
                  </a:lnTo>
                  <a:cubicBezTo>
                    <a:pt x="3915" y="300"/>
                    <a:pt x="3941" y="287"/>
                    <a:pt x="3941" y="256"/>
                  </a:cubicBezTo>
                  <a:cubicBezTo>
                    <a:pt x="3941" y="224"/>
                    <a:pt x="3909" y="206"/>
                    <a:pt x="3903" y="174"/>
                  </a:cubicBezTo>
                  <a:cubicBezTo>
                    <a:pt x="3897" y="155"/>
                    <a:pt x="3884" y="130"/>
                    <a:pt x="3871" y="111"/>
                  </a:cubicBezTo>
                  <a:cubicBezTo>
                    <a:pt x="3865" y="73"/>
                    <a:pt x="3878" y="36"/>
                    <a:pt x="3871" y="4"/>
                  </a:cubicBezTo>
                  <a:cubicBezTo>
                    <a:pt x="3856" y="4"/>
                    <a:pt x="3838" y="1"/>
                    <a:pt x="38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495577" y="3713488"/>
              <a:ext cx="752976" cy="689418"/>
            </a:xfrm>
            <a:custGeom>
              <a:rect b="b" l="l" r="r" t="t"/>
              <a:pathLst>
                <a:path extrusionOk="0" h="8092" w="8838">
                  <a:moveTo>
                    <a:pt x="6092" y="2752"/>
                  </a:moveTo>
                  <a:cubicBezTo>
                    <a:pt x="6109" y="2752"/>
                    <a:pt x="6127" y="2762"/>
                    <a:pt x="6144" y="2767"/>
                  </a:cubicBezTo>
                  <a:cubicBezTo>
                    <a:pt x="6150" y="2861"/>
                    <a:pt x="6150" y="2955"/>
                    <a:pt x="6150" y="3050"/>
                  </a:cubicBezTo>
                  <a:cubicBezTo>
                    <a:pt x="6144" y="3056"/>
                    <a:pt x="6144" y="3062"/>
                    <a:pt x="6137" y="3062"/>
                  </a:cubicBezTo>
                  <a:lnTo>
                    <a:pt x="6005" y="3062"/>
                  </a:lnTo>
                  <a:cubicBezTo>
                    <a:pt x="5993" y="3037"/>
                    <a:pt x="5999" y="2999"/>
                    <a:pt x="5999" y="2968"/>
                  </a:cubicBezTo>
                  <a:lnTo>
                    <a:pt x="5993" y="2968"/>
                  </a:lnTo>
                  <a:cubicBezTo>
                    <a:pt x="5993" y="2905"/>
                    <a:pt x="5993" y="2842"/>
                    <a:pt x="5999" y="2779"/>
                  </a:cubicBezTo>
                  <a:cubicBezTo>
                    <a:pt x="6024" y="2779"/>
                    <a:pt x="6049" y="2773"/>
                    <a:pt x="6068" y="2760"/>
                  </a:cubicBezTo>
                  <a:cubicBezTo>
                    <a:pt x="6076" y="2754"/>
                    <a:pt x="6084" y="2752"/>
                    <a:pt x="6092" y="2752"/>
                  </a:cubicBezTo>
                  <a:close/>
                  <a:moveTo>
                    <a:pt x="6150" y="3081"/>
                  </a:moveTo>
                  <a:cubicBezTo>
                    <a:pt x="6163" y="3169"/>
                    <a:pt x="6144" y="3257"/>
                    <a:pt x="6150" y="3346"/>
                  </a:cubicBezTo>
                  <a:cubicBezTo>
                    <a:pt x="6119" y="3371"/>
                    <a:pt x="6074" y="3358"/>
                    <a:pt x="6037" y="3371"/>
                  </a:cubicBezTo>
                  <a:cubicBezTo>
                    <a:pt x="6033" y="3372"/>
                    <a:pt x="6030" y="3372"/>
                    <a:pt x="6027" y="3372"/>
                  </a:cubicBezTo>
                  <a:cubicBezTo>
                    <a:pt x="6012" y="3372"/>
                    <a:pt x="5999" y="3361"/>
                    <a:pt x="5999" y="3346"/>
                  </a:cubicBezTo>
                  <a:lnTo>
                    <a:pt x="5993" y="3346"/>
                  </a:lnTo>
                  <a:lnTo>
                    <a:pt x="5993" y="3088"/>
                  </a:lnTo>
                  <a:cubicBezTo>
                    <a:pt x="6049" y="3081"/>
                    <a:pt x="6100" y="3081"/>
                    <a:pt x="6150" y="3081"/>
                  </a:cubicBezTo>
                  <a:close/>
                  <a:moveTo>
                    <a:pt x="6479" y="3326"/>
                  </a:moveTo>
                  <a:cubicBezTo>
                    <a:pt x="6506" y="3326"/>
                    <a:pt x="6521" y="3354"/>
                    <a:pt x="6521" y="3377"/>
                  </a:cubicBezTo>
                  <a:cubicBezTo>
                    <a:pt x="6517" y="3377"/>
                    <a:pt x="6511" y="3378"/>
                    <a:pt x="6504" y="3378"/>
                  </a:cubicBezTo>
                  <a:cubicBezTo>
                    <a:pt x="6491" y="3378"/>
                    <a:pt x="6477" y="3375"/>
                    <a:pt x="6477" y="3358"/>
                  </a:cubicBezTo>
                  <a:lnTo>
                    <a:pt x="6471" y="3358"/>
                  </a:lnTo>
                  <a:lnTo>
                    <a:pt x="6471" y="3327"/>
                  </a:lnTo>
                  <a:cubicBezTo>
                    <a:pt x="6474" y="3326"/>
                    <a:pt x="6476" y="3326"/>
                    <a:pt x="6479" y="3326"/>
                  </a:cubicBezTo>
                  <a:close/>
                  <a:moveTo>
                    <a:pt x="6628" y="2741"/>
                  </a:moveTo>
                  <a:cubicBezTo>
                    <a:pt x="6672" y="2748"/>
                    <a:pt x="6723" y="2767"/>
                    <a:pt x="6761" y="2792"/>
                  </a:cubicBezTo>
                  <a:cubicBezTo>
                    <a:pt x="6761" y="2880"/>
                    <a:pt x="6767" y="2962"/>
                    <a:pt x="6767" y="3050"/>
                  </a:cubicBezTo>
                  <a:cubicBezTo>
                    <a:pt x="6773" y="3163"/>
                    <a:pt x="6779" y="3276"/>
                    <a:pt x="6773" y="3390"/>
                  </a:cubicBezTo>
                  <a:cubicBezTo>
                    <a:pt x="6754" y="3390"/>
                    <a:pt x="6742" y="3383"/>
                    <a:pt x="6729" y="3377"/>
                  </a:cubicBezTo>
                  <a:cubicBezTo>
                    <a:pt x="6635" y="3308"/>
                    <a:pt x="6540" y="3257"/>
                    <a:pt x="6452" y="3188"/>
                  </a:cubicBezTo>
                  <a:cubicBezTo>
                    <a:pt x="6458" y="3043"/>
                    <a:pt x="6452" y="2899"/>
                    <a:pt x="6458" y="2754"/>
                  </a:cubicBezTo>
                  <a:cubicBezTo>
                    <a:pt x="6471" y="2754"/>
                    <a:pt x="6484" y="2748"/>
                    <a:pt x="6502" y="2748"/>
                  </a:cubicBezTo>
                  <a:cubicBezTo>
                    <a:pt x="6514" y="2748"/>
                    <a:pt x="6540" y="2768"/>
                    <a:pt x="6563" y="2768"/>
                  </a:cubicBezTo>
                  <a:cubicBezTo>
                    <a:pt x="6566" y="2768"/>
                    <a:pt x="6569" y="2767"/>
                    <a:pt x="6572" y="2767"/>
                  </a:cubicBezTo>
                  <a:cubicBezTo>
                    <a:pt x="6597" y="2760"/>
                    <a:pt x="6603" y="2741"/>
                    <a:pt x="6628" y="2741"/>
                  </a:cubicBezTo>
                  <a:close/>
                  <a:moveTo>
                    <a:pt x="6580" y="3376"/>
                  </a:moveTo>
                  <a:cubicBezTo>
                    <a:pt x="6586" y="3376"/>
                    <a:pt x="6592" y="3378"/>
                    <a:pt x="6597" y="3383"/>
                  </a:cubicBezTo>
                  <a:cubicBezTo>
                    <a:pt x="6603" y="3402"/>
                    <a:pt x="6584" y="3409"/>
                    <a:pt x="6572" y="3409"/>
                  </a:cubicBezTo>
                  <a:lnTo>
                    <a:pt x="6565" y="3409"/>
                  </a:lnTo>
                  <a:cubicBezTo>
                    <a:pt x="6556" y="3390"/>
                    <a:pt x="6567" y="3376"/>
                    <a:pt x="6580" y="3376"/>
                  </a:cubicBezTo>
                  <a:close/>
                  <a:moveTo>
                    <a:pt x="4253" y="2728"/>
                  </a:moveTo>
                  <a:cubicBezTo>
                    <a:pt x="4279" y="2728"/>
                    <a:pt x="4296" y="2750"/>
                    <a:pt x="4319" y="2767"/>
                  </a:cubicBezTo>
                  <a:cubicBezTo>
                    <a:pt x="4344" y="2767"/>
                    <a:pt x="4363" y="2754"/>
                    <a:pt x="4388" y="2748"/>
                  </a:cubicBezTo>
                  <a:cubicBezTo>
                    <a:pt x="4413" y="2748"/>
                    <a:pt x="4432" y="2779"/>
                    <a:pt x="4457" y="2785"/>
                  </a:cubicBezTo>
                  <a:cubicBezTo>
                    <a:pt x="4476" y="2779"/>
                    <a:pt x="4501" y="2773"/>
                    <a:pt x="4526" y="2767"/>
                  </a:cubicBezTo>
                  <a:cubicBezTo>
                    <a:pt x="4539" y="2779"/>
                    <a:pt x="4558" y="2792"/>
                    <a:pt x="4570" y="2804"/>
                  </a:cubicBezTo>
                  <a:cubicBezTo>
                    <a:pt x="4589" y="2804"/>
                    <a:pt x="4608" y="2798"/>
                    <a:pt x="4627" y="2792"/>
                  </a:cubicBezTo>
                  <a:cubicBezTo>
                    <a:pt x="4633" y="2789"/>
                    <a:pt x="4638" y="2788"/>
                    <a:pt x="4644" y="2788"/>
                  </a:cubicBezTo>
                  <a:cubicBezTo>
                    <a:pt x="4667" y="2788"/>
                    <a:pt x="4690" y="2808"/>
                    <a:pt x="4712" y="2808"/>
                  </a:cubicBezTo>
                  <a:cubicBezTo>
                    <a:pt x="4719" y="2808"/>
                    <a:pt x="4727" y="2805"/>
                    <a:pt x="4734" y="2798"/>
                  </a:cubicBezTo>
                  <a:cubicBezTo>
                    <a:pt x="4750" y="2789"/>
                    <a:pt x="4767" y="2784"/>
                    <a:pt x="4783" y="2784"/>
                  </a:cubicBezTo>
                  <a:cubicBezTo>
                    <a:pt x="4800" y="2784"/>
                    <a:pt x="4816" y="2789"/>
                    <a:pt x="4828" y="2798"/>
                  </a:cubicBezTo>
                  <a:cubicBezTo>
                    <a:pt x="4835" y="2802"/>
                    <a:pt x="4841" y="2803"/>
                    <a:pt x="4847" y="2803"/>
                  </a:cubicBezTo>
                  <a:cubicBezTo>
                    <a:pt x="4870" y="2803"/>
                    <a:pt x="4891" y="2779"/>
                    <a:pt x="4916" y="2779"/>
                  </a:cubicBezTo>
                  <a:cubicBezTo>
                    <a:pt x="4935" y="2785"/>
                    <a:pt x="4954" y="2792"/>
                    <a:pt x="4973" y="2804"/>
                  </a:cubicBezTo>
                  <a:cubicBezTo>
                    <a:pt x="4996" y="2804"/>
                    <a:pt x="5019" y="2778"/>
                    <a:pt x="5042" y="2778"/>
                  </a:cubicBezTo>
                  <a:cubicBezTo>
                    <a:pt x="5044" y="2778"/>
                    <a:pt x="5046" y="2779"/>
                    <a:pt x="5049" y="2779"/>
                  </a:cubicBezTo>
                  <a:cubicBezTo>
                    <a:pt x="5067" y="2785"/>
                    <a:pt x="5086" y="2792"/>
                    <a:pt x="5105" y="2804"/>
                  </a:cubicBezTo>
                  <a:cubicBezTo>
                    <a:pt x="5124" y="2792"/>
                    <a:pt x="5149" y="2779"/>
                    <a:pt x="5174" y="2773"/>
                  </a:cubicBezTo>
                  <a:cubicBezTo>
                    <a:pt x="5193" y="2779"/>
                    <a:pt x="5212" y="2785"/>
                    <a:pt x="5231" y="2798"/>
                  </a:cubicBezTo>
                  <a:cubicBezTo>
                    <a:pt x="5256" y="2792"/>
                    <a:pt x="5281" y="2779"/>
                    <a:pt x="5300" y="2767"/>
                  </a:cubicBezTo>
                  <a:cubicBezTo>
                    <a:pt x="5319" y="2779"/>
                    <a:pt x="5338" y="2785"/>
                    <a:pt x="5357" y="2798"/>
                  </a:cubicBezTo>
                  <a:cubicBezTo>
                    <a:pt x="5361" y="2799"/>
                    <a:pt x="5364" y="2799"/>
                    <a:pt x="5367" y="2799"/>
                  </a:cubicBezTo>
                  <a:cubicBezTo>
                    <a:pt x="5386" y="2799"/>
                    <a:pt x="5397" y="2785"/>
                    <a:pt x="5414" y="2779"/>
                  </a:cubicBezTo>
                  <a:cubicBezTo>
                    <a:pt x="5418" y="2776"/>
                    <a:pt x="5424" y="2775"/>
                    <a:pt x="5430" y="2775"/>
                  </a:cubicBezTo>
                  <a:cubicBezTo>
                    <a:pt x="5450" y="2775"/>
                    <a:pt x="5476" y="2787"/>
                    <a:pt x="5495" y="2792"/>
                  </a:cubicBezTo>
                  <a:cubicBezTo>
                    <a:pt x="5497" y="2792"/>
                    <a:pt x="5499" y="2792"/>
                    <a:pt x="5501" y="2792"/>
                  </a:cubicBezTo>
                  <a:cubicBezTo>
                    <a:pt x="5523" y="2792"/>
                    <a:pt x="5544" y="2766"/>
                    <a:pt x="5565" y="2766"/>
                  </a:cubicBezTo>
                  <a:cubicBezTo>
                    <a:pt x="5567" y="2766"/>
                    <a:pt x="5569" y="2766"/>
                    <a:pt x="5571" y="2767"/>
                  </a:cubicBezTo>
                  <a:cubicBezTo>
                    <a:pt x="5590" y="2773"/>
                    <a:pt x="5609" y="2779"/>
                    <a:pt x="5628" y="2792"/>
                  </a:cubicBezTo>
                  <a:cubicBezTo>
                    <a:pt x="5653" y="2782"/>
                    <a:pt x="5679" y="2763"/>
                    <a:pt x="5704" y="2763"/>
                  </a:cubicBezTo>
                  <a:cubicBezTo>
                    <a:pt x="5710" y="2763"/>
                    <a:pt x="5716" y="2764"/>
                    <a:pt x="5722" y="2767"/>
                  </a:cubicBezTo>
                  <a:cubicBezTo>
                    <a:pt x="5754" y="2785"/>
                    <a:pt x="5741" y="2804"/>
                    <a:pt x="5741" y="2817"/>
                  </a:cubicBezTo>
                  <a:cubicBezTo>
                    <a:pt x="5741" y="2999"/>
                    <a:pt x="5747" y="3182"/>
                    <a:pt x="5747" y="3364"/>
                  </a:cubicBezTo>
                  <a:lnTo>
                    <a:pt x="5741" y="3364"/>
                  </a:lnTo>
                  <a:cubicBezTo>
                    <a:pt x="5731" y="3380"/>
                    <a:pt x="5717" y="3383"/>
                    <a:pt x="5702" y="3383"/>
                  </a:cubicBezTo>
                  <a:cubicBezTo>
                    <a:pt x="5691" y="3383"/>
                    <a:pt x="5680" y="3382"/>
                    <a:pt x="5669" y="3382"/>
                  </a:cubicBezTo>
                  <a:cubicBezTo>
                    <a:pt x="5663" y="3382"/>
                    <a:pt x="5658" y="3382"/>
                    <a:pt x="5653" y="3383"/>
                  </a:cubicBezTo>
                  <a:cubicBezTo>
                    <a:pt x="5571" y="3390"/>
                    <a:pt x="5489" y="3383"/>
                    <a:pt x="5401" y="3396"/>
                  </a:cubicBezTo>
                  <a:cubicBezTo>
                    <a:pt x="5377" y="3400"/>
                    <a:pt x="5352" y="3401"/>
                    <a:pt x="5327" y="3401"/>
                  </a:cubicBezTo>
                  <a:cubicBezTo>
                    <a:pt x="5300" y="3401"/>
                    <a:pt x="5273" y="3400"/>
                    <a:pt x="5247" y="3400"/>
                  </a:cubicBezTo>
                  <a:cubicBezTo>
                    <a:pt x="5214" y="3400"/>
                    <a:pt x="5181" y="3401"/>
                    <a:pt x="5149" y="3409"/>
                  </a:cubicBezTo>
                  <a:cubicBezTo>
                    <a:pt x="5093" y="3409"/>
                    <a:pt x="5036" y="3409"/>
                    <a:pt x="4979" y="3415"/>
                  </a:cubicBezTo>
                  <a:cubicBezTo>
                    <a:pt x="4935" y="3418"/>
                    <a:pt x="4891" y="3418"/>
                    <a:pt x="4847" y="3418"/>
                  </a:cubicBezTo>
                  <a:cubicBezTo>
                    <a:pt x="4803" y="3418"/>
                    <a:pt x="4759" y="3418"/>
                    <a:pt x="4715" y="3421"/>
                  </a:cubicBezTo>
                  <a:cubicBezTo>
                    <a:pt x="4696" y="3422"/>
                    <a:pt x="4678" y="3423"/>
                    <a:pt x="4660" y="3423"/>
                  </a:cubicBezTo>
                  <a:cubicBezTo>
                    <a:pt x="4610" y="3423"/>
                    <a:pt x="4563" y="3419"/>
                    <a:pt x="4515" y="3419"/>
                  </a:cubicBezTo>
                  <a:cubicBezTo>
                    <a:pt x="4498" y="3419"/>
                    <a:pt x="4481" y="3420"/>
                    <a:pt x="4463" y="3421"/>
                  </a:cubicBezTo>
                  <a:cubicBezTo>
                    <a:pt x="4422" y="3424"/>
                    <a:pt x="4385" y="3424"/>
                    <a:pt x="4348" y="3424"/>
                  </a:cubicBezTo>
                  <a:cubicBezTo>
                    <a:pt x="4311" y="3424"/>
                    <a:pt x="4274" y="3424"/>
                    <a:pt x="4237" y="3427"/>
                  </a:cubicBezTo>
                  <a:cubicBezTo>
                    <a:pt x="4230" y="3327"/>
                    <a:pt x="4237" y="3220"/>
                    <a:pt x="4237" y="3113"/>
                  </a:cubicBezTo>
                  <a:cubicBezTo>
                    <a:pt x="4230" y="3043"/>
                    <a:pt x="4237" y="2968"/>
                    <a:pt x="4237" y="2899"/>
                  </a:cubicBezTo>
                  <a:cubicBezTo>
                    <a:pt x="4237" y="2842"/>
                    <a:pt x="4237" y="2785"/>
                    <a:pt x="4243" y="2729"/>
                  </a:cubicBezTo>
                  <a:cubicBezTo>
                    <a:pt x="4246" y="2728"/>
                    <a:pt x="4250" y="2728"/>
                    <a:pt x="4253" y="2728"/>
                  </a:cubicBezTo>
                  <a:close/>
                  <a:moveTo>
                    <a:pt x="3208" y="2474"/>
                  </a:moveTo>
                  <a:cubicBezTo>
                    <a:pt x="3232" y="2474"/>
                    <a:pt x="3257" y="2485"/>
                    <a:pt x="3274" y="2502"/>
                  </a:cubicBezTo>
                  <a:cubicBezTo>
                    <a:pt x="3286" y="2704"/>
                    <a:pt x="3274" y="2905"/>
                    <a:pt x="3280" y="3106"/>
                  </a:cubicBezTo>
                  <a:cubicBezTo>
                    <a:pt x="3280" y="3182"/>
                    <a:pt x="3286" y="3257"/>
                    <a:pt x="3280" y="3333"/>
                  </a:cubicBezTo>
                  <a:cubicBezTo>
                    <a:pt x="3280" y="3364"/>
                    <a:pt x="3261" y="3390"/>
                    <a:pt x="3280" y="3415"/>
                  </a:cubicBezTo>
                  <a:cubicBezTo>
                    <a:pt x="3267" y="3421"/>
                    <a:pt x="3267" y="3434"/>
                    <a:pt x="3255" y="3434"/>
                  </a:cubicBezTo>
                  <a:lnTo>
                    <a:pt x="2921" y="3434"/>
                  </a:lnTo>
                  <a:cubicBezTo>
                    <a:pt x="2902" y="3434"/>
                    <a:pt x="2884" y="3427"/>
                    <a:pt x="2871" y="3415"/>
                  </a:cubicBezTo>
                  <a:cubicBezTo>
                    <a:pt x="2877" y="3327"/>
                    <a:pt x="2877" y="3245"/>
                    <a:pt x="2871" y="3157"/>
                  </a:cubicBezTo>
                  <a:cubicBezTo>
                    <a:pt x="2884" y="2987"/>
                    <a:pt x="2877" y="2817"/>
                    <a:pt x="2877" y="2641"/>
                  </a:cubicBezTo>
                  <a:cubicBezTo>
                    <a:pt x="2877" y="2628"/>
                    <a:pt x="2884" y="2615"/>
                    <a:pt x="2896" y="2603"/>
                  </a:cubicBezTo>
                  <a:cubicBezTo>
                    <a:pt x="2921" y="2603"/>
                    <a:pt x="2953" y="2597"/>
                    <a:pt x="2978" y="2590"/>
                  </a:cubicBezTo>
                  <a:cubicBezTo>
                    <a:pt x="2978" y="2578"/>
                    <a:pt x="2984" y="2565"/>
                    <a:pt x="3003" y="2559"/>
                  </a:cubicBezTo>
                  <a:cubicBezTo>
                    <a:pt x="3060" y="2534"/>
                    <a:pt x="3116" y="2509"/>
                    <a:pt x="3173" y="2483"/>
                  </a:cubicBezTo>
                  <a:cubicBezTo>
                    <a:pt x="3184" y="2477"/>
                    <a:pt x="3195" y="2474"/>
                    <a:pt x="3208" y="2474"/>
                  </a:cubicBezTo>
                  <a:close/>
                  <a:moveTo>
                    <a:pt x="3953" y="2785"/>
                  </a:moveTo>
                  <a:cubicBezTo>
                    <a:pt x="3972" y="2785"/>
                    <a:pt x="4010" y="2798"/>
                    <a:pt x="4004" y="2829"/>
                  </a:cubicBezTo>
                  <a:lnTo>
                    <a:pt x="4004" y="3434"/>
                  </a:lnTo>
                  <a:cubicBezTo>
                    <a:pt x="3972" y="3440"/>
                    <a:pt x="3947" y="3440"/>
                    <a:pt x="3916" y="3440"/>
                  </a:cubicBezTo>
                  <a:cubicBezTo>
                    <a:pt x="3903" y="3415"/>
                    <a:pt x="3903" y="3390"/>
                    <a:pt x="3903" y="3364"/>
                  </a:cubicBezTo>
                  <a:lnTo>
                    <a:pt x="3903" y="3043"/>
                  </a:lnTo>
                  <a:cubicBezTo>
                    <a:pt x="3903" y="2968"/>
                    <a:pt x="3909" y="2899"/>
                    <a:pt x="3903" y="2823"/>
                  </a:cubicBezTo>
                  <a:cubicBezTo>
                    <a:pt x="3916" y="2804"/>
                    <a:pt x="3935" y="2792"/>
                    <a:pt x="3953" y="2785"/>
                  </a:cubicBezTo>
                  <a:close/>
                  <a:moveTo>
                    <a:pt x="3553" y="2826"/>
                  </a:moveTo>
                  <a:cubicBezTo>
                    <a:pt x="3573" y="2826"/>
                    <a:pt x="3593" y="2843"/>
                    <a:pt x="3614" y="2848"/>
                  </a:cubicBezTo>
                  <a:cubicBezTo>
                    <a:pt x="3629" y="2864"/>
                    <a:pt x="3644" y="2883"/>
                    <a:pt x="3663" y="2883"/>
                  </a:cubicBezTo>
                  <a:cubicBezTo>
                    <a:pt x="3667" y="2883"/>
                    <a:pt x="3672" y="2882"/>
                    <a:pt x="3677" y="2880"/>
                  </a:cubicBezTo>
                  <a:cubicBezTo>
                    <a:pt x="3682" y="2879"/>
                    <a:pt x="3687" y="2878"/>
                    <a:pt x="3691" y="2878"/>
                  </a:cubicBezTo>
                  <a:cubicBezTo>
                    <a:pt x="3710" y="2878"/>
                    <a:pt x="3717" y="2889"/>
                    <a:pt x="3727" y="2905"/>
                  </a:cubicBezTo>
                  <a:lnTo>
                    <a:pt x="3727" y="3427"/>
                  </a:lnTo>
                  <a:cubicBezTo>
                    <a:pt x="3692" y="3435"/>
                    <a:pt x="3654" y="3441"/>
                    <a:pt x="3618" y="3441"/>
                  </a:cubicBezTo>
                  <a:cubicBezTo>
                    <a:pt x="3595" y="3441"/>
                    <a:pt x="3572" y="3438"/>
                    <a:pt x="3551" y="3434"/>
                  </a:cubicBezTo>
                  <a:cubicBezTo>
                    <a:pt x="3532" y="3434"/>
                    <a:pt x="3532" y="3409"/>
                    <a:pt x="3532" y="3390"/>
                  </a:cubicBezTo>
                  <a:cubicBezTo>
                    <a:pt x="3532" y="3207"/>
                    <a:pt x="3532" y="3018"/>
                    <a:pt x="3538" y="2829"/>
                  </a:cubicBezTo>
                  <a:cubicBezTo>
                    <a:pt x="3543" y="2827"/>
                    <a:pt x="3548" y="2826"/>
                    <a:pt x="3553" y="2826"/>
                  </a:cubicBezTo>
                  <a:close/>
                  <a:moveTo>
                    <a:pt x="2437" y="4466"/>
                  </a:moveTo>
                  <a:cubicBezTo>
                    <a:pt x="2456" y="4478"/>
                    <a:pt x="2449" y="4504"/>
                    <a:pt x="2449" y="4523"/>
                  </a:cubicBezTo>
                  <a:cubicBezTo>
                    <a:pt x="2449" y="4648"/>
                    <a:pt x="2437" y="4774"/>
                    <a:pt x="2449" y="4900"/>
                  </a:cubicBezTo>
                  <a:cubicBezTo>
                    <a:pt x="2443" y="5051"/>
                    <a:pt x="2456" y="5202"/>
                    <a:pt x="2443" y="5347"/>
                  </a:cubicBezTo>
                  <a:cubicBezTo>
                    <a:pt x="2430" y="5448"/>
                    <a:pt x="2424" y="5548"/>
                    <a:pt x="2430" y="5649"/>
                  </a:cubicBezTo>
                  <a:cubicBezTo>
                    <a:pt x="2424" y="5712"/>
                    <a:pt x="2430" y="5781"/>
                    <a:pt x="2424" y="5844"/>
                  </a:cubicBezTo>
                  <a:lnTo>
                    <a:pt x="2424" y="5850"/>
                  </a:lnTo>
                  <a:cubicBezTo>
                    <a:pt x="2393" y="5850"/>
                    <a:pt x="2405" y="5819"/>
                    <a:pt x="2399" y="5800"/>
                  </a:cubicBezTo>
                  <a:cubicBezTo>
                    <a:pt x="2393" y="5706"/>
                    <a:pt x="2399" y="5618"/>
                    <a:pt x="2405" y="5529"/>
                  </a:cubicBezTo>
                  <a:cubicBezTo>
                    <a:pt x="2405" y="5441"/>
                    <a:pt x="2405" y="5353"/>
                    <a:pt x="2412" y="5271"/>
                  </a:cubicBezTo>
                  <a:lnTo>
                    <a:pt x="2412" y="5133"/>
                  </a:lnTo>
                  <a:cubicBezTo>
                    <a:pt x="2430" y="4906"/>
                    <a:pt x="2412" y="4686"/>
                    <a:pt x="2437" y="4466"/>
                  </a:cubicBezTo>
                  <a:close/>
                  <a:moveTo>
                    <a:pt x="2881" y="4393"/>
                  </a:moveTo>
                  <a:cubicBezTo>
                    <a:pt x="2908" y="4393"/>
                    <a:pt x="2934" y="4401"/>
                    <a:pt x="2959" y="4416"/>
                  </a:cubicBezTo>
                  <a:cubicBezTo>
                    <a:pt x="2959" y="4434"/>
                    <a:pt x="2959" y="4453"/>
                    <a:pt x="2959" y="4466"/>
                  </a:cubicBezTo>
                  <a:cubicBezTo>
                    <a:pt x="2959" y="4743"/>
                    <a:pt x="2946" y="5020"/>
                    <a:pt x="2946" y="5290"/>
                  </a:cubicBezTo>
                  <a:cubicBezTo>
                    <a:pt x="2928" y="5479"/>
                    <a:pt x="2946" y="5674"/>
                    <a:pt x="2921" y="5863"/>
                  </a:cubicBezTo>
                  <a:cubicBezTo>
                    <a:pt x="2871" y="5863"/>
                    <a:pt x="2823" y="5860"/>
                    <a:pt x="2775" y="5860"/>
                  </a:cubicBezTo>
                  <a:cubicBezTo>
                    <a:pt x="2751" y="5860"/>
                    <a:pt x="2726" y="5861"/>
                    <a:pt x="2701" y="5863"/>
                  </a:cubicBezTo>
                  <a:cubicBezTo>
                    <a:pt x="2695" y="5630"/>
                    <a:pt x="2701" y="5397"/>
                    <a:pt x="2701" y="5171"/>
                  </a:cubicBezTo>
                  <a:cubicBezTo>
                    <a:pt x="2701" y="5064"/>
                    <a:pt x="2701" y="4957"/>
                    <a:pt x="2707" y="4850"/>
                  </a:cubicBezTo>
                  <a:cubicBezTo>
                    <a:pt x="2701" y="4768"/>
                    <a:pt x="2701" y="4686"/>
                    <a:pt x="2707" y="4611"/>
                  </a:cubicBezTo>
                  <a:cubicBezTo>
                    <a:pt x="2701" y="4554"/>
                    <a:pt x="2707" y="4504"/>
                    <a:pt x="2720" y="4453"/>
                  </a:cubicBezTo>
                  <a:cubicBezTo>
                    <a:pt x="2751" y="4453"/>
                    <a:pt x="2789" y="4447"/>
                    <a:pt x="2821" y="4441"/>
                  </a:cubicBezTo>
                  <a:lnTo>
                    <a:pt x="2821" y="4409"/>
                  </a:lnTo>
                  <a:cubicBezTo>
                    <a:pt x="2840" y="4398"/>
                    <a:pt x="2860" y="4393"/>
                    <a:pt x="2881" y="4393"/>
                  </a:cubicBezTo>
                  <a:close/>
                  <a:moveTo>
                    <a:pt x="6033" y="4748"/>
                  </a:moveTo>
                  <a:cubicBezTo>
                    <a:pt x="6068" y="4748"/>
                    <a:pt x="6099" y="4761"/>
                    <a:pt x="6125" y="4787"/>
                  </a:cubicBezTo>
                  <a:cubicBezTo>
                    <a:pt x="6131" y="4795"/>
                    <a:pt x="6139" y="4797"/>
                    <a:pt x="6148" y="4797"/>
                  </a:cubicBezTo>
                  <a:cubicBezTo>
                    <a:pt x="6163" y="4797"/>
                    <a:pt x="6181" y="4790"/>
                    <a:pt x="6196" y="4790"/>
                  </a:cubicBezTo>
                  <a:cubicBezTo>
                    <a:pt x="6208" y="4790"/>
                    <a:pt x="6219" y="4795"/>
                    <a:pt x="6226" y="4812"/>
                  </a:cubicBezTo>
                  <a:lnTo>
                    <a:pt x="6226" y="5271"/>
                  </a:lnTo>
                  <a:cubicBezTo>
                    <a:pt x="6238" y="5448"/>
                    <a:pt x="6219" y="5630"/>
                    <a:pt x="6226" y="5806"/>
                  </a:cubicBezTo>
                  <a:lnTo>
                    <a:pt x="6219" y="5806"/>
                  </a:lnTo>
                  <a:cubicBezTo>
                    <a:pt x="6219" y="5838"/>
                    <a:pt x="6232" y="5882"/>
                    <a:pt x="6194" y="5895"/>
                  </a:cubicBezTo>
                  <a:cubicBezTo>
                    <a:pt x="6187" y="5896"/>
                    <a:pt x="6178" y="5896"/>
                    <a:pt x="6169" y="5896"/>
                  </a:cubicBezTo>
                  <a:cubicBezTo>
                    <a:pt x="6134" y="5896"/>
                    <a:pt x="6091" y="5888"/>
                    <a:pt x="6056" y="5888"/>
                  </a:cubicBezTo>
                  <a:cubicBezTo>
                    <a:pt x="6044" y="5888"/>
                    <a:pt x="6031" y="5895"/>
                    <a:pt x="6020" y="5895"/>
                  </a:cubicBezTo>
                  <a:cubicBezTo>
                    <a:pt x="6013" y="5895"/>
                    <a:pt x="6008" y="5892"/>
                    <a:pt x="6005" y="5882"/>
                  </a:cubicBezTo>
                  <a:lnTo>
                    <a:pt x="6005" y="5177"/>
                  </a:lnTo>
                  <a:cubicBezTo>
                    <a:pt x="6005" y="5102"/>
                    <a:pt x="6005" y="5026"/>
                    <a:pt x="6012" y="4950"/>
                  </a:cubicBezTo>
                  <a:cubicBezTo>
                    <a:pt x="6018" y="4875"/>
                    <a:pt x="6005" y="4812"/>
                    <a:pt x="6012" y="4749"/>
                  </a:cubicBezTo>
                  <a:cubicBezTo>
                    <a:pt x="6019" y="4748"/>
                    <a:pt x="6026" y="4748"/>
                    <a:pt x="6033" y="4748"/>
                  </a:cubicBezTo>
                  <a:close/>
                  <a:moveTo>
                    <a:pt x="3962" y="5425"/>
                  </a:moveTo>
                  <a:cubicBezTo>
                    <a:pt x="3967" y="5425"/>
                    <a:pt x="3973" y="5426"/>
                    <a:pt x="3979" y="5429"/>
                  </a:cubicBezTo>
                  <a:cubicBezTo>
                    <a:pt x="3979" y="5567"/>
                    <a:pt x="3979" y="5706"/>
                    <a:pt x="3979" y="5844"/>
                  </a:cubicBezTo>
                  <a:cubicBezTo>
                    <a:pt x="3966" y="5951"/>
                    <a:pt x="3972" y="6064"/>
                    <a:pt x="3966" y="6178"/>
                  </a:cubicBezTo>
                  <a:lnTo>
                    <a:pt x="3708" y="6178"/>
                  </a:lnTo>
                  <a:cubicBezTo>
                    <a:pt x="3708" y="6020"/>
                    <a:pt x="3702" y="5863"/>
                    <a:pt x="3714" y="5706"/>
                  </a:cubicBezTo>
                  <a:cubicBezTo>
                    <a:pt x="3721" y="5668"/>
                    <a:pt x="3702" y="5624"/>
                    <a:pt x="3740" y="5599"/>
                  </a:cubicBezTo>
                  <a:cubicBezTo>
                    <a:pt x="3790" y="5548"/>
                    <a:pt x="3846" y="5504"/>
                    <a:pt x="3903" y="5454"/>
                  </a:cubicBezTo>
                  <a:cubicBezTo>
                    <a:pt x="3924" y="5444"/>
                    <a:pt x="3940" y="5425"/>
                    <a:pt x="3962" y="5425"/>
                  </a:cubicBezTo>
                  <a:close/>
                  <a:moveTo>
                    <a:pt x="4573" y="5231"/>
                  </a:moveTo>
                  <a:cubicBezTo>
                    <a:pt x="4606" y="5231"/>
                    <a:pt x="4640" y="5234"/>
                    <a:pt x="4671" y="5240"/>
                  </a:cubicBezTo>
                  <a:cubicBezTo>
                    <a:pt x="4721" y="5246"/>
                    <a:pt x="4765" y="5265"/>
                    <a:pt x="4809" y="5278"/>
                  </a:cubicBezTo>
                  <a:cubicBezTo>
                    <a:pt x="4866" y="5303"/>
                    <a:pt x="4916" y="5334"/>
                    <a:pt x="4967" y="5353"/>
                  </a:cubicBezTo>
                  <a:cubicBezTo>
                    <a:pt x="4998" y="5378"/>
                    <a:pt x="5023" y="5391"/>
                    <a:pt x="5055" y="5404"/>
                  </a:cubicBezTo>
                  <a:cubicBezTo>
                    <a:pt x="5099" y="5460"/>
                    <a:pt x="5168" y="5485"/>
                    <a:pt x="5219" y="5536"/>
                  </a:cubicBezTo>
                  <a:cubicBezTo>
                    <a:pt x="5307" y="5624"/>
                    <a:pt x="5388" y="5725"/>
                    <a:pt x="5458" y="5832"/>
                  </a:cubicBezTo>
                  <a:cubicBezTo>
                    <a:pt x="5477" y="5876"/>
                    <a:pt x="5521" y="5907"/>
                    <a:pt x="5514" y="5964"/>
                  </a:cubicBezTo>
                  <a:cubicBezTo>
                    <a:pt x="5514" y="6033"/>
                    <a:pt x="5514" y="6109"/>
                    <a:pt x="5502" y="6178"/>
                  </a:cubicBezTo>
                  <a:lnTo>
                    <a:pt x="4879" y="6178"/>
                  </a:lnTo>
                  <a:cubicBezTo>
                    <a:pt x="4879" y="6153"/>
                    <a:pt x="4885" y="6134"/>
                    <a:pt x="4904" y="6115"/>
                  </a:cubicBezTo>
                  <a:cubicBezTo>
                    <a:pt x="4904" y="6077"/>
                    <a:pt x="4898" y="6039"/>
                    <a:pt x="4879" y="6014"/>
                  </a:cubicBezTo>
                  <a:cubicBezTo>
                    <a:pt x="4866" y="6002"/>
                    <a:pt x="4850" y="5998"/>
                    <a:pt x="4834" y="5998"/>
                  </a:cubicBezTo>
                  <a:cubicBezTo>
                    <a:pt x="4817" y="5998"/>
                    <a:pt x="4800" y="6002"/>
                    <a:pt x="4784" y="6002"/>
                  </a:cubicBezTo>
                  <a:cubicBezTo>
                    <a:pt x="4778" y="6000"/>
                    <a:pt x="4773" y="6000"/>
                    <a:pt x="4767" y="6000"/>
                  </a:cubicBezTo>
                  <a:cubicBezTo>
                    <a:pt x="4719" y="6000"/>
                    <a:pt x="4685" y="6045"/>
                    <a:pt x="4696" y="6096"/>
                  </a:cubicBezTo>
                  <a:cubicBezTo>
                    <a:pt x="4702" y="6127"/>
                    <a:pt x="4740" y="6146"/>
                    <a:pt x="4747" y="6178"/>
                  </a:cubicBezTo>
                  <a:cubicBezTo>
                    <a:pt x="4675" y="6178"/>
                    <a:pt x="4604" y="6181"/>
                    <a:pt x="4533" y="6181"/>
                  </a:cubicBezTo>
                  <a:cubicBezTo>
                    <a:pt x="4497" y="6181"/>
                    <a:pt x="4461" y="6180"/>
                    <a:pt x="4426" y="6178"/>
                  </a:cubicBezTo>
                  <a:cubicBezTo>
                    <a:pt x="4413" y="6102"/>
                    <a:pt x="4413" y="6033"/>
                    <a:pt x="4413" y="5957"/>
                  </a:cubicBezTo>
                  <a:cubicBezTo>
                    <a:pt x="4432" y="5725"/>
                    <a:pt x="4419" y="5492"/>
                    <a:pt x="4426" y="5265"/>
                  </a:cubicBezTo>
                  <a:cubicBezTo>
                    <a:pt x="4438" y="5246"/>
                    <a:pt x="4457" y="5240"/>
                    <a:pt x="4476" y="5240"/>
                  </a:cubicBezTo>
                  <a:cubicBezTo>
                    <a:pt x="4507" y="5234"/>
                    <a:pt x="4540" y="5231"/>
                    <a:pt x="4573" y="5231"/>
                  </a:cubicBezTo>
                  <a:close/>
                  <a:moveTo>
                    <a:pt x="6986" y="4767"/>
                  </a:moveTo>
                  <a:cubicBezTo>
                    <a:pt x="6991" y="4767"/>
                    <a:pt x="6995" y="4767"/>
                    <a:pt x="7000" y="4768"/>
                  </a:cubicBezTo>
                  <a:cubicBezTo>
                    <a:pt x="7006" y="4875"/>
                    <a:pt x="6993" y="4976"/>
                    <a:pt x="6993" y="5076"/>
                  </a:cubicBezTo>
                  <a:lnTo>
                    <a:pt x="6987" y="5076"/>
                  </a:lnTo>
                  <a:cubicBezTo>
                    <a:pt x="6987" y="5271"/>
                    <a:pt x="6987" y="5467"/>
                    <a:pt x="6981" y="5662"/>
                  </a:cubicBezTo>
                  <a:lnTo>
                    <a:pt x="6981" y="6184"/>
                  </a:lnTo>
                  <a:cubicBezTo>
                    <a:pt x="6959" y="6187"/>
                    <a:pt x="6937" y="6189"/>
                    <a:pt x="6915" y="6189"/>
                  </a:cubicBezTo>
                  <a:cubicBezTo>
                    <a:pt x="6893" y="6189"/>
                    <a:pt x="6871" y="6187"/>
                    <a:pt x="6849" y="6184"/>
                  </a:cubicBezTo>
                  <a:cubicBezTo>
                    <a:pt x="6842" y="6109"/>
                    <a:pt x="6842" y="6027"/>
                    <a:pt x="6849" y="5957"/>
                  </a:cubicBezTo>
                  <a:cubicBezTo>
                    <a:pt x="6855" y="5750"/>
                    <a:pt x="6849" y="5542"/>
                    <a:pt x="6855" y="5334"/>
                  </a:cubicBezTo>
                  <a:cubicBezTo>
                    <a:pt x="6855" y="5265"/>
                    <a:pt x="6855" y="5196"/>
                    <a:pt x="6861" y="5133"/>
                  </a:cubicBezTo>
                  <a:lnTo>
                    <a:pt x="6861" y="4787"/>
                  </a:lnTo>
                  <a:cubicBezTo>
                    <a:pt x="6866" y="4787"/>
                    <a:pt x="6870" y="4788"/>
                    <a:pt x="6875" y="4788"/>
                  </a:cubicBezTo>
                  <a:cubicBezTo>
                    <a:pt x="6914" y="4788"/>
                    <a:pt x="6947" y="4767"/>
                    <a:pt x="6986" y="4767"/>
                  </a:cubicBezTo>
                  <a:close/>
                  <a:moveTo>
                    <a:pt x="6440" y="7984"/>
                  </a:moveTo>
                  <a:lnTo>
                    <a:pt x="6421" y="8009"/>
                  </a:lnTo>
                  <a:lnTo>
                    <a:pt x="6452" y="8009"/>
                  </a:lnTo>
                  <a:cubicBezTo>
                    <a:pt x="6452" y="8003"/>
                    <a:pt x="6452" y="7990"/>
                    <a:pt x="6446" y="7984"/>
                  </a:cubicBezTo>
                  <a:close/>
                  <a:moveTo>
                    <a:pt x="5007" y="0"/>
                  </a:moveTo>
                  <a:cubicBezTo>
                    <a:pt x="4992" y="0"/>
                    <a:pt x="4976" y="4"/>
                    <a:pt x="4960" y="4"/>
                  </a:cubicBezTo>
                  <a:cubicBezTo>
                    <a:pt x="4948" y="35"/>
                    <a:pt x="4967" y="73"/>
                    <a:pt x="4960" y="111"/>
                  </a:cubicBezTo>
                  <a:cubicBezTo>
                    <a:pt x="4942" y="129"/>
                    <a:pt x="4935" y="155"/>
                    <a:pt x="4929" y="180"/>
                  </a:cubicBezTo>
                  <a:cubicBezTo>
                    <a:pt x="4923" y="205"/>
                    <a:pt x="4885" y="224"/>
                    <a:pt x="4885" y="255"/>
                  </a:cubicBezTo>
                  <a:cubicBezTo>
                    <a:pt x="4891" y="287"/>
                    <a:pt x="4916" y="299"/>
                    <a:pt x="4929" y="325"/>
                  </a:cubicBezTo>
                  <a:cubicBezTo>
                    <a:pt x="4910" y="343"/>
                    <a:pt x="4891" y="362"/>
                    <a:pt x="4872" y="381"/>
                  </a:cubicBezTo>
                  <a:cubicBezTo>
                    <a:pt x="4866" y="406"/>
                    <a:pt x="4872" y="438"/>
                    <a:pt x="4891" y="457"/>
                  </a:cubicBezTo>
                  <a:cubicBezTo>
                    <a:pt x="4904" y="463"/>
                    <a:pt x="4923" y="488"/>
                    <a:pt x="4898" y="495"/>
                  </a:cubicBezTo>
                  <a:cubicBezTo>
                    <a:pt x="4822" y="526"/>
                    <a:pt x="4747" y="551"/>
                    <a:pt x="4671" y="576"/>
                  </a:cubicBezTo>
                  <a:cubicBezTo>
                    <a:pt x="4583" y="595"/>
                    <a:pt x="4495" y="627"/>
                    <a:pt x="4419" y="664"/>
                  </a:cubicBezTo>
                  <a:cubicBezTo>
                    <a:pt x="4325" y="696"/>
                    <a:pt x="4230" y="734"/>
                    <a:pt x="4136" y="765"/>
                  </a:cubicBezTo>
                  <a:cubicBezTo>
                    <a:pt x="4023" y="815"/>
                    <a:pt x="3903" y="853"/>
                    <a:pt x="3784" y="891"/>
                  </a:cubicBezTo>
                  <a:cubicBezTo>
                    <a:pt x="3702" y="922"/>
                    <a:pt x="3607" y="954"/>
                    <a:pt x="3526" y="985"/>
                  </a:cubicBezTo>
                  <a:cubicBezTo>
                    <a:pt x="3481" y="1004"/>
                    <a:pt x="3437" y="1017"/>
                    <a:pt x="3400" y="1029"/>
                  </a:cubicBezTo>
                  <a:cubicBezTo>
                    <a:pt x="3129" y="1105"/>
                    <a:pt x="2865" y="1193"/>
                    <a:pt x="2581" y="1206"/>
                  </a:cubicBezTo>
                  <a:cubicBezTo>
                    <a:pt x="2463" y="1220"/>
                    <a:pt x="2342" y="1227"/>
                    <a:pt x="2222" y="1227"/>
                  </a:cubicBezTo>
                  <a:cubicBezTo>
                    <a:pt x="2182" y="1227"/>
                    <a:pt x="2142" y="1226"/>
                    <a:pt x="2103" y="1225"/>
                  </a:cubicBezTo>
                  <a:cubicBezTo>
                    <a:pt x="2084" y="1225"/>
                    <a:pt x="2059" y="1218"/>
                    <a:pt x="2046" y="1206"/>
                  </a:cubicBezTo>
                  <a:cubicBezTo>
                    <a:pt x="2038" y="1206"/>
                    <a:pt x="2027" y="1208"/>
                    <a:pt x="2017" y="1208"/>
                  </a:cubicBezTo>
                  <a:cubicBezTo>
                    <a:pt x="2012" y="1208"/>
                    <a:pt x="2007" y="1208"/>
                    <a:pt x="2002" y="1206"/>
                  </a:cubicBezTo>
                  <a:cubicBezTo>
                    <a:pt x="1971" y="1174"/>
                    <a:pt x="1971" y="1124"/>
                    <a:pt x="1996" y="1092"/>
                  </a:cubicBezTo>
                  <a:lnTo>
                    <a:pt x="2053" y="1092"/>
                  </a:lnTo>
                  <a:cubicBezTo>
                    <a:pt x="2053" y="1074"/>
                    <a:pt x="2040" y="1055"/>
                    <a:pt x="2028" y="1048"/>
                  </a:cubicBezTo>
                  <a:cubicBezTo>
                    <a:pt x="1996" y="1048"/>
                    <a:pt x="1971" y="1042"/>
                    <a:pt x="1946" y="1023"/>
                  </a:cubicBezTo>
                  <a:lnTo>
                    <a:pt x="1946" y="1023"/>
                  </a:lnTo>
                  <a:cubicBezTo>
                    <a:pt x="1946" y="1036"/>
                    <a:pt x="1952" y="1055"/>
                    <a:pt x="1952" y="1061"/>
                  </a:cubicBezTo>
                  <a:cubicBezTo>
                    <a:pt x="1921" y="1105"/>
                    <a:pt x="1908" y="1168"/>
                    <a:pt x="1921" y="1218"/>
                  </a:cubicBezTo>
                  <a:cubicBezTo>
                    <a:pt x="1939" y="1256"/>
                    <a:pt x="1977" y="1281"/>
                    <a:pt x="1984" y="1319"/>
                  </a:cubicBezTo>
                  <a:lnTo>
                    <a:pt x="2015" y="1338"/>
                  </a:lnTo>
                  <a:lnTo>
                    <a:pt x="2015" y="1357"/>
                  </a:lnTo>
                  <a:cubicBezTo>
                    <a:pt x="1946" y="1332"/>
                    <a:pt x="1870" y="1319"/>
                    <a:pt x="1795" y="1300"/>
                  </a:cubicBezTo>
                  <a:cubicBezTo>
                    <a:pt x="1719" y="1281"/>
                    <a:pt x="1669" y="1256"/>
                    <a:pt x="1600" y="1237"/>
                  </a:cubicBezTo>
                  <a:cubicBezTo>
                    <a:pt x="1537" y="1218"/>
                    <a:pt x="1467" y="1199"/>
                    <a:pt x="1405" y="1174"/>
                  </a:cubicBezTo>
                  <a:cubicBezTo>
                    <a:pt x="1222" y="1118"/>
                    <a:pt x="1039" y="1055"/>
                    <a:pt x="863" y="985"/>
                  </a:cubicBezTo>
                  <a:cubicBezTo>
                    <a:pt x="807" y="948"/>
                    <a:pt x="756" y="910"/>
                    <a:pt x="706" y="860"/>
                  </a:cubicBezTo>
                  <a:cubicBezTo>
                    <a:pt x="693" y="846"/>
                    <a:pt x="676" y="830"/>
                    <a:pt x="657" y="830"/>
                  </a:cubicBezTo>
                  <a:cubicBezTo>
                    <a:pt x="649" y="830"/>
                    <a:pt x="640" y="833"/>
                    <a:pt x="630" y="841"/>
                  </a:cubicBezTo>
                  <a:cubicBezTo>
                    <a:pt x="624" y="860"/>
                    <a:pt x="649" y="872"/>
                    <a:pt x="656" y="885"/>
                  </a:cubicBezTo>
                  <a:lnTo>
                    <a:pt x="656" y="904"/>
                  </a:lnTo>
                  <a:lnTo>
                    <a:pt x="624" y="935"/>
                  </a:lnTo>
                  <a:cubicBezTo>
                    <a:pt x="643" y="973"/>
                    <a:pt x="637" y="1029"/>
                    <a:pt x="605" y="1061"/>
                  </a:cubicBezTo>
                  <a:lnTo>
                    <a:pt x="605" y="1099"/>
                  </a:lnTo>
                  <a:lnTo>
                    <a:pt x="649" y="1130"/>
                  </a:lnTo>
                  <a:cubicBezTo>
                    <a:pt x="662" y="1168"/>
                    <a:pt x="687" y="1199"/>
                    <a:pt x="700" y="1237"/>
                  </a:cubicBezTo>
                  <a:cubicBezTo>
                    <a:pt x="725" y="1243"/>
                    <a:pt x="744" y="1250"/>
                    <a:pt x="769" y="1256"/>
                  </a:cubicBezTo>
                  <a:cubicBezTo>
                    <a:pt x="788" y="1281"/>
                    <a:pt x="800" y="1313"/>
                    <a:pt x="825" y="1338"/>
                  </a:cubicBezTo>
                  <a:cubicBezTo>
                    <a:pt x="844" y="1344"/>
                    <a:pt x="863" y="1350"/>
                    <a:pt x="888" y="1357"/>
                  </a:cubicBezTo>
                  <a:cubicBezTo>
                    <a:pt x="901" y="1382"/>
                    <a:pt x="914" y="1407"/>
                    <a:pt x="926" y="1439"/>
                  </a:cubicBezTo>
                  <a:cubicBezTo>
                    <a:pt x="945" y="1445"/>
                    <a:pt x="970" y="1451"/>
                    <a:pt x="989" y="1451"/>
                  </a:cubicBezTo>
                  <a:cubicBezTo>
                    <a:pt x="1008" y="1476"/>
                    <a:pt x="1027" y="1508"/>
                    <a:pt x="1046" y="1539"/>
                  </a:cubicBezTo>
                  <a:cubicBezTo>
                    <a:pt x="1065" y="1539"/>
                    <a:pt x="1084" y="1539"/>
                    <a:pt x="1102" y="1546"/>
                  </a:cubicBezTo>
                  <a:cubicBezTo>
                    <a:pt x="1115" y="1571"/>
                    <a:pt x="1134" y="1596"/>
                    <a:pt x="1146" y="1627"/>
                  </a:cubicBezTo>
                  <a:cubicBezTo>
                    <a:pt x="1165" y="1634"/>
                    <a:pt x="1184" y="1634"/>
                    <a:pt x="1203" y="1640"/>
                  </a:cubicBezTo>
                  <a:cubicBezTo>
                    <a:pt x="1216" y="1665"/>
                    <a:pt x="1228" y="1684"/>
                    <a:pt x="1241" y="1709"/>
                  </a:cubicBezTo>
                  <a:cubicBezTo>
                    <a:pt x="1253" y="1734"/>
                    <a:pt x="1285" y="1728"/>
                    <a:pt x="1310" y="1741"/>
                  </a:cubicBezTo>
                  <a:cubicBezTo>
                    <a:pt x="1316" y="1766"/>
                    <a:pt x="1329" y="1791"/>
                    <a:pt x="1348" y="1816"/>
                  </a:cubicBezTo>
                  <a:cubicBezTo>
                    <a:pt x="1367" y="1822"/>
                    <a:pt x="1392" y="1829"/>
                    <a:pt x="1411" y="1835"/>
                  </a:cubicBezTo>
                  <a:cubicBezTo>
                    <a:pt x="1417" y="1860"/>
                    <a:pt x="1430" y="1885"/>
                    <a:pt x="1455" y="1911"/>
                  </a:cubicBezTo>
                  <a:cubicBezTo>
                    <a:pt x="1467" y="1917"/>
                    <a:pt x="1486" y="1923"/>
                    <a:pt x="1505" y="1929"/>
                  </a:cubicBezTo>
                  <a:cubicBezTo>
                    <a:pt x="1499" y="1967"/>
                    <a:pt x="1530" y="2005"/>
                    <a:pt x="1574" y="2005"/>
                  </a:cubicBezTo>
                  <a:cubicBezTo>
                    <a:pt x="1593" y="2043"/>
                    <a:pt x="1637" y="2055"/>
                    <a:pt x="1650" y="2093"/>
                  </a:cubicBezTo>
                  <a:cubicBezTo>
                    <a:pt x="1669" y="2106"/>
                    <a:pt x="1694" y="2099"/>
                    <a:pt x="1719" y="2112"/>
                  </a:cubicBezTo>
                  <a:cubicBezTo>
                    <a:pt x="1738" y="2143"/>
                    <a:pt x="1757" y="2175"/>
                    <a:pt x="1776" y="2206"/>
                  </a:cubicBezTo>
                  <a:cubicBezTo>
                    <a:pt x="1814" y="2206"/>
                    <a:pt x="1832" y="2232"/>
                    <a:pt x="1845" y="2269"/>
                  </a:cubicBezTo>
                  <a:lnTo>
                    <a:pt x="1895" y="2269"/>
                  </a:lnTo>
                  <a:cubicBezTo>
                    <a:pt x="1902" y="2282"/>
                    <a:pt x="1908" y="2295"/>
                    <a:pt x="1914" y="2313"/>
                  </a:cubicBezTo>
                  <a:cubicBezTo>
                    <a:pt x="1965" y="2320"/>
                    <a:pt x="2009" y="2357"/>
                    <a:pt x="2072" y="2357"/>
                  </a:cubicBezTo>
                  <a:lnTo>
                    <a:pt x="2084" y="2383"/>
                  </a:lnTo>
                  <a:cubicBezTo>
                    <a:pt x="2090" y="2381"/>
                    <a:pt x="2095" y="2380"/>
                    <a:pt x="2100" y="2380"/>
                  </a:cubicBezTo>
                  <a:cubicBezTo>
                    <a:pt x="2124" y="2380"/>
                    <a:pt x="2144" y="2398"/>
                    <a:pt x="2165" y="2398"/>
                  </a:cubicBezTo>
                  <a:cubicBezTo>
                    <a:pt x="2170" y="2398"/>
                    <a:pt x="2174" y="2397"/>
                    <a:pt x="2179" y="2395"/>
                  </a:cubicBezTo>
                  <a:lnTo>
                    <a:pt x="2204" y="2427"/>
                  </a:lnTo>
                  <a:lnTo>
                    <a:pt x="2229" y="2414"/>
                  </a:lnTo>
                  <a:lnTo>
                    <a:pt x="2254" y="2439"/>
                  </a:lnTo>
                  <a:cubicBezTo>
                    <a:pt x="2259" y="2438"/>
                    <a:pt x="2263" y="2438"/>
                    <a:pt x="2267" y="2438"/>
                  </a:cubicBezTo>
                  <a:cubicBezTo>
                    <a:pt x="2286" y="2438"/>
                    <a:pt x="2302" y="2448"/>
                    <a:pt x="2317" y="2458"/>
                  </a:cubicBezTo>
                  <a:cubicBezTo>
                    <a:pt x="2330" y="2458"/>
                    <a:pt x="2349" y="2464"/>
                    <a:pt x="2361" y="2471"/>
                  </a:cubicBezTo>
                  <a:cubicBezTo>
                    <a:pt x="2386" y="2471"/>
                    <a:pt x="2405" y="2477"/>
                    <a:pt x="2418" y="2496"/>
                  </a:cubicBezTo>
                  <a:cubicBezTo>
                    <a:pt x="2443" y="2496"/>
                    <a:pt x="2462" y="2502"/>
                    <a:pt x="2474" y="2515"/>
                  </a:cubicBezTo>
                  <a:cubicBezTo>
                    <a:pt x="2493" y="2515"/>
                    <a:pt x="2512" y="2521"/>
                    <a:pt x="2525" y="2534"/>
                  </a:cubicBezTo>
                  <a:cubicBezTo>
                    <a:pt x="2581" y="2553"/>
                    <a:pt x="2632" y="2578"/>
                    <a:pt x="2688" y="2603"/>
                  </a:cubicBezTo>
                  <a:lnTo>
                    <a:pt x="2701" y="2615"/>
                  </a:lnTo>
                  <a:cubicBezTo>
                    <a:pt x="2707" y="2704"/>
                    <a:pt x="2688" y="2785"/>
                    <a:pt x="2695" y="2867"/>
                  </a:cubicBezTo>
                  <a:cubicBezTo>
                    <a:pt x="2695" y="2999"/>
                    <a:pt x="2695" y="3125"/>
                    <a:pt x="2688" y="3264"/>
                  </a:cubicBezTo>
                  <a:cubicBezTo>
                    <a:pt x="2688" y="3314"/>
                    <a:pt x="2688" y="3364"/>
                    <a:pt x="2682" y="3421"/>
                  </a:cubicBezTo>
                  <a:cubicBezTo>
                    <a:pt x="2632" y="3427"/>
                    <a:pt x="2588" y="3434"/>
                    <a:pt x="2544" y="3446"/>
                  </a:cubicBezTo>
                  <a:cubicBezTo>
                    <a:pt x="2468" y="3484"/>
                    <a:pt x="2380" y="3465"/>
                    <a:pt x="2298" y="3490"/>
                  </a:cubicBezTo>
                  <a:cubicBezTo>
                    <a:pt x="2223" y="3497"/>
                    <a:pt x="2141" y="3516"/>
                    <a:pt x="2065" y="3522"/>
                  </a:cubicBezTo>
                  <a:cubicBezTo>
                    <a:pt x="1965" y="3541"/>
                    <a:pt x="1864" y="3547"/>
                    <a:pt x="1770" y="3566"/>
                  </a:cubicBezTo>
                  <a:cubicBezTo>
                    <a:pt x="1762" y="3578"/>
                    <a:pt x="1752" y="3581"/>
                    <a:pt x="1740" y="3581"/>
                  </a:cubicBezTo>
                  <a:cubicBezTo>
                    <a:pt x="1728" y="3581"/>
                    <a:pt x="1716" y="3578"/>
                    <a:pt x="1705" y="3578"/>
                  </a:cubicBezTo>
                  <a:cubicBezTo>
                    <a:pt x="1696" y="3578"/>
                    <a:pt x="1688" y="3580"/>
                    <a:pt x="1681" y="3585"/>
                  </a:cubicBezTo>
                  <a:cubicBezTo>
                    <a:pt x="1631" y="3591"/>
                    <a:pt x="1574" y="3597"/>
                    <a:pt x="1524" y="3597"/>
                  </a:cubicBezTo>
                  <a:cubicBezTo>
                    <a:pt x="1503" y="3602"/>
                    <a:pt x="1482" y="3603"/>
                    <a:pt x="1462" y="3603"/>
                  </a:cubicBezTo>
                  <a:cubicBezTo>
                    <a:pt x="1403" y="3603"/>
                    <a:pt x="1344" y="3590"/>
                    <a:pt x="1284" y="3590"/>
                  </a:cubicBezTo>
                  <a:cubicBezTo>
                    <a:pt x="1276" y="3590"/>
                    <a:pt x="1268" y="3590"/>
                    <a:pt x="1260" y="3591"/>
                  </a:cubicBezTo>
                  <a:cubicBezTo>
                    <a:pt x="1109" y="3572"/>
                    <a:pt x="945" y="3578"/>
                    <a:pt x="800" y="3528"/>
                  </a:cubicBezTo>
                  <a:cubicBezTo>
                    <a:pt x="731" y="3522"/>
                    <a:pt x="662" y="3516"/>
                    <a:pt x="593" y="3503"/>
                  </a:cubicBezTo>
                  <a:cubicBezTo>
                    <a:pt x="586" y="3503"/>
                    <a:pt x="567" y="3509"/>
                    <a:pt x="561" y="3509"/>
                  </a:cubicBezTo>
                  <a:cubicBezTo>
                    <a:pt x="549" y="3497"/>
                    <a:pt x="530" y="3490"/>
                    <a:pt x="517" y="3490"/>
                  </a:cubicBezTo>
                  <a:cubicBezTo>
                    <a:pt x="398" y="3471"/>
                    <a:pt x="291" y="3446"/>
                    <a:pt x="177" y="3415"/>
                  </a:cubicBezTo>
                  <a:cubicBezTo>
                    <a:pt x="146" y="3402"/>
                    <a:pt x="114" y="3377"/>
                    <a:pt x="77" y="3364"/>
                  </a:cubicBezTo>
                  <a:cubicBezTo>
                    <a:pt x="69" y="3361"/>
                    <a:pt x="62" y="3360"/>
                    <a:pt x="56" y="3360"/>
                  </a:cubicBezTo>
                  <a:cubicBezTo>
                    <a:pt x="36" y="3360"/>
                    <a:pt x="20" y="3372"/>
                    <a:pt x="1" y="3377"/>
                  </a:cubicBezTo>
                  <a:cubicBezTo>
                    <a:pt x="7" y="3396"/>
                    <a:pt x="14" y="3409"/>
                    <a:pt x="20" y="3421"/>
                  </a:cubicBezTo>
                  <a:cubicBezTo>
                    <a:pt x="20" y="3459"/>
                    <a:pt x="32" y="3503"/>
                    <a:pt x="58" y="3534"/>
                  </a:cubicBezTo>
                  <a:cubicBezTo>
                    <a:pt x="58" y="3572"/>
                    <a:pt x="102" y="3591"/>
                    <a:pt x="108" y="3629"/>
                  </a:cubicBezTo>
                  <a:cubicBezTo>
                    <a:pt x="121" y="3673"/>
                    <a:pt x="146" y="3704"/>
                    <a:pt x="177" y="3729"/>
                  </a:cubicBezTo>
                  <a:cubicBezTo>
                    <a:pt x="191" y="3725"/>
                    <a:pt x="207" y="3721"/>
                    <a:pt x="222" y="3721"/>
                  </a:cubicBezTo>
                  <a:cubicBezTo>
                    <a:pt x="229" y="3721"/>
                    <a:pt x="235" y="3721"/>
                    <a:pt x="240" y="3723"/>
                  </a:cubicBezTo>
                  <a:cubicBezTo>
                    <a:pt x="259" y="3742"/>
                    <a:pt x="272" y="3761"/>
                    <a:pt x="297" y="3780"/>
                  </a:cubicBezTo>
                  <a:lnTo>
                    <a:pt x="366" y="3780"/>
                  </a:lnTo>
                  <a:cubicBezTo>
                    <a:pt x="385" y="3799"/>
                    <a:pt x="404" y="3818"/>
                    <a:pt x="423" y="3836"/>
                  </a:cubicBezTo>
                  <a:lnTo>
                    <a:pt x="498" y="3836"/>
                  </a:lnTo>
                  <a:cubicBezTo>
                    <a:pt x="511" y="3862"/>
                    <a:pt x="530" y="3881"/>
                    <a:pt x="549" y="3899"/>
                  </a:cubicBezTo>
                  <a:cubicBezTo>
                    <a:pt x="565" y="3899"/>
                    <a:pt x="579" y="3897"/>
                    <a:pt x="594" y="3897"/>
                  </a:cubicBezTo>
                  <a:cubicBezTo>
                    <a:pt x="602" y="3897"/>
                    <a:pt x="609" y="3897"/>
                    <a:pt x="618" y="3899"/>
                  </a:cubicBezTo>
                  <a:cubicBezTo>
                    <a:pt x="630" y="3918"/>
                    <a:pt x="649" y="3937"/>
                    <a:pt x="668" y="3956"/>
                  </a:cubicBezTo>
                  <a:lnTo>
                    <a:pt x="737" y="3956"/>
                  </a:lnTo>
                  <a:cubicBezTo>
                    <a:pt x="750" y="3975"/>
                    <a:pt x="763" y="3994"/>
                    <a:pt x="781" y="4013"/>
                  </a:cubicBezTo>
                  <a:lnTo>
                    <a:pt x="844" y="4013"/>
                  </a:lnTo>
                  <a:cubicBezTo>
                    <a:pt x="870" y="4032"/>
                    <a:pt x="882" y="4063"/>
                    <a:pt x="901" y="4082"/>
                  </a:cubicBezTo>
                  <a:cubicBezTo>
                    <a:pt x="920" y="4076"/>
                    <a:pt x="932" y="4076"/>
                    <a:pt x="945" y="4069"/>
                  </a:cubicBezTo>
                  <a:cubicBezTo>
                    <a:pt x="970" y="4088"/>
                    <a:pt x="983" y="4107"/>
                    <a:pt x="1002" y="4126"/>
                  </a:cubicBezTo>
                  <a:cubicBezTo>
                    <a:pt x="1009" y="4131"/>
                    <a:pt x="1017" y="4132"/>
                    <a:pt x="1025" y="4132"/>
                  </a:cubicBezTo>
                  <a:cubicBezTo>
                    <a:pt x="1033" y="4132"/>
                    <a:pt x="1042" y="4130"/>
                    <a:pt x="1051" y="4130"/>
                  </a:cubicBezTo>
                  <a:cubicBezTo>
                    <a:pt x="1056" y="4130"/>
                    <a:pt x="1060" y="4131"/>
                    <a:pt x="1065" y="4132"/>
                  </a:cubicBezTo>
                  <a:lnTo>
                    <a:pt x="1109" y="4170"/>
                  </a:lnTo>
                  <a:lnTo>
                    <a:pt x="1146" y="4157"/>
                  </a:lnTo>
                  <a:cubicBezTo>
                    <a:pt x="1170" y="4163"/>
                    <a:pt x="1171" y="4196"/>
                    <a:pt x="1196" y="4196"/>
                  </a:cubicBezTo>
                  <a:cubicBezTo>
                    <a:pt x="1198" y="4196"/>
                    <a:pt x="1201" y="4196"/>
                    <a:pt x="1203" y="4195"/>
                  </a:cubicBezTo>
                  <a:cubicBezTo>
                    <a:pt x="1206" y="4195"/>
                    <a:pt x="1208" y="4194"/>
                    <a:pt x="1211" y="4194"/>
                  </a:cubicBezTo>
                  <a:cubicBezTo>
                    <a:pt x="1231" y="4194"/>
                    <a:pt x="1243" y="4215"/>
                    <a:pt x="1260" y="4227"/>
                  </a:cubicBezTo>
                  <a:lnTo>
                    <a:pt x="1291" y="4227"/>
                  </a:lnTo>
                  <a:cubicBezTo>
                    <a:pt x="1306" y="4237"/>
                    <a:pt x="1318" y="4255"/>
                    <a:pt x="1331" y="4255"/>
                  </a:cubicBezTo>
                  <a:cubicBezTo>
                    <a:pt x="1335" y="4255"/>
                    <a:pt x="1338" y="4254"/>
                    <a:pt x="1342" y="4252"/>
                  </a:cubicBezTo>
                  <a:cubicBezTo>
                    <a:pt x="1343" y="4251"/>
                    <a:pt x="1345" y="4251"/>
                    <a:pt x="1346" y="4251"/>
                  </a:cubicBezTo>
                  <a:cubicBezTo>
                    <a:pt x="1366" y="4251"/>
                    <a:pt x="1378" y="4285"/>
                    <a:pt x="1401" y="4285"/>
                  </a:cubicBezTo>
                  <a:cubicBezTo>
                    <a:pt x="1404" y="4285"/>
                    <a:pt x="1407" y="4285"/>
                    <a:pt x="1411" y="4283"/>
                  </a:cubicBezTo>
                  <a:cubicBezTo>
                    <a:pt x="1416" y="4280"/>
                    <a:pt x="1420" y="4278"/>
                    <a:pt x="1424" y="4278"/>
                  </a:cubicBezTo>
                  <a:cubicBezTo>
                    <a:pt x="1441" y="4278"/>
                    <a:pt x="1452" y="4305"/>
                    <a:pt x="1467" y="4315"/>
                  </a:cubicBezTo>
                  <a:lnTo>
                    <a:pt x="1505" y="4315"/>
                  </a:lnTo>
                  <a:lnTo>
                    <a:pt x="1505" y="4409"/>
                  </a:lnTo>
                  <a:lnTo>
                    <a:pt x="1562" y="4434"/>
                  </a:lnTo>
                  <a:cubicBezTo>
                    <a:pt x="1562" y="4453"/>
                    <a:pt x="1568" y="4466"/>
                    <a:pt x="1574" y="4478"/>
                  </a:cubicBezTo>
                  <a:cubicBezTo>
                    <a:pt x="1562" y="4485"/>
                    <a:pt x="1562" y="4497"/>
                    <a:pt x="1556" y="4510"/>
                  </a:cubicBezTo>
                  <a:cubicBezTo>
                    <a:pt x="1574" y="4510"/>
                    <a:pt x="1593" y="4510"/>
                    <a:pt x="1600" y="4529"/>
                  </a:cubicBezTo>
                  <a:cubicBezTo>
                    <a:pt x="1612" y="4554"/>
                    <a:pt x="1650" y="4554"/>
                    <a:pt x="1675" y="4567"/>
                  </a:cubicBezTo>
                  <a:cubicBezTo>
                    <a:pt x="1700" y="4573"/>
                    <a:pt x="1707" y="4592"/>
                    <a:pt x="1725" y="4604"/>
                  </a:cubicBezTo>
                  <a:cubicBezTo>
                    <a:pt x="1744" y="4604"/>
                    <a:pt x="1770" y="4604"/>
                    <a:pt x="1788" y="4598"/>
                  </a:cubicBezTo>
                  <a:cubicBezTo>
                    <a:pt x="1820" y="4611"/>
                    <a:pt x="1851" y="4629"/>
                    <a:pt x="1877" y="4655"/>
                  </a:cubicBezTo>
                  <a:cubicBezTo>
                    <a:pt x="1881" y="4656"/>
                    <a:pt x="1886" y="4657"/>
                    <a:pt x="1891" y="4657"/>
                  </a:cubicBezTo>
                  <a:cubicBezTo>
                    <a:pt x="1918" y="4657"/>
                    <a:pt x="1942" y="4634"/>
                    <a:pt x="1969" y="4634"/>
                  </a:cubicBezTo>
                  <a:cubicBezTo>
                    <a:pt x="1974" y="4634"/>
                    <a:pt x="1979" y="4634"/>
                    <a:pt x="1984" y="4636"/>
                  </a:cubicBezTo>
                  <a:cubicBezTo>
                    <a:pt x="2015" y="4642"/>
                    <a:pt x="2040" y="4667"/>
                    <a:pt x="2072" y="4680"/>
                  </a:cubicBezTo>
                  <a:cubicBezTo>
                    <a:pt x="2081" y="4684"/>
                    <a:pt x="2090" y="4685"/>
                    <a:pt x="2100" y="4685"/>
                  </a:cubicBezTo>
                  <a:cubicBezTo>
                    <a:pt x="2110" y="4685"/>
                    <a:pt x="2120" y="4683"/>
                    <a:pt x="2129" y="4683"/>
                  </a:cubicBezTo>
                  <a:cubicBezTo>
                    <a:pt x="2142" y="4683"/>
                    <a:pt x="2154" y="4685"/>
                    <a:pt x="2166" y="4692"/>
                  </a:cubicBezTo>
                  <a:cubicBezTo>
                    <a:pt x="2172" y="4730"/>
                    <a:pt x="2166" y="4774"/>
                    <a:pt x="2160" y="4818"/>
                  </a:cubicBezTo>
                  <a:cubicBezTo>
                    <a:pt x="2153" y="4869"/>
                    <a:pt x="2160" y="4925"/>
                    <a:pt x="2147" y="4976"/>
                  </a:cubicBezTo>
                  <a:cubicBezTo>
                    <a:pt x="2147" y="5108"/>
                    <a:pt x="2147" y="5234"/>
                    <a:pt x="2141" y="5366"/>
                  </a:cubicBezTo>
                  <a:cubicBezTo>
                    <a:pt x="2141" y="5643"/>
                    <a:pt x="2122" y="5913"/>
                    <a:pt x="2122" y="6197"/>
                  </a:cubicBezTo>
                  <a:cubicBezTo>
                    <a:pt x="2104" y="6201"/>
                    <a:pt x="2086" y="6206"/>
                    <a:pt x="2069" y="6206"/>
                  </a:cubicBezTo>
                  <a:cubicBezTo>
                    <a:pt x="2061" y="6206"/>
                    <a:pt x="2054" y="6205"/>
                    <a:pt x="2046" y="6203"/>
                  </a:cubicBezTo>
                  <a:cubicBezTo>
                    <a:pt x="1984" y="6203"/>
                    <a:pt x="1914" y="6209"/>
                    <a:pt x="1851" y="6222"/>
                  </a:cubicBezTo>
                  <a:cubicBezTo>
                    <a:pt x="1818" y="6220"/>
                    <a:pt x="1785" y="6219"/>
                    <a:pt x="1752" y="6219"/>
                  </a:cubicBezTo>
                  <a:cubicBezTo>
                    <a:pt x="1672" y="6219"/>
                    <a:pt x="1592" y="6224"/>
                    <a:pt x="1512" y="6228"/>
                  </a:cubicBezTo>
                  <a:cubicBezTo>
                    <a:pt x="1464" y="6238"/>
                    <a:pt x="1416" y="6238"/>
                    <a:pt x="1367" y="6238"/>
                  </a:cubicBezTo>
                  <a:cubicBezTo>
                    <a:pt x="1318" y="6238"/>
                    <a:pt x="1269" y="6238"/>
                    <a:pt x="1222" y="6247"/>
                  </a:cubicBezTo>
                  <a:cubicBezTo>
                    <a:pt x="1216" y="6385"/>
                    <a:pt x="1222" y="6524"/>
                    <a:pt x="1222" y="6662"/>
                  </a:cubicBezTo>
                  <a:cubicBezTo>
                    <a:pt x="1222" y="6719"/>
                    <a:pt x="1235" y="6782"/>
                    <a:pt x="1228" y="6845"/>
                  </a:cubicBezTo>
                  <a:cubicBezTo>
                    <a:pt x="1228" y="6895"/>
                    <a:pt x="1228" y="6946"/>
                    <a:pt x="1222" y="7002"/>
                  </a:cubicBezTo>
                  <a:cubicBezTo>
                    <a:pt x="1222" y="7078"/>
                    <a:pt x="1235" y="7160"/>
                    <a:pt x="1253" y="7235"/>
                  </a:cubicBezTo>
                  <a:lnTo>
                    <a:pt x="1298" y="7235"/>
                  </a:lnTo>
                  <a:lnTo>
                    <a:pt x="1279" y="7248"/>
                  </a:lnTo>
                  <a:lnTo>
                    <a:pt x="1279" y="7279"/>
                  </a:lnTo>
                  <a:lnTo>
                    <a:pt x="1310" y="7273"/>
                  </a:lnTo>
                  <a:lnTo>
                    <a:pt x="1310" y="7279"/>
                  </a:lnTo>
                  <a:lnTo>
                    <a:pt x="1335" y="7323"/>
                  </a:lnTo>
                  <a:lnTo>
                    <a:pt x="1379" y="7304"/>
                  </a:lnTo>
                  <a:lnTo>
                    <a:pt x="1379" y="7304"/>
                  </a:lnTo>
                  <a:cubicBezTo>
                    <a:pt x="1379" y="7317"/>
                    <a:pt x="1379" y="7330"/>
                    <a:pt x="1373" y="7348"/>
                  </a:cubicBezTo>
                  <a:lnTo>
                    <a:pt x="1405" y="7361"/>
                  </a:lnTo>
                  <a:cubicBezTo>
                    <a:pt x="1405" y="7380"/>
                    <a:pt x="1405" y="7392"/>
                    <a:pt x="1398" y="7411"/>
                  </a:cubicBezTo>
                  <a:lnTo>
                    <a:pt x="1379" y="7418"/>
                  </a:lnTo>
                  <a:cubicBezTo>
                    <a:pt x="1360" y="7424"/>
                    <a:pt x="1342" y="7437"/>
                    <a:pt x="1329" y="7455"/>
                  </a:cubicBezTo>
                  <a:cubicBezTo>
                    <a:pt x="1335" y="7468"/>
                    <a:pt x="1342" y="7487"/>
                    <a:pt x="1354" y="7499"/>
                  </a:cubicBezTo>
                  <a:cubicBezTo>
                    <a:pt x="1342" y="7525"/>
                    <a:pt x="1342" y="7556"/>
                    <a:pt x="1342" y="7581"/>
                  </a:cubicBezTo>
                  <a:cubicBezTo>
                    <a:pt x="1335" y="7588"/>
                    <a:pt x="1323" y="7600"/>
                    <a:pt x="1316" y="7613"/>
                  </a:cubicBezTo>
                  <a:cubicBezTo>
                    <a:pt x="1316" y="7632"/>
                    <a:pt x="1335" y="7644"/>
                    <a:pt x="1348" y="7657"/>
                  </a:cubicBezTo>
                  <a:lnTo>
                    <a:pt x="1310" y="7676"/>
                  </a:lnTo>
                  <a:lnTo>
                    <a:pt x="1323" y="7707"/>
                  </a:lnTo>
                  <a:lnTo>
                    <a:pt x="1291" y="7713"/>
                  </a:lnTo>
                  <a:lnTo>
                    <a:pt x="1310" y="7745"/>
                  </a:lnTo>
                  <a:cubicBezTo>
                    <a:pt x="1303" y="7743"/>
                    <a:pt x="1295" y="7742"/>
                    <a:pt x="1287" y="7742"/>
                  </a:cubicBezTo>
                  <a:cubicBezTo>
                    <a:pt x="1267" y="7742"/>
                    <a:pt x="1246" y="7747"/>
                    <a:pt x="1228" y="7751"/>
                  </a:cubicBezTo>
                  <a:cubicBezTo>
                    <a:pt x="1266" y="7776"/>
                    <a:pt x="1272" y="7827"/>
                    <a:pt x="1316" y="7846"/>
                  </a:cubicBezTo>
                  <a:lnTo>
                    <a:pt x="1342" y="7846"/>
                  </a:lnTo>
                  <a:lnTo>
                    <a:pt x="1323" y="7883"/>
                  </a:lnTo>
                  <a:lnTo>
                    <a:pt x="1379" y="7902"/>
                  </a:lnTo>
                  <a:lnTo>
                    <a:pt x="1360" y="7915"/>
                  </a:lnTo>
                  <a:cubicBezTo>
                    <a:pt x="1360" y="7934"/>
                    <a:pt x="1360" y="7959"/>
                    <a:pt x="1379" y="7971"/>
                  </a:cubicBezTo>
                  <a:cubicBezTo>
                    <a:pt x="1395" y="7975"/>
                    <a:pt x="1412" y="7976"/>
                    <a:pt x="1430" y="7976"/>
                  </a:cubicBezTo>
                  <a:cubicBezTo>
                    <a:pt x="1447" y="7976"/>
                    <a:pt x="1464" y="7975"/>
                    <a:pt x="1480" y="7971"/>
                  </a:cubicBezTo>
                  <a:cubicBezTo>
                    <a:pt x="1486" y="7978"/>
                    <a:pt x="1493" y="7990"/>
                    <a:pt x="1499" y="7997"/>
                  </a:cubicBezTo>
                  <a:lnTo>
                    <a:pt x="1524" y="7971"/>
                  </a:lnTo>
                  <a:lnTo>
                    <a:pt x="1556" y="7997"/>
                  </a:lnTo>
                  <a:cubicBezTo>
                    <a:pt x="1568" y="7978"/>
                    <a:pt x="1581" y="7953"/>
                    <a:pt x="1581" y="7934"/>
                  </a:cubicBezTo>
                  <a:cubicBezTo>
                    <a:pt x="1581" y="7946"/>
                    <a:pt x="1581" y="7959"/>
                    <a:pt x="1587" y="7978"/>
                  </a:cubicBezTo>
                  <a:lnTo>
                    <a:pt x="1650" y="7959"/>
                  </a:lnTo>
                  <a:lnTo>
                    <a:pt x="1650" y="7984"/>
                  </a:lnTo>
                  <a:cubicBezTo>
                    <a:pt x="1669" y="8009"/>
                    <a:pt x="1700" y="8022"/>
                    <a:pt x="1738" y="8022"/>
                  </a:cubicBezTo>
                  <a:cubicBezTo>
                    <a:pt x="1744" y="8034"/>
                    <a:pt x="1751" y="8053"/>
                    <a:pt x="1757" y="8072"/>
                  </a:cubicBezTo>
                  <a:lnTo>
                    <a:pt x="1782" y="8041"/>
                  </a:lnTo>
                  <a:lnTo>
                    <a:pt x="1776" y="8041"/>
                  </a:lnTo>
                  <a:cubicBezTo>
                    <a:pt x="1776" y="8034"/>
                    <a:pt x="1770" y="8016"/>
                    <a:pt x="1770" y="8009"/>
                  </a:cubicBezTo>
                  <a:cubicBezTo>
                    <a:pt x="1772" y="8008"/>
                    <a:pt x="1775" y="8008"/>
                    <a:pt x="1777" y="8008"/>
                  </a:cubicBezTo>
                  <a:cubicBezTo>
                    <a:pt x="1794" y="8008"/>
                    <a:pt x="1810" y="8024"/>
                    <a:pt x="1826" y="8034"/>
                  </a:cubicBezTo>
                  <a:cubicBezTo>
                    <a:pt x="1832" y="8009"/>
                    <a:pt x="1839" y="7990"/>
                    <a:pt x="1845" y="7971"/>
                  </a:cubicBezTo>
                  <a:lnTo>
                    <a:pt x="1902" y="8022"/>
                  </a:lnTo>
                  <a:cubicBezTo>
                    <a:pt x="1908" y="7997"/>
                    <a:pt x="1908" y="7971"/>
                    <a:pt x="1908" y="7946"/>
                  </a:cubicBezTo>
                  <a:cubicBezTo>
                    <a:pt x="1919" y="7952"/>
                    <a:pt x="1930" y="7966"/>
                    <a:pt x="1945" y="7966"/>
                  </a:cubicBezTo>
                  <a:cubicBezTo>
                    <a:pt x="1947" y="7966"/>
                    <a:pt x="1949" y="7966"/>
                    <a:pt x="1952" y="7965"/>
                  </a:cubicBezTo>
                  <a:cubicBezTo>
                    <a:pt x="1958" y="7946"/>
                    <a:pt x="1952" y="7921"/>
                    <a:pt x="1946" y="7902"/>
                  </a:cubicBezTo>
                  <a:lnTo>
                    <a:pt x="1946" y="7902"/>
                  </a:lnTo>
                  <a:cubicBezTo>
                    <a:pt x="1958" y="7927"/>
                    <a:pt x="1977" y="7946"/>
                    <a:pt x="1996" y="7971"/>
                  </a:cubicBezTo>
                  <a:cubicBezTo>
                    <a:pt x="2015" y="7940"/>
                    <a:pt x="2021" y="7909"/>
                    <a:pt x="2028" y="7877"/>
                  </a:cubicBezTo>
                  <a:lnTo>
                    <a:pt x="2053" y="7927"/>
                  </a:lnTo>
                  <a:lnTo>
                    <a:pt x="2097" y="7934"/>
                  </a:lnTo>
                  <a:cubicBezTo>
                    <a:pt x="2109" y="7927"/>
                    <a:pt x="2122" y="7915"/>
                    <a:pt x="2135" y="7915"/>
                  </a:cubicBezTo>
                  <a:cubicBezTo>
                    <a:pt x="2153" y="7927"/>
                    <a:pt x="2166" y="7940"/>
                    <a:pt x="2185" y="7953"/>
                  </a:cubicBezTo>
                  <a:cubicBezTo>
                    <a:pt x="2198" y="7971"/>
                    <a:pt x="2216" y="7984"/>
                    <a:pt x="2242" y="7990"/>
                  </a:cubicBezTo>
                  <a:cubicBezTo>
                    <a:pt x="2242" y="7984"/>
                    <a:pt x="2248" y="7965"/>
                    <a:pt x="2254" y="7959"/>
                  </a:cubicBezTo>
                  <a:cubicBezTo>
                    <a:pt x="2254" y="7953"/>
                    <a:pt x="2254" y="7927"/>
                    <a:pt x="2254" y="7915"/>
                  </a:cubicBezTo>
                  <a:lnTo>
                    <a:pt x="2317" y="7959"/>
                  </a:lnTo>
                  <a:cubicBezTo>
                    <a:pt x="2342" y="7946"/>
                    <a:pt x="2367" y="7934"/>
                    <a:pt x="2393" y="7921"/>
                  </a:cubicBezTo>
                  <a:lnTo>
                    <a:pt x="2393" y="7921"/>
                  </a:lnTo>
                  <a:lnTo>
                    <a:pt x="2374" y="7971"/>
                  </a:lnTo>
                  <a:cubicBezTo>
                    <a:pt x="2378" y="7973"/>
                    <a:pt x="2382" y="7973"/>
                    <a:pt x="2385" y="7973"/>
                  </a:cubicBezTo>
                  <a:cubicBezTo>
                    <a:pt x="2414" y="7973"/>
                    <a:pt x="2425" y="7931"/>
                    <a:pt x="2437" y="7909"/>
                  </a:cubicBezTo>
                  <a:lnTo>
                    <a:pt x="2437" y="7909"/>
                  </a:lnTo>
                  <a:cubicBezTo>
                    <a:pt x="2449" y="7940"/>
                    <a:pt x="2424" y="7990"/>
                    <a:pt x="2462" y="8003"/>
                  </a:cubicBezTo>
                  <a:lnTo>
                    <a:pt x="2468" y="7990"/>
                  </a:lnTo>
                  <a:lnTo>
                    <a:pt x="2468" y="7883"/>
                  </a:lnTo>
                  <a:cubicBezTo>
                    <a:pt x="2481" y="7909"/>
                    <a:pt x="2493" y="7927"/>
                    <a:pt x="2506" y="7953"/>
                  </a:cubicBezTo>
                  <a:lnTo>
                    <a:pt x="2531" y="7959"/>
                  </a:lnTo>
                  <a:cubicBezTo>
                    <a:pt x="2550" y="7934"/>
                    <a:pt x="2563" y="7909"/>
                    <a:pt x="2588" y="7890"/>
                  </a:cubicBezTo>
                  <a:lnTo>
                    <a:pt x="2588" y="7890"/>
                  </a:lnTo>
                  <a:cubicBezTo>
                    <a:pt x="2575" y="7921"/>
                    <a:pt x="2563" y="7953"/>
                    <a:pt x="2550" y="7984"/>
                  </a:cubicBezTo>
                  <a:cubicBezTo>
                    <a:pt x="2560" y="7986"/>
                    <a:pt x="2570" y="7987"/>
                    <a:pt x="2580" y="7987"/>
                  </a:cubicBezTo>
                  <a:cubicBezTo>
                    <a:pt x="2608" y="7987"/>
                    <a:pt x="2634" y="7981"/>
                    <a:pt x="2657" y="7971"/>
                  </a:cubicBezTo>
                  <a:lnTo>
                    <a:pt x="2657" y="7971"/>
                  </a:lnTo>
                  <a:cubicBezTo>
                    <a:pt x="2613" y="7997"/>
                    <a:pt x="2575" y="8022"/>
                    <a:pt x="2537" y="8053"/>
                  </a:cubicBezTo>
                  <a:cubicBezTo>
                    <a:pt x="2568" y="8069"/>
                    <a:pt x="2604" y="8080"/>
                    <a:pt x="2636" y="8080"/>
                  </a:cubicBezTo>
                  <a:cubicBezTo>
                    <a:pt x="2643" y="8080"/>
                    <a:pt x="2650" y="8080"/>
                    <a:pt x="2657" y="8078"/>
                  </a:cubicBezTo>
                  <a:lnTo>
                    <a:pt x="2695" y="8091"/>
                  </a:lnTo>
                  <a:cubicBezTo>
                    <a:pt x="2732" y="8072"/>
                    <a:pt x="2789" y="8085"/>
                    <a:pt x="2808" y="8041"/>
                  </a:cubicBezTo>
                  <a:cubicBezTo>
                    <a:pt x="2821" y="8060"/>
                    <a:pt x="2833" y="8066"/>
                    <a:pt x="2852" y="8072"/>
                  </a:cubicBezTo>
                  <a:cubicBezTo>
                    <a:pt x="2857" y="8075"/>
                    <a:pt x="2861" y="8076"/>
                    <a:pt x="2866" y="8076"/>
                  </a:cubicBezTo>
                  <a:cubicBezTo>
                    <a:pt x="2884" y="8076"/>
                    <a:pt x="2900" y="8056"/>
                    <a:pt x="2915" y="8041"/>
                  </a:cubicBezTo>
                  <a:cubicBezTo>
                    <a:pt x="2926" y="8068"/>
                    <a:pt x="2946" y="8086"/>
                    <a:pt x="2972" y="8086"/>
                  </a:cubicBezTo>
                  <a:cubicBezTo>
                    <a:pt x="2976" y="8086"/>
                    <a:pt x="2980" y="8086"/>
                    <a:pt x="2984" y="8085"/>
                  </a:cubicBezTo>
                  <a:cubicBezTo>
                    <a:pt x="2991" y="8053"/>
                    <a:pt x="2984" y="8022"/>
                    <a:pt x="2972" y="7990"/>
                  </a:cubicBezTo>
                  <a:lnTo>
                    <a:pt x="2972" y="7990"/>
                  </a:lnTo>
                  <a:cubicBezTo>
                    <a:pt x="2984" y="8009"/>
                    <a:pt x="3003" y="8028"/>
                    <a:pt x="3022" y="8041"/>
                  </a:cubicBezTo>
                  <a:lnTo>
                    <a:pt x="3066" y="8034"/>
                  </a:lnTo>
                  <a:cubicBezTo>
                    <a:pt x="3053" y="8003"/>
                    <a:pt x="3041" y="7971"/>
                    <a:pt x="3028" y="7946"/>
                  </a:cubicBezTo>
                  <a:lnTo>
                    <a:pt x="3028" y="7946"/>
                  </a:lnTo>
                  <a:cubicBezTo>
                    <a:pt x="3044" y="7973"/>
                    <a:pt x="3065" y="7999"/>
                    <a:pt x="3097" y="7999"/>
                  </a:cubicBezTo>
                  <a:cubicBezTo>
                    <a:pt x="3103" y="7999"/>
                    <a:pt x="3110" y="7999"/>
                    <a:pt x="3116" y="7997"/>
                  </a:cubicBezTo>
                  <a:cubicBezTo>
                    <a:pt x="3123" y="7984"/>
                    <a:pt x="3135" y="7978"/>
                    <a:pt x="3142" y="7965"/>
                  </a:cubicBezTo>
                  <a:lnTo>
                    <a:pt x="3142" y="7965"/>
                  </a:lnTo>
                  <a:cubicBezTo>
                    <a:pt x="3142" y="7990"/>
                    <a:pt x="3142" y="8009"/>
                    <a:pt x="3135" y="8034"/>
                  </a:cubicBezTo>
                  <a:cubicBezTo>
                    <a:pt x="3148" y="8028"/>
                    <a:pt x="3154" y="8016"/>
                    <a:pt x="3167" y="8003"/>
                  </a:cubicBezTo>
                  <a:lnTo>
                    <a:pt x="3192" y="8022"/>
                  </a:lnTo>
                  <a:lnTo>
                    <a:pt x="3205" y="8003"/>
                  </a:lnTo>
                  <a:cubicBezTo>
                    <a:pt x="3205" y="7997"/>
                    <a:pt x="3217" y="7984"/>
                    <a:pt x="3217" y="7978"/>
                  </a:cubicBezTo>
                  <a:cubicBezTo>
                    <a:pt x="3226" y="7973"/>
                    <a:pt x="3236" y="7971"/>
                    <a:pt x="3245" y="7971"/>
                  </a:cubicBezTo>
                  <a:cubicBezTo>
                    <a:pt x="3263" y="7971"/>
                    <a:pt x="3280" y="7978"/>
                    <a:pt x="3293" y="7990"/>
                  </a:cubicBezTo>
                  <a:cubicBezTo>
                    <a:pt x="3293" y="7965"/>
                    <a:pt x="3299" y="7946"/>
                    <a:pt x="3299" y="7921"/>
                  </a:cubicBezTo>
                  <a:lnTo>
                    <a:pt x="3299" y="8022"/>
                  </a:lnTo>
                  <a:cubicBezTo>
                    <a:pt x="3343" y="8009"/>
                    <a:pt x="3343" y="7965"/>
                    <a:pt x="3349" y="7934"/>
                  </a:cubicBezTo>
                  <a:cubicBezTo>
                    <a:pt x="3356" y="7965"/>
                    <a:pt x="3368" y="8003"/>
                    <a:pt x="3368" y="8041"/>
                  </a:cubicBezTo>
                  <a:lnTo>
                    <a:pt x="3374" y="8047"/>
                  </a:lnTo>
                  <a:lnTo>
                    <a:pt x="3381" y="8041"/>
                  </a:lnTo>
                  <a:cubicBezTo>
                    <a:pt x="3400" y="7997"/>
                    <a:pt x="3425" y="7959"/>
                    <a:pt x="3456" y="7934"/>
                  </a:cubicBezTo>
                  <a:cubicBezTo>
                    <a:pt x="3475" y="7965"/>
                    <a:pt x="3488" y="7997"/>
                    <a:pt x="3507" y="8028"/>
                  </a:cubicBezTo>
                  <a:lnTo>
                    <a:pt x="3513" y="8009"/>
                  </a:lnTo>
                  <a:lnTo>
                    <a:pt x="3513" y="7984"/>
                  </a:lnTo>
                  <a:cubicBezTo>
                    <a:pt x="3526" y="7981"/>
                    <a:pt x="3538" y="7979"/>
                    <a:pt x="3550" y="7979"/>
                  </a:cubicBezTo>
                  <a:cubicBezTo>
                    <a:pt x="3562" y="7979"/>
                    <a:pt x="3573" y="7981"/>
                    <a:pt x="3582" y="7984"/>
                  </a:cubicBezTo>
                  <a:cubicBezTo>
                    <a:pt x="3576" y="8003"/>
                    <a:pt x="3570" y="8016"/>
                    <a:pt x="3557" y="8034"/>
                  </a:cubicBezTo>
                  <a:cubicBezTo>
                    <a:pt x="3551" y="8053"/>
                    <a:pt x="3557" y="8066"/>
                    <a:pt x="3557" y="8085"/>
                  </a:cubicBezTo>
                  <a:lnTo>
                    <a:pt x="3582" y="8060"/>
                  </a:lnTo>
                  <a:lnTo>
                    <a:pt x="3582" y="8034"/>
                  </a:lnTo>
                  <a:cubicBezTo>
                    <a:pt x="3595" y="8016"/>
                    <a:pt x="3607" y="8003"/>
                    <a:pt x="3626" y="7990"/>
                  </a:cubicBezTo>
                  <a:lnTo>
                    <a:pt x="3645" y="8022"/>
                  </a:lnTo>
                  <a:lnTo>
                    <a:pt x="3670" y="7965"/>
                  </a:lnTo>
                  <a:lnTo>
                    <a:pt x="3670" y="7965"/>
                  </a:lnTo>
                  <a:cubicBezTo>
                    <a:pt x="3670" y="8003"/>
                    <a:pt x="3670" y="8034"/>
                    <a:pt x="3664" y="8072"/>
                  </a:cubicBezTo>
                  <a:lnTo>
                    <a:pt x="3702" y="8072"/>
                  </a:lnTo>
                  <a:lnTo>
                    <a:pt x="3702" y="7971"/>
                  </a:lnTo>
                  <a:cubicBezTo>
                    <a:pt x="3708" y="7997"/>
                    <a:pt x="3714" y="8022"/>
                    <a:pt x="3714" y="8047"/>
                  </a:cubicBezTo>
                  <a:cubicBezTo>
                    <a:pt x="3727" y="8034"/>
                    <a:pt x="3733" y="8016"/>
                    <a:pt x="3740" y="7997"/>
                  </a:cubicBezTo>
                  <a:lnTo>
                    <a:pt x="3746" y="8016"/>
                  </a:lnTo>
                  <a:lnTo>
                    <a:pt x="3784" y="8016"/>
                  </a:lnTo>
                  <a:cubicBezTo>
                    <a:pt x="3790" y="7997"/>
                    <a:pt x="3809" y="7978"/>
                    <a:pt x="3821" y="7965"/>
                  </a:cubicBezTo>
                  <a:lnTo>
                    <a:pt x="3821" y="7965"/>
                  </a:lnTo>
                  <a:cubicBezTo>
                    <a:pt x="3815" y="7978"/>
                    <a:pt x="3809" y="7990"/>
                    <a:pt x="3802" y="8003"/>
                  </a:cubicBezTo>
                  <a:lnTo>
                    <a:pt x="3840" y="8034"/>
                  </a:lnTo>
                  <a:lnTo>
                    <a:pt x="3846" y="8034"/>
                  </a:lnTo>
                  <a:cubicBezTo>
                    <a:pt x="3846" y="8016"/>
                    <a:pt x="3859" y="7997"/>
                    <a:pt x="3859" y="7978"/>
                  </a:cubicBezTo>
                  <a:lnTo>
                    <a:pt x="3859" y="8022"/>
                  </a:lnTo>
                  <a:lnTo>
                    <a:pt x="3878" y="8041"/>
                  </a:lnTo>
                  <a:lnTo>
                    <a:pt x="3891" y="8072"/>
                  </a:lnTo>
                  <a:cubicBezTo>
                    <a:pt x="3909" y="8028"/>
                    <a:pt x="3928" y="7990"/>
                    <a:pt x="3947" y="7953"/>
                  </a:cubicBezTo>
                  <a:lnTo>
                    <a:pt x="3947" y="7953"/>
                  </a:lnTo>
                  <a:cubicBezTo>
                    <a:pt x="3935" y="7984"/>
                    <a:pt x="3928" y="8022"/>
                    <a:pt x="3935" y="8060"/>
                  </a:cubicBezTo>
                  <a:lnTo>
                    <a:pt x="3979" y="8034"/>
                  </a:lnTo>
                  <a:cubicBezTo>
                    <a:pt x="3998" y="8022"/>
                    <a:pt x="4010" y="8009"/>
                    <a:pt x="4029" y="7997"/>
                  </a:cubicBezTo>
                  <a:cubicBezTo>
                    <a:pt x="4042" y="8016"/>
                    <a:pt x="4048" y="8034"/>
                    <a:pt x="4054" y="8053"/>
                  </a:cubicBezTo>
                  <a:cubicBezTo>
                    <a:pt x="4054" y="8047"/>
                    <a:pt x="4067" y="8028"/>
                    <a:pt x="4067" y="8022"/>
                  </a:cubicBezTo>
                  <a:lnTo>
                    <a:pt x="4111" y="8060"/>
                  </a:lnTo>
                  <a:cubicBezTo>
                    <a:pt x="4142" y="8034"/>
                    <a:pt x="4130" y="7997"/>
                    <a:pt x="4123" y="7965"/>
                  </a:cubicBezTo>
                  <a:lnTo>
                    <a:pt x="4123" y="7965"/>
                  </a:lnTo>
                  <a:cubicBezTo>
                    <a:pt x="4144" y="7980"/>
                    <a:pt x="4168" y="8016"/>
                    <a:pt x="4197" y="8016"/>
                  </a:cubicBezTo>
                  <a:cubicBezTo>
                    <a:pt x="4203" y="8016"/>
                    <a:pt x="4211" y="8014"/>
                    <a:pt x="4218" y="8009"/>
                  </a:cubicBezTo>
                  <a:lnTo>
                    <a:pt x="4218" y="7953"/>
                  </a:lnTo>
                  <a:cubicBezTo>
                    <a:pt x="4249" y="7959"/>
                    <a:pt x="4281" y="7971"/>
                    <a:pt x="4306" y="7984"/>
                  </a:cubicBezTo>
                  <a:cubicBezTo>
                    <a:pt x="4306" y="7978"/>
                    <a:pt x="4319" y="7965"/>
                    <a:pt x="4319" y="7959"/>
                  </a:cubicBezTo>
                  <a:cubicBezTo>
                    <a:pt x="4325" y="7984"/>
                    <a:pt x="4331" y="8003"/>
                    <a:pt x="4344" y="8028"/>
                  </a:cubicBezTo>
                  <a:cubicBezTo>
                    <a:pt x="4350" y="8016"/>
                    <a:pt x="4363" y="8003"/>
                    <a:pt x="4369" y="7990"/>
                  </a:cubicBezTo>
                  <a:lnTo>
                    <a:pt x="4375" y="7965"/>
                  </a:lnTo>
                  <a:cubicBezTo>
                    <a:pt x="4400" y="7997"/>
                    <a:pt x="4444" y="8009"/>
                    <a:pt x="4457" y="8047"/>
                  </a:cubicBezTo>
                  <a:lnTo>
                    <a:pt x="4482" y="8016"/>
                  </a:lnTo>
                  <a:lnTo>
                    <a:pt x="4507" y="7990"/>
                  </a:lnTo>
                  <a:lnTo>
                    <a:pt x="4507" y="8060"/>
                  </a:lnTo>
                  <a:lnTo>
                    <a:pt x="4570" y="8060"/>
                  </a:lnTo>
                  <a:lnTo>
                    <a:pt x="4570" y="8053"/>
                  </a:lnTo>
                  <a:cubicBezTo>
                    <a:pt x="4577" y="8028"/>
                    <a:pt x="4577" y="8003"/>
                    <a:pt x="4589" y="7978"/>
                  </a:cubicBezTo>
                  <a:cubicBezTo>
                    <a:pt x="4570" y="7959"/>
                    <a:pt x="4545" y="7940"/>
                    <a:pt x="4533" y="7915"/>
                  </a:cubicBezTo>
                  <a:lnTo>
                    <a:pt x="4533" y="7915"/>
                  </a:lnTo>
                  <a:lnTo>
                    <a:pt x="4583" y="7934"/>
                  </a:lnTo>
                  <a:cubicBezTo>
                    <a:pt x="4583" y="7927"/>
                    <a:pt x="4583" y="7915"/>
                    <a:pt x="4589" y="7902"/>
                  </a:cubicBezTo>
                  <a:lnTo>
                    <a:pt x="4627" y="7940"/>
                  </a:lnTo>
                  <a:cubicBezTo>
                    <a:pt x="4621" y="7915"/>
                    <a:pt x="4621" y="7890"/>
                    <a:pt x="4614" y="7864"/>
                  </a:cubicBezTo>
                  <a:lnTo>
                    <a:pt x="4614" y="7864"/>
                  </a:lnTo>
                  <a:lnTo>
                    <a:pt x="4621" y="7883"/>
                  </a:lnTo>
                  <a:lnTo>
                    <a:pt x="4652" y="7864"/>
                  </a:lnTo>
                  <a:cubicBezTo>
                    <a:pt x="4652" y="7890"/>
                    <a:pt x="4652" y="7927"/>
                    <a:pt x="4671" y="7946"/>
                  </a:cubicBezTo>
                  <a:lnTo>
                    <a:pt x="4684" y="7934"/>
                  </a:lnTo>
                  <a:cubicBezTo>
                    <a:pt x="4690" y="7915"/>
                    <a:pt x="4709" y="7896"/>
                    <a:pt x="4721" y="7883"/>
                  </a:cubicBezTo>
                  <a:cubicBezTo>
                    <a:pt x="4728" y="7858"/>
                    <a:pt x="4740" y="7833"/>
                    <a:pt x="4765" y="7820"/>
                  </a:cubicBezTo>
                  <a:cubicBezTo>
                    <a:pt x="4765" y="7848"/>
                    <a:pt x="4780" y="7866"/>
                    <a:pt x="4808" y="7866"/>
                  </a:cubicBezTo>
                  <a:cubicBezTo>
                    <a:pt x="4813" y="7866"/>
                    <a:pt x="4817" y="7865"/>
                    <a:pt x="4822" y="7864"/>
                  </a:cubicBezTo>
                  <a:lnTo>
                    <a:pt x="4822" y="7770"/>
                  </a:lnTo>
                  <a:cubicBezTo>
                    <a:pt x="4828" y="7802"/>
                    <a:pt x="4835" y="7833"/>
                    <a:pt x="4841" y="7864"/>
                  </a:cubicBezTo>
                  <a:cubicBezTo>
                    <a:pt x="4872" y="7839"/>
                    <a:pt x="4891" y="7814"/>
                    <a:pt x="4916" y="7789"/>
                  </a:cubicBezTo>
                  <a:lnTo>
                    <a:pt x="4916" y="7789"/>
                  </a:lnTo>
                  <a:cubicBezTo>
                    <a:pt x="4910" y="7814"/>
                    <a:pt x="4898" y="7839"/>
                    <a:pt x="4891" y="7864"/>
                  </a:cubicBezTo>
                  <a:cubicBezTo>
                    <a:pt x="4908" y="7872"/>
                    <a:pt x="4926" y="7875"/>
                    <a:pt x="4944" y="7875"/>
                  </a:cubicBezTo>
                  <a:cubicBezTo>
                    <a:pt x="4975" y="7875"/>
                    <a:pt x="5006" y="7865"/>
                    <a:pt x="5030" y="7846"/>
                  </a:cubicBezTo>
                  <a:lnTo>
                    <a:pt x="5030" y="7877"/>
                  </a:lnTo>
                  <a:cubicBezTo>
                    <a:pt x="5049" y="7871"/>
                    <a:pt x="5067" y="7864"/>
                    <a:pt x="5080" y="7858"/>
                  </a:cubicBezTo>
                  <a:lnTo>
                    <a:pt x="5093" y="7890"/>
                  </a:lnTo>
                  <a:cubicBezTo>
                    <a:pt x="5137" y="7890"/>
                    <a:pt x="5174" y="7896"/>
                    <a:pt x="5212" y="7909"/>
                  </a:cubicBezTo>
                  <a:cubicBezTo>
                    <a:pt x="5231" y="7909"/>
                    <a:pt x="5256" y="7909"/>
                    <a:pt x="5281" y="7915"/>
                  </a:cubicBezTo>
                  <a:cubicBezTo>
                    <a:pt x="5300" y="7877"/>
                    <a:pt x="5319" y="7840"/>
                    <a:pt x="5319" y="7796"/>
                  </a:cubicBezTo>
                  <a:lnTo>
                    <a:pt x="5319" y="7796"/>
                  </a:lnTo>
                  <a:cubicBezTo>
                    <a:pt x="5319" y="7821"/>
                    <a:pt x="5313" y="7852"/>
                    <a:pt x="5338" y="7871"/>
                  </a:cubicBezTo>
                  <a:cubicBezTo>
                    <a:pt x="5338" y="7890"/>
                    <a:pt x="5332" y="7902"/>
                    <a:pt x="5332" y="7921"/>
                  </a:cubicBezTo>
                  <a:cubicBezTo>
                    <a:pt x="5363" y="7902"/>
                    <a:pt x="5388" y="7877"/>
                    <a:pt x="5426" y="7864"/>
                  </a:cubicBezTo>
                  <a:lnTo>
                    <a:pt x="5426" y="7864"/>
                  </a:lnTo>
                  <a:cubicBezTo>
                    <a:pt x="5414" y="7883"/>
                    <a:pt x="5401" y="7909"/>
                    <a:pt x="5388" y="7934"/>
                  </a:cubicBezTo>
                  <a:lnTo>
                    <a:pt x="5414" y="7909"/>
                  </a:lnTo>
                  <a:lnTo>
                    <a:pt x="5433" y="7953"/>
                  </a:lnTo>
                  <a:cubicBezTo>
                    <a:pt x="5458" y="7921"/>
                    <a:pt x="5483" y="7883"/>
                    <a:pt x="5495" y="7846"/>
                  </a:cubicBezTo>
                  <a:lnTo>
                    <a:pt x="5495" y="7953"/>
                  </a:lnTo>
                  <a:cubicBezTo>
                    <a:pt x="5514" y="7934"/>
                    <a:pt x="5540" y="7915"/>
                    <a:pt x="5552" y="7896"/>
                  </a:cubicBezTo>
                  <a:cubicBezTo>
                    <a:pt x="5565" y="7890"/>
                    <a:pt x="5577" y="7877"/>
                    <a:pt x="5590" y="7871"/>
                  </a:cubicBezTo>
                  <a:lnTo>
                    <a:pt x="5609" y="7896"/>
                  </a:lnTo>
                  <a:cubicBezTo>
                    <a:pt x="5634" y="7896"/>
                    <a:pt x="5653" y="7890"/>
                    <a:pt x="5678" y="7883"/>
                  </a:cubicBezTo>
                  <a:cubicBezTo>
                    <a:pt x="5684" y="7871"/>
                    <a:pt x="5691" y="7858"/>
                    <a:pt x="5703" y="7846"/>
                  </a:cubicBezTo>
                  <a:cubicBezTo>
                    <a:pt x="5709" y="7871"/>
                    <a:pt x="5709" y="7890"/>
                    <a:pt x="5709" y="7915"/>
                  </a:cubicBezTo>
                  <a:lnTo>
                    <a:pt x="5722" y="7852"/>
                  </a:lnTo>
                  <a:cubicBezTo>
                    <a:pt x="5728" y="7871"/>
                    <a:pt x="5741" y="7890"/>
                    <a:pt x="5747" y="7909"/>
                  </a:cubicBezTo>
                  <a:cubicBezTo>
                    <a:pt x="5747" y="7883"/>
                    <a:pt x="5754" y="7864"/>
                    <a:pt x="5760" y="7839"/>
                  </a:cubicBezTo>
                  <a:lnTo>
                    <a:pt x="5785" y="7877"/>
                  </a:lnTo>
                  <a:cubicBezTo>
                    <a:pt x="5791" y="7858"/>
                    <a:pt x="5791" y="7833"/>
                    <a:pt x="5798" y="7808"/>
                  </a:cubicBezTo>
                  <a:cubicBezTo>
                    <a:pt x="5810" y="7827"/>
                    <a:pt x="5816" y="7846"/>
                    <a:pt x="5823" y="7871"/>
                  </a:cubicBezTo>
                  <a:cubicBezTo>
                    <a:pt x="5810" y="7890"/>
                    <a:pt x="5804" y="7909"/>
                    <a:pt x="5798" y="7934"/>
                  </a:cubicBezTo>
                  <a:lnTo>
                    <a:pt x="5829" y="7902"/>
                  </a:lnTo>
                  <a:cubicBezTo>
                    <a:pt x="5854" y="7877"/>
                    <a:pt x="5879" y="7852"/>
                    <a:pt x="5898" y="7820"/>
                  </a:cubicBezTo>
                  <a:cubicBezTo>
                    <a:pt x="5911" y="7852"/>
                    <a:pt x="5923" y="7877"/>
                    <a:pt x="5942" y="7902"/>
                  </a:cubicBezTo>
                  <a:cubicBezTo>
                    <a:pt x="5942" y="7896"/>
                    <a:pt x="5955" y="7883"/>
                    <a:pt x="5955" y="7877"/>
                  </a:cubicBezTo>
                  <a:cubicBezTo>
                    <a:pt x="5974" y="7858"/>
                    <a:pt x="5993" y="7839"/>
                    <a:pt x="6012" y="7814"/>
                  </a:cubicBezTo>
                  <a:lnTo>
                    <a:pt x="6012" y="7814"/>
                  </a:lnTo>
                  <a:cubicBezTo>
                    <a:pt x="5993" y="7852"/>
                    <a:pt x="5986" y="7890"/>
                    <a:pt x="5980" y="7927"/>
                  </a:cubicBezTo>
                  <a:cubicBezTo>
                    <a:pt x="5999" y="7921"/>
                    <a:pt x="6018" y="7909"/>
                    <a:pt x="6030" y="7890"/>
                  </a:cubicBezTo>
                  <a:lnTo>
                    <a:pt x="6068" y="7890"/>
                  </a:lnTo>
                  <a:cubicBezTo>
                    <a:pt x="6056" y="7909"/>
                    <a:pt x="6043" y="7934"/>
                    <a:pt x="6049" y="7959"/>
                  </a:cubicBezTo>
                  <a:cubicBezTo>
                    <a:pt x="6081" y="7946"/>
                    <a:pt x="6106" y="7921"/>
                    <a:pt x="6125" y="7890"/>
                  </a:cubicBezTo>
                  <a:lnTo>
                    <a:pt x="6125" y="7877"/>
                  </a:lnTo>
                  <a:cubicBezTo>
                    <a:pt x="6137" y="7890"/>
                    <a:pt x="6150" y="7902"/>
                    <a:pt x="6163" y="7921"/>
                  </a:cubicBezTo>
                  <a:cubicBezTo>
                    <a:pt x="6181" y="7902"/>
                    <a:pt x="6200" y="7883"/>
                    <a:pt x="6226" y="7871"/>
                  </a:cubicBezTo>
                  <a:lnTo>
                    <a:pt x="6226" y="7871"/>
                  </a:lnTo>
                  <a:cubicBezTo>
                    <a:pt x="6226" y="7902"/>
                    <a:pt x="6213" y="7934"/>
                    <a:pt x="6194" y="7959"/>
                  </a:cubicBezTo>
                  <a:cubicBezTo>
                    <a:pt x="6199" y="7960"/>
                    <a:pt x="6204" y="7961"/>
                    <a:pt x="6208" y="7961"/>
                  </a:cubicBezTo>
                  <a:cubicBezTo>
                    <a:pt x="6230" y="7961"/>
                    <a:pt x="6254" y="7950"/>
                    <a:pt x="6270" y="7940"/>
                  </a:cubicBezTo>
                  <a:cubicBezTo>
                    <a:pt x="6288" y="7959"/>
                    <a:pt x="6314" y="7978"/>
                    <a:pt x="6333" y="7997"/>
                  </a:cubicBezTo>
                  <a:lnTo>
                    <a:pt x="6263" y="8009"/>
                  </a:lnTo>
                  <a:lnTo>
                    <a:pt x="6421" y="8009"/>
                  </a:lnTo>
                  <a:lnTo>
                    <a:pt x="6421" y="7953"/>
                  </a:lnTo>
                  <a:lnTo>
                    <a:pt x="6465" y="7953"/>
                  </a:lnTo>
                  <a:lnTo>
                    <a:pt x="6465" y="7990"/>
                  </a:lnTo>
                  <a:cubicBezTo>
                    <a:pt x="6477" y="7971"/>
                    <a:pt x="6496" y="7959"/>
                    <a:pt x="6509" y="7940"/>
                  </a:cubicBezTo>
                  <a:cubicBezTo>
                    <a:pt x="6509" y="7909"/>
                    <a:pt x="6515" y="7871"/>
                    <a:pt x="6515" y="7839"/>
                  </a:cubicBezTo>
                  <a:cubicBezTo>
                    <a:pt x="6528" y="7864"/>
                    <a:pt x="6521" y="7909"/>
                    <a:pt x="6547" y="7915"/>
                  </a:cubicBezTo>
                  <a:cubicBezTo>
                    <a:pt x="6572" y="7890"/>
                    <a:pt x="6591" y="7864"/>
                    <a:pt x="6616" y="7839"/>
                  </a:cubicBezTo>
                  <a:lnTo>
                    <a:pt x="6616" y="7927"/>
                  </a:lnTo>
                  <a:cubicBezTo>
                    <a:pt x="6635" y="7921"/>
                    <a:pt x="6654" y="7915"/>
                    <a:pt x="6672" y="7909"/>
                  </a:cubicBezTo>
                  <a:lnTo>
                    <a:pt x="6710" y="7864"/>
                  </a:lnTo>
                  <a:cubicBezTo>
                    <a:pt x="6723" y="7877"/>
                    <a:pt x="6729" y="7896"/>
                    <a:pt x="6735" y="7915"/>
                  </a:cubicBezTo>
                  <a:lnTo>
                    <a:pt x="6761" y="7927"/>
                  </a:lnTo>
                  <a:cubicBezTo>
                    <a:pt x="6779" y="7915"/>
                    <a:pt x="6798" y="7909"/>
                    <a:pt x="6817" y="7902"/>
                  </a:cubicBezTo>
                  <a:lnTo>
                    <a:pt x="6817" y="7902"/>
                  </a:lnTo>
                  <a:cubicBezTo>
                    <a:pt x="6811" y="7915"/>
                    <a:pt x="6805" y="7927"/>
                    <a:pt x="6798" y="7940"/>
                  </a:cubicBezTo>
                  <a:cubicBezTo>
                    <a:pt x="6805" y="7953"/>
                    <a:pt x="6817" y="7965"/>
                    <a:pt x="6823" y="7971"/>
                  </a:cubicBezTo>
                  <a:cubicBezTo>
                    <a:pt x="6817" y="7934"/>
                    <a:pt x="6830" y="7896"/>
                    <a:pt x="6855" y="7871"/>
                  </a:cubicBezTo>
                  <a:cubicBezTo>
                    <a:pt x="6868" y="7883"/>
                    <a:pt x="6880" y="7896"/>
                    <a:pt x="6893" y="7915"/>
                  </a:cubicBezTo>
                  <a:cubicBezTo>
                    <a:pt x="6905" y="7896"/>
                    <a:pt x="6930" y="7890"/>
                    <a:pt x="6949" y="7890"/>
                  </a:cubicBezTo>
                  <a:cubicBezTo>
                    <a:pt x="6956" y="7877"/>
                    <a:pt x="6968" y="7864"/>
                    <a:pt x="6975" y="7852"/>
                  </a:cubicBezTo>
                  <a:lnTo>
                    <a:pt x="6975" y="7852"/>
                  </a:lnTo>
                  <a:cubicBezTo>
                    <a:pt x="6968" y="7877"/>
                    <a:pt x="6956" y="7909"/>
                    <a:pt x="6949" y="7934"/>
                  </a:cubicBezTo>
                  <a:lnTo>
                    <a:pt x="6975" y="7934"/>
                  </a:lnTo>
                  <a:cubicBezTo>
                    <a:pt x="6956" y="7946"/>
                    <a:pt x="6943" y="7965"/>
                    <a:pt x="6943" y="7990"/>
                  </a:cubicBezTo>
                  <a:cubicBezTo>
                    <a:pt x="6975" y="7971"/>
                    <a:pt x="7006" y="7946"/>
                    <a:pt x="7031" y="7927"/>
                  </a:cubicBezTo>
                  <a:lnTo>
                    <a:pt x="7031" y="7927"/>
                  </a:lnTo>
                  <a:cubicBezTo>
                    <a:pt x="7012" y="7946"/>
                    <a:pt x="6993" y="7971"/>
                    <a:pt x="6975" y="7997"/>
                  </a:cubicBezTo>
                  <a:lnTo>
                    <a:pt x="7019" y="7997"/>
                  </a:lnTo>
                  <a:lnTo>
                    <a:pt x="7056" y="7978"/>
                  </a:lnTo>
                  <a:cubicBezTo>
                    <a:pt x="7075" y="7965"/>
                    <a:pt x="7094" y="7959"/>
                    <a:pt x="7119" y="7953"/>
                  </a:cubicBezTo>
                  <a:lnTo>
                    <a:pt x="7119" y="7946"/>
                  </a:lnTo>
                  <a:cubicBezTo>
                    <a:pt x="7094" y="7927"/>
                    <a:pt x="7075" y="7902"/>
                    <a:pt x="7075" y="7871"/>
                  </a:cubicBezTo>
                  <a:lnTo>
                    <a:pt x="7075" y="7871"/>
                  </a:lnTo>
                  <a:lnTo>
                    <a:pt x="7107" y="7890"/>
                  </a:lnTo>
                  <a:lnTo>
                    <a:pt x="7107" y="7846"/>
                  </a:lnTo>
                  <a:lnTo>
                    <a:pt x="7151" y="7871"/>
                  </a:lnTo>
                  <a:lnTo>
                    <a:pt x="7151" y="7858"/>
                  </a:lnTo>
                  <a:lnTo>
                    <a:pt x="7126" y="7827"/>
                  </a:lnTo>
                  <a:cubicBezTo>
                    <a:pt x="7163" y="7827"/>
                    <a:pt x="7195" y="7814"/>
                    <a:pt x="7226" y="7795"/>
                  </a:cubicBezTo>
                  <a:cubicBezTo>
                    <a:pt x="7226" y="7789"/>
                    <a:pt x="7220" y="7783"/>
                    <a:pt x="7220" y="7776"/>
                  </a:cubicBezTo>
                  <a:lnTo>
                    <a:pt x="7220" y="7776"/>
                  </a:lnTo>
                  <a:cubicBezTo>
                    <a:pt x="7226" y="7783"/>
                    <a:pt x="7233" y="7783"/>
                    <a:pt x="7233" y="7789"/>
                  </a:cubicBezTo>
                  <a:lnTo>
                    <a:pt x="7308" y="7789"/>
                  </a:lnTo>
                  <a:lnTo>
                    <a:pt x="7321" y="7757"/>
                  </a:lnTo>
                  <a:cubicBezTo>
                    <a:pt x="7327" y="7759"/>
                    <a:pt x="7333" y="7759"/>
                    <a:pt x="7339" y="7759"/>
                  </a:cubicBezTo>
                  <a:cubicBezTo>
                    <a:pt x="7369" y="7759"/>
                    <a:pt x="7394" y="7746"/>
                    <a:pt x="7415" y="7720"/>
                  </a:cubicBezTo>
                  <a:lnTo>
                    <a:pt x="7434" y="7770"/>
                  </a:lnTo>
                  <a:lnTo>
                    <a:pt x="7459" y="7757"/>
                  </a:lnTo>
                  <a:lnTo>
                    <a:pt x="7516" y="7757"/>
                  </a:lnTo>
                  <a:lnTo>
                    <a:pt x="7497" y="7726"/>
                  </a:lnTo>
                  <a:lnTo>
                    <a:pt x="7547" y="7732"/>
                  </a:lnTo>
                  <a:cubicBezTo>
                    <a:pt x="7552" y="7711"/>
                    <a:pt x="7566" y="7699"/>
                    <a:pt x="7585" y="7699"/>
                  </a:cubicBezTo>
                  <a:cubicBezTo>
                    <a:pt x="7589" y="7699"/>
                    <a:pt x="7593" y="7700"/>
                    <a:pt x="7598" y="7701"/>
                  </a:cubicBezTo>
                  <a:cubicBezTo>
                    <a:pt x="7635" y="7688"/>
                    <a:pt x="7654" y="7650"/>
                    <a:pt x="7642" y="7619"/>
                  </a:cubicBezTo>
                  <a:cubicBezTo>
                    <a:pt x="7648" y="7575"/>
                    <a:pt x="7604" y="7543"/>
                    <a:pt x="7623" y="7506"/>
                  </a:cubicBezTo>
                  <a:cubicBezTo>
                    <a:pt x="7610" y="7355"/>
                    <a:pt x="7604" y="7210"/>
                    <a:pt x="7598" y="7065"/>
                  </a:cubicBezTo>
                  <a:cubicBezTo>
                    <a:pt x="7610" y="7053"/>
                    <a:pt x="7629" y="7046"/>
                    <a:pt x="7648" y="7040"/>
                  </a:cubicBezTo>
                  <a:cubicBezTo>
                    <a:pt x="7730" y="7015"/>
                    <a:pt x="7818" y="6977"/>
                    <a:pt x="7900" y="6946"/>
                  </a:cubicBezTo>
                  <a:cubicBezTo>
                    <a:pt x="7900" y="6927"/>
                    <a:pt x="7906" y="6908"/>
                    <a:pt x="7912" y="6889"/>
                  </a:cubicBezTo>
                  <a:cubicBezTo>
                    <a:pt x="7906" y="6870"/>
                    <a:pt x="7900" y="6857"/>
                    <a:pt x="7906" y="6839"/>
                  </a:cubicBezTo>
                  <a:cubicBezTo>
                    <a:pt x="7912" y="6788"/>
                    <a:pt x="7919" y="6732"/>
                    <a:pt x="7919" y="6681"/>
                  </a:cubicBezTo>
                  <a:cubicBezTo>
                    <a:pt x="7925" y="6643"/>
                    <a:pt x="7931" y="6606"/>
                    <a:pt x="7925" y="6568"/>
                  </a:cubicBezTo>
                  <a:lnTo>
                    <a:pt x="7925" y="6197"/>
                  </a:lnTo>
                  <a:lnTo>
                    <a:pt x="7340" y="6197"/>
                  </a:lnTo>
                  <a:cubicBezTo>
                    <a:pt x="7333" y="6178"/>
                    <a:pt x="7327" y="6159"/>
                    <a:pt x="7327" y="6140"/>
                  </a:cubicBezTo>
                  <a:lnTo>
                    <a:pt x="7327" y="4843"/>
                  </a:lnTo>
                  <a:cubicBezTo>
                    <a:pt x="7358" y="4843"/>
                    <a:pt x="7396" y="4837"/>
                    <a:pt x="7421" y="4818"/>
                  </a:cubicBezTo>
                  <a:cubicBezTo>
                    <a:pt x="7428" y="4811"/>
                    <a:pt x="7435" y="4809"/>
                    <a:pt x="7442" y="4809"/>
                  </a:cubicBezTo>
                  <a:cubicBezTo>
                    <a:pt x="7460" y="4809"/>
                    <a:pt x="7479" y="4828"/>
                    <a:pt x="7497" y="4837"/>
                  </a:cubicBezTo>
                  <a:cubicBezTo>
                    <a:pt x="7499" y="4838"/>
                    <a:pt x="7501" y="4838"/>
                    <a:pt x="7503" y="4838"/>
                  </a:cubicBezTo>
                  <a:cubicBezTo>
                    <a:pt x="7525" y="4838"/>
                    <a:pt x="7543" y="4811"/>
                    <a:pt x="7560" y="4799"/>
                  </a:cubicBezTo>
                  <a:cubicBezTo>
                    <a:pt x="7580" y="4799"/>
                    <a:pt x="7596" y="4807"/>
                    <a:pt x="7611" y="4807"/>
                  </a:cubicBezTo>
                  <a:cubicBezTo>
                    <a:pt x="7615" y="4807"/>
                    <a:pt x="7619" y="4807"/>
                    <a:pt x="7623" y="4806"/>
                  </a:cubicBezTo>
                  <a:lnTo>
                    <a:pt x="7654" y="4774"/>
                  </a:lnTo>
                  <a:cubicBezTo>
                    <a:pt x="7686" y="4774"/>
                    <a:pt x="7705" y="4749"/>
                    <a:pt x="7723" y="4724"/>
                  </a:cubicBezTo>
                  <a:cubicBezTo>
                    <a:pt x="7730" y="4705"/>
                    <a:pt x="7742" y="4686"/>
                    <a:pt x="7755" y="4674"/>
                  </a:cubicBezTo>
                  <a:lnTo>
                    <a:pt x="7768" y="4667"/>
                  </a:lnTo>
                  <a:cubicBezTo>
                    <a:pt x="7768" y="4623"/>
                    <a:pt x="7742" y="4579"/>
                    <a:pt x="7768" y="4541"/>
                  </a:cubicBezTo>
                  <a:cubicBezTo>
                    <a:pt x="7774" y="4504"/>
                    <a:pt x="7812" y="4504"/>
                    <a:pt x="7843" y="4497"/>
                  </a:cubicBezTo>
                  <a:cubicBezTo>
                    <a:pt x="7849" y="4485"/>
                    <a:pt x="7856" y="4472"/>
                    <a:pt x="7862" y="4460"/>
                  </a:cubicBezTo>
                  <a:cubicBezTo>
                    <a:pt x="7912" y="4466"/>
                    <a:pt x="7969" y="4478"/>
                    <a:pt x="8019" y="4485"/>
                  </a:cubicBezTo>
                  <a:cubicBezTo>
                    <a:pt x="8076" y="4472"/>
                    <a:pt x="8151" y="4485"/>
                    <a:pt x="8164" y="4416"/>
                  </a:cubicBezTo>
                  <a:lnTo>
                    <a:pt x="8202" y="4403"/>
                  </a:lnTo>
                  <a:cubicBezTo>
                    <a:pt x="8227" y="4371"/>
                    <a:pt x="8271" y="4378"/>
                    <a:pt x="8290" y="4353"/>
                  </a:cubicBezTo>
                  <a:lnTo>
                    <a:pt x="8321" y="4353"/>
                  </a:lnTo>
                  <a:lnTo>
                    <a:pt x="8340" y="4327"/>
                  </a:lnTo>
                  <a:lnTo>
                    <a:pt x="8378" y="4327"/>
                  </a:lnTo>
                  <a:cubicBezTo>
                    <a:pt x="8391" y="4302"/>
                    <a:pt x="8416" y="4302"/>
                    <a:pt x="8441" y="4296"/>
                  </a:cubicBezTo>
                  <a:lnTo>
                    <a:pt x="8454" y="4271"/>
                  </a:lnTo>
                  <a:lnTo>
                    <a:pt x="8485" y="4271"/>
                  </a:lnTo>
                  <a:cubicBezTo>
                    <a:pt x="8498" y="4264"/>
                    <a:pt x="8504" y="4252"/>
                    <a:pt x="8516" y="4246"/>
                  </a:cubicBezTo>
                  <a:cubicBezTo>
                    <a:pt x="8519" y="4246"/>
                    <a:pt x="8521" y="4246"/>
                    <a:pt x="8524" y="4246"/>
                  </a:cubicBezTo>
                  <a:cubicBezTo>
                    <a:pt x="8546" y="4246"/>
                    <a:pt x="8559" y="4224"/>
                    <a:pt x="8579" y="4224"/>
                  </a:cubicBezTo>
                  <a:cubicBezTo>
                    <a:pt x="8583" y="4224"/>
                    <a:pt x="8587" y="4225"/>
                    <a:pt x="8592" y="4227"/>
                  </a:cubicBezTo>
                  <a:cubicBezTo>
                    <a:pt x="8617" y="4208"/>
                    <a:pt x="8655" y="4208"/>
                    <a:pt x="8674" y="4183"/>
                  </a:cubicBezTo>
                  <a:cubicBezTo>
                    <a:pt x="8693" y="4151"/>
                    <a:pt x="8693" y="4120"/>
                    <a:pt x="8718" y="4101"/>
                  </a:cubicBezTo>
                  <a:cubicBezTo>
                    <a:pt x="8727" y="4104"/>
                    <a:pt x="8737" y="4106"/>
                    <a:pt x="8746" y="4106"/>
                  </a:cubicBezTo>
                  <a:cubicBezTo>
                    <a:pt x="8756" y="4106"/>
                    <a:pt x="8765" y="4104"/>
                    <a:pt x="8775" y="4101"/>
                  </a:cubicBezTo>
                  <a:cubicBezTo>
                    <a:pt x="8775" y="4069"/>
                    <a:pt x="8762" y="4038"/>
                    <a:pt x="8762" y="4006"/>
                  </a:cubicBezTo>
                  <a:cubicBezTo>
                    <a:pt x="8800" y="3994"/>
                    <a:pt x="8825" y="3962"/>
                    <a:pt x="8837" y="3925"/>
                  </a:cubicBezTo>
                  <a:cubicBezTo>
                    <a:pt x="8825" y="3912"/>
                    <a:pt x="8819" y="3899"/>
                    <a:pt x="8806" y="3887"/>
                  </a:cubicBezTo>
                  <a:cubicBezTo>
                    <a:pt x="8801" y="3886"/>
                    <a:pt x="8797" y="3885"/>
                    <a:pt x="8792" y="3885"/>
                  </a:cubicBezTo>
                  <a:cubicBezTo>
                    <a:pt x="8747" y="3885"/>
                    <a:pt x="8713" y="3932"/>
                    <a:pt x="8664" y="3932"/>
                  </a:cubicBezTo>
                  <a:cubicBezTo>
                    <a:pt x="8659" y="3932"/>
                    <a:pt x="8654" y="3932"/>
                    <a:pt x="8649" y="3931"/>
                  </a:cubicBezTo>
                  <a:cubicBezTo>
                    <a:pt x="8635" y="3926"/>
                    <a:pt x="8622" y="3924"/>
                    <a:pt x="8609" y="3924"/>
                  </a:cubicBezTo>
                  <a:cubicBezTo>
                    <a:pt x="8584" y="3924"/>
                    <a:pt x="8560" y="3931"/>
                    <a:pt x="8535" y="3943"/>
                  </a:cubicBezTo>
                  <a:cubicBezTo>
                    <a:pt x="8516" y="3943"/>
                    <a:pt x="8498" y="3943"/>
                    <a:pt x="8479" y="3950"/>
                  </a:cubicBezTo>
                  <a:cubicBezTo>
                    <a:pt x="8466" y="3962"/>
                    <a:pt x="8447" y="3975"/>
                    <a:pt x="8435" y="3988"/>
                  </a:cubicBezTo>
                  <a:cubicBezTo>
                    <a:pt x="8411" y="3995"/>
                    <a:pt x="8390" y="4001"/>
                    <a:pt x="8369" y="4001"/>
                  </a:cubicBezTo>
                  <a:cubicBezTo>
                    <a:pt x="8356" y="4001"/>
                    <a:pt x="8342" y="3999"/>
                    <a:pt x="8328" y="3994"/>
                  </a:cubicBezTo>
                  <a:lnTo>
                    <a:pt x="8170" y="3994"/>
                  </a:lnTo>
                  <a:cubicBezTo>
                    <a:pt x="8168" y="3993"/>
                    <a:pt x="8166" y="3993"/>
                    <a:pt x="8163" y="3993"/>
                  </a:cubicBezTo>
                  <a:cubicBezTo>
                    <a:pt x="8148" y="3993"/>
                    <a:pt x="8132" y="4004"/>
                    <a:pt x="8117" y="4004"/>
                  </a:cubicBezTo>
                  <a:cubicBezTo>
                    <a:pt x="8110" y="4004"/>
                    <a:pt x="8102" y="4001"/>
                    <a:pt x="8095" y="3994"/>
                  </a:cubicBezTo>
                  <a:cubicBezTo>
                    <a:pt x="8063" y="3994"/>
                    <a:pt x="8032" y="3988"/>
                    <a:pt x="8000" y="3988"/>
                  </a:cubicBezTo>
                  <a:cubicBezTo>
                    <a:pt x="7944" y="3975"/>
                    <a:pt x="7881" y="3981"/>
                    <a:pt x="7824" y="3962"/>
                  </a:cubicBezTo>
                  <a:cubicBezTo>
                    <a:pt x="7799" y="3931"/>
                    <a:pt x="7812" y="3887"/>
                    <a:pt x="7812" y="3849"/>
                  </a:cubicBezTo>
                  <a:cubicBezTo>
                    <a:pt x="7812" y="3830"/>
                    <a:pt x="7830" y="3830"/>
                    <a:pt x="7843" y="3830"/>
                  </a:cubicBezTo>
                  <a:lnTo>
                    <a:pt x="7849" y="3786"/>
                  </a:lnTo>
                  <a:lnTo>
                    <a:pt x="7881" y="3780"/>
                  </a:lnTo>
                  <a:lnTo>
                    <a:pt x="7900" y="3736"/>
                  </a:lnTo>
                  <a:lnTo>
                    <a:pt x="7937" y="3742"/>
                  </a:lnTo>
                  <a:cubicBezTo>
                    <a:pt x="7937" y="3723"/>
                    <a:pt x="7944" y="3704"/>
                    <a:pt x="7950" y="3685"/>
                  </a:cubicBezTo>
                  <a:cubicBezTo>
                    <a:pt x="7963" y="3673"/>
                    <a:pt x="7982" y="3660"/>
                    <a:pt x="8007" y="3654"/>
                  </a:cubicBezTo>
                  <a:cubicBezTo>
                    <a:pt x="8013" y="3641"/>
                    <a:pt x="8026" y="3629"/>
                    <a:pt x="8038" y="3616"/>
                  </a:cubicBezTo>
                  <a:lnTo>
                    <a:pt x="8063" y="3616"/>
                  </a:lnTo>
                  <a:cubicBezTo>
                    <a:pt x="8063" y="3585"/>
                    <a:pt x="8070" y="3553"/>
                    <a:pt x="8101" y="3553"/>
                  </a:cubicBezTo>
                  <a:cubicBezTo>
                    <a:pt x="8107" y="3522"/>
                    <a:pt x="8120" y="3497"/>
                    <a:pt x="8133" y="3471"/>
                  </a:cubicBezTo>
                  <a:lnTo>
                    <a:pt x="8164" y="3490"/>
                  </a:lnTo>
                  <a:lnTo>
                    <a:pt x="8164" y="3427"/>
                  </a:lnTo>
                  <a:lnTo>
                    <a:pt x="8189" y="3415"/>
                  </a:lnTo>
                  <a:cubicBezTo>
                    <a:pt x="8189" y="3371"/>
                    <a:pt x="8158" y="3333"/>
                    <a:pt x="8139" y="3295"/>
                  </a:cubicBezTo>
                  <a:cubicBezTo>
                    <a:pt x="8151" y="3283"/>
                    <a:pt x="8177" y="3264"/>
                    <a:pt x="8164" y="3245"/>
                  </a:cubicBezTo>
                  <a:cubicBezTo>
                    <a:pt x="8153" y="3236"/>
                    <a:pt x="8140" y="3232"/>
                    <a:pt x="8127" y="3232"/>
                  </a:cubicBezTo>
                  <a:cubicBezTo>
                    <a:pt x="8095" y="3232"/>
                    <a:pt x="8060" y="3254"/>
                    <a:pt x="8038" y="3276"/>
                  </a:cubicBezTo>
                  <a:cubicBezTo>
                    <a:pt x="8000" y="3289"/>
                    <a:pt x="7963" y="3308"/>
                    <a:pt x="7925" y="3333"/>
                  </a:cubicBezTo>
                  <a:cubicBezTo>
                    <a:pt x="7900" y="3333"/>
                    <a:pt x="7881" y="3339"/>
                    <a:pt x="7856" y="3352"/>
                  </a:cubicBezTo>
                  <a:cubicBezTo>
                    <a:pt x="7843" y="3358"/>
                    <a:pt x="7830" y="3364"/>
                    <a:pt x="7812" y="3364"/>
                  </a:cubicBezTo>
                  <a:cubicBezTo>
                    <a:pt x="7793" y="3371"/>
                    <a:pt x="7774" y="3377"/>
                    <a:pt x="7755" y="3383"/>
                  </a:cubicBezTo>
                  <a:cubicBezTo>
                    <a:pt x="7723" y="3383"/>
                    <a:pt x="7692" y="3409"/>
                    <a:pt x="7654" y="3409"/>
                  </a:cubicBezTo>
                  <a:cubicBezTo>
                    <a:pt x="7616" y="3415"/>
                    <a:pt x="7585" y="3427"/>
                    <a:pt x="7554" y="3446"/>
                  </a:cubicBezTo>
                  <a:cubicBezTo>
                    <a:pt x="7535" y="3443"/>
                    <a:pt x="7517" y="3442"/>
                    <a:pt x="7500" y="3442"/>
                  </a:cubicBezTo>
                  <a:cubicBezTo>
                    <a:pt x="7483" y="3442"/>
                    <a:pt x="7465" y="3443"/>
                    <a:pt x="7447" y="3446"/>
                  </a:cubicBezTo>
                  <a:cubicBezTo>
                    <a:pt x="7371" y="3459"/>
                    <a:pt x="7295" y="3471"/>
                    <a:pt x="7220" y="3478"/>
                  </a:cubicBezTo>
                  <a:cubicBezTo>
                    <a:pt x="7170" y="3484"/>
                    <a:pt x="7119" y="3484"/>
                    <a:pt x="7069" y="3484"/>
                  </a:cubicBezTo>
                  <a:cubicBezTo>
                    <a:pt x="7031" y="3484"/>
                    <a:pt x="6993" y="3484"/>
                    <a:pt x="6962" y="3471"/>
                  </a:cubicBezTo>
                  <a:cubicBezTo>
                    <a:pt x="6962" y="3402"/>
                    <a:pt x="6962" y="3333"/>
                    <a:pt x="6956" y="3264"/>
                  </a:cubicBezTo>
                  <a:cubicBezTo>
                    <a:pt x="6949" y="3119"/>
                    <a:pt x="6956" y="2974"/>
                    <a:pt x="6949" y="2829"/>
                  </a:cubicBezTo>
                  <a:lnTo>
                    <a:pt x="6949" y="2829"/>
                  </a:lnTo>
                  <a:cubicBezTo>
                    <a:pt x="6956" y="2831"/>
                    <a:pt x="6962" y="2832"/>
                    <a:pt x="6969" y="2832"/>
                  </a:cubicBezTo>
                  <a:cubicBezTo>
                    <a:pt x="6990" y="2832"/>
                    <a:pt x="7012" y="2825"/>
                    <a:pt x="7031" y="2811"/>
                  </a:cubicBezTo>
                  <a:cubicBezTo>
                    <a:pt x="7039" y="2801"/>
                    <a:pt x="7048" y="2797"/>
                    <a:pt x="7057" y="2797"/>
                  </a:cubicBezTo>
                  <a:cubicBezTo>
                    <a:pt x="7079" y="2797"/>
                    <a:pt x="7102" y="2819"/>
                    <a:pt x="7126" y="2819"/>
                  </a:cubicBezTo>
                  <a:cubicBezTo>
                    <a:pt x="7130" y="2819"/>
                    <a:pt x="7134" y="2818"/>
                    <a:pt x="7138" y="2817"/>
                  </a:cubicBezTo>
                  <a:cubicBezTo>
                    <a:pt x="7163" y="2804"/>
                    <a:pt x="7182" y="2779"/>
                    <a:pt x="7207" y="2779"/>
                  </a:cubicBezTo>
                  <a:cubicBezTo>
                    <a:pt x="7233" y="2779"/>
                    <a:pt x="7251" y="2767"/>
                    <a:pt x="7277" y="2754"/>
                  </a:cubicBezTo>
                  <a:cubicBezTo>
                    <a:pt x="7288" y="2756"/>
                    <a:pt x="7301" y="2756"/>
                    <a:pt x="7313" y="2756"/>
                  </a:cubicBezTo>
                  <a:cubicBezTo>
                    <a:pt x="7347" y="2756"/>
                    <a:pt x="7383" y="2751"/>
                    <a:pt x="7415" y="2741"/>
                  </a:cubicBezTo>
                  <a:cubicBezTo>
                    <a:pt x="7421" y="2704"/>
                    <a:pt x="7390" y="2678"/>
                    <a:pt x="7396" y="2647"/>
                  </a:cubicBezTo>
                  <a:cubicBezTo>
                    <a:pt x="7396" y="2622"/>
                    <a:pt x="7402" y="2603"/>
                    <a:pt x="7409" y="2578"/>
                  </a:cubicBezTo>
                  <a:lnTo>
                    <a:pt x="7484" y="2578"/>
                  </a:lnTo>
                  <a:cubicBezTo>
                    <a:pt x="7503" y="2571"/>
                    <a:pt x="7516" y="2540"/>
                    <a:pt x="7541" y="2534"/>
                  </a:cubicBezTo>
                  <a:cubicBezTo>
                    <a:pt x="7566" y="2527"/>
                    <a:pt x="7598" y="2534"/>
                    <a:pt x="7616" y="2515"/>
                  </a:cubicBezTo>
                  <a:cubicBezTo>
                    <a:pt x="7627" y="2504"/>
                    <a:pt x="7638" y="2488"/>
                    <a:pt x="7653" y="2488"/>
                  </a:cubicBezTo>
                  <a:cubicBezTo>
                    <a:pt x="7655" y="2488"/>
                    <a:pt x="7658" y="2489"/>
                    <a:pt x="7661" y="2490"/>
                  </a:cubicBezTo>
                  <a:cubicBezTo>
                    <a:pt x="7723" y="2509"/>
                    <a:pt x="7774" y="2553"/>
                    <a:pt x="7818" y="2603"/>
                  </a:cubicBezTo>
                  <a:lnTo>
                    <a:pt x="7849" y="2603"/>
                  </a:lnTo>
                  <a:cubicBezTo>
                    <a:pt x="7875" y="2584"/>
                    <a:pt x="7906" y="2584"/>
                    <a:pt x="7919" y="2565"/>
                  </a:cubicBezTo>
                  <a:cubicBezTo>
                    <a:pt x="7950" y="2559"/>
                    <a:pt x="7969" y="2534"/>
                    <a:pt x="7975" y="2509"/>
                  </a:cubicBezTo>
                  <a:cubicBezTo>
                    <a:pt x="7979" y="2509"/>
                    <a:pt x="7982" y="2509"/>
                    <a:pt x="7985" y="2509"/>
                  </a:cubicBezTo>
                  <a:cubicBezTo>
                    <a:pt x="8009" y="2509"/>
                    <a:pt x="8021" y="2487"/>
                    <a:pt x="8032" y="2464"/>
                  </a:cubicBezTo>
                  <a:lnTo>
                    <a:pt x="8057" y="2458"/>
                  </a:lnTo>
                  <a:lnTo>
                    <a:pt x="8076" y="2420"/>
                  </a:lnTo>
                  <a:cubicBezTo>
                    <a:pt x="8095" y="2420"/>
                    <a:pt x="8114" y="2402"/>
                    <a:pt x="8126" y="2383"/>
                  </a:cubicBezTo>
                  <a:cubicBezTo>
                    <a:pt x="8164" y="2357"/>
                    <a:pt x="8195" y="2313"/>
                    <a:pt x="8240" y="2288"/>
                  </a:cubicBezTo>
                  <a:cubicBezTo>
                    <a:pt x="8252" y="2282"/>
                    <a:pt x="8258" y="2263"/>
                    <a:pt x="8258" y="2250"/>
                  </a:cubicBezTo>
                  <a:lnTo>
                    <a:pt x="8290" y="2238"/>
                  </a:lnTo>
                  <a:cubicBezTo>
                    <a:pt x="8309" y="2225"/>
                    <a:pt x="8321" y="2213"/>
                    <a:pt x="8340" y="2200"/>
                  </a:cubicBezTo>
                  <a:cubicBezTo>
                    <a:pt x="8353" y="2169"/>
                    <a:pt x="8340" y="2137"/>
                    <a:pt x="8372" y="2118"/>
                  </a:cubicBezTo>
                  <a:cubicBezTo>
                    <a:pt x="8372" y="2087"/>
                    <a:pt x="8365" y="2049"/>
                    <a:pt x="8359" y="2018"/>
                  </a:cubicBezTo>
                  <a:cubicBezTo>
                    <a:pt x="8315" y="2024"/>
                    <a:pt x="8277" y="2055"/>
                    <a:pt x="8233" y="2055"/>
                  </a:cubicBezTo>
                  <a:cubicBezTo>
                    <a:pt x="8219" y="2047"/>
                    <a:pt x="8203" y="2044"/>
                    <a:pt x="8188" y="2044"/>
                  </a:cubicBezTo>
                  <a:cubicBezTo>
                    <a:pt x="8156" y="2044"/>
                    <a:pt x="8124" y="2055"/>
                    <a:pt x="8095" y="2055"/>
                  </a:cubicBezTo>
                  <a:cubicBezTo>
                    <a:pt x="7982" y="2074"/>
                    <a:pt x="7875" y="2074"/>
                    <a:pt x="7761" y="2093"/>
                  </a:cubicBezTo>
                  <a:cubicBezTo>
                    <a:pt x="7727" y="2096"/>
                    <a:pt x="7692" y="2098"/>
                    <a:pt x="7657" y="2098"/>
                  </a:cubicBezTo>
                  <a:cubicBezTo>
                    <a:pt x="7623" y="2098"/>
                    <a:pt x="7588" y="2096"/>
                    <a:pt x="7554" y="2093"/>
                  </a:cubicBezTo>
                  <a:cubicBezTo>
                    <a:pt x="7522" y="2068"/>
                    <a:pt x="7503" y="2036"/>
                    <a:pt x="7491" y="2005"/>
                  </a:cubicBezTo>
                  <a:cubicBezTo>
                    <a:pt x="7478" y="1961"/>
                    <a:pt x="7478" y="1917"/>
                    <a:pt x="7491" y="1879"/>
                  </a:cubicBezTo>
                  <a:cubicBezTo>
                    <a:pt x="7478" y="1841"/>
                    <a:pt x="7428" y="1848"/>
                    <a:pt x="7415" y="1810"/>
                  </a:cubicBezTo>
                  <a:cubicBezTo>
                    <a:pt x="7440" y="1810"/>
                    <a:pt x="7447" y="1778"/>
                    <a:pt x="7434" y="1760"/>
                  </a:cubicBezTo>
                  <a:cubicBezTo>
                    <a:pt x="7409" y="1747"/>
                    <a:pt x="7396" y="1715"/>
                    <a:pt x="7415" y="1690"/>
                  </a:cubicBezTo>
                  <a:cubicBezTo>
                    <a:pt x="7428" y="1665"/>
                    <a:pt x="7415" y="1634"/>
                    <a:pt x="7421" y="1608"/>
                  </a:cubicBezTo>
                  <a:cubicBezTo>
                    <a:pt x="7434" y="1596"/>
                    <a:pt x="7447" y="1590"/>
                    <a:pt x="7459" y="1577"/>
                  </a:cubicBezTo>
                  <a:cubicBezTo>
                    <a:pt x="7459" y="1552"/>
                    <a:pt x="7459" y="1527"/>
                    <a:pt x="7453" y="1502"/>
                  </a:cubicBezTo>
                  <a:lnTo>
                    <a:pt x="7484" y="1502"/>
                  </a:lnTo>
                  <a:cubicBezTo>
                    <a:pt x="7491" y="1476"/>
                    <a:pt x="7497" y="1451"/>
                    <a:pt x="7497" y="1432"/>
                  </a:cubicBezTo>
                  <a:lnTo>
                    <a:pt x="7522" y="1407"/>
                  </a:lnTo>
                  <a:cubicBezTo>
                    <a:pt x="7528" y="1376"/>
                    <a:pt x="7535" y="1338"/>
                    <a:pt x="7535" y="1306"/>
                  </a:cubicBezTo>
                  <a:cubicBezTo>
                    <a:pt x="7547" y="1294"/>
                    <a:pt x="7572" y="1288"/>
                    <a:pt x="7572" y="1269"/>
                  </a:cubicBezTo>
                  <a:cubicBezTo>
                    <a:pt x="7572" y="1250"/>
                    <a:pt x="7566" y="1193"/>
                    <a:pt x="7610" y="1193"/>
                  </a:cubicBezTo>
                  <a:cubicBezTo>
                    <a:pt x="7623" y="1162"/>
                    <a:pt x="7604" y="1124"/>
                    <a:pt x="7635" y="1099"/>
                  </a:cubicBezTo>
                  <a:cubicBezTo>
                    <a:pt x="7661" y="1074"/>
                    <a:pt x="7648" y="1042"/>
                    <a:pt x="7654" y="1017"/>
                  </a:cubicBezTo>
                  <a:cubicBezTo>
                    <a:pt x="7679" y="967"/>
                    <a:pt x="7654" y="904"/>
                    <a:pt x="7686" y="847"/>
                  </a:cubicBezTo>
                  <a:lnTo>
                    <a:pt x="7661" y="815"/>
                  </a:lnTo>
                  <a:lnTo>
                    <a:pt x="7673" y="771"/>
                  </a:lnTo>
                  <a:cubicBezTo>
                    <a:pt x="7661" y="753"/>
                    <a:pt x="7648" y="740"/>
                    <a:pt x="7635" y="721"/>
                  </a:cubicBezTo>
                  <a:cubicBezTo>
                    <a:pt x="7642" y="708"/>
                    <a:pt x="7654" y="690"/>
                    <a:pt x="7661" y="671"/>
                  </a:cubicBezTo>
                  <a:cubicBezTo>
                    <a:pt x="7648" y="664"/>
                    <a:pt x="7629" y="658"/>
                    <a:pt x="7610" y="658"/>
                  </a:cubicBezTo>
                  <a:cubicBezTo>
                    <a:pt x="7547" y="708"/>
                    <a:pt x="7516" y="790"/>
                    <a:pt x="7447" y="834"/>
                  </a:cubicBezTo>
                  <a:cubicBezTo>
                    <a:pt x="7415" y="878"/>
                    <a:pt x="7377" y="916"/>
                    <a:pt x="7327" y="941"/>
                  </a:cubicBezTo>
                  <a:cubicBezTo>
                    <a:pt x="7277" y="967"/>
                    <a:pt x="7226" y="1004"/>
                    <a:pt x="7176" y="1029"/>
                  </a:cubicBezTo>
                  <a:cubicBezTo>
                    <a:pt x="7144" y="1048"/>
                    <a:pt x="7119" y="1067"/>
                    <a:pt x="7088" y="1080"/>
                  </a:cubicBezTo>
                  <a:cubicBezTo>
                    <a:pt x="7079" y="1077"/>
                    <a:pt x="7071" y="1076"/>
                    <a:pt x="7063" y="1076"/>
                  </a:cubicBezTo>
                  <a:cubicBezTo>
                    <a:pt x="7014" y="1076"/>
                    <a:pt x="6980" y="1120"/>
                    <a:pt x="6937" y="1136"/>
                  </a:cubicBezTo>
                  <a:cubicBezTo>
                    <a:pt x="6899" y="1158"/>
                    <a:pt x="6844" y="1197"/>
                    <a:pt x="6793" y="1197"/>
                  </a:cubicBezTo>
                  <a:cubicBezTo>
                    <a:pt x="6784" y="1197"/>
                    <a:pt x="6775" y="1196"/>
                    <a:pt x="6767" y="1193"/>
                  </a:cubicBezTo>
                  <a:lnTo>
                    <a:pt x="6729" y="1187"/>
                  </a:lnTo>
                  <a:cubicBezTo>
                    <a:pt x="6767" y="1092"/>
                    <a:pt x="6767" y="985"/>
                    <a:pt x="6729" y="897"/>
                  </a:cubicBezTo>
                  <a:cubicBezTo>
                    <a:pt x="6698" y="897"/>
                    <a:pt x="6666" y="910"/>
                    <a:pt x="6635" y="935"/>
                  </a:cubicBezTo>
                  <a:cubicBezTo>
                    <a:pt x="6635" y="954"/>
                    <a:pt x="6660" y="960"/>
                    <a:pt x="6672" y="973"/>
                  </a:cubicBezTo>
                  <a:cubicBezTo>
                    <a:pt x="6685" y="985"/>
                    <a:pt x="6685" y="1023"/>
                    <a:pt x="6685" y="1048"/>
                  </a:cubicBezTo>
                  <a:cubicBezTo>
                    <a:pt x="6660" y="1055"/>
                    <a:pt x="6641" y="1074"/>
                    <a:pt x="6628" y="1092"/>
                  </a:cubicBezTo>
                  <a:cubicBezTo>
                    <a:pt x="6578" y="1080"/>
                    <a:pt x="6528" y="1074"/>
                    <a:pt x="6471" y="1074"/>
                  </a:cubicBezTo>
                  <a:cubicBezTo>
                    <a:pt x="6440" y="1074"/>
                    <a:pt x="6414" y="1067"/>
                    <a:pt x="6383" y="1055"/>
                  </a:cubicBezTo>
                  <a:cubicBezTo>
                    <a:pt x="6351" y="1055"/>
                    <a:pt x="6314" y="1048"/>
                    <a:pt x="6282" y="1036"/>
                  </a:cubicBezTo>
                  <a:cubicBezTo>
                    <a:pt x="6194" y="1017"/>
                    <a:pt x="6106" y="992"/>
                    <a:pt x="6024" y="948"/>
                  </a:cubicBezTo>
                  <a:cubicBezTo>
                    <a:pt x="5980" y="929"/>
                    <a:pt x="5930" y="904"/>
                    <a:pt x="5879" y="891"/>
                  </a:cubicBezTo>
                  <a:cubicBezTo>
                    <a:pt x="5835" y="878"/>
                    <a:pt x="5798" y="853"/>
                    <a:pt x="5760" y="841"/>
                  </a:cubicBezTo>
                  <a:cubicBezTo>
                    <a:pt x="5697" y="815"/>
                    <a:pt x="5628" y="790"/>
                    <a:pt x="5565" y="759"/>
                  </a:cubicBezTo>
                  <a:cubicBezTo>
                    <a:pt x="5495" y="715"/>
                    <a:pt x="5420" y="671"/>
                    <a:pt x="5338" y="639"/>
                  </a:cubicBezTo>
                  <a:cubicBezTo>
                    <a:pt x="5269" y="614"/>
                    <a:pt x="5200" y="564"/>
                    <a:pt x="5130" y="532"/>
                  </a:cubicBezTo>
                  <a:cubicBezTo>
                    <a:pt x="5112" y="520"/>
                    <a:pt x="5074" y="513"/>
                    <a:pt x="5080" y="482"/>
                  </a:cubicBezTo>
                  <a:cubicBezTo>
                    <a:pt x="5099" y="463"/>
                    <a:pt x="5130" y="438"/>
                    <a:pt x="5118" y="406"/>
                  </a:cubicBezTo>
                  <a:cubicBezTo>
                    <a:pt x="5112" y="375"/>
                    <a:pt x="5086" y="356"/>
                    <a:pt x="5061" y="337"/>
                  </a:cubicBezTo>
                  <a:lnTo>
                    <a:pt x="5061" y="325"/>
                  </a:lnTo>
                  <a:cubicBezTo>
                    <a:pt x="5086" y="312"/>
                    <a:pt x="5118" y="293"/>
                    <a:pt x="5112" y="255"/>
                  </a:cubicBezTo>
                  <a:cubicBezTo>
                    <a:pt x="5105" y="224"/>
                    <a:pt x="5093" y="205"/>
                    <a:pt x="5074" y="192"/>
                  </a:cubicBezTo>
                  <a:cubicBezTo>
                    <a:pt x="5074" y="174"/>
                    <a:pt x="5080" y="148"/>
                    <a:pt x="5067" y="136"/>
                  </a:cubicBezTo>
                  <a:cubicBezTo>
                    <a:pt x="5036" y="98"/>
                    <a:pt x="5030" y="54"/>
                    <a:pt x="5049" y="16"/>
                  </a:cubicBezTo>
                  <a:cubicBezTo>
                    <a:pt x="5036" y="4"/>
                    <a:pt x="5022" y="0"/>
                    <a:pt x="50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06" name="Shape 2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07" name="Shape 207"/>
        <p:cNvGrpSpPr/>
        <p:nvPr/>
      </p:nvGrpSpPr>
      <p:grpSpPr>
        <a:xfrm>
          <a:off x="0" y="0"/>
          <a:ext cx="0" cy="0"/>
          <a:chOff x="0" y="0"/>
          <a:chExt cx="0" cy="0"/>
        </a:xfrm>
      </p:grpSpPr>
      <p:sp>
        <p:nvSpPr>
          <p:cNvPr id="208" name="Google Shape;208;p13"/>
          <p:cNvSpPr txBox="1"/>
          <p:nvPr>
            <p:ph type="title"/>
          </p:nvPr>
        </p:nvSpPr>
        <p:spPr>
          <a:xfrm>
            <a:off x="621100" y="3688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09" name="Google Shape;209;p13"/>
          <p:cNvSpPr txBox="1"/>
          <p:nvPr>
            <p:ph idx="1" type="subTitle"/>
          </p:nvPr>
        </p:nvSpPr>
        <p:spPr>
          <a:xfrm>
            <a:off x="5737030" y="1356263"/>
            <a:ext cx="2531400" cy="5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600"/>
              <a:buNone/>
              <a:defRPr sz="2600">
                <a:solidFill>
                  <a:schemeClr val="dk1"/>
                </a:solidFill>
                <a:latin typeface="Signika SemiBold"/>
                <a:ea typeface="Signika SemiBold"/>
                <a:cs typeface="Signika SemiBold"/>
                <a:sym typeface="Signika SemiBold"/>
              </a:defRPr>
            </a:lvl1pPr>
            <a:lvl2pPr lvl="1" rtl="0" algn="ctr">
              <a:spcBef>
                <a:spcPts val="0"/>
              </a:spcBef>
              <a:spcAft>
                <a:spcPts val="0"/>
              </a:spcAft>
              <a:buClr>
                <a:schemeClr val="dk1"/>
              </a:buClr>
              <a:buSzPts val="2600"/>
              <a:buNone/>
              <a:defRPr sz="2600">
                <a:solidFill>
                  <a:schemeClr val="dk1"/>
                </a:solidFill>
              </a:defRPr>
            </a:lvl2pPr>
            <a:lvl3pPr lvl="2" rtl="0" algn="ctr">
              <a:spcBef>
                <a:spcPts val="0"/>
              </a:spcBef>
              <a:spcAft>
                <a:spcPts val="0"/>
              </a:spcAft>
              <a:buClr>
                <a:schemeClr val="dk1"/>
              </a:buClr>
              <a:buSzPts val="2600"/>
              <a:buNone/>
              <a:defRPr sz="2600">
                <a:solidFill>
                  <a:schemeClr val="dk1"/>
                </a:solidFill>
              </a:defRPr>
            </a:lvl3pPr>
            <a:lvl4pPr lvl="3" rtl="0" algn="ctr">
              <a:spcBef>
                <a:spcPts val="0"/>
              </a:spcBef>
              <a:spcAft>
                <a:spcPts val="0"/>
              </a:spcAft>
              <a:buClr>
                <a:schemeClr val="dk1"/>
              </a:buClr>
              <a:buSzPts val="2600"/>
              <a:buNone/>
              <a:defRPr sz="2600">
                <a:solidFill>
                  <a:schemeClr val="dk1"/>
                </a:solidFill>
              </a:defRPr>
            </a:lvl4pPr>
            <a:lvl5pPr lvl="4" rtl="0" algn="ctr">
              <a:spcBef>
                <a:spcPts val="0"/>
              </a:spcBef>
              <a:spcAft>
                <a:spcPts val="0"/>
              </a:spcAft>
              <a:buClr>
                <a:schemeClr val="dk1"/>
              </a:buClr>
              <a:buSzPts val="2600"/>
              <a:buNone/>
              <a:defRPr sz="2600">
                <a:solidFill>
                  <a:schemeClr val="dk1"/>
                </a:solidFill>
              </a:defRPr>
            </a:lvl5pPr>
            <a:lvl6pPr lvl="5" rtl="0" algn="ctr">
              <a:spcBef>
                <a:spcPts val="0"/>
              </a:spcBef>
              <a:spcAft>
                <a:spcPts val="0"/>
              </a:spcAft>
              <a:buClr>
                <a:schemeClr val="dk1"/>
              </a:buClr>
              <a:buSzPts val="2600"/>
              <a:buNone/>
              <a:defRPr sz="2600">
                <a:solidFill>
                  <a:schemeClr val="dk1"/>
                </a:solidFill>
              </a:defRPr>
            </a:lvl6pPr>
            <a:lvl7pPr lvl="6" rtl="0" algn="ctr">
              <a:spcBef>
                <a:spcPts val="0"/>
              </a:spcBef>
              <a:spcAft>
                <a:spcPts val="0"/>
              </a:spcAft>
              <a:buClr>
                <a:schemeClr val="dk1"/>
              </a:buClr>
              <a:buSzPts val="2600"/>
              <a:buNone/>
              <a:defRPr sz="2600">
                <a:solidFill>
                  <a:schemeClr val="dk1"/>
                </a:solidFill>
              </a:defRPr>
            </a:lvl7pPr>
            <a:lvl8pPr lvl="7" rtl="0" algn="ctr">
              <a:spcBef>
                <a:spcPts val="0"/>
              </a:spcBef>
              <a:spcAft>
                <a:spcPts val="0"/>
              </a:spcAft>
              <a:buClr>
                <a:schemeClr val="dk1"/>
              </a:buClr>
              <a:buSzPts val="2600"/>
              <a:buNone/>
              <a:defRPr sz="2600">
                <a:solidFill>
                  <a:schemeClr val="dk1"/>
                </a:solidFill>
              </a:defRPr>
            </a:lvl8pPr>
            <a:lvl9pPr lvl="8" rtl="0" algn="ctr">
              <a:spcBef>
                <a:spcPts val="0"/>
              </a:spcBef>
              <a:spcAft>
                <a:spcPts val="0"/>
              </a:spcAft>
              <a:buClr>
                <a:schemeClr val="dk1"/>
              </a:buClr>
              <a:buSzPts val="2600"/>
              <a:buNone/>
              <a:defRPr sz="2600">
                <a:solidFill>
                  <a:schemeClr val="dk1"/>
                </a:solidFill>
              </a:defRPr>
            </a:lvl9pPr>
          </a:lstStyle>
          <a:p/>
        </p:txBody>
      </p:sp>
      <p:sp>
        <p:nvSpPr>
          <p:cNvPr id="210" name="Google Shape;210;p13"/>
          <p:cNvSpPr txBox="1"/>
          <p:nvPr>
            <p:ph idx="2" type="subTitle"/>
          </p:nvPr>
        </p:nvSpPr>
        <p:spPr>
          <a:xfrm>
            <a:off x="5737013" y="1704013"/>
            <a:ext cx="25314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1" name="Google Shape;211;p13"/>
          <p:cNvSpPr txBox="1"/>
          <p:nvPr>
            <p:ph idx="3" type="subTitle"/>
          </p:nvPr>
        </p:nvSpPr>
        <p:spPr>
          <a:xfrm>
            <a:off x="1914675" y="1356263"/>
            <a:ext cx="2531400" cy="5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600"/>
              <a:buNone/>
              <a:defRPr sz="2600">
                <a:solidFill>
                  <a:schemeClr val="dk1"/>
                </a:solidFill>
                <a:latin typeface="Signika SemiBold"/>
                <a:ea typeface="Signika SemiBold"/>
                <a:cs typeface="Signika SemiBold"/>
                <a:sym typeface="Signika SemiBold"/>
              </a:defRPr>
            </a:lvl1pPr>
            <a:lvl2pPr lvl="1" rtl="0" algn="ctr">
              <a:spcBef>
                <a:spcPts val="0"/>
              </a:spcBef>
              <a:spcAft>
                <a:spcPts val="0"/>
              </a:spcAft>
              <a:buClr>
                <a:schemeClr val="dk1"/>
              </a:buClr>
              <a:buSzPts val="2600"/>
              <a:buNone/>
              <a:defRPr sz="2600">
                <a:solidFill>
                  <a:schemeClr val="dk1"/>
                </a:solidFill>
              </a:defRPr>
            </a:lvl2pPr>
            <a:lvl3pPr lvl="2" rtl="0" algn="ctr">
              <a:spcBef>
                <a:spcPts val="0"/>
              </a:spcBef>
              <a:spcAft>
                <a:spcPts val="0"/>
              </a:spcAft>
              <a:buClr>
                <a:schemeClr val="dk1"/>
              </a:buClr>
              <a:buSzPts val="2600"/>
              <a:buNone/>
              <a:defRPr sz="2600">
                <a:solidFill>
                  <a:schemeClr val="dk1"/>
                </a:solidFill>
              </a:defRPr>
            </a:lvl3pPr>
            <a:lvl4pPr lvl="3" rtl="0" algn="ctr">
              <a:spcBef>
                <a:spcPts val="0"/>
              </a:spcBef>
              <a:spcAft>
                <a:spcPts val="0"/>
              </a:spcAft>
              <a:buClr>
                <a:schemeClr val="dk1"/>
              </a:buClr>
              <a:buSzPts val="2600"/>
              <a:buNone/>
              <a:defRPr sz="2600">
                <a:solidFill>
                  <a:schemeClr val="dk1"/>
                </a:solidFill>
              </a:defRPr>
            </a:lvl4pPr>
            <a:lvl5pPr lvl="4" rtl="0" algn="ctr">
              <a:spcBef>
                <a:spcPts val="0"/>
              </a:spcBef>
              <a:spcAft>
                <a:spcPts val="0"/>
              </a:spcAft>
              <a:buClr>
                <a:schemeClr val="dk1"/>
              </a:buClr>
              <a:buSzPts val="2600"/>
              <a:buNone/>
              <a:defRPr sz="2600">
                <a:solidFill>
                  <a:schemeClr val="dk1"/>
                </a:solidFill>
              </a:defRPr>
            </a:lvl5pPr>
            <a:lvl6pPr lvl="5" rtl="0" algn="ctr">
              <a:spcBef>
                <a:spcPts val="0"/>
              </a:spcBef>
              <a:spcAft>
                <a:spcPts val="0"/>
              </a:spcAft>
              <a:buClr>
                <a:schemeClr val="dk1"/>
              </a:buClr>
              <a:buSzPts val="2600"/>
              <a:buNone/>
              <a:defRPr sz="2600">
                <a:solidFill>
                  <a:schemeClr val="dk1"/>
                </a:solidFill>
              </a:defRPr>
            </a:lvl6pPr>
            <a:lvl7pPr lvl="6" rtl="0" algn="ctr">
              <a:spcBef>
                <a:spcPts val="0"/>
              </a:spcBef>
              <a:spcAft>
                <a:spcPts val="0"/>
              </a:spcAft>
              <a:buClr>
                <a:schemeClr val="dk1"/>
              </a:buClr>
              <a:buSzPts val="2600"/>
              <a:buNone/>
              <a:defRPr sz="2600">
                <a:solidFill>
                  <a:schemeClr val="dk1"/>
                </a:solidFill>
              </a:defRPr>
            </a:lvl7pPr>
            <a:lvl8pPr lvl="7" rtl="0" algn="ctr">
              <a:spcBef>
                <a:spcPts val="0"/>
              </a:spcBef>
              <a:spcAft>
                <a:spcPts val="0"/>
              </a:spcAft>
              <a:buClr>
                <a:schemeClr val="dk1"/>
              </a:buClr>
              <a:buSzPts val="2600"/>
              <a:buNone/>
              <a:defRPr sz="2600">
                <a:solidFill>
                  <a:schemeClr val="dk1"/>
                </a:solidFill>
              </a:defRPr>
            </a:lvl8pPr>
            <a:lvl9pPr lvl="8" rtl="0" algn="ctr">
              <a:spcBef>
                <a:spcPts val="0"/>
              </a:spcBef>
              <a:spcAft>
                <a:spcPts val="0"/>
              </a:spcAft>
              <a:buClr>
                <a:schemeClr val="dk1"/>
              </a:buClr>
              <a:buSzPts val="2600"/>
              <a:buNone/>
              <a:defRPr sz="2600">
                <a:solidFill>
                  <a:schemeClr val="dk1"/>
                </a:solidFill>
              </a:defRPr>
            </a:lvl9pPr>
          </a:lstStyle>
          <a:p/>
        </p:txBody>
      </p:sp>
      <p:sp>
        <p:nvSpPr>
          <p:cNvPr id="212" name="Google Shape;212;p13"/>
          <p:cNvSpPr txBox="1"/>
          <p:nvPr>
            <p:ph idx="4" type="subTitle"/>
          </p:nvPr>
        </p:nvSpPr>
        <p:spPr>
          <a:xfrm>
            <a:off x="1914663" y="1704013"/>
            <a:ext cx="25314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3" name="Google Shape;213;p13"/>
          <p:cNvSpPr txBox="1"/>
          <p:nvPr>
            <p:ph idx="5" type="subTitle"/>
          </p:nvPr>
        </p:nvSpPr>
        <p:spPr>
          <a:xfrm>
            <a:off x="5737030" y="2820838"/>
            <a:ext cx="2531400" cy="5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600"/>
              <a:buNone/>
              <a:defRPr sz="2600">
                <a:solidFill>
                  <a:schemeClr val="dk1"/>
                </a:solidFill>
                <a:latin typeface="Signika SemiBold"/>
                <a:ea typeface="Signika SemiBold"/>
                <a:cs typeface="Signika SemiBold"/>
                <a:sym typeface="Signika SemiBold"/>
              </a:defRPr>
            </a:lvl1pPr>
            <a:lvl2pPr lvl="1" rtl="0" algn="ctr">
              <a:spcBef>
                <a:spcPts val="0"/>
              </a:spcBef>
              <a:spcAft>
                <a:spcPts val="0"/>
              </a:spcAft>
              <a:buClr>
                <a:schemeClr val="dk1"/>
              </a:buClr>
              <a:buSzPts val="2600"/>
              <a:buNone/>
              <a:defRPr sz="2600">
                <a:solidFill>
                  <a:schemeClr val="dk1"/>
                </a:solidFill>
              </a:defRPr>
            </a:lvl2pPr>
            <a:lvl3pPr lvl="2" rtl="0" algn="ctr">
              <a:spcBef>
                <a:spcPts val="0"/>
              </a:spcBef>
              <a:spcAft>
                <a:spcPts val="0"/>
              </a:spcAft>
              <a:buClr>
                <a:schemeClr val="dk1"/>
              </a:buClr>
              <a:buSzPts val="2600"/>
              <a:buNone/>
              <a:defRPr sz="2600">
                <a:solidFill>
                  <a:schemeClr val="dk1"/>
                </a:solidFill>
              </a:defRPr>
            </a:lvl3pPr>
            <a:lvl4pPr lvl="3" rtl="0" algn="ctr">
              <a:spcBef>
                <a:spcPts val="0"/>
              </a:spcBef>
              <a:spcAft>
                <a:spcPts val="0"/>
              </a:spcAft>
              <a:buClr>
                <a:schemeClr val="dk1"/>
              </a:buClr>
              <a:buSzPts val="2600"/>
              <a:buNone/>
              <a:defRPr sz="2600">
                <a:solidFill>
                  <a:schemeClr val="dk1"/>
                </a:solidFill>
              </a:defRPr>
            </a:lvl4pPr>
            <a:lvl5pPr lvl="4" rtl="0" algn="ctr">
              <a:spcBef>
                <a:spcPts val="0"/>
              </a:spcBef>
              <a:spcAft>
                <a:spcPts val="0"/>
              </a:spcAft>
              <a:buClr>
                <a:schemeClr val="dk1"/>
              </a:buClr>
              <a:buSzPts val="2600"/>
              <a:buNone/>
              <a:defRPr sz="2600">
                <a:solidFill>
                  <a:schemeClr val="dk1"/>
                </a:solidFill>
              </a:defRPr>
            </a:lvl5pPr>
            <a:lvl6pPr lvl="5" rtl="0" algn="ctr">
              <a:spcBef>
                <a:spcPts val="0"/>
              </a:spcBef>
              <a:spcAft>
                <a:spcPts val="0"/>
              </a:spcAft>
              <a:buClr>
                <a:schemeClr val="dk1"/>
              </a:buClr>
              <a:buSzPts val="2600"/>
              <a:buNone/>
              <a:defRPr sz="2600">
                <a:solidFill>
                  <a:schemeClr val="dk1"/>
                </a:solidFill>
              </a:defRPr>
            </a:lvl6pPr>
            <a:lvl7pPr lvl="6" rtl="0" algn="ctr">
              <a:spcBef>
                <a:spcPts val="0"/>
              </a:spcBef>
              <a:spcAft>
                <a:spcPts val="0"/>
              </a:spcAft>
              <a:buClr>
                <a:schemeClr val="dk1"/>
              </a:buClr>
              <a:buSzPts val="2600"/>
              <a:buNone/>
              <a:defRPr sz="2600">
                <a:solidFill>
                  <a:schemeClr val="dk1"/>
                </a:solidFill>
              </a:defRPr>
            </a:lvl7pPr>
            <a:lvl8pPr lvl="7" rtl="0" algn="ctr">
              <a:spcBef>
                <a:spcPts val="0"/>
              </a:spcBef>
              <a:spcAft>
                <a:spcPts val="0"/>
              </a:spcAft>
              <a:buClr>
                <a:schemeClr val="dk1"/>
              </a:buClr>
              <a:buSzPts val="2600"/>
              <a:buNone/>
              <a:defRPr sz="2600">
                <a:solidFill>
                  <a:schemeClr val="dk1"/>
                </a:solidFill>
              </a:defRPr>
            </a:lvl8pPr>
            <a:lvl9pPr lvl="8" rtl="0" algn="ctr">
              <a:spcBef>
                <a:spcPts val="0"/>
              </a:spcBef>
              <a:spcAft>
                <a:spcPts val="0"/>
              </a:spcAft>
              <a:buClr>
                <a:schemeClr val="dk1"/>
              </a:buClr>
              <a:buSzPts val="2600"/>
              <a:buNone/>
              <a:defRPr sz="2600">
                <a:solidFill>
                  <a:schemeClr val="dk1"/>
                </a:solidFill>
              </a:defRPr>
            </a:lvl9pPr>
          </a:lstStyle>
          <a:p/>
        </p:txBody>
      </p:sp>
      <p:sp>
        <p:nvSpPr>
          <p:cNvPr id="214" name="Google Shape;214;p13"/>
          <p:cNvSpPr txBox="1"/>
          <p:nvPr>
            <p:ph idx="6" type="subTitle"/>
          </p:nvPr>
        </p:nvSpPr>
        <p:spPr>
          <a:xfrm>
            <a:off x="5737013" y="3168638"/>
            <a:ext cx="25314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5" name="Google Shape;215;p13"/>
          <p:cNvSpPr txBox="1"/>
          <p:nvPr>
            <p:ph idx="7" type="subTitle"/>
          </p:nvPr>
        </p:nvSpPr>
        <p:spPr>
          <a:xfrm>
            <a:off x="1914675" y="2820838"/>
            <a:ext cx="2531400" cy="5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600"/>
              <a:buNone/>
              <a:defRPr sz="2600">
                <a:solidFill>
                  <a:schemeClr val="dk1"/>
                </a:solidFill>
                <a:latin typeface="Signika SemiBold"/>
                <a:ea typeface="Signika SemiBold"/>
                <a:cs typeface="Signika SemiBold"/>
                <a:sym typeface="Signika SemiBold"/>
              </a:defRPr>
            </a:lvl1pPr>
            <a:lvl2pPr lvl="1" rtl="0" algn="ctr">
              <a:spcBef>
                <a:spcPts val="0"/>
              </a:spcBef>
              <a:spcAft>
                <a:spcPts val="0"/>
              </a:spcAft>
              <a:buClr>
                <a:schemeClr val="dk1"/>
              </a:buClr>
              <a:buSzPts val="2600"/>
              <a:buNone/>
              <a:defRPr sz="2600">
                <a:solidFill>
                  <a:schemeClr val="dk1"/>
                </a:solidFill>
              </a:defRPr>
            </a:lvl2pPr>
            <a:lvl3pPr lvl="2" rtl="0" algn="ctr">
              <a:spcBef>
                <a:spcPts val="0"/>
              </a:spcBef>
              <a:spcAft>
                <a:spcPts val="0"/>
              </a:spcAft>
              <a:buClr>
                <a:schemeClr val="dk1"/>
              </a:buClr>
              <a:buSzPts val="2600"/>
              <a:buNone/>
              <a:defRPr sz="2600">
                <a:solidFill>
                  <a:schemeClr val="dk1"/>
                </a:solidFill>
              </a:defRPr>
            </a:lvl3pPr>
            <a:lvl4pPr lvl="3" rtl="0" algn="ctr">
              <a:spcBef>
                <a:spcPts val="0"/>
              </a:spcBef>
              <a:spcAft>
                <a:spcPts val="0"/>
              </a:spcAft>
              <a:buClr>
                <a:schemeClr val="dk1"/>
              </a:buClr>
              <a:buSzPts val="2600"/>
              <a:buNone/>
              <a:defRPr sz="2600">
                <a:solidFill>
                  <a:schemeClr val="dk1"/>
                </a:solidFill>
              </a:defRPr>
            </a:lvl4pPr>
            <a:lvl5pPr lvl="4" rtl="0" algn="ctr">
              <a:spcBef>
                <a:spcPts val="0"/>
              </a:spcBef>
              <a:spcAft>
                <a:spcPts val="0"/>
              </a:spcAft>
              <a:buClr>
                <a:schemeClr val="dk1"/>
              </a:buClr>
              <a:buSzPts val="2600"/>
              <a:buNone/>
              <a:defRPr sz="2600">
                <a:solidFill>
                  <a:schemeClr val="dk1"/>
                </a:solidFill>
              </a:defRPr>
            </a:lvl5pPr>
            <a:lvl6pPr lvl="5" rtl="0" algn="ctr">
              <a:spcBef>
                <a:spcPts val="0"/>
              </a:spcBef>
              <a:spcAft>
                <a:spcPts val="0"/>
              </a:spcAft>
              <a:buClr>
                <a:schemeClr val="dk1"/>
              </a:buClr>
              <a:buSzPts val="2600"/>
              <a:buNone/>
              <a:defRPr sz="2600">
                <a:solidFill>
                  <a:schemeClr val="dk1"/>
                </a:solidFill>
              </a:defRPr>
            </a:lvl6pPr>
            <a:lvl7pPr lvl="6" rtl="0" algn="ctr">
              <a:spcBef>
                <a:spcPts val="0"/>
              </a:spcBef>
              <a:spcAft>
                <a:spcPts val="0"/>
              </a:spcAft>
              <a:buClr>
                <a:schemeClr val="dk1"/>
              </a:buClr>
              <a:buSzPts val="2600"/>
              <a:buNone/>
              <a:defRPr sz="2600">
                <a:solidFill>
                  <a:schemeClr val="dk1"/>
                </a:solidFill>
              </a:defRPr>
            </a:lvl7pPr>
            <a:lvl8pPr lvl="7" rtl="0" algn="ctr">
              <a:spcBef>
                <a:spcPts val="0"/>
              </a:spcBef>
              <a:spcAft>
                <a:spcPts val="0"/>
              </a:spcAft>
              <a:buClr>
                <a:schemeClr val="dk1"/>
              </a:buClr>
              <a:buSzPts val="2600"/>
              <a:buNone/>
              <a:defRPr sz="2600">
                <a:solidFill>
                  <a:schemeClr val="dk1"/>
                </a:solidFill>
              </a:defRPr>
            </a:lvl8pPr>
            <a:lvl9pPr lvl="8" rtl="0" algn="ctr">
              <a:spcBef>
                <a:spcPts val="0"/>
              </a:spcBef>
              <a:spcAft>
                <a:spcPts val="0"/>
              </a:spcAft>
              <a:buClr>
                <a:schemeClr val="dk1"/>
              </a:buClr>
              <a:buSzPts val="2600"/>
              <a:buNone/>
              <a:defRPr sz="2600">
                <a:solidFill>
                  <a:schemeClr val="dk1"/>
                </a:solidFill>
              </a:defRPr>
            </a:lvl9pPr>
          </a:lstStyle>
          <a:p/>
        </p:txBody>
      </p:sp>
      <p:sp>
        <p:nvSpPr>
          <p:cNvPr id="216" name="Google Shape;216;p13"/>
          <p:cNvSpPr txBox="1"/>
          <p:nvPr>
            <p:ph idx="8" type="subTitle"/>
          </p:nvPr>
        </p:nvSpPr>
        <p:spPr>
          <a:xfrm>
            <a:off x="1914663" y="3168638"/>
            <a:ext cx="25314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7" name="Google Shape;217;p13"/>
          <p:cNvSpPr txBox="1"/>
          <p:nvPr>
            <p:ph hasCustomPrompt="1" idx="9" type="title"/>
          </p:nvPr>
        </p:nvSpPr>
        <p:spPr>
          <a:xfrm>
            <a:off x="875463" y="1492913"/>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8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18" name="Google Shape;218;p13"/>
          <p:cNvSpPr txBox="1"/>
          <p:nvPr>
            <p:ph hasCustomPrompt="1" idx="13" type="title"/>
          </p:nvPr>
        </p:nvSpPr>
        <p:spPr>
          <a:xfrm>
            <a:off x="4697813" y="1492913"/>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8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19" name="Google Shape;219;p13"/>
          <p:cNvSpPr txBox="1"/>
          <p:nvPr>
            <p:ph hasCustomPrompt="1" idx="14" type="title"/>
          </p:nvPr>
        </p:nvSpPr>
        <p:spPr>
          <a:xfrm>
            <a:off x="875463" y="2946963"/>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8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20" name="Google Shape;220;p13"/>
          <p:cNvSpPr txBox="1"/>
          <p:nvPr>
            <p:ph hasCustomPrompt="1" idx="15" type="title"/>
          </p:nvPr>
        </p:nvSpPr>
        <p:spPr>
          <a:xfrm>
            <a:off x="4697813" y="2946973"/>
            <a:ext cx="1039200" cy="58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8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21" name="Google Shape;221;p13"/>
          <p:cNvSpPr/>
          <p:nvPr/>
        </p:nvSpPr>
        <p:spPr>
          <a:xfrm>
            <a:off x="-406826" y="4236442"/>
            <a:ext cx="10380275" cy="1028725"/>
          </a:xfrm>
          <a:custGeom>
            <a:rect b="b" l="l" r="r" t="t"/>
            <a:pathLst>
              <a:path extrusionOk="0" h="41149" w="415211">
                <a:moveTo>
                  <a:pt x="386935" y="10037"/>
                </a:moveTo>
                <a:cubicBezTo>
                  <a:pt x="380704" y="4069"/>
                  <a:pt x="370779" y="2717"/>
                  <a:pt x="350535" y="3113"/>
                </a:cubicBezTo>
                <a:cubicBezTo>
                  <a:pt x="330291" y="3509"/>
                  <a:pt x="300913" y="10136"/>
                  <a:pt x="265469" y="12411"/>
                </a:cubicBezTo>
                <a:cubicBezTo>
                  <a:pt x="230025" y="14686"/>
                  <a:pt x="176513" y="18609"/>
                  <a:pt x="137871" y="16763"/>
                </a:cubicBezTo>
                <a:cubicBezTo>
                  <a:pt x="99229" y="14917"/>
                  <a:pt x="54619" y="3311"/>
                  <a:pt x="33616" y="1333"/>
                </a:cubicBezTo>
                <a:cubicBezTo>
                  <a:pt x="12613" y="-645"/>
                  <a:pt x="15614" y="-1075"/>
                  <a:pt x="11855" y="4893"/>
                </a:cubicBezTo>
                <a:cubicBezTo>
                  <a:pt x="8096" y="10861"/>
                  <a:pt x="7305" y="31468"/>
                  <a:pt x="11064" y="37139"/>
                </a:cubicBezTo>
                <a:cubicBezTo>
                  <a:pt x="14823" y="42810"/>
                  <a:pt x="-28403" y="38623"/>
                  <a:pt x="34407" y="38920"/>
                </a:cubicBezTo>
                <a:cubicBezTo>
                  <a:pt x="97217" y="39217"/>
                  <a:pt x="329169" y="43734"/>
                  <a:pt x="387924" y="38920"/>
                </a:cubicBezTo>
                <a:cubicBezTo>
                  <a:pt x="446679" y="34106"/>
                  <a:pt x="393167" y="16005"/>
                  <a:pt x="386935" y="10037"/>
                </a:cubicBezTo>
                <a:close/>
              </a:path>
            </a:pathLst>
          </a:custGeom>
          <a:solidFill>
            <a:schemeClr val="accent4"/>
          </a:solidFill>
          <a:ln>
            <a:noFill/>
          </a:ln>
        </p:spPr>
      </p:sp>
      <p:sp>
        <p:nvSpPr>
          <p:cNvPr id="222" name="Google Shape;222;p13"/>
          <p:cNvSpPr/>
          <p:nvPr/>
        </p:nvSpPr>
        <p:spPr>
          <a:xfrm>
            <a:off x="3271825" y="3948582"/>
            <a:ext cx="918363" cy="780738"/>
          </a:xfrm>
          <a:custGeom>
            <a:rect b="b" l="l" r="r" t="t"/>
            <a:pathLst>
              <a:path extrusionOk="0" h="7864" w="9250">
                <a:moveTo>
                  <a:pt x="3042" y="1"/>
                </a:moveTo>
                <a:cubicBezTo>
                  <a:pt x="2676" y="1"/>
                  <a:pt x="2282" y="38"/>
                  <a:pt x="1859" y="128"/>
                </a:cubicBezTo>
                <a:cubicBezTo>
                  <a:pt x="1859" y="128"/>
                  <a:pt x="653" y="391"/>
                  <a:pt x="323" y="825"/>
                </a:cubicBezTo>
                <a:cubicBezTo>
                  <a:pt x="1" y="1260"/>
                  <a:pt x="233" y="1905"/>
                  <a:pt x="533" y="2459"/>
                </a:cubicBezTo>
                <a:cubicBezTo>
                  <a:pt x="833" y="3006"/>
                  <a:pt x="930" y="3486"/>
                  <a:pt x="668" y="3838"/>
                </a:cubicBezTo>
                <a:cubicBezTo>
                  <a:pt x="413" y="4183"/>
                  <a:pt x="143" y="4356"/>
                  <a:pt x="166" y="4588"/>
                </a:cubicBezTo>
                <a:cubicBezTo>
                  <a:pt x="196" y="4813"/>
                  <a:pt x="420" y="7631"/>
                  <a:pt x="420" y="7631"/>
                </a:cubicBezTo>
                <a:cubicBezTo>
                  <a:pt x="420" y="7631"/>
                  <a:pt x="376" y="7811"/>
                  <a:pt x="503" y="7863"/>
                </a:cubicBezTo>
                <a:lnTo>
                  <a:pt x="938" y="7863"/>
                </a:lnTo>
                <a:cubicBezTo>
                  <a:pt x="938" y="7863"/>
                  <a:pt x="690" y="6484"/>
                  <a:pt x="675" y="5914"/>
                </a:cubicBezTo>
                <a:cubicBezTo>
                  <a:pt x="660" y="5345"/>
                  <a:pt x="690" y="4903"/>
                  <a:pt x="1192" y="4483"/>
                </a:cubicBezTo>
                <a:cubicBezTo>
                  <a:pt x="1889" y="5525"/>
                  <a:pt x="2616" y="6432"/>
                  <a:pt x="2654" y="6559"/>
                </a:cubicBezTo>
                <a:cubicBezTo>
                  <a:pt x="2691" y="6679"/>
                  <a:pt x="2744" y="7039"/>
                  <a:pt x="2856" y="7211"/>
                </a:cubicBezTo>
                <a:cubicBezTo>
                  <a:pt x="2927" y="7310"/>
                  <a:pt x="3038" y="7369"/>
                  <a:pt x="3157" y="7369"/>
                </a:cubicBezTo>
                <a:cubicBezTo>
                  <a:pt x="3164" y="7369"/>
                  <a:pt x="3171" y="7369"/>
                  <a:pt x="3179" y="7368"/>
                </a:cubicBezTo>
                <a:cubicBezTo>
                  <a:pt x="3231" y="7136"/>
                  <a:pt x="3231" y="6896"/>
                  <a:pt x="3179" y="6664"/>
                </a:cubicBezTo>
                <a:cubicBezTo>
                  <a:pt x="3096" y="6252"/>
                  <a:pt x="2826" y="6049"/>
                  <a:pt x="2527" y="5622"/>
                </a:cubicBezTo>
                <a:cubicBezTo>
                  <a:pt x="2234" y="5195"/>
                  <a:pt x="1882" y="4843"/>
                  <a:pt x="2084" y="4386"/>
                </a:cubicBezTo>
                <a:cubicBezTo>
                  <a:pt x="2287" y="3928"/>
                  <a:pt x="3201" y="3404"/>
                  <a:pt x="3396" y="3119"/>
                </a:cubicBezTo>
                <a:cubicBezTo>
                  <a:pt x="3928" y="3314"/>
                  <a:pt x="4730" y="3718"/>
                  <a:pt x="4730" y="3718"/>
                </a:cubicBezTo>
                <a:cubicBezTo>
                  <a:pt x="4730" y="3718"/>
                  <a:pt x="4902" y="4993"/>
                  <a:pt x="4917" y="5405"/>
                </a:cubicBezTo>
                <a:cubicBezTo>
                  <a:pt x="4940" y="5817"/>
                  <a:pt x="4917" y="6769"/>
                  <a:pt x="4872" y="7279"/>
                </a:cubicBezTo>
                <a:cubicBezTo>
                  <a:pt x="4820" y="7638"/>
                  <a:pt x="4925" y="7743"/>
                  <a:pt x="4925" y="7743"/>
                </a:cubicBezTo>
                <a:lnTo>
                  <a:pt x="5435" y="7743"/>
                </a:lnTo>
                <a:cubicBezTo>
                  <a:pt x="5330" y="7488"/>
                  <a:pt x="5270" y="7219"/>
                  <a:pt x="5270" y="6949"/>
                </a:cubicBezTo>
                <a:cubicBezTo>
                  <a:pt x="5270" y="6522"/>
                  <a:pt x="5300" y="5652"/>
                  <a:pt x="5435" y="5270"/>
                </a:cubicBezTo>
                <a:cubicBezTo>
                  <a:pt x="5562" y="4880"/>
                  <a:pt x="5442" y="4371"/>
                  <a:pt x="5517" y="4198"/>
                </a:cubicBezTo>
                <a:lnTo>
                  <a:pt x="5517" y="4198"/>
                </a:lnTo>
                <a:cubicBezTo>
                  <a:pt x="5997" y="4873"/>
                  <a:pt x="6424" y="4985"/>
                  <a:pt x="6739" y="5607"/>
                </a:cubicBezTo>
                <a:cubicBezTo>
                  <a:pt x="7053" y="6229"/>
                  <a:pt x="7368" y="7271"/>
                  <a:pt x="7443" y="7346"/>
                </a:cubicBezTo>
                <a:cubicBezTo>
                  <a:pt x="7511" y="7436"/>
                  <a:pt x="7571" y="7541"/>
                  <a:pt x="7616" y="7653"/>
                </a:cubicBezTo>
                <a:lnTo>
                  <a:pt x="8028" y="7653"/>
                </a:lnTo>
                <a:cubicBezTo>
                  <a:pt x="8028" y="7653"/>
                  <a:pt x="7233" y="6222"/>
                  <a:pt x="7091" y="5645"/>
                </a:cubicBezTo>
                <a:cubicBezTo>
                  <a:pt x="6949" y="5068"/>
                  <a:pt x="6844" y="4738"/>
                  <a:pt x="6559" y="4378"/>
                </a:cubicBezTo>
                <a:lnTo>
                  <a:pt x="6559" y="4378"/>
                </a:lnTo>
                <a:cubicBezTo>
                  <a:pt x="6964" y="4580"/>
                  <a:pt x="7211" y="5128"/>
                  <a:pt x="7331" y="5435"/>
                </a:cubicBezTo>
                <a:cubicBezTo>
                  <a:pt x="7443" y="5750"/>
                  <a:pt x="7421" y="6147"/>
                  <a:pt x="7668" y="6372"/>
                </a:cubicBezTo>
                <a:cubicBezTo>
                  <a:pt x="7885" y="6574"/>
                  <a:pt x="8043" y="6829"/>
                  <a:pt x="8133" y="7121"/>
                </a:cubicBezTo>
                <a:cubicBezTo>
                  <a:pt x="8162" y="7289"/>
                  <a:pt x="8311" y="7414"/>
                  <a:pt x="8485" y="7414"/>
                </a:cubicBezTo>
                <a:cubicBezTo>
                  <a:pt x="8490" y="7414"/>
                  <a:pt x="8495" y="7414"/>
                  <a:pt x="8500" y="7413"/>
                </a:cubicBezTo>
                <a:cubicBezTo>
                  <a:pt x="8509" y="7414"/>
                  <a:pt x="8518" y="7415"/>
                  <a:pt x="8527" y="7415"/>
                </a:cubicBezTo>
                <a:cubicBezTo>
                  <a:pt x="8673" y="7415"/>
                  <a:pt x="8801" y="7299"/>
                  <a:pt x="8815" y="7144"/>
                </a:cubicBezTo>
                <a:cubicBezTo>
                  <a:pt x="8822" y="6836"/>
                  <a:pt x="8852" y="6522"/>
                  <a:pt x="8912" y="6214"/>
                </a:cubicBezTo>
                <a:cubicBezTo>
                  <a:pt x="8957" y="6034"/>
                  <a:pt x="8980" y="5840"/>
                  <a:pt x="8957" y="5652"/>
                </a:cubicBezTo>
                <a:cubicBezTo>
                  <a:pt x="9249" y="5285"/>
                  <a:pt x="9189" y="5098"/>
                  <a:pt x="9182" y="4955"/>
                </a:cubicBezTo>
                <a:lnTo>
                  <a:pt x="9182" y="4955"/>
                </a:lnTo>
                <a:lnTo>
                  <a:pt x="9175" y="4963"/>
                </a:lnTo>
                <a:cubicBezTo>
                  <a:pt x="9175" y="4856"/>
                  <a:pt x="9143" y="4717"/>
                  <a:pt x="9041" y="4717"/>
                </a:cubicBezTo>
                <a:cubicBezTo>
                  <a:pt x="8986" y="4717"/>
                  <a:pt x="8910" y="4757"/>
                  <a:pt x="8807" y="4865"/>
                </a:cubicBezTo>
                <a:cubicBezTo>
                  <a:pt x="8770" y="4910"/>
                  <a:pt x="8732" y="4955"/>
                  <a:pt x="8702" y="5008"/>
                </a:cubicBezTo>
                <a:cubicBezTo>
                  <a:pt x="8702" y="5000"/>
                  <a:pt x="8695" y="4993"/>
                  <a:pt x="8695" y="4985"/>
                </a:cubicBezTo>
                <a:cubicBezTo>
                  <a:pt x="8358" y="4438"/>
                  <a:pt x="8230" y="3524"/>
                  <a:pt x="7668" y="2527"/>
                </a:cubicBezTo>
                <a:cubicBezTo>
                  <a:pt x="7106" y="1530"/>
                  <a:pt x="6611" y="930"/>
                  <a:pt x="5734" y="608"/>
                </a:cubicBezTo>
                <a:cubicBezTo>
                  <a:pt x="5075" y="369"/>
                  <a:pt x="4195" y="1"/>
                  <a:pt x="30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3936313" y="3759452"/>
            <a:ext cx="1274787" cy="1123949"/>
          </a:xfrm>
          <a:custGeom>
            <a:rect b="b" l="l" r="r" t="t"/>
            <a:pathLst>
              <a:path extrusionOk="0" h="11321" w="12840">
                <a:moveTo>
                  <a:pt x="2950" y="0"/>
                </a:moveTo>
                <a:cubicBezTo>
                  <a:pt x="2872" y="0"/>
                  <a:pt x="2766" y="115"/>
                  <a:pt x="2766" y="115"/>
                </a:cubicBezTo>
                <a:cubicBezTo>
                  <a:pt x="2766" y="115"/>
                  <a:pt x="2755" y="105"/>
                  <a:pt x="2736" y="105"/>
                </a:cubicBezTo>
                <a:cubicBezTo>
                  <a:pt x="2703" y="105"/>
                  <a:pt x="2646" y="135"/>
                  <a:pt x="2579" y="302"/>
                </a:cubicBezTo>
                <a:cubicBezTo>
                  <a:pt x="2482" y="564"/>
                  <a:pt x="2407" y="812"/>
                  <a:pt x="2204" y="902"/>
                </a:cubicBezTo>
                <a:cubicBezTo>
                  <a:pt x="2118" y="938"/>
                  <a:pt x="2050" y="948"/>
                  <a:pt x="2000" y="948"/>
                </a:cubicBezTo>
                <a:cubicBezTo>
                  <a:pt x="1937" y="948"/>
                  <a:pt x="1904" y="932"/>
                  <a:pt x="1904" y="932"/>
                </a:cubicBezTo>
                <a:cubicBezTo>
                  <a:pt x="1717" y="887"/>
                  <a:pt x="1552" y="782"/>
                  <a:pt x="1425" y="632"/>
                </a:cubicBezTo>
                <a:cubicBezTo>
                  <a:pt x="1206" y="384"/>
                  <a:pt x="1073" y="137"/>
                  <a:pt x="948" y="137"/>
                </a:cubicBezTo>
                <a:cubicBezTo>
                  <a:pt x="945" y="137"/>
                  <a:pt x="941" y="137"/>
                  <a:pt x="938" y="137"/>
                </a:cubicBezTo>
                <a:cubicBezTo>
                  <a:pt x="833" y="160"/>
                  <a:pt x="870" y="257"/>
                  <a:pt x="870" y="257"/>
                </a:cubicBezTo>
                <a:cubicBezTo>
                  <a:pt x="818" y="287"/>
                  <a:pt x="803" y="362"/>
                  <a:pt x="840" y="407"/>
                </a:cubicBezTo>
                <a:cubicBezTo>
                  <a:pt x="900" y="505"/>
                  <a:pt x="1252" y="699"/>
                  <a:pt x="1237" y="969"/>
                </a:cubicBezTo>
                <a:cubicBezTo>
                  <a:pt x="839" y="745"/>
                  <a:pt x="407" y="508"/>
                  <a:pt x="211" y="508"/>
                </a:cubicBezTo>
                <a:cubicBezTo>
                  <a:pt x="197" y="508"/>
                  <a:pt x="185" y="510"/>
                  <a:pt x="173" y="512"/>
                </a:cubicBezTo>
                <a:cubicBezTo>
                  <a:pt x="1" y="542"/>
                  <a:pt x="278" y="887"/>
                  <a:pt x="360" y="1052"/>
                </a:cubicBezTo>
                <a:cubicBezTo>
                  <a:pt x="441" y="1219"/>
                  <a:pt x="670" y="1607"/>
                  <a:pt x="1159" y="1607"/>
                </a:cubicBezTo>
                <a:cubicBezTo>
                  <a:pt x="1172" y="1607"/>
                  <a:pt x="1186" y="1607"/>
                  <a:pt x="1200" y="1606"/>
                </a:cubicBezTo>
                <a:lnTo>
                  <a:pt x="1200" y="1606"/>
                </a:lnTo>
                <a:cubicBezTo>
                  <a:pt x="1185" y="1906"/>
                  <a:pt x="1327" y="2386"/>
                  <a:pt x="1500" y="2820"/>
                </a:cubicBezTo>
                <a:cubicBezTo>
                  <a:pt x="1665" y="3255"/>
                  <a:pt x="2137" y="4282"/>
                  <a:pt x="2586" y="4814"/>
                </a:cubicBezTo>
                <a:cubicBezTo>
                  <a:pt x="3036" y="5339"/>
                  <a:pt x="3808" y="5841"/>
                  <a:pt x="4153" y="6096"/>
                </a:cubicBezTo>
                <a:cubicBezTo>
                  <a:pt x="4498" y="6343"/>
                  <a:pt x="4595" y="6778"/>
                  <a:pt x="4618" y="7220"/>
                </a:cubicBezTo>
                <a:cubicBezTo>
                  <a:pt x="4640" y="7662"/>
                  <a:pt x="4678" y="8277"/>
                  <a:pt x="4678" y="8644"/>
                </a:cubicBezTo>
                <a:cubicBezTo>
                  <a:pt x="4678" y="9019"/>
                  <a:pt x="4640" y="10015"/>
                  <a:pt x="4535" y="10203"/>
                </a:cubicBezTo>
                <a:cubicBezTo>
                  <a:pt x="4430" y="10390"/>
                  <a:pt x="4348" y="10638"/>
                  <a:pt x="4228" y="10765"/>
                </a:cubicBezTo>
                <a:cubicBezTo>
                  <a:pt x="4108" y="10892"/>
                  <a:pt x="4115" y="10990"/>
                  <a:pt x="4228" y="10997"/>
                </a:cubicBezTo>
                <a:cubicBezTo>
                  <a:pt x="4235" y="10998"/>
                  <a:pt x="4244" y="10999"/>
                  <a:pt x="4252" y="10999"/>
                </a:cubicBezTo>
                <a:cubicBezTo>
                  <a:pt x="4372" y="10999"/>
                  <a:pt x="4590" y="10903"/>
                  <a:pt x="4730" y="10742"/>
                </a:cubicBezTo>
                <a:cubicBezTo>
                  <a:pt x="4862" y="10576"/>
                  <a:pt x="4936" y="10256"/>
                  <a:pt x="4976" y="10256"/>
                </a:cubicBezTo>
                <a:cubicBezTo>
                  <a:pt x="4979" y="10256"/>
                  <a:pt x="4982" y="10258"/>
                  <a:pt x="4985" y="10263"/>
                </a:cubicBezTo>
                <a:cubicBezTo>
                  <a:pt x="4997" y="10279"/>
                  <a:pt x="5005" y="10287"/>
                  <a:pt x="5012" y="10287"/>
                </a:cubicBezTo>
                <a:cubicBezTo>
                  <a:pt x="5029" y="10287"/>
                  <a:pt x="5032" y="10224"/>
                  <a:pt x="5060" y="10075"/>
                </a:cubicBezTo>
                <a:cubicBezTo>
                  <a:pt x="5097" y="9873"/>
                  <a:pt x="4977" y="8981"/>
                  <a:pt x="5090" y="8464"/>
                </a:cubicBezTo>
                <a:cubicBezTo>
                  <a:pt x="5195" y="7939"/>
                  <a:pt x="5405" y="7295"/>
                  <a:pt x="5434" y="6965"/>
                </a:cubicBezTo>
                <a:cubicBezTo>
                  <a:pt x="5457" y="6628"/>
                  <a:pt x="5487" y="6403"/>
                  <a:pt x="5592" y="6328"/>
                </a:cubicBezTo>
                <a:cubicBezTo>
                  <a:pt x="5603" y="6319"/>
                  <a:pt x="5627" y="6315"/>
                  <a:pt x="5662" y="6315"/>
                </a:cubicBezTo>
                <a:cubicBezTo>
                  <a:pt x="5930" y="6315"/>
                  <a:pt x="6835" y="6542"/>
                  <a:pt x="7390" y="6542"/>
                </a:cubicBezTo>
                <a:cubicBezTo>
                  <a:pt x="7433" y="6542"/>
                  <a:pt x="7473" y="6541"/>
                  <a:pt x="7511" y="6538"/>
                </a:cubicBezTo>
                <a:cubicBezTo>
                  <a:pt x="7993" y="6496"/>
                  <a:pt x="8402" y="6323"/>
                  <a:pt x="8665" y="6323"/>
                </a:cubicBezTo>
                <a:cubicBezTo>
                  <a:pt x="8729" y="6323"/>
                  <a:pt x="8784" y="6333"/>
                  <a:pt x="8830" y="6358"/>
                </a:cubicBezTo>
                <a:cubicBezTo>
                  <a:pt x="9070" y="6493"/>
                  <a:pt x="9339" y="7137"/>
                  <a:pt x="9662" y="7490"/>
                </a:cubicBezTo>
                <a:cubicBezTo>
                  <a:pt x="9984" y="7842"/>
                  <a:pt x="10306" y="8172"/>
                  <a:pt x="10141" y="8846"/>
                </a:cubicBezTo>
                <a:cubicBezTo>
                  <a:pt x="9976" y="9521"/>
                  <a:pt x="9624" y="10300"/>
                  <a:pt x="9429" y="10578"/>
                </a:cubicBezTo>
                <a:cubicBezTo>
                  <a:pt x="9287" y="10780"/>
                  <a:pt x="9129" y="10960"/>
                  <a:pt x="8957" y="11125"/>
                </a:cubicBezTo>
                <a:cubicBezTo>
                  <a:pt x="8912" y="11177"/>
                  <a:pt x="8905" y="11252"/>
                  <a:pt x="8920" y="11312"/>
                </a:cubicBezTo>
                <a:cubicBezTo>
                  <a:pt x="8966" y="11316"/>
                  <a:pt x="9013" y="11318"/>
                  <a:pt x="9059" y="11318"/>
                </a:cubicBezTo>
                <a:cubicBezTo>
                  <a:pt x="9196" y="11318"/>
                  <a:pt x="9330" y="11301"/>
                  <a:pt x="9459" y="11267"/>
                </a:cubicBezTo>
                <a:cubicBezTo>
                  <a:pt x="9684" y="11192"/>
                  <a:pt x="9729" y="10795"/>
                  <a:pt x="9729" y="10795"/>
                </a:cubicBezTo>
                <a:cubicBezTo>
                  <a:pt x="9729" y="10795"/>
                  <a:pt x="9734" y="10880"/>
                  <a:pt x="9790" y="10880"/>
                </a:cubicBezTo>
                <a:cubicBezTo>
                  <a:pt x="9800" y="10880"/>
                  <a:pt x="9812" y="10877"/>
                  <a:pt x="9826" y="10870"/>
                </a:cubicBezTo>
                <a:cubicBezTo>
                  <a:pt x="9916" y="10817"/>
                  <a:pt x="10351" y="9528"/>
                  <a:pt x="10441" y="9416"/>
                </a:cubicBezTo>
                <a:cubicBezTo>
                  <a:pt x="10539" y="9296"/>
                  <a:pt x="10703" y="8854"/>
                  <a:pt x="10823" y="8651"/>
                </a:cubicBezTo>
                <a:cubicBezTo>
                  <a:pt x="10943" y="8442"/>
                  <a:pt x="11116" y="8104"/>
                  <a:pt x="11093" y="7977"/>
                </a:cubicBezTo>
                <a:cubicBezTo>
                  <a:pt x="11071" y="7842"/>
                  <a:pt x="10613" y="7332"/>
                  <a:pt x="10748" y="7048"/>
                </a:cubicBezTo>
                <a:lnTo>
                  <a:pt x="10748" y="7048"/>
                </a:lnTo>
                <a:cubicBezTo>
                  <a:pt x="11288" y="7595"/>
                  <a:pt x="11723" y="7670"/>
                  <a:pt x="12045" y="8314"/>
                </a:cubicBezTo>
                <a:cubicBezTo>
                  <a:pt x="12360" y="8959"/>
                  <a:pt x="12330" y="10345"/>
                  <a:pt x="12315" y="10540"/>
                </a:cubicBezTo>
                <a:cubicBezTo>
                  <a:pt x="12307" y="10735"/>
                  <a:pt x="12060" y="11057"/>
                  <a:pt x="11925" y="11132"/>
                </a:cubicBezTo>
                <a:cubicBezTo>
                  <a:pt x="11790" y="11207"/>
                  <a:pt x="11925" y="11305"/>
                  <a:pt x="12172" y="11320"/>
                </a:cubicBezTo>
                <a:cubicBezTo>
                  <a:pt x="12178" y="11320"/>
                  <a:pt x="12184" y="11320"/>
                  <a:pt x="12190" y="11320"/>
                </a:cubicBezTo>
                <a:cubicBezTo>
                  <a:pt x="12427" y="11320"/>
                  <a:pt x="12571" y="11033"/>
                  <a:pt x="12607" y="10952"/>
                </a:cubicBezTo>
                <a:cubicBezTo>
                  <a:pt x="12617" y="10929"/>
                  <a:pt x="12634" y="10922"/>
                  <a:pt x="12655" y="10922"/>
                </a:cubicBezTo>
                <a:cubicBezTo>
                  <a:pt x="12682" y="10922"/>
                  <a:pt x="12714" y="10933"/>
                  <a:pt x="12743" y="10933"/>
                </a:cubicBezTo>
                <a:cubicBezTo>
                  <a:pt x="12778" y="10933"/>
                  <a:pt x="12808" y="10917"/>
                  <a:pt x="12817" y="10847"/>
                </a:cubicBezTo>
                <a:cubicBezTo>
                  <a:pt x="12839" y="10675"/>
                  <a:pt x="12764" y="9858"/>
                  <a:pt x="12690" y="8996"/>
                </a:cubicBezTo>
                <a:cubicBezTo>
                  <a:pt x="12607" y="8134"/>
                  <a:pt x="12690" y="7625"/>
                  <a:pt x="12570" y="7497"/>
                </a:cubicBezTo>
                <a:cubicBezTo>
                  <a:pt x="12457" y="7362"/>
                  <a:pt x="11715" y="6823"/>
                  <a:pt x="11580" y="6276"/>
                </a:cubicBezTo>
                <a:cubicBezTo>
                  <a:pt x="11445" y="5728"/>
                  <a:pt x="11865" y="5189"/>
                  <a:pt x="11775" y="4184"/>
                </a:cubicBezTo>
                <a:cubicBezTo>
                  <a:pt x="11689" y="3297"/>
                  <a:pt x="10624" y="2731"/>
                  <a:pt x="9198" y="2731"/>
                </a:cubicBezTo>
                <a:cubicBezTo>
                  <a:pt x="9011" y="2731"/>
                  <a:pt x="8818" y="2740"/>
                  <a:pt x="8620" y="2760"/>
                </a:cubicBezTo>
                <a:cubicBezTo>
                  <a:pt x="7993" y="2824"/>
                  <a:pt x="7369" y="2843"/>
                  <a:pt x="6799" y="2843"/>
                </a:cubicBezTo>
                <a:cubicBezTo>
                  <a:pt x="5957" y="2843"/>
                  <a:pt x="5233" y="2802"/>
                  <a:pt x="4788" y="2802"/>
                </a:cubicBezTo>
                <a:cubicBezTo>
                  <a:pt x="4713" y="2802"/>
                  <a:pt x="4646" y="2803"/>
                  <a:pt x="4588" y="2805"/>
                </a:cubicBezTo>
                <a:cubicBezTo>
                  <a:pt x="4297" y="2819"/>
                  <a:pt x="3982" y="2868"/>
                  <a:pt x="3700" y="2868"/>
                </a:cubicBezTo>
                <a:cubicBezTo>
                  <a:pt x="3372" y="2868"/>
                  <a:pt x="3088" y="2802"/>
                  <a:pt x="2939" y="2536"/>
                </a:cubicBezTo>
                <a:cubicBezTo>
                  <a:pt x="2654" y="2033"/>
                  <a:pt x="2811" y="1824"/>
                  <a:pt x="2804" y="1711"/>
                </a:cubicBezTo>
                <a:cubicBezTo>
                  <a:pt x="2796" y="1591"/>
                  <a:pt x="2856" y="1524"/>
                  <a:pt x="3066" y="1509"/>
                </a:cubicBezTo>
                <a:cubicBezTo>
                  <a:pt x="3268" y="1486"/>
                  <a:pt x="3478" y="1246"/>
                  <a:pt x="3561" y="1007"/>
                </a:cubicBezTo>
                <a:cubicBezTo>
                  <a:pt x="3643" y="767"/>
                  <a:pt x="3688" y="587"/>
                  <a:pt x="3561" y="512"/>
                </a:cubicBezTo>
                <a:cubicBezTo>
                  <a:pt x="3544" y="502"/>
                  <a:pt x="3521" y="498"/>
                  <a:pt x="3495" y="498"/>
                </a:cubicBezTo>
                <a:cubicBezTo>
                  <a:pt x="3333" y="498"/>
                  <a:pt x="3016" y="667"/>
                  <a:pt x="2804" y="924"/>
                </a:cubicBezTo>
                <a:cubicBezTo>
                  <a:pt x="2691" y="924"/>
                  <a:pt x="2684" y="669"/>
                  <a:pt x="2834" y="475"/>
                </a:cubicBezTo>
                <a:cubicBezTo>
                  <a:pt x="2984" y="272"/>
                  <a:pt x="3074" y="137"/>
                  <a:pt x="3006" y="32"/>
                </a:cubicBezTo>
                <a:cubicBezTo>
                  <a:pt x="2991" y="9"/>
                  <a:pt x="2972" y="0"/>
                  <a:pt x="2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1">
    <p:spTree>
      <p:nvGrpSpPr>
        <p:cNvPr id="224" name="Shape 224"/>
        <p:cNvGrpSpPr/>
        <p:nvPr/>
      </p:nvGrpSpPr>
      <p:grpSpPr>
        <a:xfrm>
          <a:off x="0" y="0"/>
          <a:ext cx="0" cy="0"/>
          <a:chOff x="0" y="0"/>
          <a:chExt cx="0" cy="0"/>
        </a:xfrm>
      </p:grpSpPr>
      <p:sp>
        <p:nvSpPr>
          <p:cNvPr id="225" name="Google Shape;225;p14"/>
          <p:cNvSpPr txBox="1"/>
          <p:nvPr>
            <p:ph type="title"/>
          </p:nvPr>
        </p:nvSpPr>
        <p:spPr>
          <a:xfrm>
            <a:off x="621100" y="3688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26" name="Google Shape;226;p14"/>
          <p:cNvSpPr txBox="1"/>
          <p:nvPr>
            <p:ph idx="1" type="subTitle"/>
          </p:nvPr>
        </p:nvSpPr>
        <p:spPr>
          <a:xfrm>
            <a:off x="6228513" y="2344363"/>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600"/>
              <a:buNone/>
              <a:defRPr sz="2600">
                <a:solidFill>
                  <a:schemeClr val="dk1"/>
                </a:solidFill>
                <a:latin typeface="Signika SemiBold"/>
                <a:ea typeface="Signika SemiBold"/>
                <a:cs typeface="Signika SemiBold"/>
                <a:sym typeface="Signika SemiBold"/>
              </a:defRPr>
            </a:lvl1pPr>
            <a:lvl2pPr lvl="1" rtl="0" algn="ctr">
              <a:spcBef>
                <a:spcPts val="0"/>
              </a:spcBef>
              <a:spcAft>
                <a:spcPts val="0"/>
              </a:spcAft>
              <a:buClr>
                <a:schemeClr val="dk1"/>
              </a:buClr>
              <a:buSzPts val="2600"/>
              <a:buNone/>
              <a:defRPr sz="2600">
                <a:solidFill>
                  <a:schemeClr val="dk1"/>
                </a:solidFill>
              </a:defRPr>
            </a:lvl2pPr>
            <a:lvl3pPr lvl="2" rtl="0" algn="ctr">
              <a:spcBef>
                <a:spcPts val="0"/>
              </a:spcBef>
              <a:spcAft>
                <a:spcPts val="0"/>
              </a:spcAft>
              <a:buClr>
                <a:schemeClr val="dk1"/>
              </a:buClr>
              <a:buSzPts val="2600"/>
              <a:buNone/>
              <a:defRPr sz="2600">
                <a:solidFill>
                  <a:schemeClr val="dk1"/>
                </a:solidFill>
              </a:defRPr>
            </a:lvl3pPr>
            <a:lvl4pPr lvl="3" rtl="0" algn="ctr">
              <a:spcBef>
                <a:spcPts val="0"/>
              </a:spcBef>
              <a:spcAft>
                <a:spcPts val="0"/>
              </a:spcAft>
              <a:buClr>
                <a:schemeClr val="dk1"/>
              </a:buClr>
              <a:buSzPts val="2600"/>
              <a:buNone/>
              <a:defRPr sz="2600">
                <a:solidFill>
                  <a:schemeClr val="dk1"/>
                </a:solidFill>
              </a:defRPr>
            </a:lvl4pPr>
            <a:lvl5pPr lvl="4" rtl="0" algn="ctr">
              <a:spcBef>
                <a:spcPts val="0"/>
              </a:spcBef>
              <a:spcAft>
                <a:spcPts val="0"/>
              </a:spcAft>
              <a:buClr>
                <a:schemeClr val="dk1"/>
              </a:buClr>
              <a:buSzPts val="2600"/>
              <a:buNone/>
              <a:defRPr sz="2600">
                <a:solidFill>
                  <a:schemeClr val="dk1"/>
                </a:solidFill>
              </a:defRPr>
            </a:lvl5pPr>
            <a:lvl6pPr lvl="5" rtl="0" algn="ctr">
              <a:spcBef>
                <a:spcPts val="0"/>
              </a:spcBef>
              <a:spcAft>
                <a:spcPts val="0"/>
              </a:spcAft>
              <a:buClr>
                <a:schemeClr val="dk1"/>
              </a:buClr>
              <a:buSzPts val="2600"/>
              <a:buNone/>
              <a:defRPr sz="2600">
                <a:solidFill>
                  <a:schemeClr val="dk1"/>
                </a:solidFill>
              </a:defRPr>
            </a:lvl6pPr>
            <a:lvl7pPr lvl="6" rtl="0" algn="ctr">
              <a:spcBef>
                <a:spcPts val="0"/>
              </a:spcBef>
              <a:spcAft>
                <a:spcPts val="0"/>
              </a:spcAft>
              <a:buClr>
                <a:schemeClr val="dk1"/>
              </a:buClr>
              <a:buSzPts val="2600"/>
              <a:buNone/>
              <a:defRPr sz="2600">
                <a:solidFill>
                  <a:schemeClr val="dk1"/>
                </a:solidFill>
              </a:defRPr>
            </a:lvl7pPr>
            <a:lvl8pPr lvl="7" rtl="0" algn="ctr">
              <a:spcBef>
                <a:spcPts val="0"/>
              </a:spcBef>
              <a:spcAft>
                <a:spcPts val="0"/>
              </a:spcAft>
              <a:buClr>
                <a:schemeClr val="dk1"/>
              </a:buClr>
              <a:buSzPts val="2600"/>
              <a:buNone/>
              <a:defRPr sz="2600">
                <a:solidFill>
                  <a:schemeClr val="dk1"/>
                </a:solidFill>
              </a:defRPr>
            </a:lvl8pPr>
            <a:lvl9pPr lvl="8" rtl="0" algn="ctr">
              <a:spcBef>
                <a:spcPts val="0"/>
              </a:spcBef>
              <a:spcAft>
                <a:spcPts val="0"/>
              </a:spcAft>
              <a:buClr>
                <a:schemeClr val="dk1"/>
              </a:buClr>
              <a:buSzPts val="2600"/>
              <a:buNone/>
              <a:defRPr sz="2600">
                <a:solidFill>
                  <a:schemeClr val="dk1"/>
                </a:solidFill>
              </a:defRPr>
            </a:lvl9pPr>
          </a:lstStyle>
          <a:p/>
        </p:txBody>
      </p:sp>
      <p:sp>
        <p:nvSpPr>
          <p:cNvPr id="227" name="Google Shape;227;p14"/>
          <p:cNvSpPr txBox="1"/>
          <p:nvPr>
            <p:ph idx="2" type="subTitle"/>
          </p:nvPr>
        </p:nvSpPr>
        <p:spPr>
          <a:xfrm>
            <a:off x="6228513" y="27435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28" name="Google Shape;228;p14"/>
          <p:cNvSpPr txBox="1"/>
          <p:nvPr>
            <p:ph idx="3" type="subTitle"/>
          </p:nvPr>
        </p:nvSpPr>
        <p:spPr>
          <a:xfrm>
            <a:off x="677063" y="2344363"/>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600"/>
              <a:buNone/>
              <a:defRPr sz="2600">
                <a:solidFill>
                  <a:schemeClr val="dk1"/>
                </a:solidFill>
                <a:latin typeface="Signika SemiBold"/>
                <a:ea typeface="Signika SemiBold"/>
                <a:cs typeface="Signika SemiBold"/>
                <a:sym typeface="Signika SemiBold"/>
              </a:defRPr>
            </a:lvl1pPr>
            <a:lvl2pPr lvl="1" rtl="0" algn="ctr">
              <a:spcBef>
                <a:spcPts val="0"/>
              </a:spcBef>
              <a:spcAft>
                <a:spcPts val="0"/>
              </a:spcAft>
              <a:buClr>
                <a:schemeClr val="dk1"/>
              </a:buClr>
              <a:buSzPts val="2600"/>
              <a:buNone/>
              <a:defRPr sz="2600">
                <a:solidFill>
                  <a:schemeClr val="dk1"/>
                </a:solidFill>
              </a:defRPr>
            </a:lvl2pPr>
            <a:lvl3pPr lvl="2" rtl="0" algn="ctr">
              <a:spcBef>
                <a:spcPts val="0"/>
              </a:spcBef>
              <a:spcAft>
                <a:spcPts val="0"/>
              </a:spcAft>
              <a:buClr>
                <a:schemeClr val="dk1"/>
              </a:buClr>
              <a:buSzPts val="2600"/>
              <a:buNone/>
              <a:defRPr sz="2600">
                <a:solidFill>
                  <a:schemeClr val="dk1"/>
                </a:solidFill>
              </a:defRPr>
            </a:lvl3pPr>
            <a:lvl4pPr lvl="3" rtl="0" algn="ctr">
              <a:spcBef>
                <a:spcPts val="0"/>
              </a:spcBef>
              <a:spcAft>
                <a:spcPts val="0"/>
              </a:spcAft>
              <a:buClr>
                <a:schemeClr val="dk1"/>
              </a:buClr>
              <a:buSzPts val="2600"/>
              <a:buNone/>
              <a:defRPr sz="2600">
                <a:solidFill>
                  <a:schemeClr val="dk1"/>
                </a:solidFill>
              </a:defRPr>
            </a:lvl4pPr>
            <a:lvl5pPr lvl="4" rtl="0" algn="ctr">
              <a:spcBef>
                <a:spcPts val="0"/>
              </a:spcBef>
              <a:spcAft>
                <a:spcPts val="0"/>
              </a:spcAft>
              <a:buClr>
                <a:schemeClr val="dk1"/>
              </a:buClr>
              <a:buSzPts val="2600"/>
              <a:buNone/>
              <a:defRPr sz="2600">
                <a:solidFill>
                  <a:schemeClr val="dk1"/>
                </a:solidFill>
              </a:defRPr>
            </a:lvl5pPr>
            <a:lvl6pPr lvl="5" rtl="0" algn="ctr">
              <a:spcBef>
                <a:spcPts val="0"/>
              </a:spcBef>
              <a:spcAft>
                <a:spcPts val="0"/>
              </a:spcAft>
              <a:buClr>
                <a:schemeClr val="dk1"/>
              </a:buClr>
              <a:buSzPts val="2600"/>
              <a:buNone/>
              <a:defRPr sz="2600">
                <a:solidFill>
                  <a:schemeClr val="dk1"/>
                </a:solidFill>
              </a:defRPr>
            </a:lvl6pPr>
            <a:lvl7pPr lvl="6" rtl="0" algn="ctr">
              <a:spcBef>
                <a:spcPts val="0"/>
              </a:spcBef>
              <a:spcAft>
                <a:spcPts val="0"/>
              </a:spcAft>
              <a:buClr>
                <a:schemeClr val="dk1"/>
              </a:buClr>
              <a:buSzPts val="2600"/>
              <a:buNone/>
              <a:defRPr sz="2600">
                <a:solidFill>
                  <a:schemeClr val="dk1"/>
                </a:solidFill>
              </a:defRPr>
            </a:lvl7pPr>
            <a:lvl8pPr lvl="7" rtl="0" algn="ctr">
              <a:spcBef>
                <a:spcPts val="0"/>
              </a:spcBef>
              <a:spcAft>
                <a:spcPts val="0"/>
              </a:spcAft>
              <a:buClr>
                <a:schemeClr val="dk1"/>
              </a:buClr>
              <a:buSzPts val="2600"/>
              <a:buNone/>
              <a:defRPr sz="2600">
                <a:solidFill>
                  <a:schemeClr val="dk1"/>
                </a:solidFill>
              </a:defRPr>
            </a:lvl8pPr>
            <a:lvl9pPr lvl="8" rtl="0" algn="ctr">
              <a:spcBef>
                <a:spcPts val="0"/>
              </a:spcBef>
              <a:spcAft>
                <a:spcPts val="0"/>
              </a:spcAft>
              <a:buClr>
                <a:schemeClr val="dk1"/>
              </a:buClr>
              <a:buSzPts val="2600"/>
              <a:buNone/>
              <a:defRPr sz="2600">
                <a:solidFill>
                  <a:schemeClr val="dk1"/>
                </a:solidFill>
              </a:defRPr>
            </a:lvl9pPr>
          </a:lstStyle>
          <a:p/>
        </p:txBody>
      </p:sp>
      <p:sp>
        <p:nvSpPr>
          <p:cNvPr id="229" name="Google Shape;229;p14"/>
          <p:cNvSpPr txBox="1"/>
          <p:nvPr>
            <p:ph idx="4" type="subTitle"/>
          </p:nvPr>
        </p:nvSpPr>
        <p:spPr>
          <a:xfrm>
            <a:off x="677063" y="27435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30" name="Google Shape;230;p14"/>
          <p:cNvSpPr txBox="1"/>
          <p:nvPr>
            <p:ph idx="5" type="subTitle"/>
          </p:nvPr>
        </p:nvSpPr>
        <p:spPr>
          <a:xfrm>
            <a:off x="3452763" y="2344375"/>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600"/>
              <a:buNone/>
              <a:defRPr sz="2600">
                <a:solidFill>
                  <a:schemeClr val="dk1"/>
                </a:solidFill>
                <a:latin typeface="Signika SemiBold"/>
                <a:ea typeface="Signika SemiBold"/>
                <a:cs typeface="Signika SemiBold"/>
                <a:sym typeface="Signika SemiBold"/>
              </a:defRPr>
            </a:lvl1pPr>
            <a:lvl2pPr lvl="1" rtl="0" algn="ctr">
              <a:spcBef>
                <a:spcPts val="0"/>
              </a:spcBef>
              <a:spcAft>
                <a:spcPts val="0"/>
              </a:spcAft>
              <a:buClr>
                <a:schemeClr val="dk1"/>
              </a:buClr>
              <a:buSzPts val="2600"/>
              <a:buNone/>
              <a:defRPr sz="2600">
                <a:solidFill>
                  <a:schemeClr val="dk1"/>
                </a:solidFill>
              </a:defRPr>
            </a:lvl2pPr>
            <a:lvl3pPr lvl="2" rtl="0" algn="ctr">
              <a:spcBef>
                <a:spcPts val="0"/>
              </a:spcBef>
              <a:spcAft>
                <a:spcPts val="0"/>
              </a:spcAft>
              <a:buClr>
                <a:schemeClr val="dk1"/>
              </a:buClr>
              <a:buSzPts val="2600"/>
              <a:buNone/>
              <a:defRPr sz="2600">
                <a:solidFill>
                  <a:schemeClr val="dk1"/>
                </a:solidFill>
              </a:defRPr>
            </a:lvl3pPr>
            <a:lvl4pPr lvl="3" rtl="0" algn="ctr">
              <a:spcBef>
                <a:spcPts val="0"/>
              </a:spcBef>
              <a:spcAft>
                <a:spcPts val="0"/>
              </a:spcAft>
              <a:buClr>
                <a:schemeClr val="dk1"/>
              </a:buClr>
              <a:buSzPts val="2600"/>
              <a:buNone/>
              <a:defRPr sz="2600">
                <a:solidFill>
                  <a:schemeClr val="dk1"/>
                </a:solidFill>
              </a:defRPr>
            </a:lvl4pPr>
            <a:lvl5pPr lvl="4" rtl="0" algn="ctr">
              <a:spcBef>
                <a:spcPts val="0"/>
              </a:spcBef>
              <a:spcAft>
                <a:spcPts val="0"/>
              </a:spcAft>
              <a:buClr>
                <a:schemeClr val="dk1"/>
              </a:buClr>
              <a:buSzPts val="2600"/>
              <a:buNone/>
              <a:defRPr sz="2600">
                <a:solidFill>
                  <a:schemeClr val="dk1"/>
                </a:solidFill>
              </a:defRPr>
            </a:lvl5pPr>
            <a:lvl6pPr lvl="5" rtl="0" algn="ctr">
              <a:spcBef>
                <a:spcPts val="0"/>
              </a:spcBef>
              <a:spcAft>
                <a:spcPts val="0"/>
              </a:spcAft>
              <a:buClr>
                <a:schemeClr val="dk1"/>
              </a:buClr>
              <a:buSzPts val="2600"/>
              <a:buNone/>
              <a:defRPr sz="2600">
                <a:solidFill>
                  <a:schemeClr val="dk1"/>
                </a:solidFill>
              </a:defRPr>
            </a:lvl6pPr>
            <a:lvl7pPr lvl="6" rtl="0" algn="ctr">
              <a:spcBef>
                <a:spcPts val="0"/>
              </a:spcBef>
              <a:spcAft>
                <a:spcPts val="0"/>
              </a:spcAft>
              <a:buClr>
                <a:schemeClr val="dk1"/>
              </a:buClr>
              <a:buSzPts val="2600"/>
              <a:buNone/>
              <a:defRPr sz="2600">
                <a:solidFill>
                  <a:schemeClr val="dk1"/>
                </a:solidFill>
              </a:defRPr>
            </a:lvl7pPr>
            <a:lvl8pPr lvl="7" rtl="0" algn="ctr">
              <a:spcBef>
                <a:spcPts val="0"/>
              </a:spcBef>
              <a:spcAft>
                <a:spcPts val="0"/>
              </a:spcAft>
              <a:buClr>
                <a:schemeClr val="dk1"/>
              </a:buClr>
              <a:buSzPts val="2600"/>
              <a:buNone/>
              <a:defRPr sz="2600">
                <a:solidFill>
                  <a:schemeClr val="dk1"/>
                </a:solidFill>
              </a:defRPr>
            </a:lvl8pPr>
            <a:lvl9pPr lvl="8" rtl="0" algn="ctr">
              <a:spcBef>
                <a:spcPts val="0"/>
              </a:spcBef>
              <a:spcAft>
                <a:spcPts val="0"/>
              </a:spcAft>
              <a:buClr>
                <a:schemeClr val="dk1"/>
              </a:buClr>
              <a:buSzPts val="2600"/>
              <a:buNone/>
              <a:defRPr sz="2600">
                <a:solidFill>
                  <a:schemeClr val="dk1"/>
                </a:solidFill>
              </a:defRPr>
            </a:lvl9pPr>
          </a:lstStyle>
          <a:p/>
        </p:txBody>
      </p:sp>
      <p:sp>
        <p:nvSpPr>
          <p:cNvPr id="231" name="Google Shape;231;p14"/>
          <p:cNvSpPr txBox="1"/>
          <p:nvPr>
            <p:ph idx="6" type="subTitle"/>
          </p:nvPr>
        </p:nvSpPr>
        <p:spPr>
          <a:xfrm>
            <a:off x="3452763" y="27434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32" name="Google Shape;232;p14"/>
          <p:cNvSpPr/>
          <p:nvPr/>
        </p:nvSpPr>
        <p:spPr>
          <a:xfrm flipH="1">
            <a:off x="7563294" y="265111"/>
            <a:ext cx="261785" cy="125601"/>
          </a:xfrm>
          <a:custGeom>
            <a:rect b="b" l="l" r="r" t="t"/>
            <a:pathLst>
              <a:path extrusionOk="0" h="3359" w="7001">
                <a:moveTo>
                  <a:pt x="7000" y="1"/>
                </a:moveTo>
                <a:lnTo>
                  <a:pt x="7000" y="1"/>
                </a:lnTo>
                <a:cubicBezTo>
                  <a:pt x="6656" y="61"/>
                  <a:pt x="6326" y="173"/>
                  <a:pt x="6011" y="323"/>
                </a:cubicBezTo>
                <a:cubicBezTo>
                  <a:pt x="5696" y="473"/>
                  <a:pt x="5396" y="645"/>
                  <a:pt x="5112" y="847"/>
                </a:cubicBezTo>
                <a:cubicBezTo>
                  <a:pt x="4827" y="1042"/>
                  <a:pt x="4557" y="1267"/>
                  <a:pt x="4302" y="1515"/>
                </a:cubicBezTo>
                <a:cubicBezTo>
                  <a:pt x="4167" y="1649"/>
                  <a:pt x="4040" y="1799"/>
                  <a:pt x="3920" y="1949"/>
                </a:cubicBezTo>
                <a:cubicBezTo>
                  <a:pt x="3718" y="1837"/>
                  <a:pt x="3508" y="1747"/>
                  <a:pt x="3290" y="1664"/>
                </a:cubicBezTo>
                <a:cubicBezTo>
                  <a:pt x="2931" y="1545"/>
                  <a:pt x="2563" y="1462"/>
                  <a:pt x="2189" y="1417"/>
                </a:cubicBezTo>
                <a:cubicBezTo>
                  <a:pt x="1898" y="1382"/>
                  <a:pt x="1607" y="1360"/>
                  <a:pt x="1317" y="1360"/>
                </a:cubicBezTo>
                <a:cubicBezTo>
                  <a:pt x="1240" y="1360"/>
                  <a:pt x="1164" y="1362"/>
                  <a:pt x="1087" y="1365"/>
                </a:cubicBezTo>
                <a:cubicBezTo>
                  <a:pt x="720" y="1380"/>
                  <a:pt x="352" y="1425"/>
                  <a:pt x="0" y="1507"/>
                </a:cubicBezTo>
                <a:cubicBezTo>
                  <a:pt x="697" y="1747"/>
                  <a:pt x="1372" y="1934"/>
                  <a:pt x="2024" y="2159"/>
                </a:cubicBezTo>
                <a:cubicBezTo>
                  <a:pt x="2339" y="2257"/>
                  <a:pt x="2646" y="2376"/>
                  <a:pt x="2953" y="2519"/>
                </a:cubicBezTo>
                <a:cubicBezTo>
                  <a:pt x="3230" y="2639"/>
                  <a:pt x="3485" y="2789"/>
                  <a:pt x="3725" y="2976"/>
                </a:cubicBezTo>
                <a:lnTo>
                  <a:pt x="4167" y="3358"/>
                </a:lnTo>
                <a:lnTo>
                  <a:pt x="4460" y="2849"/>
                </a:lnTo>
                <a:cubicBezTo>
                  <a:pt x="4729" y="2369"/>
                  <a:pt x="5164" y="1874"/>
                  <a:pt x="5591" y="1402"/>
                </a:cubicBezTo>
                <a:cubicBezTo>
                  <a:pt x="6026" y="930"/>
                  <a:pt x="6491" y="465"/>
                  <a:pt x="7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flipH="1">
            <a:off x="8123469" y="476699"/>
            <a:ext cx="261785" cy="125601"/>
          </a:xfrm>
          <a:custGeom>
            <a:rect b="b" l="l" r="r" t="t"/>
            <a:pathLst>
              <a:path extrusionOk="0" h="3359" w="7001">
                <a:moveTo>
                  <a:pt x="7000" y="1"/>
                </a:moveTo>
                <a:lnTo>
                  <a:pt x="7000" y="1"/>
                </a:lnTo>
                <a:cubicBezTo>
                  <a:pt x="6656" y="61"/>
                  <a:pt x="6326" y="173"/>
                  <a:pt x="6011" y="323"/>
                </a:cubicBezTo>
                <a:cubicBezTo>
                  <a:pt x="5696" y="473"/>
                  <a:pt x="5396" y="645"/>
                  <a:pt x="5112" y="847"/>
                </a:cubicBezTo>
                <a:cubicBezTo>
                  <a:pt x="4827" y="1042"/>
                  <a:pt x="4557" y="1267"/>
                  <a:pt x="4302" y="1515"/>
                </a:cubicBezTo>
                <a:cubicBezTo>
                  <a:pt x="4167" y="1649"/>
                  <a:pt x="4040" y="1799"/>
                  <a:pt x="3920" y="1949"/>
                </a:cubicBezTo>
                <a:cubicBezTo>
                  <a:pt x="3718" y="1837"/>
                  <a:pt x="3508" y="1747"/>
                  <a:pt x="3290" y="1664"/>
                </a:cubicBezTo>
                <a:cubicBezTo>
                  <a:pt x="2931" y="1545"/>
                  <a:pt x="2563" y="1462"/>
                  <a:pt x="2189" y="1417"/>
                </a:cubicBezTo>
                <a:cubicBezTo>
                  <a:pt x="1898" y="1382"/>
                  <a:pt x="1607" y="1360"/>
                  <a:pt x="1317" y="1360"/>
                </a:cubicBezTo>
                <a:cubicBezTo>
                  <a:pt x="1240" y="1360"/>
                  <a:pt x="1164" y="1362"/>
                  <a:pt x="1087" y="1365"/>
                </a:cubicBezTo>
                <a:cubicBezTo>
                  <a:pt x="720" y="1380"/>
                  <a:pt x="352" y="1425"/>
                  <a:pt x="0" y="1507"/>
                </a:cubicBezTo>
                <a:cubicBezTo>
                  <a:pt x="697" y="1747"/>
                  <a:pt x="1372" y="1934"/>
                  <a:pt x="2024" y="2159"/>
                </a:cubicBezTo>
                <a:cubicBezTo>
                  <a:pt x="2339" y="2257"/>
                  <a:pt x="2646" y="2376"/>
                  <a:pt x="2953" y="2519"/>
                </a:cubicBezTo>
                <a:cubicBezTo>
                  <a:pt x="3230" y="2639"/>
                  <a:pt x="3485" y="2789"/>
                  <a:pt x="3725" y="2976"/>
                </a:cubicBezTo>
                <a:lnTo>
                  <a:pt x="4167" y="3358"/>
                </a:lnTo>
                <a:lnTo>
                  <a:pt x="4460" y="2849"/>
                </a:lnTo>
                <a:cubicBezTo>
                  <a:pt x="4729" y="2369"/>
                  <a:pt x="5164" y="1874"/>
                  <a:pt x="5591" y="1402"/>
                </a:cubicBezTo>
                <a:cubicBezTo>
                  <a:pt x="6026" y="930"/>
                  <a:pt x="6491" y="465"/>
                  <a:pt x="7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406826" y="4236442"/>
            <a:ext cx="10380275" cy="1028725"/>
          </a:xfrm>
          <a:custGeom>
            <a:rect b="b" l="l" r="r" t="t"/>
            <a:pathLst>
              <a:path extrusionOk="0" h="41149" w="415211">
                <a:moveTo>
                  <a:pt x="386935" y="10037"/>
                </a:moveTo>
                <a:cubicBezTo>
                  <a:pt x="380704" y="4069"/>
                  <a:pt x="370779" y="2717"/>
                  <a:pt x="350535" y="3113"/>
                </a:cubicBezTo>
                <a:cubicBezTo>
                  <a:pt x="330291" y="3509"/>
                  <a:pt x="300913" y="10136"/>
                  <a:pt x="265469" y="12411"/>
                </a:cubicBezTo>
                <a:cubicBezTo>
                  <a:pt x="230025" y="14686"/>
                  <a:pt x="176513" y="18609"/>
                  <a:pt x="137871" y="16763"/>
                </a:cubicBezTo>
                <a:cubicBezTo>
                  <a:pt x="99229" y="14917"/>
                  <a:pt x="54619" y="3311"/>
                  <a:pt x="33616" y="1333"/>
                </a:cubicBezTo>
                <a:cubicBezTo>
                  <a:pt x="12613" y="-645"/>
                  <a:pt x="15614" y="-1075"/>
                  <a:pt x="11855" y="4893"/>
                </a:cubicBezTo>
                <a:cubicBezTo>
                  <a:pt x="8096" y="10861"/>
                  <a:pt x="7305" y="31468"/>
                  <a:pt x="11064" y="37139"/>
                </a:cubicBezTo>
                <a:cubicBezTo>
                  <a:pt x="14823" y="42810"/>
                  <a:pt x="-28403" y="38623"/>
                  <a:pt x="34407" y="38920"/>
                </a:cubicBezTo>
                <a:cubicBezTo>
                  <a:pt x="97217" y="39217"/>
                  <a:pt x="329169" y="43734"/>
                  <a:pt x="387924" y="38920"/>
                </a:cubicBezTo>
                <a:cubicBezTo>
                  <a:pt x="446679" y="34106"/>
                  <a:pt x="393167" y="16005"/>
                  <a:pt x="386935" y="10037"/>
                </a:cubicBezTo>
                <a:close/>
              </a:path>
            </a:pathLst>
          </a:custGeom>
          <a:solidFill>
            <a:schemeClr val="accent4"/>
          </a:solidFill>
          <a:ln>
            <a:noFill/>
          </a:ln>
        </p:spPr>
      </p:sp>
      <p:pic>
        <p:nvPicPr>
          <p:cNvPr id="235" name="Google Shape;235;p14"/>
          <p:cNvPicPr preferRelativeResize="0"/>
          <p:nvPr/>
        </p:nvPicPr>
        <p:blipFill>
          <a:blip r:embed="rId2">
            <a:alphaModFix/>
          </a:blip>
          <a:stretch>
            <a:fillRect/>
          </a:stretch>
        </p:blipFill>
        <p:spPr>
          <a:xfrm>
            <a:off x="-1438050" y="3043525"/>
            <a:ext cx="3780601" cy="1771524"/>
          </a:xfrm>
          <a:prstGeom prst="rect">
            <a:avLst/>
          </a:prstGeom>
          <a:noFill/>
          <a:ln>
            <a:noFill/>
          </a:ln>
        </p:spPr>
      </p:pic>
      <p:pic>
        <p:nvPicPr>
          <p:cNvPr id="236" name="Google Shape;236;p14"/>
          <p:cNvPicPr preferRelativeResize="0"/>
          <p:nvPr/>
        </p:nvPicPr>
        <p:blipFill>
          <a:blip r:embed="rId2">
            <a:alphaModFix/>
          </a:blip>
          <a:stretch>
            <a:fillRect/>
          </a:stretch>
        </p:blipFill>
        <p:spPr>
          <a:xfrm>
            <a:off x="6228526" y="-14250"/>
            <a:ext cx="3738949" cy="17520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37" name="Shape 237"/>
        <p:cNvGrpSpPr/>
        <p:nvPr/>
      </p:nvGrpSpPr>
      <p:grpSpPr>
        <a:xfrm>
          <a:off x="0" y="0"/>
          <a:ext cx="0" cy="0"/>
          <a:chOff x="0" y="0"/>
          <a:chExt cx="0" cy="0"/>
        </a:xfrm>
      </p:grpSpPr>
      <p:sp>
        <p:nvSpPr>
          <p:cNvPr id="238" name="Google Shape;238;p15"/>
          <p:cNvSpPr/>
          <p:nvPr/>
        </p:nvSpPr>
        <p:spPr>
          <a:xfrm>
            <a:off x="-834125" y="3430051"/>
            <a:ext cx="1616400" cy="1616400"/>
          </a:xfrm>
          <a:prstGeom prst="ellipse">
            <a:avLst/>
          </a:prstGeom>
          <a:gradFill>
            <a:gsLst>
              <a:gs pos="0">
                <a:schemeClr val="accent2"/>
              </a:gs>
              <a:gs pos="100000">
                <a:schemeClr val="lt2"/>
              </a:gs>
            </a:gsLst>
            <a:lin ang="5400012" scaled="0"/>
          </a:gradFill>
          <a:ln>
            <a:noFill/>
          </a:ln>
          <a:effectLst>
            <a:outerShdw blurRad="442913" rotWithShape="0" algn="bl" dir="5400000" dist="1905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9" name="Google Shape;239;p15"/>
          <p:cNvSpPr txBox="1"/>
          <p:nvPr>
            <p:ph type="title"/>
          </p:nvPr>
        </p:nvSpPr>
        <p:spPr>
          <a:xfrm>
            <a:off x="621100" y="3688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40" name="Google Shape;240;p15"/>
          <p:cNvSpPr/>
          <p:nvPr/>
        </p:nvSpPr>
        <p:spPr>
          <a:xfrm>
            <a:off x="-351650" y="4669675"/>
            <a:ext cx="9698689" cy="1297113"/>
          </a:xfrm>
          <a:custGeom>
            <a:rect b="b" l="l" r="r" t="t"/>
            <a:pathLst>
              <a:path extrusionOk="0" h="19602" w="139364">
                <a:moveTo>
                  <a:pt x="11751" y="0"/>
                </a:moveTo>
                <a:cubicBezTo>
                  <a:pt x="10945" y="0"/>
                  <a:pt x="10039" y="630"/>
                  <a:pt x="9315" y="932"/>
                </a:cubicBezTo>
                <a:cubicBezTo>
                  <a:pt x="8675" y="1197"/>
                  <a:pt x="8220" y="1330"/>
                  <a:pt x="7709" y="1330"/>
                </a:cubicBezTo>
                <a:cubicBezTo>
                  <a:pt x="7406" y="1330"/>
                  <a:pt x="7084" y="1284"/>
                  <a:pt x="6691" y="1190"/>
                </a:cubicBezTo>
                <a:cubicBezTo>
                  <a:pt x="6505" y="1144"/>
                  <a:pt x="6333" y="1125"/>
                  <a:pt x="6171" y="1125"/>
                </a:cubicBezTo>
                <a:cubicBezTo>
                  <a:pt x="5573" y="1125"/>
                  <a:pt x="5102" y="1392"/>
                  <a:pt x="4463" y="1605"/>
                </a:cubicBezTo>
                <a:cubicBezTo>
                  <a:pt x="4149" y="1709"/>
                  <a:pt x="3827" y="1750"/>
                  <a:pt x="3502" y="1750"/>
                </a:cubicBezTo>
                <a:cubicBezTo>
                  <a:pt x="2348" y="1750"/>
                  <a:pt x="1140" y="1240"/>
                  <a:pt x="1" y="1240"/>
                </a:cubicBezTo>
                <a:cubicBezTo>
                  <a:pt x="1448" y="6244"/>
                  <a:pt x="1014" y="8875"/>
                  <a:pt x="894" y="11216"/>
                </a:cubicBezTo>
                <a:cubicBezTo>
                  <a:pt x="844" y="12198"/>
                  <a:pt x="372" y="14375"/>
                  <a:pt x="1234" y="15017"/>
                </a:cubicBezTo>
                <a:cubicBezTo>
                  <a:pt x="1505" y="15216"/>
                  <a:pt x="1950" y="15266"/>
                  <a:pt x="2407" y="15266"/>
                </a:cubicBezTo>
                <a:cubicBezTo>
                  <a:pt x="2864" y="15266"/>
                  <a:pt x="3333" y="15216"/>
                  <a:pt x="3651" y="15212"/>
                </a:cubicBezTo>
                <a:cubicBezTo>
                  <a:pt x="4541" y="15204"/>
                  <a:pt x="5429" y="15199"/>
                  <a:pt x="6315" y="15199"/>
                </a:cubicBezTo>
                <a:cubicBezTo>
                  <a:pt x="10328" y="15199"/>
                  <a:pt x="14318" y="15304"/>
                  <a:pt x="18328" y="15716"/>
                </a:cubicBezTo>
                <a:cubicBezTo>
                  <a:pt x="28908" y="16805"/>
                  <a:pt x="39393" y="18378"/>
                  <a:pt x="50042" y="18806"/>
                </a:cubicBezTo>
                <a:cubicBezTo>
                  <a:pt x="52433" y="18901"/>
                  <a:pt x="54844" y="19017"/>
                  <a:pt x="57250" y="19017"/>
                </a:cubicBezTo>
                <a:cubicBezTo>
                  <a:pt x="59811" y="19017"/>
                  <a:pt x="62365" y="18885"/>
                  <a:pt x="64883" y="18454"/>
                </a:cubicBezTo>
                <a:cubicBezTo>
                  <a:pt x="66299" y="18215"/>
                  <a:pt x="67785" y="17925"/>
                  <a:pt x="69144" y="17390"/>
                </a:cubicBezTo>
                <a:cubicBezTo>
                  <a:pt x="69345" y="17566"/>
                  <a:pt x="69578" y="17711"/>
                  <a:pt x="69824" y="17812"/>
                </a:cubicBezTo>
                <a:cubicBezTo>
                  <a:pt x="71284" y="18447"/>
                  <a:pt x="72914" y="18775"/>
                  <a:pt x="74469" y="19039"/>
                </a:cubicBezTo>
                <a:cubicBezTo>
                  <a:pt x="76981" y="19469"/>
                  <a:pt x="79528" y="19602"/>
                  <a:pt x="82080" y="19602"/>
                </a:cubicBezTo>
                <a:cubicBezTo>
                  <a:pt x="84494" y="19602"/>
                  <a:pt x="86914" y="19483"/>
                  <a:pt x="89316" y="19385"/>
                </a:cubicBezTo>
                <a:cubicBezTo>
                  <a:pt x="99958" y="18957"/>
                  <a:pt x="110444" y="17384"/>
                  <a:pt x="121030" y="16295"/>
                </a:cubicBezTo>
                <a:cubicBezTo>
                  <a:pt x="124977" y="15889"/>
                  <a:pt x="128903" y="15782"/>
                  <a:pt x="132849" y="15782"/>
                </a:cubicBezTo>
                <a:cubicBezTo>
                  <a:pt x="133798" y="15782"/>
                  <a:pt x="134749" y="15788"/>
                  <a:pt x="135701" y="15798"/>
                </a:cubicBezTo>
                <a:cubicBezTo>
                  <a:pt x="136016" y="15801"/>
                  <a:pt x="136482" y="15850"/>
                  <a:pt x="136936" y="15850"/>
                </a:cubicBezTo>
                <a:cubicBezTo>
                  <a:pt x="137398" y="15850"/>
                  <a:pt x="137848" y="15799"/>
                  <a:pt x="138117" y="15596"/>
                </a:cubicBezTo>
                <a:cubicBezTo>
                  <a:pt x="138986" y="14954"/>
                  <a:pt x="138508" y="12777"/>
                  <a:pt x="138457" y="11795"/>
                </a:cubicBezTo>
                <a:cubicBezTo>
                  <a:pt x="138344" y="9454"/>
                  <a:pt x="137916" y="6829"/>
                  <a:pt x="139364" y="1826"/>
                </a:cubicBezTo>
                <a:cubicBezTo>
                  <a:pt x="138225" y="1826"/>
                  <a:pt x="137017" y="2335"/>
                  <a:pt x="135862" y="2335"/>
                </a:cubicBezTo>
                <a:cubicBezTo>
                  <a:pt x="135537" y="2335"/>
                  <a:pt x="135216" y="2294"/>
                  <a:pt x="134901" y="2191"/>
                </a:cubicBezTo>
                <a:cubicBezTo>
                  <a:pt x="134254" y="1976"/>
                  <a:pt x="133784" y="1707"/>
                  <a:pt x="133182" y="1707"/>
                </a:cubicBezTo>
                <a:cubicBezTo>
                  <a:pt x="133023" y="1707"/>
                  <a:pt x="132856" y="1726"/>
                  <a:pt x="132673" y="1769"/>
                </a:cubicBezTo>
                <a:cubicBezTo>
                  <a:pt x="132277" y="1866"/>
                  <a:pt x="131952" y="1914"/>
                  <a:pt x="131646" y="1914"/>
                </a:cubicBezTo>
                <a:cubicBezTo>
                  <a:pt x="131139" y="1914"/>
                  <a:pt x="130686" y="1781"/>
                  <a:pt x="130049" y="1517"/>
                </a:cubicBezTo>
                <a:cubicBezTo>
                  <a:pt x="129331" y="1215"/>
                  <a:pt x="128419" y="586"/>
                  <a:pt x="127613" y="586"/>
                </a:cubicBezTo>
                <a:cubicBezTo>
                  <a:pt x="126631" y="586"/>
                  <a:pt x="125624" y="1511"/>
                  <a:pt x="124743" y="1882"/>
                </a:cubicBezTo>
                <a:cubicBezTo>
                  <a:pt x="123333" y="2474"/>
                  <a:pt x="122018" y="2260"/>
                  <a:pt x="120552" y="2430"/>
                </a:cubicBezTo>
                <a:cubicBezTo>
                  <a:pt x="118770" y="2638"/>
                  <a:pt x="117310" y="3122"/>
                  <a:pt x="115693" y="3758"/>
                </a:cubicBezTo>
                <a:cubicBezTo>
                  <a:pt x="115152" y="3966"/>
                  <a:pt x="114547" y="4041"/>
                  <a:pt x="113981" y="4161"/>
                </a:cubicBezTo>
                <a:cubicBezTo>
                  <a:pt x="113112" y="4343"/>
                  <a:pt x="112282" y="4639"/>
                  <a:pt x="111426" y="4847"/>
                </a:cubicBezTo>
                <a:cubicBezTo>
                  <a:pt x="111214" y="4897"/>
                  <a:pt x="111032" y="4918"/>
                  <a:pt x="110865" y="4918"/>
                </a:cubicBezTo>
                <a:cubicBezTo>
                  <a:pt x="110369" y="4918"/>
                  <a:pt x="110010" y="4730"/>
                  <a:pt x="109412" y="4570"/>
                </a:cubicBezTo>
                <a:cubicBezTo>
                  <a:pt x="108992" y="4456"/>
                  <a:pt x="108562" y="4400"/>
                  <a:pt x="108132" y="4400"/>
                </a:cubicBezTo>
                <a:cubicBezTo>
                  <a:pt x="107679" y="4400"/>
                  <a:pt x="107226" y="4463"/>
                  <a:pt x="106787" y="4589"/>
                </a:cubicBezTo>
                <a:cubicBezTo>
                  <a:pt x="106608" y="4640"/>
                  <a:pt x="106432" y="4660"/>
                  <a:pt x="106258" y="4660"/>
                </a:cubicBezTo>
                <a:cubicBezTo>
                  <a:pt x="105840" y="4660"/>
                  <a:pt x="105431" y="4549"/>
                  <a:pt x="105000" y="4513"/>
                </a:cubicBezTo>
                <a:cubicBezTo>
                  <a:pt x="104953" y="4509"/>
                  <a:pt x="104907" y="4507"/>
                  <a:pt x="104863" y="4507"/>
                </a:cubicBezTo>
                <a:cubicBezTo>
                  <a:pt x="104251" y="4507"/>
                  <a:pt x="103859" y="4886"/>
                  <a:pt x="103237" y="4998"/>
                </a:cubicBezTo>
                <a:cubicBezTo>
                  <a:pt x="103107" y="5022"/>
                  <a:pt x="102977" y="5033"/>
                  <a:pt x="102846" y="5033"/>
                </a:cubicBezTo>
                <a:cubicBezTo>
                  <a:pt x="102264" y="5033"/>
                  <a:pt x="101682" y="4820"/>
                  <a:pt x="101116" y="4645"/>
                </a:cubicBezTo>
                <a:cubicBezTo>
                  <a:pt x="100803" y="4550"/>
                  <a:pt x="100476" y="4464"/>
                  <a:pt x="100153" y="4464"/>
                </a:cubicBezTo>
                <a:cubicBezTo>
                  <a:pt x="100029" y="4464"/>
                  <a:pt x="99905" y="4477"/>
                  <a:pt x="99782" y="4507"/>
                </a:cubicBezTo>
                <a:cubicBezTo>
                  <a:pt x="99556" y="4570"/>
                  <a:pt x="99354" y="4683"/>
                  <a:pt x="99134" y="4765"/>
                </a:cubicBezTo>
                <a:cubicBezTo>
                  <a:pt x="98857" y="4868"/>
                  <a:pt x="98575" y="4896"/>
                  <a:pt x="98290" y="4896"/>
                </a:cubicBezTo>
                <a:cubicBezTo>
                  <a:pt x="97960" y="4896"/>
                  <a:pt x="97628" y="4858"/>
                  <a:pt x="97299" y="4858"/>
                </a:cubicBezTo>
                <a:cubicBezTo>
                  <a:pt x="97273" y="4858"/>
                  <a:pt x="97247" y="4859"/>
                  <a:pt x="97221" y="4859"/>
                </a:cubicBezTo>
                <a:cubicBezTo>
                  <a:pt x="97002" y="4865"/>
                  <a:pt x="96710" y="4893"/>
                  <a:pt x="96418" y="4893"/>
                </a:cubicBezTo>
                <a:cubicBezTo>
                  <a:pt x="96037" y="4893"/>
                  <a:pt x="95655" y="4845"/>
                  <a:pt x="95427" y="4639"/>
                </a:cubicBezTo>
                <a:cubicBezTo>
                  <a:pt x="95232" y="4469"/>
                  <a:pt x="95087" y="4192"/>
                  <a:pt x="94829" y="4192"/>
                </a:cubicBezTo>
                <a:cubicBezTo>
                  <a:pt x="94674" y="4192"/>
                  <a:pt x="94528" y="4299"/>
                  <a:pt x="94380" y="4299"/>
                </a:cubicBezTo>
                <a:cubicBezTo>
                  <a:pt x="94360" y="4299"/>
                  <a:pt x="94340" y="4297"/>
                  <a:pt x="94319" y="4293"/>
                </a:cubicBezTo>
                <a:cubicBezTo>
                  <a:pt x="94218" y="4255"/>
                  <a:pt x="94130" y="4186"/>
                  <a:pt x="94067" y="4091"/>
                </a:cubicBezTo>
                <a:cubicBezTo>
                  <a:pt x="93425" y="3368"/>
                  <a:pt x="92997" y="3443"/>
                  <a:pt x="92129" y="3330"/>
                </a:cubicBezTo>
                <a:cubicBezTo>
                  <a:pt x="91374" y="3235"/>
                  <a:pt x="90820" y="2644"/>
                  <a:pt x="90216" y="2247"/>
                </a:cubicBezTo>
                <a:cubicBezTo>
                  <a:pt x="89746" y="1932"/>
                  <a:pt x="89254" y="1398"/>
                  <a:pt x="88660" y="1398"/>
                </a:cubicBezTo>
                <a:cubicBezTo>
                  <a:pt x="88625" y="1398"/>
                  <a:pt x="88590" y="1400"/>
                  <a:pt x="88554" y="1404"/>
                </a:cubicBezTo>
                <a:cubicBezTo>
                  <a:pt x="88069" y="1454"/>
                  <a:pt x="87648" y="1738"/>
                  <a:pt x="87232" y="1989"/>
                </a:cubicBezTo>
                <a:cubicBezTo>
                  <a:pt x="86597" y="2373"/>
                  <a:pt x="85930" y="2707"/>
                  <a:pt x="85243" y="2984"/>
                </a:cubicBezTo>
                <a:cubicBezTo>
                  <a:pt x="84866" y="3135"/>
                  <a:pt x="84476" y="3273"/>
                  <a:pt x="84073" y="3298"/>
                </a:cubicBezTo>
                <a:cubicBezTo>
                  <a:pt x="84011" y="3303"/>
                  <a:pt x="83949" y="3306"/>
                  <a:pt x="83887" y="3306"/>
                </a:cubicBezTo>
                <a:cubicBezTo>
                  <a:pt x="83240" y="3306"/>
                  <a:pt x="82607" y="3054"/>
                  <a:pt x="81958" y="2940"/>
                </a:cubicBezTo>
                <a:cubicBezTo>
                  <a:pt x="81685" y="2891"/>
                  <a:pt x="81409" y="2866"/>
                  <a:pt x="81133" y="2866"/>
                </a:cubicBezTo>
                <a:cubicBezTo>
                  <a:pt x="80488" y="2866"/>
                  <a:pt x="79847" y="2999"/>
                  <a:pt x="79252" y="3254"/>
                </a:cubicBezTo>
                <a:cubicBezTo>
                  <a:pt x="78918" y="3399"/>
                  <a:pt x="78591" y="3582"/>
                  <a:pt x="78232" y="3663"/>
                </a:cubicBezTo>
                <a:cubicBezTo>
                  <a:pt x="78072" y="3700"/>
                  <a:pt x="77910" y="3714"/>
                  <a:pt x="77748" y="3714"/>
                </a:cubicBezTo>
                <a:cubicBezTo>
                  <a:pt x="77235" y="3714"/>
                  <a:pt x="76716" y="3570"/>
                  <a:pt x="76199" y="3512"/>
                </a:cubicBezTo>
                <a:cubicBezTo>
                  <a:pt x="76029" y="3493"/>
                  <a:pt x="75859" y="3484"/>
                  <a:pt x="75688" y="3484"/>
                </a:cubicBezTo>
                <a:cubicBezTo>
                  <a:pt x="75176" y="3484"/>
                  <a:pt x="74665" y="3569"/>
                  <a:pt x="74179" y="3739"/>
                </a:cubicBezTo>
                <a:cubicBezTo>
                  <a:pt x="73795" y="3871"/>
                  <a:pt x="73430" y="4054"/>
                  <a:pt x="73034" y="4117"/>
                </a:cubicBezTo>
                <a:cubicBezTo>
                  <a:pt x="72920" y="4134"/>
                  <a:pt x="72807" y="4141"/>
                  <a:pt x="72694" y="4141"/>
                </a:cubicBezTo>
                <a:cubicBezTo>
                  <a:pt x="72196" y="4141"/>
                  <a:pt x="71698" y="4000"/>
                  <a:pt x="71196" y="3959"/>
                </a:cubicBezTo>
                <a:cubicBezTo>
                  <a:pt x="71088" y="3950"/>
                  <a:pt x="70980" y="3946"/>
                  <a:pt x="70872" y="3946"/>
                </a:cubicBezTo>
                <a:cubicBezTo>
                  <a:pt x="70747" y="3946"/>
                  <a:pt x="70622" y="3952"/>
                  <a:pt x="70497" y="3966"/>
                </a:cubicBezTo>
                <a:cubicBezTo>
                  <a:pt x="70409" y="3903"/>
                  <a:pt x="70315" y="3846"/>
                  <a:pt x="70214" y="3796"/>
                </a:cubicBezTo>
                <a:cubicBezTo>
                  <a:pt x="69673" y="3509"/>
                  <a:pt x="69073" y="3362"/>
                  <a:pt x="68463" y="3362"/>
                </a:cubicBezTo>
                <a:cubicBezTo>
                  <a:pt x="68363" y="3362"/>
                  <a:pt x="68263" y="3366"/>
                  <a:pt x="68162" y="3374"/>
                </a:cubicBezTo>
                <a:cubicBezTo>
                  <a:pt x="67660" y="3415"/>
                  <a:pt x="67162" y="3556"/>
                  <a:pt x="66664" y="3556"/>
                </a:cubicBezTo>
                <a:cubicBezTo>
                  <a:pt x="66551" y="3556"/>
                  <a:pt x="66438" y="3549"/>
                  <a:pt x="66324" y="3531"/>
                </a:cubicBezTo>
                <a:cubicBezTo>
                  <a:pt x="65928" y="3475"/>
                  <a:pt x="65563" y="3292"/>
                  <a:pt x="65185" y="3160"/>
                </a:cubicBezTo>
                <a:cubicBezTo>
                  <a:pt x="64694" y="2990"/>
                  <a:pt x="64182" y="2905"/>
                  <a:pt x="63670" y="2905"/>
                </a:cubicBezTo>
                <a:cubicBezTo>
                  <a:pt x="63499" y="2905"/>
                  <a:pt x="63329" y="2914"/>
                  <a:pt x="63159" y="2933"/>
                </a:cubicBezTo>
                <a:cubicBezTo>
                  <a:pt x="62642" y="2991"/>
                  <a:pt x="62122" y="3135"/>
                  <a:pt x="61610" y="3135"/>
                </a:cubicBezTo>
                <a:cubicBezTo>
                  <a:pt x="61448" y="3135"/>
                  <a:pt x="61286" y="3121"/>
                  <a:pt x="61126" y="3084"/>
                </a:cubicBezTo>
                <a:cubicBezTo>
                  <a:pt x="60767" y="3003"/>
                  <a:pt x="60446" y="2820"/>
                  <a:pt x="60106" y="2675"/>
                </a:cubicBezTo>
                <a:cubicBezTo>
                  <a:pt x="59514" y="2417"/>
                  <a:pt x="58877" y="2286"/>
                  <a:pt x="58236" y="2286"/>
                </a:cubicBezTo>
                <a:cubicBezTo>
                  <a:pt x="57956" y="2286"/>
                  <a:pt x="57677" y="2311"/>
                  <a:pt x="57400" y="2361"/>
                </a:cubicBezTo>
                <a:cubicBezTo>
                  <a:pt x="56746" y="2476"/>
                  <a:pt x="56113" y="2725"/>
                  <a:pt x="55457" y="2725"/>
                </a:cubicBezTo>
                <a:cubicBezTo>
                  <a:pt x="55400" y="2725"/>
                  <a:pt x="55343" y="2723"/>
                  <a:pt x="55285" y="2719"/>
                </a:cubicBezTo>
                <a:cubicBezTo>
                  <a:pt x="54882" y="2688"/>
                  <a:pt x="54492" y="2556"/>
                  <a:pt x="54121" y="2405"/>
                </a:cubicBezTo>
                <a:cubicBezTo>
                  <a:pt x="53428" y="2128"/>
                  <a:pt x="52768" y="1794"/>
                  <a:pt x="52138" y="1404"/>
                </a:cubicBezTo>
                <a:cubicBezTo>
                  <a:pt x="51717" y="1152"/>
                  <a:pt x="51295" y="869"/>
                  <a:pt x="50810" y="819"/>
                </a:cubicBezTo>
                <a:cubicBezTo>
                  <a:pt x="50775" y="815"/>
                  <a:pt x="50740" y="813"/>
                  <a:pt x="50705" y="813"/>
                </a:cubicBezTo>
                <a:cubicBezTo>
                  <a:pt x="50116" y="813"/>
                  <a:pt x="49618" y="1347"/>
                  <a:pt x="49149" y="1662"/>
                </a:cubicBezTo>
                <a:cubicBezTo>
                  <a:pt x="48544" y="2065"/>
                  <a:pt x="47991" y="2650"/>
                  <a:pt x="47242" y="2751"/>
                </a:cubicBezTo>
                <a:cubicBezTo>
                  <a:pt x="46367" y="2864"/>
                  <a:pt x="45939" y="2782"/>
                  <a:pt x="45297" y="3512"/>
                </a:cubicBezTo>
                <a:cubicBezTo>
                  <a:pt x="45234" y="3600"/>
                  <a:pt x="45146" y="3670"/>
                  <a:pt x="45045" y="3707"/>
                </a:cubicBezTo>
                <a:cubicBezTo>
                  <a:pt x="45023" y="3713"/>
                  <a:pt x="45000" y="3716"/>
                  <a:pt x="44978" y="3716"/>
                </a:cubicBezTo>
                <a:cubicBezTo>
                  <a:pt x="44832" y="3716"/>
                  <a:pt x="44688" y="3607"/>
                  <a:pt x="44535" y="3607"/>
                </a:cubicBezTo>
                <a:cubicBezTo>
                  <a:pt x="44284" y="3607"/>
                  <a:pt x="44133" y="3884"/>
                  <a:pt x="43944" y="4054"/>
                </a:cubicBezTo>
                <a:cubicBezTo>
                  <a:pt x="43708" y="4264"/>
                  <a:pt x="43314" y="4311"/>
                  <a:pt x="42927" y="4311"/>
                </a:cubicBezTo>
                <a:cubicBezTo>
                  <a:pt x="42642" y="4311"/>
                  <a:pt x="42361" y="4286"/>
                  <a:pt x="42150" y="4280"/>
                </a:cubicBezTo>
                <a:cubicBezTo>
                  <a:pt x="42122" y="4280"/>
                  <a:pt x="42095" y="4279"/>
                  <a:pt x="42067" y="4279"/>
                </a:cubicBezTo>
                <a:cubicBezTo>
                  <a:pt x="41744" y="4279"/>
                  <a:pt x="41419" y="4313"/>
                  <a:pt x="41096" y="4313"/>
                </a:cubicBezTo>
                <a:cubicBezTo>
                  <a:pt x="40804" y="4313"/>
                  <a:pt x="40514" y="4285"/>
                  <a:pt x="40230" y="4179"/>
                </a:cubicBezTo>
                <a:cubicBezTo>
                  <a:pt x="40016" y="4098"/>
                  <a:pt x="39809" y="3984"/>
                  <a:pt x="39582" y="3928"/>
                </a:cubicBezTo>
                <a:cubicBezTo>
                  <a:pt x="39457" y="3895"/>
                  <a:pt x="39329" y="3881"/>
                  <a:pt x="39201" y="3881"/>
                </a:cubicBezTo>
                <a:cubicBezTo>
                  <a:pt x="38882" y="3881"/>
                  <a:pt x="38557" y="3966"/>
                  <a:pt x="38248" y="4060"/>
                </a:cubicBezTo>
                <a:cubicBezTo>
                  <a:pt x="37678" y="4236"/>
                  <a:pt x="37091" y="4451"/>
                  <a:pt x="36500" y="4451"/>
                </a:cubicBezTo>
                <a:cubicBezTo>
                  <a:pt x="36374" y="4451"/>
                  <a:pt x="36247" y="4441"/>
                  <a:pt x="36121" y="4419"/>
                </a:cubicBezTo>
                <a:cubicBezTo>
                  <a:pt x="35498" y="4307"/>
                  <a:pt x="35106" y="3922"/>
                  <a:pt x="34494" y="3922"/>
                </a:cubicBezTo>
                <a:cubicBezTo>
                  <a:pt x="34450" y="3922"/>
                  <a:pt x="34405" y="3924"/>
                  <a:pt x="34358" y="3928"/>
                </a:cubicBezTo>
                <a:cubicBezTo>
                  <a:pt x="33932" y="3963"/>
                  <a:pt x="33522" y="4077"/>
                  <a:pt x="33105" y="4077"/>
                </a:cubicBezTo>
                <a:cubicBezTo>
                  <a:pt x="32931" y="4077"/>
                  <a:pt x="32755" y="4057"/>
                  <a:pt x="32577" y="4003"/>
                </a:cubicBezTo>
                <a:cubicBezTo>
                  <a:pt x="32135" y="3877"/>
                  <a:pt x="31681" y="3814"/>
                  <a:pt x="31228" y="3814"/>
                </a:cubicBezTo>
                <a:cubicBezTo>
                  <a:pt x="30798" y="3814"/>
                  <a:pt x="30369" y="3871"/>
                  <a:pt x="29953" y="3984"/>
                </a:cubicBezTo>
                <a:cubicBezTo>
                  <a:pt x="29354" y="4145"/>
                  <a:pt x="28996" y="4333"/>
                  <a:pt x="28499" y="4333"/>
                </a:cubicBezTo>
                <a:cubicBezTo>
                  <a:pt x="28333" y="4333"/>
                  <a:pt x="28150" y="4312"/>
                  <a:pt x="27939" y="4261"/>
                </a:cubicBezTo>
                <a:cubicBezTo>
                  <a:pt x="27076" y="4054"/>
                  <a:pt x="26252" y="3758"/>
                  <a:pt x="25383" y="3575"/>
                </a:cubicBezTo>
                <a:cubicBezTo>
                  <a:pt x="24811" y="3456"/>
                  <a:pt x="24213" y="3386"/>
                  <a:pt x="23671" y="3172"/>
                </a:cubicBezTo>
                <a:cubicBezTo>
                  <a:pt x="22048" y="2543"/>
                  <a:pt x="20588" y="2052"/>
                  <a:pt x="18813" y="1845"/>
                </a:cubicBezTo>
                <a:cubicBezTo>
                  <a:pt x="17340" y="1675"/>
                  <a:pt x="16031" y="1895"/>
                  <a:pt x="14615" y="1297"/>
                </a:cubicBezTo>
                <a:cubicBezTo>
                  <a:pt x="13740" y="926"/>
                  <a:pt x="12727" y="0"/>
                  <a:pt x="1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41" name="Shape 241"/>
        <p:cNvGrpSpPr/>
        <p:nvPr/>
      </p:nvGrpSpPr>
      <p:grpSpPr>
        <a:xfrm>
          <a:off x="0" y="0"/>
          <a:ext cx="0" cy="0"/>
          <a:chOff x="0" y="0"/>
          <a:chExt cx="0" cy="0"/>
        </a:xfrm>
      </p:grpSpPr>
      <p:sp>
        <p:nvSpPr>
          <p:cNvPr id="242" name="Google Shape;242;p16"/>
          <p:cNvSpPr txBox="1"/>
          <p:nvPr>
            <p:ph type="title"/>
          </p:nvPr>
        </p:nvSpPr>
        <p:spPr>
          <a:xfrm>
            <a:off x="621100" y="368825"/>
            <a:ext cx="79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43" name="Google Shape;243;p16"/>
          <p:cNvSpPr/>
          <p:nvPr/>
        </p:nvSpPr>
        <p:spPr>
          <a:xfrm flipH="1">
            <a:off x="-351650" y="4669675"/>
            <a:ext cx="9698689" cy="1297113"/>
          </a:xfrm>
          <a:custGeom>
            <a:rect b="b" l="l" r="r" t="t"/>
            <a:pathLst>
              <a:path extrusionOk="0" h="19602" w="139364">
                <a:moveTo>
                  <a:pt x="11751" y="0"/>
                </a:moveTo>
                <a:cubicBezTo>
                  <a:pt x="10945" y="0"/>
                  <a:pt x="10039" y="630"/>
                  <a:pt x="9315" y="932"/>
                </a:cubicBezTo>
                <a:cubicBezTo>
                  <a:pt x="8675" y="1197"/>
                  <a:pt x="8220" y="1330"/>
                  <a:pt x="7709" y="1330"/>
                </a:cubicBezTo>
                <a:cubicBezTo>
                  <a:pt x="7406" y="1330"/>
                  <a:pt x="7084" y="1284"/>
                  <a:pt x="6691" y="1190"/>
                </a:cubicBezTo>
                <a:cubicBezTo>
                  <a:pt x="6505" y="1144"/>
                  <a:pt x="6333" y="1125"/>
                  <a:pt x="6171" y="1125"/>
                </a:cubicBezTo>
                <a:cubicBezTo>
                  <a:pt x="5573" y="1125"/>
                  <a:pt x="5102" y="1392"/>
                  <a:pt x="4463" y="1605"/>
                </a:cubicBezTo>
                <a:cubicBezTo>
                  <a:pt x="4149" y="1709"/>
                  <a:pt x="3827" y="1750"/>
                  <a:pt x="3502" y="1750"/>
                </a:cubicBezTo>
                <a:cubicBezTo>
                  <a:pt x="2348" y="1750"/>
                  <a:pt x="1140" y="1240"/>
                  <a:pt x="1" y="1240"/>
                </a:cubicBezTo>
                <a:cubicBezTo>
                  <a:pt x="1448" y="6244"/>
                  <a:pt x="1014" y="8875"/>
                  <a:pt x="894" y="11216"/>
                </a:cubicBezTo>
                <a:cubicBezTo>
                  <a:pt x="844" y="12198"/>
                  <a:pt x="372" y="14375"/>
                  <a:pt x="1234" y="15017"/>
                </a:cubicBezTo>
                <a:cubicBezTo>
                  <a:pt x="1505" y="15216"/>
                  <a:pt x="1950" y="15266"/>
                  <a:pt x="2407" y="15266"/>
                </a:cubicBezTo>
                <a:cubicBezTo>
                  <a:pt x="2864" y="15266"/>
                  <a:pt x="3333" y="15216"/>
                  <a:pt x="3651" y="15212"/>
                </a:cubicBezTo>
                <a:cubicBezTo>
                  <a:pt x="4541" y="15204"/>
                  <a:pt x="5429" y="15199"/>
                  <a:pt x="6315" y="15199"/>
                </a:cubicBezTo>
                <a:cubicBezTo>
                  <a:pt x="10328" y="15199"/>
                  <a:pt x="14318" y="15304"/>
                  <a:pt x="18328" y="15716"/>
                </a:cubicBezTo>
                <a:cubicBezTo>
                  <a:pt x="28908" y="16805"/>
                  <a:pt x="39393" y="18378"/>
                  <a:pt x="50042" y="18806"/>
                </a:cubicBezTo>
                <a:cubicBezTo>
                  <a:pt x="52433" y="18901"/>
                  <a:pt x="54844" y="19017"/>
                  <a:pt x="57250" y="19017"/>
                </a:cubicBezTo>
                <a:cubicBezTo>
                  <a:pt x="59811" y="19017"/>
                  <a:pt x="62365" y="18885"/>
                  <a:pt x="64883" y="18454"/>
                </a:cubicBezTo>
                <a:cubicBezTo>
                  <a:pt x="66299" y="18215"/>
                  <a:pt x="67785" y="17925"/>
                  <a:pt x="69144" y="17390"/>
                </a:cubicBezTo>
                <a:cubicBezTo>
                  <a:pt x="69345" y="17566"/>
                  <a:pt x="69578" y="17711"/>
                  <a:pt x="69824" y="17812"/>
                </a:cubicBezTo>
                <a:cubicBezTo>
                  <a:pt x="71284" y="18447"/>
                  <a:pt x="72914" y="18775"/>
                  <a:pt x="74469" y="19039"/>
                </a:cubicBezTo>
                <a:cubicBezTo>
                  <a:pt x="76981" y="19469"/>
                  <a:pt x="79528" y="19602"/>
                  <a:pt x="82080" y="19602"/>
                </a:cubicBezTo>
                <a:cubicBezTo>
                  <a:pt x="84494" y="19602"/>
                  <a:pt x="86914" y="19483"/>
                  <a:pt x="89316" y="19385"/>
                </a:cubicBezTo>
                <a:cubicBezTo>
                  <a:pt x="99958" y="18957"/>
                  <a:pt x="110444" y="17384"/>
                  <a:pt x="121030" y="16295"/>
                </a:cubicBezTo>
                <a:cubicBezTo>
                  <a:pt x="124977" y="15889"/>
                  <a:pt x="128903" y="15782"/>
                  <a:pt x="132849" y="15782"/>
                </a:cubicBezTo>
                <a:cubicBezTo>
                  <a:pt x="133798" y="15782"/>
                  <a:pt x="134749" y="15788"/>
                  <a:pt x="135701" y="15798"/>
                </a:cubicBezTo>
                <a:cubicBezTo>
                  <a:pt x="136016" y="15801"/>
                  <a:pt x="136482" y="15850"/>
                  <a:pt x="136936" y="15850"/>
                </a:cubicBezTo>
                <a:cubicBezTo>
                  <a:pt x="137398" y="15850"/>
                  <a:pt x="137848" y="15799"/>
                  <a:pt x="138117" y="15596"/>
                </a:cubicBezTo>
                <a:cubicBezTo>
                  <a:pt x="138986" y="14954"/>
                  <a:pt x="138508" y="12777"/>
                  <a:pt x="138457" y="11795"/>
                </a:cubicBezTo>
                <a:cubicBezTo>
                  <a:pt x="138344" y="9454"/>
                  <a:pt x="137916" y="6829"/>
                  <a:pt x="139364" y="1826"/>
                </a:cubicBezTo>
                <a:cubicBezTo>
                  <a:pt x="138225" y="1826"/>
                  <a:pt x="137017" y="2335"/>
                  <a:pt x="135862" y="2335"/>
                </a:cubicBezTo>
                <a:cubicBezTo>
                  <a:pt x="135537" y="2335"/>
                  <a:pt x="135216" y="2294"/>
                  <a:pt x="134901" y="2191"/>
                </a:cubicBezTo>
                <a:cubicBezTo>
                  <a:pt x="134254" y="1976"/>
                  <a:pt x="133784" y="1707"/>
                  <a:pt x="133182" y="1707"/>
                </a:cubicBezTo>
                <a:cubicBezTo>
                  <a:pt x="133023" y="1707"/>
                  <a:pt x="132856" y="1726"/>
                  <a:pt x="132673" y="1769"/>
                </a:cubicBezTo>
                <a:cubicBezTo>
                  <a:pt x="132277" y="1866"/>
                  <a:pt x="131952" y="1914"/>
                  <a:pt x="131646" y="1914"/>
                </a:cubicBezTo>
                <a:cubicBezTo>
                  <a:pt x="131139" y="1914"/>
                  <a:pt x="130686" y="1781"/>
                  <a:pt x="130049" y="1517"/>
                </a:cubicBezTo>
                <a:cubicBezTo>
                  <a:pt x="129331" y="1215"/>
                  <a:pt x="128419" y="586"/>
                  <a:pt x="127613" y="586"/>
                </a:cubicBezTo>
                <a:cubicBezTo>
                  <a:pt x="126631" y="586"/>
                  <a:pt x="125624" y="1511"/>
                  <a:pt x="124743" y="1882"/>
                </a:cubicBezTo>
                <a:cubicBezTo>
                  <a:pt x="123333" y="2474"/>
                  <a:pt x="122018" y="2260"/>
                  <a:pt x="120552" y="2430"/>
                </a:cubicBezTo>
                <a:cubicBezTo>
                  <a:pt x="118770" y="2638"/>
                  <a:pt x="117310" y="3122"/>
                  <a:pt x="115693" y="3758"/>
                </a:cubicBezTo>
                <a:cubicBezTo>
                  <a:pt x="115152" y="3966"/>
                  <a:pt x="114547" y="4041"/>
                  <a:pt x="113981" y="4161"/>
                </a:cubicBezTo>
                <a:cubicBezTo>
                  <a:pt x="113112" y="4343"/>
                  <a:pt x="112282" y="4639"/>
                  <a:pt x="111426" y="4847"/>
                </a:cubicBezTo>
                <a:cubicBezTo>
                  <a:pt x="111214" y="4897"/>
                  <a:pt x="111032" y="4918"/>
                  <a:pt x="110865" y="4918"/>
                </a:cubicBezTo>
                <a:cubicBezTo>
                  <a:pt x="110369" y="4918"/>
                  <a:pt x="110010" y="4730"/>
                  <a:pt x="109412" y="4570"/>
                </a:cubicBezTo>
                <a:cubicBezTo>
                  <a:pt x="108992" y="4456"/>
                  <a:pt x="108562" y="4400"/>
                  <a:pt x="108132" y="4400"/>
                </a:cubicBezTo>
                <a:cubicBezTo>
                  <a:pt x="107679" y="4400"/>
                  <a:pt x="107226" y="4463"/>
                  <a:pt x="106787" y="4589"/>
                </a:cubicBezTo>
                <a:cubicBezTo>
                  <a:pt x="106608" y="4640"/>
                  <a:pt x="106432" y="4660"/>
                  <a:pt x="106258" y="4660"/>
                </a:cubicBezTo>
                <a:cubicBezTo>
                  <a:pt x="105840" y="4660"/>
                  <a:pt x="105431" y="4549"/>
                  <a:pt x="105000" y="4513"/>
                </a:cubicBezTo>
                <a:cubicBezTo>
                  <a:pt x="104953" y="4509"/>
                  <a:pt x="104907" y="4507"/>
                  <a:pt x="104863" y="4507"/>
                </a:cubicBezTo>
                <a:cubicBezTo>
                  <a:pt x="104251" y="4507"/>
                  <a:pt x="103859" y="4886"/>
                  <a:pt x="103237" y="4998"/>
                </a:cubicBezTo>
                <a:cubicBezTo>
                  <a:pt x="103107" y="5022"/>
                  <a:pt x="102977" y="5033"/>
                  <a:pt x="102846" y="5033"/>
                </a:cubicBezTo>
                <a:cubicBezTo>
                  <a:pt x="102264" y="5033"/>
                  <a:pt x="101682" y="4820"/>
                  <a:pt x="101116" y="4645"/>
                </a:cubicBezTo>
                <a:cubicBezTo>
                  <a:pt x="100803" y="4550"/>
                  <a:pt x="100476" y="4464"/>
                  <a:pt x="100153" y="4464"/>
                </a:cubicBezTo>
                <a:cubicBezTo>
                  <a:pt x="100029" y="4464"/>
                  <a:pt x="99905" y="4477"/>
                  <a:pt x="99782" y="4507"/>
                </a:cubicBezTo>
                <a:cubicBezTo>
                  <a:pt x="99556" y="4570"/>
                  <a:pt x="99354" y="4683"/>
                  <a:pt x="99134" y="4765"/>
                </a:cubicBezTo>
                <a:cubicBezTo>
                  <a:pt x="98857" y="4868"/>
                  <a:pt x="98575" y="4896"/>
                  <a:pt x="98290" y="4896"/>
                </a:cubicBezTo>
                <a:cubicBezTo>
                  <a:pt x="97960" y="4896"/>
                  <a:pt x="97628" y="4858"/>
                  <a:pt x="97299" y="4858"/>
                </a:cubicBezTo>
                <a:cubicBezTo>
                  <a:pt x="97273" y="4858"/>
                  <a:pt x="97247" y="4859"/>
                  <a:pt x="97221" y="4859"/>
                </a:cubicBezTo>
                <a:cubicBezTo>
                  <a:pt x="97002" y="4865"/>
                  <a:pt x="96710" y="4893"/>
                  <a:pt x="96418" y="4893"/>
                </a:cubicBezTo>
                <a:cubicBezTo>
                  <a:pt x="96037" y="4893"/>
                  <a:pt x="95655" y="4845"/>
                  <a:pt x="95427" y="4639"/>
                </a:cubicBezTo>
                <a:cubicBezTo>
                  <a:pt x="95232" y="4469"/>
                  <a:pt x="95087" y="4192"/>
                  <a:pt x="94829" y="4192"/>
                </a:cubicBezTo>
                <a:cubicBezTo>
                  <a:pt x="94674" y="4192"/>
                  <a:pt x="94528" y="4299"/>
                  <a:pt x="94380" y="4299"/>
                </a:cubicBezTo>
                <a:cubicBezTo>
                  <a:pt x="94360" y="4299"/>
                  <a:pt x="94340" y="4297"/>
                  <a:pt x="94319" y="4293"/>
                </a:cubicBezTo>
                <a:cubicBezTo>
                  <a:pt x="94218" y="4255"/>
                  <a:pt x="94130" y="4186"/>
                  <a:pt x="94067" y="4091"/>
                </a:cubicBezTo>
                <a:cubicBezTo>
                  <a:pt x="93425" y="3368"/>
                  <a:pt x="92997" y="3443"/>
                  <a:pt x="92129" y="3330"/>
                </a:cubicBezTo>
                <a:cubicBezTo>
                  <a:pt x="91374" y="3235"/>
                  <a:pt x="90820" y="2644"/>
                  <a:pt x="90216" y="2247"/>
                </a:cubicBezTo>
                <a:cubicBezTo>
                  <a:pt x="89746" y="1932"/>
                  <a:pt x="89254" y="1398"/>
                  <a:pt x="88660" y="1398"/>
                </a:cubicBezTo>
                <a:cubicBezTo>
                  <a:pt x="88625" y="1398"/>
                  <a:pt x="88590" y="1400"/>
                  <a:pt x="88554" y="1404"/>
                </a:cubicBezTo>
                <a:cubicBezTo>
                  <a:pt x="88069" y="1454"/>
                  <a:pt x="87648" y="1738"/>
                  <a:pt x="87232" y="1989"/>
                </a:cubicBezTo>
                <a:cubicBezTo>
                  <a:pt x="86597" y="2373"/>
                  <a:pt x="85930" y="2707"/>
                  <a:pt x="85243" y="2984"/>
                </a:cubicBezTo>
                <a:cubicBezTo>
                  <a:pt x="84866" y="3135"/>
                  <a:pt x="84476" y="3273"/>
                  <a:pt x="84073" y="3298"/>
                </a:cubicBezTo>
                <a:cubicBezTo>
                  <a:pt x="84011" y="3303"/>
                  <a:pt x="83949" y="3306"/>
                  <a:pt x="83887" y="3306"/>
                </a:cubicBezTo>
                <a:cubicBezTo>
                  <a:pt x="83240" y="3306"/>
                  <a:pt x="82607" y="3054"/>
                  <a:pt x="81958" y="2940"/>
                </a:cubicBezTo>
                <a:cubicBezTo>
                  <a:pt x="81685" y="2891"/>
                  <a:pt x="81409" y="2866"/>
                  <a:pt x="81133" y="2866"/>
                </a:cubicBezTo>
                <a:cubicBezTo>
                  <a:pt x="80488" y="2866"/>
                  <a:pt x="79847" y="2999"/>
                  <a:pt x="79252" y="3254"/>
                </a:cubicBezTo>
                <a:cubicBezTo>
                  <a:pt x="78918" y="3399"/>
                  <a:pt x="78591" y="3582"/>
                  <a:pt x="78232" y="3663"/>
                </a:cubicBezTo>
                <a:cubicBezTo>
                  <a:pt x="78072" y="3700"/>
                  <a:pt x="77910" y="3714"/>
                  <a:pt x="77748" y="3714"/>
                </a:cubicBezTo>
                <a:cubicBezTo>
                  <a:pt x="77235" y="3714"/>
                  <a:pt x="76716" y="3570"/>
                  <a:pt x="76199" y="3512"/>
                </a:cubicBezTo>
                <a:cubicBezTo>
                  <a:pt x="76029" y="3493"/>
                  <a:pt x="75859" y="3484"/>
                  <a:pt x="75688" y="3484"/>
                </a:cubicBezTo>
                <a:cubicBezTo>
                  <a:pt x="75176" y="3484"/>
                  <a:pt x="74665" y="3569"/>
                  <a:pt x="74179" y="3739"/>
                </a:cubicBezTo>
                <a:cubicBezTo>
                  <a:pt x="73795" y="3871"/>
                  <a:pt x="73430" y="4054"/>
                  <a:pt x="73034" y="4117"/>
                </a:cubicBezTo>
                <a:cubicBezTo>
                  <a:pt x="72920" y="4134"/>
                  <a:pt x="72807" y="4141"/>
                  <a:pt x="72694" y="4141"/>
                </a:cubicBezTo>
                <a:cubicBezTo>
                  <a:pt x="72196" y="4141"/>
                  <a:pt x="71698" y="4000"/>
                  <a:pt x="71196" y="3959"/>
                </a:cubicBezTo>
                <a:cubicBezTo>
                  <a:pt x="71088" y="3950"/>
                  <a:pt x="70980" y="3946"/>
                  <a:pt x="70872" y="3946"/>
                </a:cubicBezTo>
                <a:cubicBezTo>
                  <a:pt x="70747" y="3946"/>
                  <a:pt x="70622" y="3952"/>
                  <a:pt x="70497" y="3966"/>
                </a:cubicBezTo>
                <a:cubicBezTo>
                  <a:pt x="70409" y="3903"/>
                  <a:pt x="70315" y="3846"/>
                  <a:pt x="70214" y="3796"/>
                </a:cubicBezTo>
                <a:cubicBezTo>
                  <a:pt x="69673" y="3509"/>
                  <a:pt x="69073" y="3362"/>
                  <a:pt x="68463" y="3362"/>
                </a:cubicBezTo>
                <a:cubicBezTo>
                  <a:pt x="68363" y="3362"/>
                  <a:pt x="68263" y="3366"/>
                  <a:pt x="68162" y="3374"/>
                </a:cubicBezTo>
                <a:cubicBezTo>
                  <a:pt x="67660" y="3415"/>
                  <a:pt x="67162" y="3556"/>
                  <a:pt x="66664" y="3556"/>
                </a:cubicBezTo>
                <a:cubicBezTo>
                  <a:pt x="66551" y="3556"/>
                  <a:pt x="66438" y="3549"/>
                  <a:pt x="66324" y="3531"/>
                </a:cubicBezTo>
                <a:cubicBezTo>
                  <a:pt x="65928" y="3475"/>
                  <a:pt x="65563" y="3292"/>
                  <a:pt x="65185" y="3160"/>
                </a:cubicBezTo>
                <a:cubicBezTo>
                  <a:pt x="64694" y="2990"/>
                  <a:pt x="64182" y="2905"/>
                  <a:pt x="63670" y="2905"/>
                </a:cubicBezTo>
                <a:cubicBezTo>
                  <a:pt x="63499" y="2905"/>
                  <a:pt x="63329" y="2914"/>
                  <a:pt x="63159" y="2933"/>
                </a:cubicBezTo>
                <a:cubicBezTo>
                  <a:pt x="62642" y="2991"/>
                  <a:pt x="62122" y="3135"/>
                  <a:pt x="61610" y="3135"/>
                </a:cubicBezTo>
                <a:cubicBezTo>
                  <a:pt x="61448" y="3135"/>
                  <a:pt x="61286" y="3121"/>
                  <a:pt x="61126" y="3084"/>
                </a:cubicBezTo>
                <a:cubicBezTo>
                  <a:pt x="60767" y="3003"/>
                  <a:pt x="60446" y="2820"/>
                  <a:pt x="60106" y="2675"/>
                </a:cubicBezTo>
                <a:cubicBezTo>
                  <a:pt x="59514" y="2417"/>
                  <a:pt x="58877" y="2286"/>
                  <a:pt x="58236" y="2286"/>
                </a:cubicBezTo>
                <a:cubicBezTo>
                  <a:pt x="57956" y="2286"/>
                  <a:pt x="57677" y="2311"/>
                  <a:pt x="57400" y="2361"/>
                </a:cubicBezTo>
                <a:cubicBezTo>
                  <a:pt x="56746" y="2476"/>
                  <a:pt x="56113" y="2725"/>
                  <a:pt x="55457" y="2725"/>
                </a:cubicBezTo>
                <a:cubicBezTo>
                  <a:pt x="55400" y="2725"/>
                  <a:pt x="55343" y="2723"/>
                  <a:pt x="55285" y="2719"/>
                </a:cubicBezTo>
                <a:cubicBezTo>
                  <a:pt x="54882" y="2688"/>
                  <a:pt x="54492" y="2556"/>
                  <a:pt x="54121" y="2405"/>
                </a:cubicBezTo>
                <a:cubicBezTo>
                  <a:pt x="53428" y="2128"/>
                  <a:pt x="52768" y="1794"/>
                  <a:pt x="52138" y="1404"/>
                </a:cubicBezTo>
                <a:cubicBezTo>
                  <a:pt x="51717" y="1152"/>
                  <a:pt x="51295" y="869"/>
                  <a:pt x="50810" y="819"/>
                </a:cubicBezTo>
                <a:cubicBezTo>
                  <a:pt x="50775" y="815"/>
                  <a:pt x="50740" y="813"/>
                  <a:pt x="50705" y="813"/>
                </a:cubicBezTo>
                <a:cubicBezTo>
                  <a:pt x="50116" y="813"/>
                  <a:pt x="49618" y="1347"/>
                  <a:pt x="49149" y="1662"/>
                </a:cubicBezTo>
                <a:cubicBezTo>
                  <a:pt x="48544" y="2065"/>
                  <a:pt x="47991" y="2650"/>
                  <a:pt x="47242" y="2751"/>
                </a:cubicBezTo>
                <a:cubicBezTo>
                  <a:pt x="46367" y="2864"/>
                  <a:pt x="45939" y="2782"/>
                  <a:pt x="45297" y="3512"/>
                </a:cubicBezTo>
                <a:cubicBezTo>
                  <a:pt x="45234" y="3600"/>
                  <a:pt x="45146" y="3670"/>
                  <a:pt x="45045" y="3707"/>
                </a:cubicBezTo>
                <a:cubicBezTo>
                  <a:pt x="45023" y="3713"/>
                  <a:pt x="45000" y="3716"/>
                  <a:pt x="44978" y="3716"/>
                </a:cubicBezTo>
                <a:cubicBezTo>
                  <a:pt x="44832" y="3716"/>
                  <a:pt x="44688" y="3607"/>
                  <a:pt x="44535" y="3607"/>
                </a:cubicBezTo>
                <a:cubicBezTo>
                  <a:pt x="44284" y="3607"/>
                  <a:pt x="44133" y="3884"/>
                  <a:pt x="43944" y="4054"/>
                </a:cubicBezTo>
                <a:cubicBezTo>
                  <a:pt x="43708" y="4264"/>
                  <a:pt x="43314" y="4311"/>
                  <a:pt x="42927" y="4311"/>
                </a:cubicBezTo>
                <a:cubicBezTo>
                  <a:pt x="42642" y="4311"/>
                  <a:pt x="42361" y="4286"/>
                  <a:pt x="42150" y="4280"/>
                </a:cubicBezTo>
                <a:cubicBezTo>
                  <a:pt x="42122" y="4280"/>
                  <a:pt x="42095" y="4279"/>
                  <a:pt x="42067" y="4279"/>
                </a:cubicBezTo>
                <a:cubicBezTo>
                  <a:pt x="41744" y="4279"/>
                  <a:pt x="41419" y="4313"/>
                  <a:pt x="41096" y="4313"/>
                </a:cubicBezTo>
                <a:cubicBezTo>
                  <a:pt x="40804" y="4313"/>
                  <a:pt x="40514" y="4285"/>
                  <a:pt x="40230" y="4179"/>
                </a:cubicBezTo>
                <a:cubicBezTo>
                  <a:pt x="40016" y="4098"/>
                  <a:pt x="39809" y="3984"/>
                  <a:pt x="39582" y="3928"/>
                </a:cubicBezTo>
                <a:cubicBezTo>
                  <a:pt x="39457" y="3895"/>
                  <a:pt x="39329" y="3881"/>
                  <a:pt x="39201" y="3881"/>
                </a:cubicBezTo>
                <a:cubicBezTo>
                  <a:pt x="38882" y="3881"/>
                  <a:pt x="38557" y="3966"/>
                  <a:pt x="38248" y="4060"/>
                </a:cubicBezTo>
                <a:cubicBezTo>
                  <a:pt x="37678" y="4236"/>
                  <a:pt x="37091" y="4451"/>
                  <a:pt x="36500" y="4451"/>
                </a:cubicBezTo>
                <a:cubicBezTo>
                  <a:pt x="36374" y="4451"/>
                  <a:pt x="36247" y="4441"/>
                  <a:pt x="36121" y="4419"/>
                </a:cubicBezTo>
                <a:cubicBezTo>
                  <a:pt x="35498" y="4307"/>
                  <a:pt x="35106" y="3922"/>
                  <a:pt x="34494" y="3922"/>
                </a:cubicBezTo>
                <a:cubicBezTo>
                  <a:pt x="34450" y="3922"/>
                  <a:pt x="34405" y="3924"/>
                  <a:pt x="34358" y="3928"/>
                </a:cubicBezTo>
                <a:cubicBezTo>
                  <a:pt x="33932" y="3963"/>
                  <a:pt x="33522" y="4077"/>
                  <a:pt x="33105" y="4077"/>
                </a:cubicBezTo>
                <a:cubicBezTo>
                  <a:pt x="32931" y="4077"/>
                  <a:pt x="32755" y="4057"/>
                  <a:pt x="32577" y="4003"/>
                </a:cubicBezTo>
                <a:cubicBezTo>
                  <a:pt x="32135" y="3877"/>
                  <a:pt x="31681" y="3814"/>
                  <a:pt x="31228" y="3814"/>
                </a:cubicBezTo>
                <a:cubicBezTo>
                  <a:pt x="30798" y="3814"/>
                  <a:pt x="30369" y="3871"/>
                  <a:pt x="29953" y="3984"/>
                </a:cubicBezTo>
                <a:cubicBezTo>
                  <a:pt x="29354" y="4145"/>
                  <a:pt x="28996" y="4333"/>
                  <a:pt x="28499" y="4333"/>
                </a:cubicBezTo>
                <a:cubicBezTo>
                  <a:pt x="28333" y="4333"/>
                  <a:pt x="28150" y="4312"/>
                  <a:pt x="27939" y="4261"/>
                </a:cubicBezTo>
                <a:cubicBezTo>
                  <a:pt x="27076" y="4054"/>
                  <a:pt x="26252" y="3758"/>
                  <a:pt x="25383" y="3575"/>
                </a:cubicBezTo>
                <a:cubicBezTo>
                  <a:pt x="24811" y="3456"/>
                  <a:pt x="24213" y="3386"/>
                  <a:pt x="23671" y="3172"/>
                </a:cubicBezTo>
                <a:cubicBezTo>
                  <a:pt x="22048" y="2543"/>
                  <a:pt x="20588" y="2052"/>
                  <a:pt x="18813" y="1845"/>
                </a:cubicBezTo>
                <a:cubicBezTo>
                  <a:pt x="17340" y="1675"/>
                  <a:pt x="16031" y="1895"/>
                  <a:pt x="14615" y="1297"/>
                </a:cubicBezTo>
                <a:cubicBezTo>
                  <a:pt x="13740" y="926"/>
                  <a:pt x="12727" y="0"/>
                  <a:pt x="1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4" name="Google Shape;244;p16"/>
          <p:cNvPicPr preferRelativeResize="0"/>
          <p:nvPr/>
        </p:nvPicPr>
        <p:blipFill>
          <a:blip r:embed="rId2">
            <a:alphaModFix/>
          </a:blip>
          <a:stretch>
            <a:fillRect/>
          </a:stretch>
        </p:blipFill>
        <p:spPr>
          <a:xfrm>
            <a:off x="6074301" y="-633691"/>
            <a:ext cx="3738950" cy="1549032"/>
          </a:xfrm>
          <a:prstGeom prst="rect">
            <a:avLst/>
          </a:prstGeom>
          <a:noFill/>
          <a:ln>
            <a:noFill/>
          </a:ln>
        </p:spPr>
      </p:pic>
      <p:pic>
        <p:nvPicPr>
          <p:cNvPr id="245" name="Google Shape;245;p16"/>
          <p:cNvPicPr preferRelativeResize="0"/>
          <p:nvPr/>
        </p:nvPicPr>
        <p:blipFill>
          <a:blip r:embed="rId3">
            <a:alphaModFix/>
          </a:blip>
          <a:stretch>
            <a:fillRect/>
          </a:stretch>
        </p:blipFill>
        <p:spPr>
          <a:xfrm>
            <a:off x="7598800" y="679828"/>
            <a:ext cx="1984226" cy="9297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246" name="Shape 246"/>
        <p:cNvGrpSpPr/>
        <p:nvPr/>
      </p:nvGrpSpPr>
      <p:grpSpPr>
        <a:xfrm>
          <a:off x="0" y="0"/>
          <a:ext cx="0" cy="0"/>
          <a:chOff x="0" y="0"/>
          <a:chExt cx="0" cy="0"/>
        </a:xfrm>
      </p:grpSpPr>
      <p:sp>
        <p:nvSpPr>
          <p:cNvPr id="247" name="Google Shape;247;p17"/>
          <p:cNvSpPr txBox="1"/>
          <p:nvPr>
            <p:ph type="title"/>
          </p:nvPr>
        </p:nvSpPr>
        <p:spPr>
          <a:xfrm>
            <a:off x="621100" y="3688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48" name="Google Shape;248;p17"/>
          <p:cNvSpPr txBox="1"/>
          <p:nvPr>
            <p:ph idx="1" type="subTitle"/>
          </p:nvPr>
        </p:nvSpPr>
        <p:spPr>
          <a:xfrm>
            <a:off x="3452900" y="1802063"/>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600"/>
              <a:buNone/>
              <a:defRPr sz="2600">
                <a:solidFill>
                  <a:schemeClr val="dk1"/>
                </a:solidFill>
                <a:latin typeface="Signika SemiBold"/>
                <a:ea typeface="Signika SemiBold"/>
                <a:cs typeface="Signika SemiBold"/>
                <a:sym typeface="Signika SemiBold"/>
              </a:defRPr>
            </a:lvl1pPr>
            <a:lvl2pPr lvl="1" rtl="0" algn="ctr">
              <a:spcBef>
                <a:spcPts val="0"/>
              </a:spcBef>
              <a:spcAft>
                <a:spcPts val="0"/>
              </a:spcAft>
              <a:buClr>
                <a:schemeClr val="dk1"/>
              </a:buClr>
              <a:buSzPts val="2600"/>
              <a:buNone/>
              <a:defRPr sz="2600">
                <a:solidFill>
                  <a:schemeClr val="dk1"/>
                </a:solidFill>
              </a:defRPr>
            </a:lvl2pPr>
            <a:lvl3pPr lvl="2" rtl="0" algn="ctr">
              <a:spcBef>
                <a:spcPts val="0"/>
              </a:spcBef>
              <a:spcAft>
                <a:spcPts val="0"/>
              </a:spcAft>
              <a:buClr>
                <a:schemeClr val="dk1"/>
              </a:buClr>
              <a:buSzPts val="2600"/>
              <a:buNone/>
              <a:defRPr sz="2600">
                <a:solidFill>
                  <a:schemeClr val="dk1"/>
                </a:solidFill>
              </a:defRPr>
            </a:lvl3pPr>
            <a:lvl4pPr lvl="3" rtl="0" algn="ctr">
              <a:spcBef>
                <a:spcPts val="0"/>
              </a:spcBef>
              <a:spcAft>
                <a:spcPts val="0"/>
              </a:spcAft>
              <a:buClr>
                <a:schemeClr val="dk1"/>
              </a:buClr>
              <a:buSzPts val="2600"/>
              <a:buNone/>
              <a:defRPr sz="2600">
                <a:solidFill>
                  <a:schemeClr val="dk1"/>
                </a:solidFill>
              </a:defRPr>
            </a:lvl4pPr>
            <a:lvl5pPr lvl="4" rtl="0" algn="ctr">
              <a:spcBef>
                <a:spcPts val="0"/>
              </a:spcBef>
              <a:spcAft>
                <a:spcPts val="0"/>
              </a:spcAft>
              <a:buClr>
                <a:schemeClr val="dk1"/>
              </a:buClr>
              <a:buSzPts val="2600"/>
              <a:buNone/>
              <a:defRPr sz="2600">
                <a:solidFill>
                  <a:schemeClr val="dk1"/>
                </a:solidFill>
              </a:defRPr>
            </a:lvl5pPr>
            <a:lvl6pPr lvl="5" rtl="0" algn="ctr">
              <a:spcBef>
                <a:spcPts val="0"/>
              </a:spcBef>
              <a:spcAft>
                <a:spcPts val="0"/>
              </a:spcAft>
              <a:buClr>
                <a:schemeClr val="dk1"/>
              </a:buClr>
              <a:buSzPts val="2600"/>
              <a:buNone/>
              <a:defRPr sz="2600">
                <a:solidFill>
                  <a:schemeClr val="dk1"/>
                </a:solidFill>
              </a:defRPr>
            </a:lvl6pPr>
            <a:lvl7pPr lvl="6" rtl="0" algn="ctr">
              <a:spcBef>
                <a:spcPts val="0"/>
              </a:spcBef>
              <a:spcAft>
                <a:spcPts val="0"/>
              </a:spcAft>
              <a:buClr>
                <a:schemeClr val="dk1"/>
              </a:buClr>
              <a:buSzPts val="2600"/>
              <a:buNone/>
              <a:defRPr sz="2600">
                <a:solidFill>
                  <a:schemeClr val="dk1"/>
                </a:solidFill>
              </a:defRPr>
            </a:lvl7pPr>
            <a:lvl8pPr lvl="7" rtl="0" algn="ctr">
              <a:spcBef>
                <a:spcPts val="0"/>
              </a:spcBef>
              <a:spcAft>
                <a:spcPts val="0"/>
              </a:spcAft>
              <a:buClr>
                <a:schemeClr val="dk1"/>
              </a:buClr>
              <a:buSzPts val="2600"/>
              <a:buNone/>
              <a:defRPr sz="2600">
                <a:solidFill>
                  <a:schemeClr val="dk1"/>
                </a:solidFill>
              </a:defRPr>
            </a:lvl8pPr>
            <a:lvl9pPr lvl="8" rtl="0" algn="ctr">
              <a:spcBef>
                <a:spcPts val="0"/>
              </a:spcBef>
              <a:spcAft>
                <a:spcPts val="0"/>
              </a:spcAft>
              <a:buClr>
                <a:schemeClr val="dk1"/>
              </a:buClr>
              <a:buSzPts val="2600"/>
              <a:buNone/>
              <a:defRPr sz="2600">
                <a:solidFill>
                  <a:schemeClr val="dk1"/>
                </a:solidFill>
              </a:defRPr>
            </a:lvl9pPr>
          </a:lstStyle>
          <a:p/>
        </p:txBody>
      </p:sp>
      <p:sp>
        <p:nvSpPr>
          <p:cNvPr id="249" name="Google Shape;249;p17"/>
          <p:cNvSpPr txBox="1"/>
          <p:nvPr>
            <p:ph idx="2" type="subTitle"/>
          </p:nvPr>
        </p:nvSpPr>
        <p:spPr>
          <a:xfrm>
            <a:off x="3452875"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50" name="Google Shape;250;p17"/>
          <p:cNvSpPr txBox="1"/>
          <p:nvPr>
            <p:ph idx="3" type="subTitle"/>
          </p:nvPr>
        </p:nvSpPr>
        <p:spPr>
          <a:xfrm>
            <a:off x="1034238" y="1802063"/>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600"/>
              <a:buNone/>
              <a:defRPr sz="2600">
                <a:solidFill>
                  <a:schemeClr val="dk1"/>
                </a:solidFill>
                <a:latin typeface="Signika SemiBold"/>
                <a:ea typeface="Signika SemiBold"/>
                <a:cs typeface="Signika SemiBold"/>
                <a:sym typeface="Signika SemiBold"/>
              </a:defRPr>
            </a:lvl1pPr>
            <a:lvl2pPr lvl="1" rtl="0" algn="ctr">
              <a:spcBef>
                <a:spcPts val="0"/>
              </a:spcBef>
              <a:spcAft>
                <a:spcPts val="0"/>
              </a:spcAft>
              <a:buClr>
                <a:schemeClr val="dk1"/>
              </a:buClr>
              <a:buSzPts val="2600"/>
              <a:buNone/>
              <a:defRPr sz="2600">
                <a:solidFill>
                  <a:schemeClr val="dk1"/>
                </a:solidFill>
              </a:defRPr>
            </a:lvl2pPr>
            <a:lvl3pPr lvl="2" rtl="0" algn="ctr">
              <a:spcBef>
                <a:spcPts val="0"/>
              </a:spcBef>
              <a:spcAft>
                <a:spcPts val="0"/>
              </a:spcAft>
              <a:buClr>
                <a:schemeClr val="dk1"/>
              </a:buClr>
              <a:buSzPts val="2600"/>
              <a:buNone/>
              <a:defRPr sz="2600">
                <a:solidFill>
                  <a:schemeClr val="dk1"/>
                </a:solidFill>
              </a:defRPr>
            </a:lvl3pPr>
            <a:lvl4pPr lvl="3" rtl="0" algn="ctr">
              <a:spcBef>
                <a:spcPts val="0"/>
              </a:spcBef>
              <a:spcAft>
                <a:spcPts val="0"/>
              </a:spcAft>
              <a:buClr>
                <a:schemeClr val="dk1"/>
              </a:buClr>
              <a:buSzPts val="2600"/>
              <a:buNone/>
              <a:defRPr sz="2600">
                <a:solidFill>
                  <a:schemeClr val="dk1"/>
                </a:solidFill>
              </a:defRPr>
            </a:lvl4pPr>
            <a:lvl5pPr lvl="4" rtl="0" algn="ctr">
              <a:spcBef>
                <a:spcPts val="0"/>
              </a:spcBef>
              <a:spcAft>
                <a:spcPts val="0"/>
              </a:spcAft>
              <a:buClr>
                <a:schemeClr val="dk1"/>
              </a:buClr>
              <a:buSzPts val="2600"/>
              <a:buNone/>
              <a:defRPr sz="2600">
                <a:solidFill>
                  <a:schemeClr val="dk1"/>
                </a:solidFill>
              </a:defRPr>
            </a:lvl5pPr>
            <a:lvl6pPr lvl="5" rtl="0" algn="ctr">
              <a:spcBef>
                <a:spcPts val="0"/>
              </a:spcBef>
              <a:spcAft>
                <a:spcPts val="0"/>
              </a:spcAft>
              <a:buClr>
                <a:schemeClr val="dk1"/>
              </a:buClr>
              <a:buSzPts val="2600"/>
              <a:buNone/>
              <a:defRPr sz="2600">
                <a:solidFill>
                  <a:schemeClr val="dk1"/>
                </a:solidFill>
              </a:defRPr>
            </a:lvl6pPr>
            <a:lvl7pPr lvl="6" rtl="0" algn="ctr">
              <a:spcBef>
                <a:spcPts val="0"/>
              </a:spcBef>
              <a:spcAft>
                <a:spcPts val="0"/>
              </a:spcAft>
              <a:buClr>
                <a:schemeClr val="dk1"/>
              </a:buClr>
              <a:buSzPts val="2600"/>
              <a:buNone/>
              <a:defRPr sz="2600">
                <a:solidFill>
                  <a:schemeClr val="dk1"/>
                </a:solidFill>
              </a:defRPr>
            </a:lvl7pPr>
            <a:lvl8pPr lvl="7" rtl="0" algn="ctr">
              <a:spcBef>
                <a:spcPts val="0"/>
              </a:spcBef>
              <a:spcAft>
                <a:spcPts val="0"/>
              </a:spcAft>
              <a:buClr>
                <a:schemeClr val="dk1"/>
              </a:buClr>
              <a:buSzPts val="2600"/>
              <a:buNone/>
              <a:defRPr sz="2600">
                <a:solidFill>
                  <a:schemeClr val="dk1"/>
                </a:solidFill>
              </a:defRPr>
            </a:lvl8pPr>
            <a:lvl9pPr lvl="8" rtl="0" algn="ctr">
              <a:spcBef>
                <a:spcPts val="0"/>
              </a:spcBef>
              <a:spcAft>
                <a:spcPts val="0"/>
              </a:spcAft>
              <a:buClr>
                <a:schemeClr val="dk1"/>
              </a:buClr>
              <a:buSzPts val="2600"/>
              <a:buNone/>
              <a:defRPr sz="2600">
                <a:solidFill>
                  <a:schemeClr val="dk1"/>
                </a:solidFill>
              </a:defRPr>
            </a:lvl9pPr>
          </a:lstStyle>
          <a:p/>
        </p:txBody>
      </p:sp>
      <p:sp>
        <p:nvSpPr>
          <p:cNvPr id="251" name="Google Shape;251;p17"/>
          <p:cNvSpPr txBox="1"/>
          <p:nvPr>
            <p:ph idx="4" type="subTitle"/>
          </p:nvPr>
        </p:nvSpPr>
        <p:spPr>
          <a:xfrm>
            <a:off x="1034238"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52" name="Google Shape;252;p17"/>
          <p:cNvSpPr txBox="1"/>
          <p:nvPr>
            <p:ph idx="5" type="subTitle"/>
          </p:nvPr>
        </p:nvSpPr>
        <p:spPr>
          <a:xfrm>
            <a:off x="5871625" y="1802063"/>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600"/>
              <a:buNone/>
              <a:defRPr sz="2600">
                <a:solidFill>
                  <a:schemeClr val="dk1"/>
                </a:solidFill>
                <a:latin typeface="Signika SemiBold"/>
                <a:ea typeface="Signika SemiBold"/>
                <a:cs typeface="Signika SemiBold"/>
                <a:sym typeface="Signika SemiBold"/>
              </a:defRPr>
            </a:lvl1pPr>
            <a:lvl2pPr lvl="1" rtl="0" algn="ctr">
              <a:spcBef>
                <a:spcPts val="0"/>
              </a:spcBef>
              <a:spcAft>
                <a:spcPts val="0"/>
              </a:spcAft>
              <a:buClr>
                <a:schemeClr val="dk1"/>
              </a:buClr>
              <a:buSzPts val="2600"/>
              <a:buNone/>
              <a:defRPr sz="2600">
                <a:solidFill>
                  <a:schemeClr val="dk1"/>
                </a:solidFill>
              </a:defRPr>
            </a:lvl2pPr>
            <a:lvl3pPr lvl="2" rtl="0" algn="ctr">
              <a:spcBef>
                <a:spcPts val="0"/>
              </a:spcBef>
              <a:spcAft>
                <a:spcPts val="0"/>
              </a:spcAft>
              <a:buClr>
                <a:schemeClr val="dk1"/>
              </a:buClr>
              <a:buSzPts val="2600"/>
              <a:buNone/>
              <a:defRPr sz="2600">
                <a:solidFill>
                  <a:schemeClr val="dk1"/>
                </a:solidFill>
              </a:defRPr>
            </a:lvl3pPr>
            <a:lvl4pPr lvl="3" rtl="0" algn="ctr">
              <a:spcBef>
                <a:spcPts val="0"/>
              </a:spcBef>
              <a:spcAft>
                <a:spcPts val="0"/>
              </a:spcAft>
              <a:buClr>
                <a:schemeClr val="dk1"/>
              </a:buClr>
              <a:buSzPts val="2600"/>
              <a:buNone/>
              <a:defRPr sz="2600">
                <a:solidFill>
                  <a:schemeClr val="dk1"/>
                </a:solidFill>
              </a:defRPr>
            </a:lvl4pPr>
            <a:lvl5pPr lvl="4" rtl="0" algn="ctr">
              <a:spcBef>
                <a:spcPts val="0"/>
              </a:spcBef>
              <a:spcAft>
                <a:spcPts val="0"/>
              </a:spcAft>
              <a:buClr>
                <a:schemeClr val="dk1"/>
              </a:buClr>
              <a:buSzPts val="2600"/>
              <a:buNone/>
              <a:defRPr sz="2600">
                <a:solidFill>
                  <a:schemeClr val="dk1"/>
                </a:solidFill>
              </a:defRPr>
            </a:lvl5pPr>
            <a:lvl6pPr lvl="5" rtl="0" algn="ctr">
              <a:spcBef>
                <a:spcPts val="0"/>
              </a:spcBef>
              <a:spcAft>
                <a:spcPts val="0"/>
              </a:spcAft>
              <a:buClr>
                <a:schemeClr val="dk1"/>
              </a:buClr>
              <a:buSzPts val="2600"/>
              <a:buNone/>
              <a:defRPr sz="2600">
                <a:solidFill>
                  <a:schemeClr val="dk1"/>
                </a:solidFill>
              </a:defRPr>
            </a:lvl6pPr>
            <a:lvl7pPr lvl="6" rtl="0" algn="ctr">
              <a:spcBef>
                <a:spcPts val="0"/>
              </a:spcBef>
              <a:spcAft>
                <a:spcPts val="0"/>
              </a:spcAft>
              <a:buClr>
                <a:schemeClr val="dk1"/>
              </a:buClr>
              <a:buSzPts val="2600"/>
              <a:buNone/>
              <a:defRPr sz="2600">
                <a:solidFill>
                  <a:schemeClr val="dk1"/>
                </a:solidFill>
              </a:defRPr>
            </a:lvl7pPr>
            <a:lvl8pPr lvl="7" rtl="0" algn="ctr">
              <a:spcBef>
                <a:spcPts val="0"/>
              </a:spcBef>
              <a:spcAft>
                <a:spcPts val="0"/>
              </a:spcAft>
              <a:buClr>
                <a:schemeClr val="dk1"/>
              </a:buClr>
              <a:buSzPts val="2600"/>
              <a:buNone/>
              <a:defRPr sz="2600">
                <a:solidFill>
                  <a:schemeClr val="dk1"/>
                </a:solidFill>
              </a:defRPr>
            </a:lvl8pPr>
            <a:lvl9pPr lvl="8" rtl="0" algn="ctr">
              <a:spcBef>
                <a:spcPts val="0"/>
              </a:spcBef>
              <a:spcAft>
                <a:spcPts val="0"/>
              </a:spcAft>
              <a:buClr>
                <a:schemeClr val="dk1"/>
              </a:buClr>
              <a:buSzPts val="2600"/>
              <a:buNone/>
              <a:defRPr sz="2600">
                <a:solidFill>
                  <a:schemeClr val="dk1"/>
                </a:solidFill>
              </a:defRPr>
            </a:lvl9pPr>
          </a:lstStyle>
          <a:p/>
        </p:txBody>
      </p:sp>
      <p:sp>
        <p:nvSpPr>
          <p:cNvPr id="253" name="Google Shape;253;p17"/>
          <p:cNvSpPr txBox="1"/>
          <p:nvPr>
            <p:ph idx="6" type="subTitle"/>
          </p:nvPr>
        </p:nvSpPr>
        <p:spPr>
          <a:xfrm>
            <a:off x="5871600" y="220122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54" name="Google Shape;254;p17"/>
          <p:cNvSpPr txBox="1"/>
          <p:nvPr>
            <p:ph idx="7" type="subTitle"/>
          </p:nvPr>
        </p:nvSpPr>
        <p:spPr>
          <a:xfrm>
            <a:off x="3452900" y="3636775"/>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600"/>
              <a:buNone/>
              <a:defRPr sz="2600">
                <a:solidFill>
                  <a:schemeClr val="dk1"/>
                </a:solidFill>
                <a:latin typeface="Signika SemiBold"/>
                <a:ea typeface="Signika SemiBold"/>
                <a:cs typeface="Signika SemiBold"/>
                <a:sym typeface="Signika SemiBold"/>
              </a:defRPr>
            </a:lvl1pPr>
            <a:lvl2pPr lvl="1" rtl="0" algn="ctr">
              <a:spcBef>
                <a:spcPts val="0"/>
              </a:spcBef>
              <a:spcAft>
                <a:spcPts val="0"/>
              </a:spcAft>
              <a:buClr>
                <a:schemeClr val="dk1"/>
              </a:buClr>
              <a:buSzPts val="2600"/>
              <a:buNone/>
              <a:defRPr sz="2600">
                <a:solidFill>
                  <a:schemeClr val="dk1"/>
                </a:solidFill>
              </a:defRPr>
            </a:lvl2pPr>
            <a:lvl3pPr lvl="2" rtl="0" algn="ctr">
              <a:spcBef>
                <a:spcPts val="0"/>
              </a:spcBef>
              <a:spcAft>
                <a:spcPts val="0"/>
              </a:spcAft>
              <a:buClr>
                <a:schemeClr val="dk1"/>
              </a:buClr>
              <a:buSzPts val="2600"/>
              <a:buNone/>
              <a:defRPr sz="2600">
                <a:solidFill>
                  <a:schemeClr val="dk1"/>
                </a:solidFill>
              </a:defRPr>
            </a:lvl3pPr>
            <a:lvl4pPr lvl="3" rtl="0" algn="ctr">
              <a:spcBef>
                <a:spcPts val="0"/>
              </a:spcBef>
              <a:spcAft>
                <a:spcPts val="0"/>
              </a:spcAft>
              <a:buClr>
                <a:schemeClr val="dk1"/>
              </a:buClr>
              <a:buSzPts val="2600"/>
              <a:buNone/>
              <a:defRPr sz="2600">
                <a:solidFill>
                  <a:schemeClr val="dk1"/>
                </a:solidFill>
              </a:defRPr>
            </a:lvl4pPr>
            <a:lvl5pPr lvl="4" rtl="0" algn="ctr">
              <a:spcBef>
                <a:spcPts val="0"/>
              </a:spcBef>
              <a:spcAft>
                <a:spcPts val="0"/>
              </a:spcAft>
              <a:buClr>
                <a:schemeClr val="dk1"/>
              </a:buClr>
              <a:buSzPts val="2600"/>
              <a:buNone/>
              <a:defRPr sz="2600">
                <a:solidFill>
                  <a:schemeClr val="dk1"/>
                </a:solidFill>
              </a:defRPr>
            </a:lvl5pPr>
            <a:lvl6pPr lvl="5" rtl="0" algn="ctr">
              <a:spcBef>
                <a:spcPts val="0"/>
              </a:spcBef>
              <a:spcAft>
                <a:spcPts val="0"/>
              </a:spcAft>
              <a:buClr>
                <a:schemeClr val="dk1"/>
              </a:buClr>
              <a:buSzPts val="2600"/>
              <a:buNone/>
              <a:defRPr sz="2600">
                <a:solidFill>
                  <a:schemeClr val="dk1"/>
                </a:solidFill>
              </a:defRPr>
            </a:lvl6pPr>
            <a:lvl7pPr lvl="6" rtl="0" algn="ctr">
              <a:spcBef>
                <a:spcPts val="0"/>
              </a:spcBef>
              <a:spcAft>
                <a:spcPts val="0"/>
              </a:spcAft>
              <a:buClr>
                <a:schemeClr val="dk1"/>
              </a:buClr>
              <a:buSzPts val="2600"/>
              <a:buNone/>
              <a:defRPr sz="2600">
                <a:solidFill>
                  <a:schemeClr val="dk1"/>
                </a:solidFill>
              </a:defRPr>
            </a:lvl7pPr>
            <a:lvl8pPr lvl="7" rtl="0" algn="ctr">
              <a:spcBef>
                <a:spcPts val="0"/>
              </a:spcBef>
              <a:spcAft>
                <a:spcPts val="0"/>
              </a:spcAft>
              <a:buClr>
                <a:schemeClr val="dk1"/>
              </a:buClr>
              <a:buSzPts val="2600"/>
              <a:buNone/>
              <a:defRPr sz="2600">
                <a:solidFill>
                  <a:schemeClr val="dk1"/>
                </a:solidFill>
              </a:defRPr>
            </a:lvl8pPr>
            <a:lvl9pPr lvl="8" rtl="0" algn="ctr">
              <a:spcBef>
                <a:spcPts val="0"/>
              </a:spcBef>
              <a:spcAft>
                <a:spcPts val="0"/>
              </a:spcAft>
              <a:buClr>
                <a:schemeClr val="dk1"/>
              </a:buClr>
              <a:buSzPts val="2600"/>
              <a:buNone/>
              <a:defRPr sz="2600">
                <a:solidFill>
                  <a:schemeClr val="dk1"/>
                </a:solidFill>
              </a:defRPr>
            </a:lvl9pPr>
          </a:lstStyle>
          <a:p/>
        </p:txBody>
      </p:sp>
      <p:sp>
        <p:nvSpPr>
          <p:cNvPr id="255" name="Google Shape;255;p17"/>
          <p:cNvSpPr txBox="1"/>
          <p:nvPr>
            <p:ph idx="8" type="subTitle"/>
          </p:nvPr>
        </p:nvSpPr>
        <p:spPr>
          <a:xfrm>
            <a:off x="3452925" y="40358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56" name="Google Shape;256;p17"/>
          <p:cNvSpPr txBox="1"/>
          <p:nvPr>
            <p:ph idx="9" type="subTitle"/>
          </p:nvPr>
        </p:nvSpPr>
        <p:spPr>
          <a:xfrm>
            <a:off x="1034238" y="3636775"/>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600"/>
              <a:buNone/>
              <a:defRPr sz="2600">
                <a:solidFill>
                  <a:schemeClr val="dk1"/>
                </a:solidFill>
                <a:latin typeface="Signika SemiBold"/>
                <a:ea typeface="Signika SemiBold"/>
                <a:cs typeface="Signika SemiBold"/>
                <a:sym typeface="Signika SemiBold"/>
              </a:defRPr>
            </a:lvl1pPr>
            <a:lvl2pPr lvl="1" rtl="0" algn="ctr">
              <a:spcBef>
                <a:spcPts val="0"/>
              </a:spcBef>
              <a:spcAft>
                <a:spcPts val="0"/>
              </a:spcAft>
              <a:buClr>
                <a:schemeClr val="dk1"/>
              </a:buClr>
              <a:buSzPts val="2600"/>
              <a:buNone/>
              <a:defRPr sz="2600">
                <a:solidFill>
                  <a:schemeClr val="dk1"/>
                </a:solidFill>
              </a:defRPr>
            </a:lvl2pPr>
            <a:lvl3pPr lvl="2" rtl="0" algn="ctr">
              <a:spcBef>
                <a:spcPts val="0"/>
              </a:spcBef>
              <a:spcAft>
                <a:spcPts val="0"/>
              </a:spcAft>
              <a:buClr>
                <a:schemeClr val="dk1"/>
              </a:buClr>
              <a:buSzPts val="2600"/>
              <a:buNone/>
              <a:defRPr sz="2600">
                <a:solidFill>
                  <a:schemeClr val="dk1"/>
                </a:solidFill>
              </a:defRPr>
            </a:lvl3pPr>
            <a:lvl4pPr lvl="3" rtl="0" algn="ctr">
              <a:spcBef>
                <a:spcPts val="0"/>
              </a:spcBef>
              <a:spcAft>
                <a:spcPts val="0"/>
              </a:spcAft>
              <a:buClr>
                <a:schemeClr val="dk1"/>
              </a:buClr>
              <a:buSzPts val="2600"/>
              <a:buNone/>
              <a:defRPr sz="2600">
                <a:solidFill>
                  <a:schemeClr val="dk1"/>
                </a:solidFill>
              </a:defRPr>
            </a:lvl4pPr>
            <a:lvl5pPr lvl="4" rtl="0" algn="ctr">
              <a:spcBef>
                <a:spcPts val="0"/>
              </a:spcBef>
              <a:spcAft>
                <a:spcPts val="0"/>
              </a:spcAft>
              <a:buClr>
                <a:schemeClr val="dk1"/>
              </a:buClr>
              <a:buSzPts val="2600"/>
              <a:buNone/>
              <a:defRPr sz="2600">
                <a:solidFill>
                  <a:schemeClr val="dk1"/>
                </a:solidFill>
              </a:defRPr>
            </a:lvl5pPr>
            <a:lvl6pPr lvl="5" rtl="0" algn="ctr">
              <a:spcBef>
                <a:spcPts val="0"/>
              </a:spcBef>
              <a:spcAft>
                <a:spcPts val="0"/>
              </a:spcAft>
              <a:buClr>
                <a:schemeClr val="dk1"/>
              </a:buClr>
              <a:buSzPts val="2600"/>
              <a:buNone/>
              <a:defRPr sz="2600">
                <a:solidFill>
                  <a:schemeClr val="dk1"/>
                </a:solidFill>
              </a:defRPr>
            </a:lvl6pPr>
            <a:lvl7pPr lvl="6" rtl="0" algn="ctr">
              <a:spcBef>
                <a:spcPts val="0"/>
              </a:spcBef>
              <a:spcAft>
                <a:spcPts val="0"/>
              </a:spcAft>
              <a:buClr>
                <a:schemeClr val="dk1"/>
              </a:buClr>
              <a:buSzPts val="2600"/>
              <a:buNone/>
              <a:defRPr sz="2600">
                <a:solidFill>
                  <a:schemeClr val="dk1"/>
                </a:solidFill>
              </a:defRPr>
            </a:lvl7pPr>
            <a:lvl8pPr lvl="7" rtl="0" algn="ctr">
              <a:spcBef>
                <a:spcPts val="0"/>
              </a:spcBef>
              <a:spcAft>
                <a:spcPts val="0"/>
              </a:spcAft>
              <a:buClr>
                <a:schemeClr val="dk1"/>
              </a:buClr>
              <a:buSzPts val="2600"/>
              <a:buNone/>
              <a:defRPr sz="2600">
                <a:solidFill>
                  <a:schemeClr val="dk1"/>
                </a:solidFill>
              </a:defRPr>
            </a:lvl8pPr>
            <a:lvl9pPr lvl="8" rtl="0" algn="ctr">
              <a:spcBef>
                <a:spcPts val="0"/>
              </a:spcBef>
              <a:spcAft>
                <a:spcPts val="0"/>
              </a:spcAft>
              <a:buClr>
                <a:schemeClr val="dk1"/>
              </a:buClr>
              <a:buSzPts val="2600"/>
              <a:buNone/>
              <a:defRPr sz="2600">
                <a:solidFill>
                  <a:schemeClr val="dk1"/>
                </a:solidFill>
              </a:defRPr>
            </a:lvl9pPr>
          </a:lstStyle>
          <a:p/>
        </p:txBody>
      </p:sp>
      <p:sp>
        <p:nvSpPr>
          <p:cNvPr id="257" name="Google Shape;257;p17"/>
          <p:cNvSpPr txBox="1"/>
          <p:nvPr>
            <p:ph idx="13" type="subTitle"/>
          </p:nvPr>
        </p:nvSpPr>
        <p:spPr>
          <a:xfrm>
            <a:off x="1034238" y="40358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58" name="Google Shape;258;p17"/>
          <p:cNvSpPr txBox="1"/>
          <p:nvPr>
            <p:ph idx="14" type="subTitle"/>
          </p:nvPr>
        </p:nvSpPr>
        <p:spPr>
          <a:xfrm>
            <a:off x="5871625" y="3636775"/>
            <a:ext cx="2238300" cy="514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600"/>
              <a:buNone/>
              <a:defRPr sz="2600">
                <a:solidFill>
                  <a:schemeClr val="dk1"/>
                </a:solidFill>
                <a:latin typeface="Signika SemiBold"/>
                <a:ea typeface="Signika SemiBold"/>
                <a:cs typeface="Signika SemiBold"/>
                <a:sym typeface="Signika SemiBold"/>
              </a:defRPr>
            </a:lvl1pPr>
            <a:lvl2pPr lvl="1" rtl="0" algn="ctr">
              <a:spcBef>
                <a:spcPts val="0"/>
              </a:spcBef>
              <a:spcAft>
                <a:spcPts val="0"/>
              </a:spcAft>
              <a:buClr>
                <a:schemeClr val="dk1"/>
              </a:buClr>
              <a:buSzPts val="2600"/>
              <a:buNone/>
              <a:defRPr sz="2600">
                <a:solidFill>
                  <a:schemeClr val="dk1"/>
                </a:solidFill>
              </a:defRPr>
            </a:lvl2pPr>
            <a:lvl3pPr lvl="2" rtl="0" algn="ctr">
              <a:spcBef>
                <a:spcPts val="0"/>
              </a:spcBef>
              <a:spcAft>
                <a:spcPts val="0"/>
              </a:spcAft>
              <a:buClr>
                <a:schemeClr val="dk1"/>
              </a:buClr>
              <a:buSzPts val="2600"/>
              <a:buNone/>
              <a:defRPr sz="2600">
                <a:solidFill>
                  <a:schemeClr val="dk1"/>
                </a:solidFill>
              </a:defRPr>
            </a:lvl3pPr>
            <a:lvl4pPr lvl="3" rtl="0" algn="ctr">
              <a:spcBef>
                <a:spcPts val="0"/>
              </a:spcBef>
              <a:spcAft>
                <a:spcPts val="0"/>
              </a:spcAft>
              <a:buClr>
                <a:schemeClr val="dk1"/>
              </a:buClr>
              <a:buSzPts val="2600"/>
              <a:buNone/>
              <a:defRPr sz="2600">
                <a:solidFill>
                  <a:schemeClr val="dk1"/>
                </a:solidFill>
              </a:defRPr>
            </a:lvl4pPr>
            <a:lvl5pPr lvl="4" rtl="0" algn="ctr">
              <a:spcBef>
                <a:spcPts val="0"/>
              </a:spcBef>
              <a:spcAft>
                <a:spcPts val="0"/>
              </a:spcAft>
              <a:buClr>
                <a:schemeClr val="dk1"/>
              </a:buClr>
              <a:buSzPts val="2600"/>
              <a:buNone/>
              <a:defRPr sz="2600">
                <a:solidFill>
                  <a:schemeClr val="dk1"/>
                </a:solidFill>
              </a:defRPr>
            </a:lvl5pPr>
            <a:lvl6pPr lvl="5" rtl="0" algn="ctr">
              <a:spcBef>
                <a:spcPts val="0"/>
              </a:spcBef>
              <a:spcAft>
                <a:spcPts val="0"/>
              </a:spcAft>
              <a:buClr>
                <a:schemeClr val="dk1"/>
              </a:buClr>
              <a:buSzPts val="2600"/>
              <a:buNone/>
              <a:defRPr sz="2600">
                <a:solidFill>
                  <a:schemeClr val="dk1"/>
                </a:solidFill>
              </a:defRPr>
            </a:lvl6pPr>
            <a:lvl7pPr lvl="6" rtl="0" algn="ctr">
              <a:spcBef>
                <a:spcPts val="0"/>
              </a:spcBef>
              <a:spcAft>
                <a:spcPts val="0"/>
              </a:spcAft>
              <a:buClr>
                <a:schemeClr val="dk1"/>
              </a:buClr>
              <a:buSzPts val="2600"/>
              <a:buNone/>
              <a:defRPr sz="2600">
                <a:solidFill>
                  <a:schemeClr val="dk1"/>
                </a:solidFill>
              </a:defRPr>
            </a:lvl7pPr>
            <a:lvl8pPr lvl="7" rtl="0" algn="ctr">
              <a:spcBef>
                <a:spcPts val="0"/>
              </a:spcBef>
              <a:spcAft>
                <a:spcPts val="0"/>
              </a:spcAft>
              <a:buClr>
                <a:schemeClr val="dk1"/>
              </a:buClr>
              <a:buSzPts val="2600"/>
              <a:buNone/>
              <a:defRPr sz="2600">
                <a:solidFill>
                  <a:schemeClr val="dk1"/>
                </a:solidFill>
              </a:defRPr>
            </a:lvl8pPr>
            <a:lvl9pPr lvl="8" rtl="0" algn="ctr">
              <a:spcBef>
                <a:spcPts val="0"/>
              </a:spcBef>
              <a:spcAft>
                <a:spcPts val="0"/>
              </a:spcAft>
              <a:buClr>
                <a:schemeClr val="dk1"/>
              </a:buClr>
              <a:buSzPts val="2600"/>
              <a:buNone/>
              <a:defRPr sz="2600">
                <a:solidFill>
                  <a:schemeClr val="dk1"/>
                </a:solidFill>
              </a:defRPr>
            </a:lvl9pPr>
          </a:lstStyle>
          <a:p/>
        </p:txBody>
      </p:sp>
      <p:sp>
        <p:nvSpPr>
          <p:cNvPr id="259" name="Google Shape;259;p17"/>
          <p:cNvSpPr txBox="1"/>
          <p:nvPr>
            <p:ph idx="15" type="subTitle"/>
          </p:nvPr>
        </p:nvSpPr>
        <p:spPr>
          <a:xfrm>
            <a:off x="5871600" y="4035875"/>
            <a:ext cx="2238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60" name="Google Shape;260;p17"/>
          <p:cNvSpPr/>
          <p:nvPr/>
        </p:nvSpPr>
        <p:spPr>
          <a:xfrm>
            <a:off x="-689883" y="4708226"/>
            <a:ext cx="10950725" cy="616300"/>
          </a:xfrm>
          <a:custGeom>
            <a:rect b="b" l="l" r="r" t="t"/>
            <a:pathLst>
              <a:path extrusionOk="0" h="24652" w="438029">
                <a:moveTo>
                  <a:pt x="18627" y="463"/>
                </a:moveTo>
                <a:cubicBezTo>
                  <a:pt x="31585" y="-1944"/>
                  <a:pt x="76030" y="6761"/>
                  <a:pt x="117738" y="8179"/>
                </a:cubicBezTo>
                <a:cubicBezTo>
                  <a:pt x="159447" y="9597"/>
                  <a:pt x="226807" y="9728"/>
                  <a:pt x="268878" y="8970"/>
                </a:cubicBezTo>
                <a:cubicBezTo>
                  <a:pt x="310949" y="8212"/>
                  <a:pt x="347613" y="4981"/>
                  <a:pt x="370165" y="3629"/>
                </a:cubicBezTo>
                <a:cubicBezTo>
                  <a:pt x="392717" y="2277"/>
                  <a:pt x="396543" y="-1713"/>
                  <a:pt x="404192" y="859"/>
                </a:cubicBezTo>
                <a:cubicBezTo>
                  <a:pt x="411841" y="3431"/>
                  <a:pt x="415501" y="15333"/>
                  <a:pt x="416061" y="19059"/>
                </a:cubicBezTo>
                <a:cubicBezTo>
                  <a:pt x="416622" y="22785"/>
                  <a:pt x="470233" y="22620"/>
                  <a:pt x="407555" y="23213"/>
                </a:cubicBezTo>
                <a:cubicBezTo>
                  <a:pt x="344877" y="23807"/>
                  <a:pt x="104813" y="26412"/>
                  <a:pt x="39992" y="22620"/>
                </a:cubicBezTo>
                <a:cubicBezTo>
                  <a:pt x="-24829" y="18828"/>
                  <a:pt x="5669" y="2870"/>
                  <a:pt x="18627" y="463"/>
                </a:cubicBezTo>
                <a:close/>
              </a:path>
            </a:pathLst>
          </a:custGeom>
          <a:solidFill>
            <a:schemeClr val="accent4"/>
          </a:solidFill>
          <a:ln>
            <a:noFill/>
          </a:ln>
        </p:spPr>
      </p:sp>
      <p:sp>
        <p:nvSpPr>
          <p:cNvPr id="261" name="Google Shape;261;p17"/>
          <p:cNvSpPr/>
          <p:nvPr/>
        </p:nvSpPr>
        <p:spPr>
          <a:xfrm flipH="1">
            <a:off x="-420887" y="3808902"/>
            <a:ext cx="1274787" cy="1123949"/>
          </a:xfrm>
          <a:custGeom>
            <a:rect b="b" l="l" r="r" t="t"/>
            <a:pathLst>
              <a:path extrusionOk="0" h="11321" w="12840">
                <a:moveTo>
                  <a:pt x="2950" y="0"/>
                </a:moveTo>
                <a:cubicBezTo>
                  <a:pt x="2872" y="0"/>
                  <a:pt x="2766" y="115"/>
                  <a:pt x="2766" y="115"/>
                </a:cubicBezTo>
                <a:cubicBezTo>
                  <a:pt x="2766" y="115"/>
                  <a:pt x="2755" y="105"/>
                  <a:pt x="2736" y="105"/>
                </a:cubicBezTo>
                <a:cubicBezTo>
                  <a:pt x="2703" y="105"/>
                  <a:pt x="2646" y="135"/>
                  <a:pt x="2579" y="302"/>
                </a:cubicBezTo>
                <a:cubicBezTo>
                  <a:pt x="2482" y="564"/>
                  <a:pt x="2407" y="812"/>
                  <a:pt x="2204" y="902"/>
                </a:cubicBezTo>
                <a:cubicBezTo>
                  <a:pt x="2118" y="938"/>
                  <a:pt x="2050" y="948"/>
                  <a:pt x="2000" y="948"/>
                </a:cubicBezTo>
                <a:cubicBezTo>
                  <a:pt x="1937" y="948"/>
                  <a:pt x="1904" y="932"/>
                  <a:pt x="1904" y="932"/>
                </a:cubicBezTo>
                <a:cubicBezTo>
                  <a:pt x="1717" y="887"/>
                  <a:pt x="1552" y="782"/>
                  <a:pt x="1425" y="632"/>
                </a:cubicBezTo>
                <a:cubicBezTo>
                  <a:pt x="1206" y="384"/>
                  <a:pt x="1073" y="137"/>
                  <a:pt x="948" y="137"/>
                </a:cubicBezTo>
                <a:cubicBezTo>
                  <a:pt x="945" y="137"/>
                  <a:pt x="941" y="137"/>
                  <a:pt x="938" y="137"/>
                </a:cubicBezTo>
                <a:cubicBezTo>
                  <a:pt x="833" y="160"/>
                  <a:pt x="870" y="257"/>
                  <a:pt x="870" y="257"/>
                </a:cubicBezTo>
                <a:cubicBezTo>
                  <a:pt x="818" y="287"/>
                  <a:pt x="803" y="362"/>
                  <a:pt x="840" y="407"/>
                </a:cubicBezTo>
                <a:cubicBezTo>
                  <a:pt x="900" y="505"/>
                  <a:pt x="1252" y="699"/>
                  <a:pt x="1237" y="969"/>
                </a:cubicBezTo>
                <a:cubicBezTo>
                  <a:pt x="839" y="745"/>
                  <a:pt x="407" y="508"/>
                  <a:pt x="211" y="508"/>
                </a:cubicBezTo>
                <a:cubicBezTo>
                  <a:pt x="197" y="508"/>
                  <a:pt x="185" y="510"/>
                  <a:pt x="173" y="512"/>
                </a:cubicBezTo>
                <a:cubicBezTo>
                  <a:pt x="1" y="542"/>
                  <a:pt x="278" y="887"/>
                  <a:pt x="360" y="1052"/>
                </a:cubicBezTo>
                <a:cubicBezTo>
                  <a:pt x="441" y="1219"/>
                  <a:pt x="670" y="1607"/>
                  <a:pt x="1159" y="1607"/>
                </a:cubicBezTo>
                <a:cubicBezTo>
                  <a:pt x="1172" y="1607"/>
                  <a:pt x="1186" y="1607"/>
                  <a:pt x="1200" y="1606"/>
                </a:cubicBezTo>
                <a:lnTo>
                  <a:pt x="1200" y="1606"/>
                </a:lnTo>
                <a:cubicBezTo>
                  <a:pt x="1185" y="1906"/>
                  <a:pt x="1327" y="2386"/>
                  <a:pt x="1500" y="2820"/>
                </a:cubicBezTo>
                <a:cubicBezTo>
                  <a:pt x="1665" y="3255"/>
                  <a:pt x="2137" y="4282"/>
                  <a:pt x="2586" y="4814"/>
                </a:cubicBezTo>
                <a:cubicBezTo>
                  <a:pt x="3036" y="5339"/>
                  <a:pt x="3808" y="5841"/>
                  <a:pt x="4153" y="6096"/>
                </a:cubicBezTo>
                <a:cubicBezTo>
                  <a:pt x="4498" y="6343"/>
                  <a:pt x="4595" y="6778"/>
                  <a:pt x="4618" y="7220"/>
                </a:cubicBezTo>
                <a:cubicBezTo>
                  <a:pt x="4640" y="7662"/>
                  <a:pt x="4678" y="8277"/>
                  <a:pt x="4678" y="8644"/>
                </a:cubicBezTo>
                <a:cubicBezTo>
                  <a:pt x="4678" y="9019"/>
                  <a:pt x="4640" y="10015"/>
                  <a:pt x="4535" y="10203"/>
                </a:cubicBezTo>
                <a:cubicBezTo>
                  <a:pt x="4430" y="10390"/>
                  <a:pt x="4348" y="10638"/>
                  <a:pt x="4228" y="10765"/>
                </a:cubicBezTo>
                <a:cubicBezTo>
                  <a:pt x="4108" y="10892"/>
                  <a:pt x="4115" y="10990"/>
                  <a:pt x="4228" y="10997"/>
                </a:cubicBezTo>
                <a:cubicBezTo>
                  <a:pt x="4235" y="10998"/>
                  <a:pt x="4244" y="10999"/>
                  <a:pt x="4252" y="10999"/>
                </a:cubicBezTo>
                <a:cubicBezTo>
                  <a:pt x="4372" y="10999"/>
                  <a:pt x="4590" y="10903"/>
                  <a:pt x="4730" y="10742"/>
                </a:cubicBezTo>
                <a:cubicBezTo>
                  <a:pt x="4862" y="10576"/>
                  <a:pt x="4936" y="10256"/>
                  <a:pt x="4976" y="10256"/>
                </a:cubicBezTo>
                <a:cubicBezTo>
                  <a:pt x="4979" y="10256"/>
                  <a:pt x="4982" y="10258"/>
                  <a:pt x="4985" y="10263"/>
                </a:cubicBezTo>
                <a:cubicBezTo>
                  <a:pt x="4997" y="10279"/>
                  <a:pt x="5005" y="10287"/>
                  <a:pt x="5012" y="10287"/>
                </a:cubicBezTo>
                <a:cubicBezTo>
                  <a:pt x="5029" y="10287"/>
                  <a:pt x="5032" y="10224"/>
                  <a:pt x="5060" y="10075"/>
                </a:cubicBezTo>
                <a:cubicBezTo>
                  <a:pt x="5097" y="9873"/>
                  <a:pt x="4977" y="8981"/>
                  <a:pt x="5090" y="8464"/>
                </a:cubicBezTo>
                <a:cubicBezTo>
                  <a:pt x="5195" y="7939"/>
                  <a:pt x="5405" y="7295"/>
                  <a:pt x="5434" y="6965"/>
                </a:cubicBezTo>
                <a:cubicBezTo>
                  <a:pt x="5457" y="6628"/>
                  <a:pt x="5487" y="6403"/>
                  <a:pt x="5592" y="6328"/>
                </a:cubicBezTo>
                <a:cubicBezTo>
                  <a:pt x="5603" y="6319"/>
                  <a:pt x="5627" y="6315"/>
                  <a:pt x="5662" y="6315"/>
                </a:cubicBezTo>
                <a:cubicBezTo>
                  <a:pt x="5930" y="6315"/>
                  <a:pt x="6835" y="6542"/>
                  <a:pt x="7390" y="6542"/>
                </a:cubicBezTo>
                <a:cubicBezTo>
                  <a:pt x="7433" y="6542"/>
                  <a:pt x="7473" y="6541"/>
                  <a:pt x="7511" y="6538"/>
                </a:cubicBezTo>
                <a:cubicBezTo>
                  <a:pt x="7993" y="6496"/>
                  <a:pt x="8402" y="6323"/>
                  <a:pt x="8665" y="6323"/>
                </a:cubicBezTo>
                <a:cubicBezTo>
                  <a:pt x="8729" y="6323"/>
                  <a:pt x="8784" y="6333"/>
                  <a:pt x="8830" y="6358"/>
                </a:cubicBezTo>
                <a:cubicBezTo>
                  <a:pt x="9070" y="6493"/>
                  <a:pt x="9339" y="7137"/>
                  <a:pt x="9662" y="7490"/>
                </a:cubicBezTo>
                <a:cubicBezTo>
                  <a:pt x="9984" y="7842"/>
                  <a:pt x="10306" y="8172"/>
                  <a:pt x="10141" y="8846"/>
                </a:cubicBezTo>
                <a:cubicBezTo>
                  <a:pt x="9976" y="9521"/>
                  <a:pt x="9624" y="10300"/>
                  <a:pt x="9429" y="10578"/>
                </a:cubicBezTo>
                <a:cubicBezTo>
                  <a:pt x="9287" y="10780"/>
                  <a:pt x="9129" y="10960"/>
                  <a:pt x="8957" y="11125"/>
                </a:cubicBezTo>
                <a:cubicBezTo>
                  <a:pt x="8912" y="11177"/>
                  <a:pt x="8905" y="11252"/>
                  <a:pt x="8920" y="11312"/>
                </a:cubicBezTo>
                <a:cubicBezTo>
                  <a:pt x="8966" y="11316"/>
                  <a:pt x="9013" y="11318"/>
                  <a:pt x="9059" y="11318"/>
                </a:cubicBezTo>
                <a:cubicBezTo>
                  <a:pt x="9196" y="11318"/>
                  <a:pt x="9330" y="11301"/>
                  <a:pt x="9459" y="11267"/>
                </a:cubicBezTo>
                <a:cubicBezTo>
                  <a:pt x="9684" y="11192"/>
                  <a:pt x="9729" y="10795"/>
                  <a:pt x="9729" y="10795"/>
                </a:cubicBezTo>
                <a:cubicBezTo>
                  <a:pt x="9729" y="10795"/>
                  <a:pt x="9734" y="10880"/>
                  <a:pt x="9790" y="10880"/>
                </a:cubicBezTo>
                <a:cubicBezTo>
                  <a:pt x="9800" y="10880"/>
                  <a:pt x="9812" y="10877"/>
                  <a:pt x="9826" y="10870"/>
                </a:cubicBezTo>
                <a:cubicBezTo>
                  <a:pt x="9916" y="10817"/>
                  <a:pt x="10351" y="9528"/>
                  <a:pt x="10441" y="9416"/>
                </a:cubicBezTo>
                <a:cubicBezTo>
                  <a:pt x="10539" y="9296"/>
                  <a:pt x="10703" y="8854"/>
                  <a:pt x="10823" y="8651"/>
                </a:cubicBezTo>
                <a:cubicBezTo>
                  <a:pt x="10943" y="8442"/>
                  <a:pt x="11116" y="8104"/>
                  <a:pt x="11093" y="7977"/>
                </a:cubicBezTo>
                <a:cubicBezTo>
                  <a:pt x="11071" y="7842"/>
                  <a:pt x="10613" y="7332"/>
                  <a:pt x="10748" y="7048"/>
                </a:cubicBezTo>
                <a:lnTo>
                  <a:pt x="10748" y="7048"/>
                </a:lnTo>
                <a:cubicBezTo>
                  <a:pt x="11288" y="7595"/>
                  <a:pt x="11723" y="7670"/>
                  <a:pt x="12045" y="8314"/>
                </a:cubicBezTo>
                <a:cubicBezTo>
                  <a:pt x="12360" y="8959"/>
                  <a:pt x="12330" y="10345"/>
                  <a:pt x="12315" y="10540"/>
                </a:cubicBezTo>
                <a:cubicBezTo>
                  <a:pt x="12307" y="10735"/>
                  <a:pt x="12060" y="11057"/>
                  <a:pt x="11925" y="11132"/>
                </a:cubicBezTo>
                <a:cubicBezTo>
                  <a:pt x="11790" y="11207"/>
                  <a:pt x="11925" y="11305"/>
                  <a:pt x="12172" y="11320"/>
                </a:cubicBezTo>
                <a:cubicBezTo>
                  <a:pt x="12178" y="11320"/>
                  <a:pt x="12184" y="11320"/>
                  <a:pt x="12190" y="11320"/>
                </a:cubicBezTo>
                <a:cubicBezTo>
                  <a:pt x="12427" y="11320"/>
                  <a:pt x="12571" y="11033"/>
                  <a:pt x="12607" y="10952"/>
                </a:cubicBezTo>
                <a:cubicBezTo>
                  <a:pt x="12617" y="10929"/>
                  <a:pt x="12634" y="10922"/>
                  <a:pt x="12655" y="10922"/>
                </a:cubicBezTo>
                <a:cubicBezTo>
                  <a:pt x="12682" y="10922"/>
                  <a:pt x="12714" y="10933"/>
                  <a:pt x="12743" y="10933"/>
                </a:cubicBezTo>
                <a:cubicBezTo>
                  <a:pt x="12778" y="10933"/>
                  <a:pt x="12808" y="10917"/>
                  <a:pt x="12817" y="10847"/>
                </a:cubicBezTo>
                <a:cubicBezTo>
                  <a:pt x="12839" y="10675"/>
                  <a:pt x="12764" y="9858"/>
                  <a:pt x="12690" y="8996"/>
                </a:cubicBezTo>
                <a:cubicBezTo>
                  <a:pt x="12607" y="8134"/>
                  <a:pt x="12690" y="7625"/>
                  <a:pt x="12570" y="7497"/>
                </a:cubicBezTo>
                <a:cubicBezTo>
                  <a:pt x="12457" y="7362"/>
                  <a:pt x="11715" y="6823"/>
                  <a:pt x="11580" y="6276"/>
                </a:cubicBezTo>
                <a:cubicBezTo>
                  <a:pt x="11445" y="5728"/>
                  <a:pt x="11865" y="5189"/>
                  <a:pt x="11775" y="4184"/>
                </a:cubicBezTo>
                <a:cubicBezTo>
                  <a:pt x="11689" y="3297"/>
                  <a:pt x="10624" y="2731"/>
                  <a:pt x="9198" y="2731"/>
                </a:cubicBezTo>
                <a:cubicBezTo>
                  <a:pt x="9011" y="2731"/>
                  <a:pt x="8818" y="2740"/>
                  <a:pt x="8620" y="2760"/>
                </a:cubicBezTo>
                <a:cubicBezTo>
                  <a:pt x="7993" y="2824"/>
                  <a:pt x="7369" y="2843"/>
                  <a:pt x="6799" y="2843"/>
                </a:cubicBezTo>
                <a:cubicBezTo>
                  <a:pt x="5957" y="2843"/>
                  <a:pt x="5233" y="2802"/>
                  <a:pt x="4788" y="2802"/>
                </a:cubicBezTo>
                <a:cubicBezTo>
                  <a:pt x="4713" y="2802"/>
                  <a:pt x="4646" y="2803"/>
                  <a:pt x="4588" y="2805"/>
                </a:cubicBezTo>
                <a:cubicBezTo>
                  <a:pt x="4297" y="2819"/>
                  <a:pt x="3982" y="2868"/>
                  <a:pt x="3700" y="2868"/>
                </a:cubicBezTo>
                <a:cubicBezTo>
                  <a:pt x="3372" y="2868"/>
                  <a:pt x="3088" y="2802"/>
                  <a:pt x="2939" y="2536"/>
                </a:cubicBezTo>
                <a:cubicBezTo>
                  <a:pt x="2654" y="2033"/>
                  <a:pt x="2811" y="1824"/>
                  <a:pt x="2804" y="1711"/>
                </a:cubicBezTo>
                <a:cubicBezTo>
                  <a:pt x="2796" y="1591"/>
                  <a:pt x="2856" y="1524"/>
                  <a:pt x="3066" y="1509"/>
                </a:cubicBezTo>
                <a:cubicBezTo>
                  <a:pt x="3268" y="1486"/>
                  <a:pt x="3478" y="1246"/>
                  <a:pt x="3561" y="1007"/>
                </a:cubicBezTo>
                <a:cubicBezTo>
                  <a:pt x="3643" y="767"/>
                  <a:pt x="3688" y="587"/>
                  <a:pt x="3561" y="512"/>
                </a:cubicBezTo>
                <a:cubicBezTo>
                  <a:pt x="3544" y="502"/>
                  <a:pt x="3521" y="498"/>
                  <a:pt x="3495" y="498"/>
                </a:cubicBezTo>
                <a:cubicBezTo>
                  <a:pt x="3333" y="498"/>
                  <a:pt x="3016" y="667"/>
                  <a:pt x="2804" y="924"/>
                </a:cubicBezTo>
                <a:cubicBezTo>
                  <a:pt x="2691" y="924"/>
                  <a:pt x="2684" y="669"/>
                  <a:pt x="2834" y="475"/>
                </a:cubicBezTo>
                <a:cubicBezTo>
                  <a:pt x="2984" y="272"/>
                  <a:pt x="3074" y="137"/>
                  <a:pt x="3006" y="32"/>
                </a:cubicBezTo>
                <a:cubicBezTo>
                  <a:pt x="2991" y="9"/>
                  <a:pt x="2972" y="0"/>
                  <a:pt x="2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flipH="1">
            <a:off x="7963919" y="174136"/>
            <a:ext cx="261785" cy="125601"/>
          </a:xfrm>
          <a:custGeom>
            <a:rect b="b" l="l" r="r" t="t"/>
            <a:pathLst>
              <a:path extrusionOk="0" h="3359" w="7001">
                <a:moveTo>
                  <a:pt x="7000" y="1"/>
                </a:moveTo>
                <a:lnTo>
                  <a:pt x="7000" y="1"/>
                </a:lnTo>
                <a:cubicBezTo>
                  <a:pt x="6656" y="61"/>
                  <a:pt x="6326" y="173"/>
                  <a:pt x="6011" y="323"/>
                </a:cubicBezTo>
                <a:cubicBezTo>
                  <a:pt x="5696" y="473"/>
                  <a:pt x="5396" y="645"/>
                  <a:pt x="5112" y="847"/>
                </a:cubicBezTo>
                <a:cubicBezTo>
                  <a:pt x="4827" y="1042"/>
                  <a:pt x="4557" y="1267"/>
                  <a:pt x="4302" y="1515"/>
                </a:cubicBezTo>
                <a:cubicBezTo>
                  <a:pt x="4167" y="1649"/>
                  <a:pt x="4040" y="1799"/>
                  <a:pt x="3920" y="1949"/>
                </a:cubicBezTo>
                <a:cubicBezTo>
                  <a:pt x="3718" y="1837"/>
                  <a:pt x="3508" y="1747"/>
                  <a:pt x="3290" y="1664"/>
                </a:cubicBezTo>
                <a:cubicBezTo>
                  <a:pt x="2931" y="1545"/>
                  <a:pt x="2563" y="1462"/>
                  <a:pt x="2189" y="1417"/>
                </a:cubicBezTo>
                <a:cubicBezTo>
                  <a:pt x="1898" y="1382"/>
                  <a:pt x="1607" y="1360"/>
                  <a:pt x="1317" y="1360"/>
                </a:cubicBezTo>
                <a:cubicBezTo>
                  <a:pt x="1240" y="1360"/>
                  <a:pt x="1164" y="1362"/>
                  <a:pt x="1087" y="1365"/>
                </a:cubicBezTo>
                <a:cubicBezTo>
                  <a:pt x="720" y="1380"/>
                  <a:pt x="352" y="1425"/>
                  <a:pt x="0" y="1507"/>
                </a:cubicBezTo>
                <a:cubicBezTo>
                  <a:pt x="697" y="1747"/>
                  <a:pt x="1372" y="1934"/>
                  <a:pt x="2024" y="2159"/>
                </a:cubicBezTo>
                <a:cubicBezTo>
                  <a:pt x="2339" y="2257"/>
                  <a:pt x="2646" y="2376"/>
                  <a:pt x="2953" y="2519"/>
                </a:cubicBezTo>
                <a:cubicBezTo>
                  <a:pt x="3230" y="2639"/>
                  <a:pt x="3485" y="2789"/>
                  <a:pt x="3725" y="2976"/>
                </a:cubicBezTo>
                <a:lnTo>
                  <a:pt x="4167" y="3358"/>
                </a:lnTo>
                <a:lnTo>
                  <a:pt x="4460" y="2849"/>
                </a:lnTo>
                <a:cubicBezTo>
                  <a:pt x="4729" y="2369"/>
                  <a:pt x="5164" y="1874"/>
                  <a:pt x="5591" y="1402"/>
                </a:cubicBezTo>
                <a:cubicBezTo>
                  <a:pt x="6026" y="930"/>
                  <a:pt x="6491" y="465"/>
                  <a:pt x="7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flipH="1">
            <a:off x="8573519" y="646986"/>
            <a:ext cx="261785" cy="125601"/>
          </a:xfrm>
          <a:custGeom>
            <a:rect b="b" l="l" r="r" t="t"/>
            <a:pathLst>
              <a:path extrusionOk="0" h="3359" w="7001">
                <a:moveTo>
                  <a:pt x="7000" y="1"/>
                </a:moveTo>
                <a:lnTo>
                  <a:pt x="7000" y="1"/>
                </a:lnTo>
                <a:cubicBezTo>
                  <a:pt x="6656" y="61"/>
                  <a:pt x="6326" y="173"/>
                  <a:pt x="6011" y="323"/>
                </a:cubicBezTo>
                <a:cubicBezTo>
                  <a:pt x="5696" y="473"/>
                  <a:pt x="5396" y="645"/>
                  <a:pt x="5112" y="847"/>
                </a:cubicBezTo>
                <a:cubicBezTo>
                  <a:pt x="4827" y="1042"/>
                  <a:pt x="4557" y="1267"/>
                  <a:pt x="4302" y="1515"/>
                </a:cubicBezTo>
                <a:cubicBezTo>
                  <a:pt x="4167" y="1649"/>
                  <a:pt x="4040" y="1799"/>
                  <a:pt x="3920" y="1949"/>
                </a:cubicBezTo>
                <a:cubicBezTo>
                  <a:pt x="3718" y="1837"/>
                  <a:pt x="3508" y="1747"/>
                  <a:pt x="3290" y="1664"/>
                </a:cubicBezTo>
                <a:cubicBezTo>
                  <a:pt x="2931" y="1545"/>
                  <a:pt x="2563" y="1462"/>
                  <a:pt x="2189" y="1417"/>
                </a:cubicBezTo>
                <a:cubicBezTo>
                  <a:pt x="1898" y="1382"/>
                  <a:pt x="1607" y="1360"/>
                  <a:pt x="1317" y="1360"/>
                </a:cubicBezTo>
                <a:cubicBezTo>
                  <a:pt x="1240" y="1360"/>
                  <a:pt x="1164" y="1362"/>
                  <a:pt x="1087" y="1365"/>
                </a:cubicBezTo>
                <a:cubicBezTo>
                  <a:pt x="720" y="1380"/>
                  <a:pt x="352" y="1425"/>
                  <a:pt x="0" y="1507"/>
                </a:cubicBezTo>
                <a:cubicBezTo>
                  <a:pt x="697" y="1747"/>
                  <a:pt x="1372" y="1934"/>
                  <a:pt x="2024" y="2159"/>
                </a:cubicBezTo>
                <a:cubicBezTo>
                  <a:pt x="2339" y="2257"/>
                  <a:pt x="2646" y="2376"/>
                  <a:pt x="2953" y="2519"/>
                </a:cubicBezTo>
                <a:cubicBezTo>
                  <a:pt x="3230" y="2639"/>
                  <a:pt x="3485" y="2789"/>
                  <a:pt x="3725" y="2976"/>
                </a:cubicBezTo>
                <a:lnTo>
                  <a:pt x="4167" y="3358"/>
                </a:lnTo>
                <a:lnTo>
                  <a:pt x="4460" y="2849"/>
                </a:lnTo>
                <a:cubicBezTo>
                  <a:pt x="4729" y="2369"/>
                  <a:pt x="5164" y="1874"/>
                  <a:pt x="5591" y="1402"/>
                </a:cubicBezTo>
                <a:cubicBezTo>
                  <a:pt x="6026" y="930"/>
                  <a:pt x="6491" y="465"/>
                  <a:pt x="7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4" name="Google Shape;264;p17"/>
          <p:cNvPicPr preferRelativeResize="0"/>
          <p:nvPr/>
        </p:nvPicPr>
        <p:blipFill>
          <a:blip r:embed="rId2">
            <a:alphaModFix/>
          </a:blip>
          <a:stretch>
            <a:fillRect/>
          </a:stretch>
        </p:blipFill>
        <p:spPr>
          <a:xfrm>
            <a:off x="6044201" y="-413638"/>
            <a:ext cx="3738949" cy="1752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265" name="Shape 265"/>
        <p:cNvGrpSpPr/>
        <p:nvPr/>
      </p:nvGrpSpPr>
      <p:grpSpPr>
        <a:xfrm>
          <a:off x="0" y="0"/>
          <a:ext cx="0" cy="0"/>
          <a:chOff x="0" y="0"/>
          <a:chExt cx="0" cy="0"/>
        </a:xfrm>
      </p:grpSpPr>
      <p:sp>
        <p:nvSpPr>
          <p:cNvPr id="266" name="Google Shape;266;p18"/>
          <p:cNvSpPr txBox="1"/>
          <p:nvPr>
            <p:ph type="title"/>
          </p:nvPr>
        </p:nvSpPr>
        <p:spPr>
          <a:xfrm>
            <a:off x="621100" y="368825"/>
            <a:ext cx="7901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267" name="Google Shape;267;p18"/>
          <p:cNvSpPr txBox="1"/>
          <p:nvPr>
            <p:ph idx="1" type="subTitle"/>
          </p:nvPr>
        </p:nvSpPr>
        <p:spPr>
          <a:xfrm>
            <a:off x="2325701" y="4035875"/>
            <a:ext cx="4492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68" name="Google Shape;268;p18"/>
          <p:cNvSpPr/>
          <p:nvPr/>
        </p:nvSpPr>
        <p:spPr>
          <a:xfrm>
            <a:off x="-163425" y="4695100"/>
            <a:ext cx="9439821" cy="1254969"/>
          </a:xfrm>
          <a:custGeom>
            <a:rect b="b" l="l" r="r" t="t"/>
            <a:pathLst>
              <a:path extrusionOk="0" h="19602" w="139364">
                <a:moveTo>
                  <a:pt x="11751" y="0"/>
                </a:moveTo>
                <a:cubicBezTo>
                  <a:pt x="10945" y="0"/>
                  <a:pt x="10039" y="630"/>
                  <a:pt x="9315" y="932"/>
                </a:cubicBezTo>
                <a:cubicBezTo>
                  <a:pt x="8675" y="1197"/>
                  <a:pt x="8220" y="1330"/>
                  <a:pt x="7709" y="1330"/>
                </a:cubicBezTo>
                <a:cubicBezTo>
                  <a:pt x="7406" y="1330"/>
                  <a:pt x="7084" y="1284"/>
                  <a:pt x="6691" y="1190"/>
                </a:cubicBezTo>
                <a:cubicBezTo>
                  <a:pt x="6505" y="1144"/>
                  <a:pt x="6333" y="1125"/>
                  <a:pt x="6171" y="1125"/>
                </a:cubicBezTo>
                <a:cubicBezTo>
                  <a:pt x="5573" y="1125"/>
                  <a:pt x="5102" y="1392"/>
                  <a:pt x="4463" y="1605"/>
                </a:cubicBezTo>
                <a:cubicBezTo>
                  <a:pt x="4149" y="1709"/>
                  <a:pt x="3827" y="1750"/>
                  <a:pt x="3502" y="1750"/>
                </a:cubicBezTo>
                <a:cubicBezTo>
                  <a:pt x="2348" y="1750"/>
                  <a:pt x="1140" y="1240"/>
                  <a:pt x="1" y="1240"/>
                </a:cubicBezTo>
                <a:cubicBezTo>
                  <a:pt x="1448" y="6244"/>
                  <a:pt x="1014" y="8875"/>
                  <a:pt x="894" y="11216"/>
                </a:cubicBezTo>
                <a:cubicBezTo>
                  <a:pt x="844" y="12198"/>
                  <a:pt x="372" y="14375"/>
                  <a:pt x="1234" y="15017"/>
                </a:cubicBezTo>
                <a:cubicBezTo>
                  <a:pt x="1505" y="15216"/>
                  <a:pt x="1950" y="15266"/>
                  <a:pt x="2407" y="15266"/>
                </a:cubicBezTo>
                <a:cubicBezTo>
                  <a:pt x="2864" y="15266"/>
                  <a:pt x="3333" y="15216"/>
                  <a:pt x="3651" y="15212"/>
                </a:cubicBezTo>
                <a:cubicBezTo>
                  <a:pt x="4541" y="15204"/>
                  <a:pt x="5429" y="15199"/>
                  <a:pt x="6315" y="15199"/>
                </a:cubicBezTo>
                <a:cubicBezTo>
                  <a:pt x="10328" y="15199"/>
                  <a:pt x="14318" y="15304"/>
                  <a:pt x="18328" y="15716"/>
                </a:cubicBezTo>
                <a:cubicBezTo>
                  <a:pt x="28908" y="16805"/>
                  <a:pt x="39393" y="18378"/>
                  <a:pt x="50042" y="18806"/>
                </a:cubicBezTo>
                <a:cubicBezTo>
                  <a:pt x="52433" y="18901"/>
                  <a:pt x="54844" y="19017"/>
                  <a:pt x="57250" y="19017"/>
                </a:cubicBezTo>
                <a:cubicBezTo>
                  <a:pt x="59811" y="19017"/>
                  <a:pt x="62365" y="18885"/>
                  <a:pt x="64883" y="18454"/>
                </a:cubicBezTo>
                <a:cubicBezTo>
                  <a:pt x="66299" y="18215"/>
                  <a:pt x="67785" y="17925"/>
                  <a:pt x="69144" y="17390"/>
                </a:cubicBezTo>
                <a:cubicBezTo>
                  <a:pt x="69345" y="17566"/>
                  <a:pt x="69578" y="17711"/>
                  <a:pt x="69824" y="17812"/>
                </a:cubicBezTo>
                <a:cubicBezTo>
                  <a:pt x="71284" y="18447"/>
                  <a:pt x="72914" y="18775"/>
                  <a:pt x="74469" y="19039"/>
                </a:cubicBezTo>
                <a:cubicBezTo>
                  <a:pt x="76981" y="19469"/>
                  <a:pt x="79528" y="19602"/>
                  <a:pt x="82080" y="19602"/>
                </a:cubicBezTo>
                <a:cubicBezTo>
                  <a:pt x="84494" y="19602"/>
                  <a:pt x="86914" y="19483"/>
                  <a:pt x="89316" y="19385"/>
                </a:cubicBezTo>
                <a:cubicBezTo>
                  <a:pt x="99958" y="18957"/>
                  <a:pt x="110444" y="17384"/>
                  <a:pt x="121030" y="16295"/>
                </a:cubicBezTo>
                <a:cubicBezTo>
                  <a:pt x="124977" y="15889"/>
                  <a:pt x="128903" y="15782"/>
                  <a:pt x="132849" y="15782"/>
                </a:cubicBezTo>
                <a:cubicBezTo>
                  <a:pt x="133798" y="15782"/>
                  <a:pt x="134749" y="15788"/>
                  <a:pt x="135701" y="15798"/>
                </a:cubicBezTo>
                <a:cubicBezTo>
                  <a:pt x="136016" y="15801"/>
                  <a:pt x="136482" y="15850"/>
                  <a:pt x="136936" y="15850"/>
                </a:cubicBezTo>
                <a:cubicBezTo>
                  <a:pt x="137398" y="15850"/>
                  <a:pt x="137848" y="15799"/>
                  <a:pt x="138117" y="15596"/>
                </a:cubicBezTo>
                <a:cubicBezTo>
                  <a:pt x="138986" y="14954"/>
                  <a:pt x="138508" y="12777"/>
                  <a:pt x="138457" y="11795"/>
                </a:cubicBezTo>
                <a:cubicBezTo>
                  <a:pt x="138344" y="9454"/>
                  <a:pt x="137916" y="6829"/>
                  <a:pt x="139364" y="1826"/>
                </a:cubicBezTo>
                <a:cubicBezTo>
                  <a:pt x="138225" y="1826"/>
                  <a:pt x="137017" y="2335"/>
                  <a:pt x="135862" y="2335"/>
                </a:cubicBezTo>
                <a:cubicBezTo>
                  <a:pt x="135537" y="2335"/>
                  <a:pt x="135216" y="2294"/>
                  <a:pt x="134901" y="2191"/>
                </a:cubicBezTo>
                <a:cubicBezTo>
                  <a:pt x="134254" y="1976"/>
                  <a:pt x="133784" y="1707"/>
                  <a:pt x="133182" y="1707"/>
                </a:cubicBezTo>
                <a:cubicBezTo>
                  <a:pt x="133023" y="1707"/>
                  <a:pt x="132856" y="1726"/>
                  <a:pt x="132673" y="1769"/>
                </a:cubicBezTo>
                <a:cubicBezTo>
                  <a:pt x="132277" y="1866"/>
                  <a:pt x="131952" y="1914"/>
                  <a:pt x="131646" y="1914"/>
                </a:cubicBezTo>
                <a:cubicBezTo>
                  <a:pt x="131139" y="1914"/>
                  <a:pt x="130686" y="1781"/>
                  <a:pt x="130049" y="1517"/>
                </a:cubicBezTo>
                <a:cubicBezTo>
                  <a:pt x="129331" y="1215"/>
                  <a:pt x="128419" y="586"/>
                  <a:pt x="127613" y="586"/>
                </a:cubicBezTo>
                <a:cubicBezTo>
                  <a:pt x="126631" y="586"/>
                  <a:pt x="125624" y="1511"/>
                  <a:pt x="124743" y="1882"/>
                </a:cubicBezTo>
                <a:cubicBezTo>
                  <a:pt x="123333" y="2474"/>
                  <a:pt x="122018" y="2260"/>
                  <a:pt x="120552" y="2430"/>
                </a:cubicBezTo>
                <a:cubicBezTo>
                  <a:pt x="118770" y="2638"/>
                  <a:pt x="117310" y="3122"/>
                  <a:pt x="115693" y="3758"/>
                </a:cubicBezTo>
                <a:cubicBezTo>
                  <a:pt x="115152" y="3966"/>
                  <a:pt x="114547" y="4041"/>
                  <a:pt x="113981" y="4161"/>
                </a:cubicBezTo>
                <a:cubicBezTo>
                  <a:pt x="113112" y="4343"/>
                  <a:pt x="112282" y="4639"/>
                  <a:pt x="111426" y="4847"/>
                </a:cubicBezTo>
                <a:cubicBezTo>
                  <a:pt x="111214" y="4897"/>
                  <a:pt x="111032" y="4918"/>
                  <a:pt x="110865" y="4918"/>
                </a:cubicBezTo>
                <a:cubicBezTo>
                  <a:pt x="110369" y="4918"/>
                  <a:pt x="110010" y="4730"/>
                  <a:pt x="109412" y="4570"/>
                </a:cubicBezTo>
                <a:cubicBezTo>
                  <a:pt x="108992" y="4456"/>
                  <a:pt x="108562" y="4400"/>
                  <a:pt x="108132" y="4400"/>
                </a:cubicBezTo>
                <a:cubicBezTo>
                  <a:pt x="107679" y="4400"/>
                  <a:pt x="107226" y="4463"/>
                  <a:pt x="106787" y="4589"/>
                </a:cubicBezTo>
                <a:cubicBezTo>
                  <a:pt x="106608" y="4640"/>
                  <a:pt x="106432" y="4660"/>
                  <a:pt x="106258" y="4660"/>
                </a:cubicBezTo>
                <a:cubicBezTo>
                  <a:pt x="105840" y="4660"/>
                  <a:pt x="105431" y="4549"/>
                  <a:pt x="105000" y="4513"/>
                </a:cubicBezTo>
                <a:cubicBezTo>
                  <a:pt x="104953" y="4509"/>
                  <a:pt x="104907" y="4507"/>
                  <a:pt x="104863" y="4507"/>
                </a:cubicBezTo>
                <a:cubicBezTo>
                  <a:pt x="104251" y="4507"/>
                  <a:pt x="103859" y="4886"/>
                  <a:pt x="103237" y="4998"/>
                </a:cubicBezTo>
                <a:cubicBezTo>
                  <a:pt x="103107" y="5022"/>
                  <a:pt x="102977" y="5033"/>
                  <a:pt x="102846" y="5033"/>
                </a:cubicBezTo>
                <a:cubicBezTo>
                  <a:pt x="102264" y="5033"/>
                  <a:pt x="101682" y="4820"/>
                  <a:pt x="101116" y="4645"/>
                </a:cubicBezTo>
                <a:cubicBezTo>
                  <a:pt x="100803" y="4550"/>
                  <a:pt x="100476" y="4464"/>
                  <a:pt x="100153" y="4464"/>
                </a:cubicBezTo>
                <a:cubicBezTo>
                  <a:pt x="100029" y="4464"/>
                  <a:pt x="99905" y="4477"/>
                  <a:pt x="99782" y="4507"/>
                </a:cubicBezTo>
                <a:cubicBezTo>
                  <a:pt x="99556" y="4570"/>
                  <a:pt x="99354" y="4683"/>
                  <a:pt x="99134" y="4765"/>
                </a:cubicBezTo>
                <a:cubicBezTo>
                  <a:pt x="98857" y="4868"/>
                  <a:pt x="98575" y="4896"/>
                  <a:pt x="98290" y="4896"/>
                </a:cubicBezTo>
                <a:cubicBezTo>
                  <a:pt x="97960" y="4896"/>
                  <a:pt x="97628" y="4858"/>
                  <a:pt x="97299" y="4858"/>
                </a:cubicBezTo>
                <a:cubicBezTo>
                  <a:pt x="97273" y="4858"/>
                  <a:pt x="97247" y="4859"/>
                  <a:pt x="97221" y="4859"/>
                </a:cubicBezTo>
                <a:cubicBezTo>
                  <a:pt x="97002" y="4865"/>
                  <a:pt x="96710" y="4893"/>
                  <a:pt x="96418" y="4893"/>
                </a:cubicBezTo>
                <a:cubicBezTo>
                  <a:pt x="96037" y="4893"/>
                  <a:pt x="95655" y="4845"/>
                  <a:pt x="95427" y="4639"/>
                </a:cubicBezTo>
                <a:cubicBezTo>
                  <a:pt x="95232" y="4469"/>
                  <a:pt x="95087" y="4192"/>
                  <a:pt x="94829" y="4192"/>
                </a:cubicBezTo>
                <a:cubicBezTo>
                  <a:pt x="94674" y="4192"/>
                  <a:pt x="94528" y="4299"/>
                  <a:pt x="94380" y="4299"/>
                </a:cubicBezTo>
                <a:cubicBezTo>
                  <a:pt x="94360" y="4299"/>
                  <a:pt x="94340" y="4297"/>
                  <a:pt x="94319" y="4293"/>
                </a:cubicBezTo>
                <a:cubicBezTo>
                  <a:pt x="94218" y="4255"/>
                  <a:pt x="94130" y="4186"/>
                  <a:pt x="94067" y="4091"/>
                </a:cubicBezTo>
                <a:cubicBezTo>
                  <a:pt x="93425" y="3368"/>
                  <a:pt x="92997" y="3443"/>
                  <a:pt x="92129" y="3330"/>
                </a:cubicBezTo>
                <a:cubicBezTo>
                  <a:pt x="91374" y="3235"/>
                  <a:pt x="90820" y="2644"/>
                  <a:pt x="90216" y="2247"/>
                </a:cubicBezTo>
                <a:cubicBezTo>
                  <a:pt x="89746" y="1932"/>
                  <a:pt x="89254" y="1398"/>
                  <a:pt x="88660" y="1398"/>
                </a:cubicBezTo>
                <a:cubicBezTo>
                  <a:pt x="88625" y="1398"/>
                  <a:pt x="88590" y="1400"/>
                  <a:pt x="88554" y="1404"/>
                </a:cubicBezTo>
                <a:cubicBezTo>
                  <a:pt x="88069" y="1454"/>
                  <a:pt x="87648" y="1738"/>
                  <a:pt x="87232" y="1989"/>
                </a:cubicBezTo>
                <a:cubicBezTo>
                  <a:pt x="86597" y="2373"/>
                  <a:pt x="85930" y="2707"/>
                  <a:pt x="85243" y="2984"/>
                </a:cubicBezTo>
                <a:cubicBezTo>
                  <a:pt x="84866" y="3135"/>
                  <a:pt x="84476" y="3273"/>
                  <a:pt x="84073" y="3298"/>
                </a:cubicBezTo>
                <a:cubicBezTo>
                  <a:pt x="84011" y="3303"/>
                  <a:pt x="83949" y="3306"/>
                  <a:pt x="83887" y="3306"/>
                </a:cubicBezTo>
                <a:cubicBezTo>
                  <a:pt x="83240" y="3306"/>
                  <a:pt x="82607" y="3054"/>
                  <a:pt x="81958" y="2940"/>
                </a:cubicBezTo>
                <a:cubicBezTo>
                  <a:pt x="81685" y="2891"/>
                  <a:pt x="81409" y="2866"/>
                  <a:pt x="81133" y="2866"/>
                </a:cubicBezTo>
                <a:cubicBezTo>
                  <a:pt x="80488" y="2866"/>
                  <a:pt x="79847" y="2999"/>
                  <a:pt x="79252" y="3254"/>
                </a:cubicBezTo>
                <a:cubicBezTo>
                  <a:pt x="78918" y="3399"/>
                  <a:pt x="78591" y="3582"/>
                  <a:pt x="78232" y="3663"/>
                </a:cubicBezTo>
                <a:cubicBezTo>
                  <a:pt x="78072" y="3700"/>
                  <a:pt x="77910" y="3714"/>
                  <a:pt x="77748" y="3714"/>
                </a:cubicBezTo>
                <a:cubicBezTo>
                  <a:pt x="77235" y="3714"/>
                  <a:pt x="76716" y="3570"/>
                  <a:pt x="76199" y="3512"/>
                </a:cubicBezTo>
                <a:cubicBezTo>
                  <a:pt x="76029" y="3493"/>
                  <a:pt x="75859" y="3484"/>
                  <a:pt x="75688" y="3484"/>
                </a:cubicBezTo>
                <a:cubicBezTo>
                  <a:pt x="75176" y="3484"/>
                  <a:pt x="74665" y="3569"/>
                  <a:pt x="74179" y="3739"/>
                </a:cubicBezTo>
                <a:cubicBezTo>
                  <a:pt x="73795" y="3871"/>
                  <a:pt x="73430" y="4054"/>
                  <a:pt x="73034" y="4117"/>
                </a:cubicBezTo>
                <a:cubicBezTo>
                  <a:pt x="72920" y="4134"/>
                  <a:pt x="72807" y="4141"/>
                  <a:pt x="72694" y="4141"/>
                </a:cubicBezTo>
                <a:cubicBezTo>
                  <a:pt x="72196" y="4141"/>
                  <a:pt x="71698" y="4000"/>
                  <a:pt x="71196" y="3959"/>
                </a:cubicBezTo>
                <a:cubicBezTo>
                  <a:pt x="71088" y="3950"/>
                  <a:pt x="70980" y="3946"/>
                  <a:pt x="70872" y="3946"/>
                </a:cubicBezTo>
                <a:cubicBezTo>
                  <a:pt x="70747" y="3946"/>
                  <a:pt x="70622" y="3952"/>
                  <a:pt x="70497" y="3966"/>
                </a:cubicBezTo>
                <a:cubicBezTo>
                  <a:pt x="70409" y="3903"/>
                  <a:pt x="70315" y="3846"/>
                  <a:pt x="70214" y="3796"/>
                </a:cubicBezTo>
                <a:cubicBezTo>
                  <a:pt x="69673" y="3509"/>
                  <a:pt x="69073" y="3362"/>
                  <a:pt x="68463" y="3362"/>
                </a:cubicBezTo>
                <a:cubicBezTo>
                  <a:pt x="68363" y="3362"/>
                  <a:pt x="68263" y="3366"/>
                  <a:pt x="68162" y="3374"/>
                </a:cubicBezTo>
                <a:cubicBezTo>
                  <a:pt x="67660" y="3415"/>
                  <a:pt x="67162" y="3556"/>
                  <a:pt x="66664" y="3556"/>
                </a:cubicBezTo>
                <a:cubicBezTo>
                  <a:pt x="66551" y="3556"/>
                  <a:pt x="66438" y="3549"/>
                  <a:pt x="66324" y="3531"/>
                </a:cubicBezTo>
                <a:cubicBezTo>
                  <a:pt x="65928" y="3475"/>
                  <a:pt x="65563" y="3292"/>
                  <a:pt x="65185" y="3160"/>
                </a:cubicBezTo>
                <a:cubicBezTo>
                  <a:pt x="64694" y="2990"/>
                  <a:pt x="64182" y="2905"/>
                  <a:pt x="63670" y="2905"/>
                </a:cubicBezTo>
                <a:cubicBezTo>
                  <a:pt x="63499" y="2905"/>
                  <a:pt x="63329" y="2914"/>
                  <a:pt x="63159" y="2933"/>
                </a:cubicBezTo>
                <a:cubicBezTo>
                  <a:pt x="62642" y="2991"/>
                  <a:pt x="62122" y="3135"/>
                  <a:pt x="61610" y="3135"/>
                </a:cubicBezTo>
                <a:cubicBezTo>
                  <a:pt x="61448" y="3135"/>
                  <a:pt x="61286" y="3121"/>
                  <a:pt x="61126" y="3084"/>
                </a:cubicBezTo>
                <a:cubicBezTo>
                  <a:pt x="60767" y="3003"/>
                  <a:pt x="60446" y="2820"/>
                  <a:pt x="60106" y="2675"/>
                </a:cubicBezTo>
                <a:cubicBezTo>
                  <a:pt x="59514" y="2417"/>
                  <a:pt x="58877" y="2286"/>
                  <a:pt x="58236" y="2286"/>
                </a:cubicBezTo>
                <a:cubicBezTo>
                  <a:pt x="57956" y="2286"/>
                  <a:pt x="57677" y="2311"/>
                  <a:pt x="57400" y="2361"/>
                </a:cubicBezTo>
                <a:cubicBezTo>
                  <a:pt x="56746" y="2476"/>
                  <a:pt x="56113" y="2725"/>
                  <a:pt x="55457" y="2725"/>
                </a:cubicBezTo>
                <a:cubicBezTo>
                  <a:pt x="55400" y="2725"/>
                  <a:pt x="55343" y="2723"/>
                  <a:pt x="55285" y="2719"/>
                </a:cubicBezTo>
                <a:cubicBezTo>
                  <a:pt x="54882" y="2688"/>
                  <a:pt x="54492" y="2556"/>
                  <a:pt x="54121" y="2405"/>
                </a:cubicBezTo>
                <a:cubicBezTo>
                  <a:pt x="53428" y="2128"/>
                  <a:pt x="52768" y="1794"/>
                  <a:pt x="52138" y="1404"/>
                </a:cubicBezTo>
                <a:cubicBezTo>
                  <a:pt x="51717" y="1152"/>
                  <a:pt x="51295" y="869"/>
                  <a:pt x="50810" y="819"/>
                </a:cubicBezTo>
                <a:cubicBezTo>
                  <a:pt x="50775" y="815"/>
                  <a:pt x="50740" y="813"/>
                  <a:pt x="50705" y="813"/>
                </a:cubicBezTo>
                <a:cubicBezTo>
                  <a:pt x="50116" y="813"/>
                  <a:pt x="49618" y="1347"/>
                  <a:pt x="49149" y="1662"/>
                </a:cubicBezTo>
                <a:cubicBezTo>
                  <a:pt x="48544" y="2065"/>
                  <a:pt x="47991" y="2650"/>
                  <a:pt x="47242" y="2751"/>
                </a:cubicBezTo>
                <a:cubicBezTo>
                  <a:pt x="46367" y="2864"/>
                  <a:pt x="45939" y="2782"/>
                  <a:pt x="45297" y="3512"/>
                </a:cubicBezTo>
                <a:cubicBezTo>
                  <a:pt x="45234" y="3600"/>
                  <a:pt x="45146" y="3670"/>
                  <a:pt x="45045" y="3707"/>
                </a:cubicBezTo>
                <a:cubicBezTo>
                  <a:pt x="45023" y="3713"/>
                  <a:pt x="45000" y="3716"/>
                  <a:pt x="44978" y="3716"/>
                </a:cubicBezTo>
                <a:cubicBezTo>
                  <a:pt x="44832" y="3716"/>
                  <a:pt x="44688" y="3607"/>
                  <a:pt x="44535" y="3607"/>
                </a:cubicBezTo>
                <a:cubicBezTo>
                  <a:pt x="44284" y="3607"/>
                  <a:pt x="44133" y="3884"/>
                  <a:pt x="43944" y="4054"/>
                </a:cubicBezTo>
                <a:cubicBezTo>
                  <a:pt x="43708" y="4264"/>
                  <a:pt x="43314" y="4311"/>
                  <a:pt x="42927" y="4311"/>
                </a:cubicBezTo>
                <a:cubicBezTo>
                  <a:pt x="42642" y="4311"/>
                  <a:pt x="42361" y="4286"/>
                  <a:pt x="42150" y="4280"/>
                </a:cubicBezTo>
                <a:cubicBezTo>
                  <a:pt x="42122" y="4280"/>
                  <a:pt x="42095" y="4279"/>
                  <a:pt x="42067" y="4279"/>
                </a:cubicBezTo>
                <a:cubicBezTo>
                  <a:pt x="41744" y="4279"/>
                  <a:pt x="41419" y="4313"/>
                  <a:pt x="41096" y="4313"/>
                </a:cubicBezTo>
                <a:cubicBezTo>
                  <a:pt x="40804" y="4313"/>
                  <a:pt x="40514" y="4285"/>
                  <a:pt x="40230" y="4179"/>
                </a:cubicBezTo>
                <a:cubicBezTo>
                  <a:pt x="40016" y="4098"/>
                  <a:pt x="39809" y="3984"/>
                  <a:pt x="39582" y="3928"/>
                </a:cubicBezTo>
                <a:cubicBezTo>
                  <a:pt x="39457" y="3895"/>
                  <a:pt x="39329" y="3881"/>
                  <a:pt x="39201" y="3881"/>
                </a:cubicBezTo>
                <a:cubicBezTo>
                  <a:pt x="38882" y="3881"/>
                  <a:pt x="38557" y="3966"/>
                  <a:pt x="38248" y="4060"/>
                </a:cubicBezTo>
                <a:cubicBezTo>
                  <a:pt x="37678" y="4236"/>
                  <a:pt x="37091" y="4451"/>
                  <a:pt x="36500" y="4451"/>
                </a:cubicBezTo>
                <a:cubicBezTo>
                  <a:pt x="36374" y="4451"/>
                  <a:pt x="36247" y="4441"/>
                  <a:pt x="36121" y="4419"/>
                </a:cubicBezTo>
                <a:cubicBezTo>
                  <a:pt x="35498" y="4307"/>
                  <a:pt x="35106" y="3922"/>
                  <a:pt x="34494" y="3922"/>
                </a:cubicBezTo>
                <a:cubicBezTo>
                  <a:pt x="34450" y="3922"/>
                  <a:pt x="34405" y="3924"/>
                  <a:pt x="34358" y="3928"/>
                </a:cubicBezTo>
                <a:cubicBezTo>
                  <a:pt x="33932" y="3963"/>
                  <a:pt x="33522" y="4077"/>
                  <a:pt x="33105" y="4077"/>
                </a:cubicBezTo>
                <a:cubicBezTo>
                  <a:pt x="32931" y="4077"/>
                  <a:pt x="32755" y="4057"/>
                  <a:pt x="32577" y="4003"/>
                </a:cubicBezTo>
                <a:cubicBezTo>
                  <a:pt x="32135" y="3877"/>
                  <a:pt x="31681" y="3814"/>
                  <a:pt x="31228" y="3814"/>
                </a:cubicBezTo>
                <a:cubicBezTo>
                  <a:pt x="30798" y="3814"/>
                  <a:pt x="30369" y="3871"/>
                  <a:pt x="29953" y="3984"/>
                </a:cubicBezTo>
                <a:cubicBezTo>
                  <a:pt x="29354" y="4145"/>
                  <a:pt x="28996" y="4333"/>
                  <a:pt x="28499" y="4333"/>
                </a:cubicBezTo>
                <a:cubicBezTo>
                  <a:pt x="28333" y="4333"/>
                  <a:pt x="28150" y="4312"/>
                  <a:pt x="27939" y="4261"/>
                </a:cubicBezTo>
                <a:cubicBezTo>
                  <a:pt x="27076" y="4054"/>
                  <a:pt x="26252" y="3758"/>
                  <a:pt x="25383" y="3575"/>
                </a:cubicBezTo>
                <a:cubicBezTo>
                  <a:pt x="24811" y="3456"/>
                  <a:pt x="24213" y="3386"/>
                  <a:pt x="23671" y="3172"/>
                </a:cubicBezTo>
                <a:cubicBezTo>
                  <a:pt x="22048" y="2543"/>
                  <a:pt x="20588" y="2052"/>
                  <a:pt x="18813" y="1845"/>
                </a:cubicBezTo>
                <a:cubicBezTo>
                  <a:pt x="17340" y="1675"/>
                  <a:pt x="16031" y="1895"/>
                  <a:pt x="14615" y="1297"/>
                </a:cubicBezTo>
                <a:cubicBezTo>
                  <a:pt x="13740" y="926"/>
                  <a:pt x="12727" y="0"/>
                  <a:pt x="1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18"/>
          <p:cNvGrpSpPr/>
          <p:nvPr/>
        </p:nvGrpSpPr>
        <p:grpSpPr>
          <a:xfrm rot="682034">
            <a:off x="6552595" y="821855"/>
            <a:ext cx="3018058" cy="1536726"/>
            <a:chOff x="6508060" y="2360725"/>
            <a:chExt cx="3018009" cy="1536701"/>
          </a:xfrm>
        </p:grpSpPr>
        <p:sp>
          <p:nvSpPr>
            <p:cNvPr id="270" name="Google Shape;270;p18"/>
            <p:cNvSpPr/>
            <p:nvPr/>
          </p:nvSpPr>
          <p:spPr>
            <a:xfrm>
              <a:off x="6853187" y="3356337"/>
              <a:ext cx="320321" cy="198236"/>
            </a:xfrm>
            <a:custGeom>
              <a:rect b="b" l="l" r="r" t="t"/>
              <a:pathLst>
                <a:path extrusionOk="0" h="5235" w="8459">
                  <a:moveTo>
                    <a:pt x="4230" y="1"/>
                  </a:moveTo>
                  <a:cubicBezTo>
                    <a:pt x="3748" y="1"/>
                    <a:pt x="3267" y="174"/>
                    <a:pt x="2883" y="520"/>
                  </a:cubicBezTo>
                  <a:lnTo>
                    <a:pt x="2864" y="533"/>
                  </a:lnTo>
                  <a:cubicBezTo>
                    <a:pt x="2616" y="441"/>
                    <a:pt x="2357" y="395"/>
                    <a:pt x="2097" y="395"/>
                  </a:cubicBezTo>
                  <a:cubicBezTo>
                    <a:pt x="1877" y="395"/>
                    <a:pt x="1656" y="428"/>
                    <a:pt x="1441" y="495"/>
                  </a:cubicBezTo>
                  <a:cubicBezTo>
                    <a:pt x="0" y="961"/>
                    <a:pt x="214" y="4624"/>
                    <a:pt x="1674" y="4781"/>
                  </a:cubicBezTo>
                  <a:cubicBezTo>
                    <a:pt x="1753" y="4789"/>
                    <a:pt x="1828" y="4793"/>
                    <a:pt x="1900" y="4793"/>
                  </a:cubicBezTo>
                  <a:cubicBezTo>
                    <a:pt x="2288" y="4793"/>
                    <a:pt x="2578" y="4684"/>
                    <a:pt x="2801" y="4535"/>
                  </a:cubicBezTo>
                  <a:cubicBezTo>
                    <a:pt x="3097" y="4894"/>
                    <a:pt x="3550" y="5234"/>
                    <a:pt x="4230" y="5234"/>
                  </a:cubicBezTo>
                  <a:cubicBezTo>
                    <a:pt x="4909" y="5234"/>
                    <a:pt x="5356" y="4894"/>
                    <a:pt x="5658" y="4535"/>
                  </a:cubicBezTo>
                  <a:cubicBezTo>
                    <a:pt x="5881" y="4684"/>
                    <a:pt x="6172" y="4793"/>
                    <a:pt x="6559" y="4793"/>
                  </a:cubicBezTo>
                  <a:cubicBezTo>
                    <a:pt x="6631" y="4793"/>
                    <a:pt x="6706" y="4789"/>
                    <a:pt x="6785" y="4781"/>
                  </a:cubicBezTo>
                  <a:cubicBezTo>
                    <a:pt x="8245" y="4624"/>
                    <a:pt x="8459" y="961"/>
                    <a:pt x="7018" y="495"/>
                  </a:cubicBezTo>
                  <a:cubicBezTo>
                    <a:pt x="6803" y="428"/>
                    <a:pt x="6581" y="395"/>
                    <a:pt x="6360" y="395"/>
                  </a:cubicBezTo>
                  <a:cubicBezTo>
                    <a:pt x="6099" y="395"/>
                    <a:pt x="5840" y="441"/>
                    <a:pt x="5595" y="533"/>
                  </a:cubicBezTo>
                  <a:lnTo>
                    <a:pt x="5576" y="520"/>
                  </a:lnTo>
                  <a:cubicBezTo>
                    <a:pt x="5193" y="174"/>
                    <a:pt x="4711" y="1"/>
                    <a:pt x="4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7002121" y="3289008"/>
              <a:ext cx="38436" cy="99364"/>
            </a:xfrm>
            <a:custGeom>
              <a:rect b="b" l="l" r="r" t="t"/>
              <a:pathLst>
                <a:path extrusionOk="0" h="2624" w="1015">
                  <a:moveTo>
                    <a:pt x="567" y="1"/>
                  </a:moveTo>
                  <a:cubicBezTo>
                    <a:pt x="1" y="825"/>
                    <a:pt x="95" y="2581"/>
                    <a:pt x="95" y="2581"/>
                  </a:cubicBezTo>
                  <a:cubicBezTo>
                    <a:pt x="130" y="2610"/>
                    <a:pt x="174" y="2624"/>
                    <a:pt x="218" y="2624"/>
                  </a:cubicBezTo>
                  <a:cubicBezTo>
                    <a:pt x="262" y="2624"/>
                    <a:pt x="306" y="2610"/>
                    <a:pt x="341" y="2581"/>
                  </a:cubicBezTo>
                  <a:cubicBezTo>
                    <a:pt x="397" y="882"/>
                    <a:pt x="1014" y="360"/>
                    <a:pt x="1014" y="360"/>
                  </a:cubicBezTo>
                  <a:cubicBezTo>
                    <a:pt x="1014" y="360"/>
                    <a:pt x="964" y="265"/>
                    <a:pt x="5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6830542" y="2952859"/>
              <a:ext cx="180439" cy="111709"/>
            </a:xfrm>
            <a:custGeom>
              <a:rect b="b" l="l" r="r" t="t"/>
              <a:pathLst>
                <a:path extrusionOk="0" h="2950" w="4765">
                  <a:moveTo>
                    <a:pt x="2385" y="1"/>
                  </a:moveTo>
                  <a:cubicBezTo>
                    <a:pt x="2113" y="1"/>
                    <a:pt x="1841" y="98"/>
                    <a:pt x="1624" y="293"/>
                  </a:cubicBezTo>
                  <a:lnTo>
                    <a:pt x="1618" y="299"/>
                  </a:lnTo>
                  <a:cubicBezTo>
                    <a:pt x="1480" y="249"/>
                    <a:pt x="1334" y="224"/>
                    <a:pt x="1188" y="224"/>
                  </a:cubicBezTo>
                  <a:cubicBezTo>
                    <a:pt x="1062" y="224"/>
                    <a:pt x="935" y="243"/>
                    <a:pt x="812" y="281"/>
                  </a:cubicBezTo>
                  <a:cubicBezTo>
                    <a:pt x="0" y="545"/>
                    <a:pt x="120" y="2603"/>
                    <a:pt x="944" y="2691"/>
                  </a:cubicBezTo>
                  <a:cubicBezTo>
                    <a:pt x="990" y="2698"/>
                    <a:pt x="1036" y="2701"/>
                    <a:pt x="1081" y="2701"/>
                  </a:cubicBezTo>
                  <a:cubicBezTo>
                    <a:pt x="1257" y="2701"/>
                    <a:pt x="1430" y="2653"/>
                    <a:pt x="1580" y="2553"/>
                  </a:cubicBezTo>
                  <a:cubicBezTo>
                    <a:pt x="1785" y="2817"/>
                    <a:pt x="2085" y="2949"/>
                    <a:pt x="2386" y="2949"/>
                  </a:cubicBezTo>
                  <a:cubicBezTo>
                    <a:pt x="2686" y="2949"/>
                    <a:pt x="2987" y="2817"/>
                    <a:pt x="3191" y="2553"/>
                  </a:cubicBezTo>
                  <a:cubicBezTo>
                    <a:pt x="3336" y="2653"/>
                    <a:pt x="3509" y="2701"/>
                    <a:pt x="3684" y="2701"/>
                  </a:cubicBezTo>
                  <a:cubicBezTo>
                    <a:pt x="3729" y="2701"/>
                    <a:pt x="3775" y="2698"/>
                    <a:pt x="3821" y="2691"/>
                  </a:cubicBezTo>
                  <a:cubicBezTo>
                    <a:pt x="4645" y="2603"/>
                    <a:pt x="4765" y="545"/>
                    <a:pt x="3959" y="281"/>
                  </a:cubicBezTo>
                  <a:cubicBezTo>
                    <a:pt x="3836" y="243"/>
                    <a:pt x="3709" y="224"/>
                    <a:pt x="3583" y="224"/>
                  </a:cubicBezTo>
                  <a:cubicBezTo>
                    <a:pt x="3437" y="224"/>
                    <a:pt x="3292" y="249"/>
                    <a:pt x="3153" y="299"/>
                  </a:cubicBezTo>
                  <a:lnTo>
                    <a:pt x="3141" y="293"/>
                  </a:lnTo>
                  <a:cubicBezTo>
                    <a:pt x="2927" y="98"/>
                    <a:pt x="2656" y="1"/>
                    <a:pt x="23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6914646" y="2915067"/>
              <a:ext cx="21509" cy="56006"/>
            </a:xfrm>
            <a:custGeom>
              <a:rect b="b" l="l" r="r" t="t"/>
              <a:pathLst>
                <a:path extrusionOk="0" h="1479" w="568">
                  <a:moveTo>
                    <a:pt x="316" y="1"/>
                  </a:moveTo>
                  <a:cubicBezTo>
                    <a:pt x="1" y="460"/>
                    <a:pt x="51" y="1455"/>
                    <a:pt x="51" y="1455"/>
                  </a:cubicBezTo>
                  <a:cubicBezTo>
                    <a:pt x="70" y="1471"/>
                    <a:pt x="94" y="1478"/>
                    <a:pt x="118" y="1478"/>
                  </a:cubicBezTo>
                  <a:cubicBezTo>
                    <a:pt x="143" y="1478"/>
                    <a:pt x="168" y="1471"/>
                    <a:pt x="190" y="1455"/>
                  </a:cubicBezTo>
                  <a:cubicBezTo>
                    <a:pt x="221" y="492"/>
                    <a:pt x="567" y="196"/>
                    <a:pt x="567" y="196"/>
                  </a:cubicBezTo>
                  <a:cubicBezTo>
                    <a:pt x="567" y="196"/>
                    <a:pt x="536" y="146"/>
                    <a:pt x="3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8042688" y="2867316"/>
              <a:ext cx="180439" cy="111671"/>
            </a:xfrm>
            <a:custGeom>
              <a:rect b="b" l="l" r="r" t="t"/>
              <a:pathLst>
                <a:path extrusionOk="0" h="2949" w="4765">
                  <a:moveTo>
                    <a:pt x="2385" y="0"/>
                  </a:moveTo>
                  <a:cubicBezTo>
                    <a:pt x="2114" y="0"/>
                    <a:pt x="1841" y="98"/>
                    <a:pt x="1624" y="293"/>
                  </a:cubicBezTo>
                  <a:lnTo>
                    <a:pt x="1618" y="299"/>
                  </a:lnTo>
                  <a:cubicBezTo>
                    <a:pt x="1480" y="248"/>
                    <a:pt x="1334" y="223"/>
                    <a:pt x="1188" y="223"/>
                  </a:cubicBezTo>
                  <a:cubicBezTo>
                    <a:pt x="1062" y="223"/>
                    <a:pt x="935" y="242"/>
                    <a:pt x="812" y="280"/>
                  </a:cubicBezTo>
                  <a:cubicBezTo>
                    <a:pt x="0" y="544"/>
                    <a:pt x="120" y="2603"/>
                    <a:pt x="944" y="2691"/>
                  </a:cubicBezTo>
                  <a:cubicBezTo>
                    <a:pt x="987" y="2697"/>
                    <a:pt x="1031" y="2700"/>
                    <a:pt x="1074" y="2700"/>
                  </a:cubicBezTo>
                  <a:cubicBezTo>
                    <a:pt x="1252" y="2700"/>
                    <a:pt x="1428" y="2648"/>
                    <a:pt x="1580" y="2552"/>
                  </a:cubicBezTo>
                  <a:cubicBezTo>
                    <a:pt x="1782" y="2817"/>
                    <a:pt x="2082" y="2949"/>
                    <a:pt x="2383" y="2949"/>
                  </a:cubicBezTo>
                  <a:cubicBezTo>
                    <a:pt x="2683" y="2949"/>
                    <a:pt x="2984" y="2817"/>
                    <a:pt x="3185" y="2552"/>
                  </a:cubicBezTo>
                  <a:cubicBezTo>
                    <a:pt x="3337" y="2648"/>
                    <a:pt x="3513" y="2700"/>
                    <a:pt x="3691" y="2700"/>
                  </a:cubicBezTo>
                  <a:cubicBezTo>
                    <a:pt x="3734" y="2700"/>
                    <a:pt x="3778" y="2697"/>
                    <a:pt x="3821" y="2691"/>
                  </a:cubicBezTo>
                  <a:cubicBezTo>
                    <a:pt x="4645" y="2603"/>
                    <a:pt x="4765" y="544"/>
                    <a:pt x="3959" y="280"/>
                  </a:cubicBezTo>
                  <a:cubicBezTo>
                    <a:pt x="3836" y="242"/>
                    <a:pt x="3710" y="223"/>
                    <a:pt x="3583" y="223"/>
                  </a:cubicBezTo>
                  <a:cubicBezTo>
                    <a:pt x="3437" y="223"/>
                    <a:pt x="3292" y="248"/>
                    <a:pt x="3154" y="299"/>
                  </a:cubicBezTo>
                  <a:lnTo>
                    <a:pt x="3141" y="293"/>
                  </a:lnTo>
                  <a:cubicBezTo>
                    <a:pt x="2927" y="98"/>
                    <a:pt x="2656" y="0"/>
                    <a:pt x="2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8126565" y="2829297"/>
              <a:ext cx="21736" cy="56044"/>
            </a:xfrm>
            <a:custGeom>
              <a:rect b="b" l="l" r="r" t="t"/>
              <a:pathLst>
                <a:path extrusionOk="0" h="1480" w="574">
                  <a:moveTo>
                    <a:pt x="315" y="0"/>
                  </a:moveTo>
                  <a:cubicBezTo>
                    <a:pt x="1" y="466"/>
                    <a:pt x="57" y="1460"/>
                    <a:pt x="57" y="1460"/>
                  </a:cubicBezTo>
                  <a:cubicBezTo>
                    <a:pt x="76" y="1473"/>
                    <a:pt x="100" y="1479"/>
                    <a:pt x="124" y="1479"/>
                  </a:cubicBezTo>
                  <a:cubicBezTo>
                    <a:pt x="147" y="1479"/>
                    <a:pt x="171" y="1473"/>
                    <a:pt x="190" y="1460"/>
                  </a:cubicBezTo>
                  <a:cubicBezTo>
                    <a:pt x="221" y="497"/>
                    <a:pt x="574" y="202"/>
                    <a:pt x="574" y="202"/>
                  </a:cubicBezTo>
                  <a:cubicBezTo>
                    <a:pt x="574" y="202"/>
                    <a:pt x="542" y="151"/>
                    <a:pt x="3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7952601" y="2570587"/>
              <a:ext cx="180439" cy="111671"/>
            </a:xfrm>
            <a:custGeom>
              <a:rect b="b" l="l" r="r" t="t"/>
              <a:pathLst>
                <a:path extrusionOk="0" h="2949" w="4765">
                  <a:moveTo>
                    <a:pt x="2385" y="0"/>
                  </a:moveTo>
                  <a:cubicBezTo>
                    <a:pt x="2113" y="0"/>
                    <a:pt x="1841" y="98"/>
                    <a:pt x="1624" y="293"/>
                  </a:cubicBezTo>
                  <a:lnTo>
                    <a:pt x="1612" y="306"/>
                  </a:lnTo>
                  <a:cubicBezTo>
                    <a:pt x="1475" y="251"/>
                    <a:pt x="1329" y="224"/>
                    <a:pt x="1182" y="224"/>
                  </a:cubicBezTo>
                  <a:cubicBezTo>
                    <a:pt x="1058" y="224"/>
                    <a:pt x="933" y="243"/>
                    <a:pt x="812" y="280"/>
                  </a:cubicBezTo>
                  <a:cubicBezTo>
                    <a:pt x="0" y="545"/>
                    <a:pt x="120" y="2609"/>
                    <a:pt x="944" y="2691"/>
                  </a:cubicBezTo>
                  <a:cubicBezTo>
                    <a:pt x="990" y="2697"/>
                    <a:pt x="1036" y="2701"/>
                    <a:pt x="1081" y="2701"/>
                  </a:cubicBezTo>
                  <a:cubicBezTo>
                    <a:pt x="1257" y="2701"/>
                    <a:pt x="1430" y="2652"/>
                    <a:pt x="1580" y="2552"/>
                  </a:cubicBezTo>
                  <a:cubicBezTo>
                    <a:pt x="1781" y="2817"/>
                    <a:pt x="2082" y="2949"/>
                    <a:pt x="2383" y="2949"/>
                  </a:cubicBezTo>
                  <a:cubicBezTo>
                    <a:pt x="2683" y="2949"/>
                    <a:pt x="2984" y="2817"/>
                    <a:pt x="3185" y="2552"/>
                  </a:cubicBezTo>
                  <a:cubicBezTo>
                    <a:pt x="3335" y="2652"/>
                    <a:pt x="3508" y="2701"/>
                    <a:pt x="3684" y="2701"/>
                  </a:cubicBezTo>
                  <a:cubicBezTo>
                    <a:pt x="3729" y="2701"/>
                    <a:pt x="3775" y="2697"/>
                    <a:pt x="3821" y="2691"/>
                  </a:cubicBezTo>
                  <a:cubicBezTo>
                    <a:pt x="4651" y="2609"/>
                    <a:pt x="4765" y="545"/>
                    <a:pt x="3953" y="280"/>
                  </a:cubicBezTo>
                  <a:cubicBezTo>
                    <a:pt x="3835" y="243"/>
                    <a:pt x="3712" y="224"/>
                    <a:pt x="3588" y="224"/>
                  </a:cubicBezTo>
                  <a:cubicBezTo>
                    <a:pt x="3441" y="224"/>
                    <a:pt x="3294" y="251"/>
                    <a:pt x="3154" y="306"/>
                  </a:cubicBezTo>
                  <a:cubicBezTo>
                    <a:pt x="3147" y="299"/>
                    <a:pt x="3147" y="293"/>
                    <a:pt x="3141" y="293"/>
                  </a:cubicBezTo>
                  <a:cubicBezTo>
                    <a:pt x="2927" y="98"/>
                    <a:pt x="2656" y="0"/>
                    <a:pt x="2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a:off x="8036743" y="2532795"/>
              <a:ext cx="21471" cy="56006"/>
            </a:xfrm>
            <a:custGeom>
              <a:rect b="b" l="l" r="r" t="t"/>
              <a:pathLst>
                <a:path extrusionOk="0" h="1479" w="567">
                  <a:moveTo>
                    <a:pt x="315" y="1"/>
                  </a:moveTo>
                  <a:cubicBezTo>
                    <a:pt x="0" y="460"/>
                    <a:pt x="50" y="1455"/>
                    <a:pt x="50" y="1455"/>
                  </a:cubicBezTo>
                  <a:cubicBezTo>
                    <a:pt x="69" y="1470"/>
                    <a:pt x="93" y="1478"/>
                    <a:pt x="117" y="1478"/>
                  </a:cubicBezTo>
                  <a:cubicBezTo>
                    <a:pt x="142" y="1478"/>
                    <a:pt x="167" y="1470"/>
                    <a:pt x="189" y="1455"/>
                  </a:cubicBezTo>
                  <a:cubicBezTo>
                    <a:pt x="220" y="492"/>
                    <a:pt x="566" y="196"/>
                    <a:pt x="566" y="196"/>
                  </a:cubicBezTo>
                  <a:cubicBezTo>
                    <a:pt x="566" y="196"/>
                    <a:pt x="535" y="146"/>
                    <a:pt x="3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8547011" y="2770489"/>
              <a:ext cx="140413" cy="87095"/>
            </a:xfrm>
            <a:custGeom>
              <a:rect b="b" l="l" r="r" t="t"/>
              <a:pathLst>
                <a:path extrusionOk="0" h="2300" w="3708">
                  <a:moveTo>
                    <a:pt x="1854" y="0"/>
                  </a:moveTo>
                  <a:cubicBezTo>
                    <a:pt x="1643" y="0"/>
                    <a:pt x="1432" y="77"/>
                    <a:pt x="1265" y="232"/>
                  </a:cubicBezTo>
                  <a:lnTo>
                    <a:pt x="1259" y="238"/>
                  </a:lnTo>
                  <a:cubicBezTo>
                    <a:pt x="1149" y="197"/>
                    <a:pt x="1033" y="176"/>
                    <a:pt x="917" y="176"/>
                  </a:cubicBezTo>
                  <a:cubicBezTo>
                    <a:pt x="821" y="176"/>
                    <a:pt x="724" y="190"/>
                    <a:pt x="629" y="219"/>
                  </a:cubicBezTo>
                  <a:cubicBezTo>
                    <a:pt x="0" y="427"/>
                    <a:pt x="94" y="2032"/>
                    <a:pt x="736" y="2094"/>
                  </a:cubicBezTo>
                  <a:cubicBezTo>
                    <a:pt x="771" y="2100"/>
                    <a:pt x="805" y="2102"/>
                    <a:pt x="840" y="2102"/>
                  </a:cubicBezTo>
                  <a:cubicBezTo>
                    <a:pt x="976" y="2102"/>
                    <a:pt x="1112" y="2063"/>
                    <a:pt x="1227" y="1987"/>
                  </a:cubicBezTo>
                  <a:cubicBezTo>
                    <a:pt x="1385" y="2195"/>
                    <a:pt x="1619" y="2299"/>
                    <a:pt x="1854" y="2299"/>
                  </a:cubicBezTo>
                  <a:cubicBezTo>
                    <a:pt x="2088" y="2299"/>
                    <a:pt x="2322" y="2195"/>
                    <a:pt x="2480" y="1987"/>
                  </a:cubicBezTo>
                  <a:cubicBezTo>
                    <a:pt x="2595" y="2063"/>
                    <a:pt x="2731" y="2102"/>
                    <a:pt x="2867" y="2102"/>
                  </a:cubicBezTo>
                  <a:cubicBezTo>
                    <a:pt x="2902" y="2102"/>
                    <a:pt x="2936" y="2100"/>
                    <a:pt x="2971" y="2094"/>
                  </a:cubicBezTo>
                  <a:cubicBezTo>
                    <a:pt x="3613" y="2025"/>
                    <a:pt x="3707" y="427"/>
                    <a:pt x="3078" y="219"/>
                  </a:cubicBezTo>
                  <a:cubicBezTo>
                    <a:pt x="2983" y="190"/>
                    <a:pt x="2886" y="176"/>
                    <a:pt x="2790" y="176"/>
                  </a:cubicBezTo>
                  <a:cubicBezTo>
                    <a:pt x="2675" y="176"/>
                    <a:pt x="2561" y="197"/>
                    <a:pt x="2455" y="238"/>
                  </a:cubicBezTo>
                  <a:lnTo>
                    <a:pt x="2442" y="232"/>
                  </a:lnTo>
                  <a:cubicBezTo>
                    <a:pt x="2275" y="77"/>
                    <a:pt x="2064" y="0"/>
                    <a:pt x="18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8612295" y="2741104"/>
              <a:ext cx="16965" cy="43661"/>
            </a:xfrm>
            <a:custGeom>
              <a:rect b="b" l="l" r="r" t="t"/>
              <a:pathLst>
                <a:path extrusionOk="0" h="1153" w="448">
                  <a:moveTo>
                    <a:pt x="246" y="1"/>
                  </a:moveTo>
                  <a:cubicBezTo>
                    <a:pt x="1" y="359"/>
                    <a:pt x="45" y="1133"/>
                    <a:pt x="45" y="1133"/>
                  </a:cubicBezTo>
                  <a:cubicBezTo>
                    <a:pt x="60" y="1146"/>
                    <a:pt x="79" y="1152"/>
                    <a:pt x="98" y="1152"/>
                  </a:cubicBezTo>
                  <a:cubicBezTo>
                    <a:pt x="117" y="1152"/>
                    <a:pt x="136" y="1146"/>
                    <a:pt x="152" y="1133"/>
                  </a:cubicBezTo>
                  <a:cubicBezTo>
                    <a:pt x="177" y="384"/>
                    <a:pt x="447" y="158"/>
                    <a:pt x="447" y="158"/>
                  </a:cubicBezTo>
                  <a:cubicBezTo>
                    <a:pt x="391" y="95"/>
                    <a:pt x="321" y="45"/>
                    <a:pt x="2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p:nvPr/>
          </p:nvSpPr>
          <p:spPr>
            <a:xfrm>
              <a:off x="7603915" y="3432488"/>
              <a:ext cx="172827" cy="148781"/>
            </a:xfrm>
            <a:custGeom>
              <a:rect b="b" l="l" r="r" t="t"/>
              <a:pathLst>
                <a:path extrusionOk="0" h="3929" w="4564">
                  <a:moveTo>
                    <a:pt x="4541" y="1"/>
                  </a:moveTo>
                  <a:cubicBezTo>
                    <a:pt x="4329" y="1"/>
                    <a:pt x="2669" y="34"/>
                    <a:pt x="1492" y="1045"/>
                  </a:cubicBezTo>
                  <a:cubicBezTo>
                    <a:pt x="233" y="2134"/>
                    <a:pt x="1" y="3928"/>
                    <a:pt x="1" y="3928"/>
                  </a:cubicBezTo>
                  <a:cubicBezTo>
                    <a:pt x="1" y="3928"/>
                    <a:pt x="6" y="3928"/>
                    <a:pt x="17" y="3928"/>
                  </a:cubicBezTo>
                  <a:cubicBezTo>
                    <a:pt x="197" y="3928"/>
                    <a:pt x="1876" y="3900"/>
                    <a:pt x="3066" y="2877"/>
                  </a:cubicBezTo>
                  <a:cubicBezTo>
                    <a:pt x="4324" y="1788"/>
                    <a:pt x="4564" y="1"/>
                    <a:pt x="4564" y="1"/>
                  </a:cubicBezTo>
                  <a:cubicBezTo>
                    <a:pt x="4564" y="1"/>
                    <a:pt x="4556" y="1"/>
                    <a:pt x="4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a:off x="7077667" y="2770186"/>
              <a:ext cx="141624" cy="198577"/>
            </a:xfrm>
            <a:custGeom>
              <a:rect b="b" l="l" r="r" t="t"/>
              <a:pathLst>
                <a:path extrusionOk="0" h="5244" w="3740">
                  <a:moveTo>
                    <a:pt x="3355" y="0"/>
                  </a:moveTo>
                  <a:cubicBezTo>
                    <a:pt x="3355" y="0"/>
                    <a:pt x="1644" y="579"/>
                    <a:pt x="825" y="2027"/>
                  </a:cubicBezTo>
                  <a:cubicBezTo>
                    <a:pt x="1" y="3475"/>
                    <a:pt x="385" y="5243"/>
                    <a:pt x="385" y="5243"/>
                  </a:cubicBezTo>
                  <a:cubicBezTo>
                    <a:pt x="385" y="5243"/>
                    <a:pt x="2103" y="4664"/>
                    <a:pt x="2921" y="3216"/>
                  </a:cubicBezTo>
                  <a:cubicBezTo>
                    <a:pt x="3739" y="1769"/>
                    <a:pt x="3355" y="0"/>
                    <a:pt x="3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7525491" y="2865498"/>
              <a:ext cx="102772" cy="227167"/>
            </a:xfrm>
            <a:custGeom>
              <a:rect b="b" l="l" r="r" t="t"/>
              <a:pathLst>
                <a:path extrusionOk="0" h="5999" w="2714">
                  <a:moveTo>
                    <a:pt x="1071" y="1"/>
                  </a:moveTo>
                  <a:cubicBezTo>
                    <a:pt x="1071" y="1"/>
                    <a:pt x="1" y="1455"/>
                    <a:pt x="158" y="3110"/>
                  </a:cubicBezTo>
                  <a:cubicBezTo>
                    <a:pt x="309" y="4765"/>
                    <a:pt x="1637" y="5999"/>
                    <a:pt x="1637" y="5999"/>
                  </a:cubicBezTo>
                  <a:cubicBezTo>
                    <a:pt x="1637" y="5999"/>
                    <a:pt x="2714" y="4539"/>
                    <a:pt x="2556" y="2890"/>
                  </a:cubicBezTo>
                  <a:cubicBezTo>
                    <a:pt x="2399" y="1228"/>
                    <a:pt x="1071" y="1"/>
                    <a:pt x="10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7134165" y="2916771"/>
              <a:ext cx="176652" cy="85467"/>
            </a:xfrm>
            <a:custGeom>
              <a:rect b="b" l="l" r="r" t="t"/>
              <a:pathLst>
                <a:path extrusionOk="0" h="2257" w="4665">
                  <a:moveTo>
                    <a:pt x="3142" y="1"/>
                  </a:moveTo>
                  <a:cubicBezTo>
                    <a:pt x="2776" y="1"/>
                    <a:pt x="2378" y="51"/>
                    <a:pt x="1989" y="195"/>
                  </a:cubicBezTo>
                  <a:cubicBezTo>
                    <a:pt x="699" y="667"/>
                    <a:pt x="1" y="1989"/>
                    <a:pt x="1" y="1989"/>
                  </a:cubicBezTo>
                  <a:cubicBezTo>
                    <a:pt x="1" y="1989"/>
                    <a:pt x="677" y="2256"/>
                    <a:pt x="1524" y="2256"/>
                  </a:cubicBezTo>
                  <a:cubicBezTo>
                    <a:pt x="1890" y="2256"/>
                    <a:pt x="2287" y="2207"/>
                    <a:pt x="2675" y="2064"/>
                  </a:cubicBezTo>
                  <a:cubicBezTo>
                    <a:pt x="3966" y="1586"/>
                    <a:pt x="4664" y="271"/>
                    <a:pt x="4664" y="271"/>
                  </a:cubicBezTo>
                  <a:cubicBezTo>
                    <a:pt x="4664" y="271"/>
                    <a:pt x="3989" y="1"/>
                    <a:pt x="31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p:nvPr/>
          </p:nvSpPr>
          <p:spPr>
            <a:xfrm>
              <a:off x="7822222" y="2726335"/>
              <a:ext cx="107051" cy="150410"/>
            </a:xfrm>
            <a:custGeom>
              <a:rect b="b" l="l" r="r" t="t"/>
              <a:pathLst>
                <a:path extrusionOk="0" h="3972" w="2827">
                  <a:moveTo>
                    <a:pt x="2537" y="0"/>
                  </a:moveTo>
                  <a:cubicBezTo>
                    <a:pt x="2537" y="0"/>
                    <a:pt x="1240" y="435"/>
                    <a:pt x="617" y="1536"/>
                  </a:cubicBezTo>
                  <a:cubicBezTo>
                    <a:pt x="1" y="2637"/>
                    <a:pt x="290" y="3972"/>
                    <a:pt x="290" y="3972"/>
                  </a:cubicBezTo>
                  <a:cubicBezTo>
                    <a:pt x="290" y="3972"/>
                    <a:pt x="1587" y="3531"/>
                    <a:pt x="2210" y="2436"/>
                  </a:cubicBezTo>
                  <a:cubicBezTo>
                    <a:pt x="2827" y="1335"/>
                    <a:pt x="2537" y="0"/>
                    <a:pt x="2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8026935" y="2360725"/>
              <a:ext cx="99440" cy="160672"/>
            </a:xfrm>
            <a:custGeom>
              <a:rect b="b" l="l" r="r" t="t"/>
              <a:pathLst>
                <a:path extrusionOk="0" h="4243" w="2626">
                  <a:moveTo>
                    <a:pt x="473" y="1"/>
                  </a:moveTo>
                  <a:cubicBezTo>
                    <a:pt x="473" y="1"/>
                    <a:pt x="1" y="1285"/>
                    <a:pt x="467" y="2462"/>
                  </a:cubicBezTo>
                  <a:cubicBezTo>
                    <a:pt x="932" y="3632"/>
                    <a:pt x="2160" y="4243"/>
                    <a:pt x="2160" y="4243"/>
                  </a:cubicBezTo>
                  <a:cubicBezTo>
                    <a:pt x="2160" y="4243"/>
                    <a:pt x="2626" y="2959"/>
                    <a:pt x="2160" y="1788"/>
                  </a:cubicBezTo>
                  <a:cubicBezTo>
                    <a:pt x="1700" y="618"/>
                    <a:pt x="473" y="1"/>
                    <a:pt x="4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8385391" y="2493943"/>
              <a:ext cx="105878" cy="152568"/>
            </a:xfrm>
            <a:custGeom>
              <a:rect b="b" l="l" r="r" t="t"/>
              <a:pathLst>
                <a:path extrusionOk="0" h="4029" w="2796">
                  <a:moveTo>
                    <a:pt x="2474" y="1"/>
                  </a:moveTo>
                  <a:cubicBezTo>
                    <a:pt x="2474" y="1"/>
                    <a:pt x="1184" y="473"/>
                    <a:pt x="592" y="1587"/>
                  </a:cubicBezTo>
                  <a:cubicBezTo>
                    <a:pt x="1" y="2695"/>
                    <a:pt x="328" y="4029"/>
                    <a:pt x="328" y="4029"/>
                  </a:cubicBezTo>
                  <a:cubicBezTo>
                    <a:pt x="328" y="4029"/>
                    <a:pt x="1612" y="3557"/>
                    <a:pt x="2204" y="2443"/>
                  </a:cubicBezTo>
                  <a:cubicBezTo>
                    <a:pt x="2795" y="1329"/>
                    <a:pt x="2474" y="1"/>
                    <a:pt x="24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a:off x="7745237" y="2363111"/>
              <a:ext cx="71532" cy="115875"/>
            </a:xfrm>
            <a:custGeom>
              <a:rect b="b" l="l" r="r" t="t"/>
              <a:pathLst>
                <a:path extrusionOk="0" h="3060" w="1889">
                  <a:moveTo>
                    <a:pt x="334" y="1"/>
                  </a:moveTo>
                  <a:cubicBezTo>
                    <a:pt x="334" y="1"/>
                    <a:pt x="1" y="932"/>
                    <a:pt x="334" y="1776"/>
                  </a:cubicBezTo>
                  <a:cubicBezTo>
                    <a:pt x="674" y="2619"/>
                    <a:pt x="1555" y="3059"/>
                    <a:pt x="1555" y="3059"/>
                  </a:cubicBezTo>
                  <a:cubicBezTo>
                    <a:pt x="1555" y="3059"/>
                    <a:pt x="1889" y="2134"/>
                    <a:pt x="1555" y="1291"/>
                  </a:cubicBezTo>
                  <a:cubicBezTo>
                    <a:pt x="1222" y="441"/>
                    <a:pt x="334" y="1"/>
                    <a:pt x="3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a:off x="7716420" y="2591452"/>
              <a:ext cx="71759" cy="115837"/>
            </a:xfrm>
            <a:custGeom>
              <a:rect b="b" l="l" r="r" t="t"/>
              <a:pathLst>
                <a:path extrusionOk="0" h="3059" w="1895">
                  <a:moveTo>
                    <a:pt x="340" y="0"/>
                  </a:moveTo>
                  <a:cubicBezTo>
                    <a:pt x="340" y="0"/>
                    <a:pt x="0" y="925"/>
                    <a:pt x="334" y="1769"/>
                  </a:cubicBezTo>
                  <a:cubicBezTo>
                    <a:pt x="667" y="2618"/>
                    <a:pt x="1555" y="3059"/>
                    <a:pt x="1555" y="3059"/>
                  </a:cubicBezTo>
                  <a:cubicBezTo>
                    <a:pt x="1555" y="3059"/>
                    <a:pt x="1895" y="2127"/>
                    <a:pt x="1555" y="1284"/>
                  </a:cubicBezTo>
                  <a:cubicBezTo>
                    <a:pt x="1221" y="441"/>
                    <a:pt x="340" y="0"/>
                    <a:pt x="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a:off x="8260996" y="2814529"/>
              <a:ext cx="99667" cy="160634"/>
            </a:xfrm>
            <a:custGeom>
              <a:rect b="b" l="l" r="r" t="t"/>
              <a:pathLst>
                <a:path extrusionOk="0" h="4242" w="2632">
                  <a:moveTo>
                    <a:pt x="473" y="0"/>
                  </a:moveTo>
                  <a:cubicBezTo>
                    <a:pt x="473" y="0"/>
                    <a:pt x="0" y="1284"/>
                    <a:pt x="466" y="2455"/>
                  </a:cubicBezTo>
                  <a:cubicBezTo>
                    <a:pt x="932" y="3625"/>
                    <a:pt x="2159" y="4242"/>
                    <a:pt x="2159" y="4242"/>
                  </a:cubicBezTo>
                  <a:cubicBezTo>
                    <a:pt x="2159" y="4242"/>
                    <a:pt x="2631" y="2958"/>
                    <a:pt x="2166" y="1787"/>
                  </a:cubicBezTo>
                  <a:cubicBezTo>
                    <a:pt x="1700" y="611"/>
                    <a:pt x="473" y="0"/>
                    <a:pt x="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p:nvPr/>
          </p:nvSpPr>
          <p:spPr>
            <a:xfrm>
              <a:off x="6756662" y="2687711"/>
              <a:ext cx="139920" cy="200736"/>
            </a:xfrm>
            <a:custGeom>
              <a:rect b="b" l="l" r="r" t="t"/>
              <a:pathLst>
                <a:path extrusionOk="0" h="5301" w="3695">
                  <a:moveTo>
                    <a:pt x="416" y="1"/>
                  </a:moveTo>
                  <a:cubicBezTo>
                    <a:pt x="416" y="1"/>
                    <a:pt x="0" y="1763"/>
                    <a:pt x="787" y="3223"/>
                  </a:cubicBezTo>
                  <a:cubicBezTo>
                    <a:pt x="1580" y="4690"/>
                    <a:pt x="3279" y="5300"/>
                    <a:pt x="3279" y="5300"/>
                  </a:cubicBezTo>
                  <a:cubicBezTo>
                    <a:pt x="3279" y="5300"/>
                    <a:pt x="3695" y="3538"/>
                    <a:pt x="2908" y="2078"/>
                  </a:cubicBezTo>
                  <a:cubicBezTo>
                    <a:pt x="2115" y="611"/>
                    <a:pt x="416" y="1"/>
                    <a:pt x="4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
            <p:cNvSpPr/>
            <p:nvPr/>
          </p:nvSpPr>
          <p:spPr>
            <a:xfrm>
              <a:off x="6629616" y="3170104"/>
              <a:ext cx="140185" cy="200698"/>
            </a:xfrm>
            <a:custGeom>
              <a:rect b="b" l="l" r="r" t="t"/>
              <a:pathLst>
                <a:path extrusionOk="0" h="5300" w="3702">
                  <a:moveTo>
                    <a:pt x="422" y="0"/>
                  </a:moveTo>
                  <a:lnTo>
                    <a:pt x="422" y="0"/>
                  </a:lnTo>
                  <a:cubicBezTo>
                    <a:pt x="422" y="0"/>
                    <a:pt x="1" y="1756"/>
                    <a:pt x="794" y="3223"/>
                  </a:cubicBezTo>
                  <a:cubicBezTo>
                    <a:pt x="1580" y="4683"/>
                    <a:pt x="3286" y="5300"/>
                    <a:pt x="3286" y="5300"/>
                  </a:cubicBezTo>
                  <a:cubicBezTo>
                    <a:pt x="3286" y="5300"/>
                    <a:pt x="3701" y="3537"/>
                    <a:pt x="2908" y="2071"/>
                  </a:cubicBezTo>
                  <a:cubicBezTo>
                    <a:pt x="2122" y="611"/>
                    <a:pt x="422" y="0"/>
                    <a:pt x="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p:nvPr/>
          </p:nvSpPr>
          <p:spPr>
            <a:xfrm>
              <a:off x="7388220" y="3287115"/>
              <a:ext cx="141624" cy="198577"/>
            </a:xfrm>
            <a:custGeom>
              <a:rect b="b" l="l" r="r" t="t"/>
              <a:pathLst>
                <a:path extrusionOk="0" h="5244" w="3740">
                  <a:moveTo>
                    <a:pt x="3355" y="1"/>
                  </a:moveTo>
                  <a:cubicBezTo>
                    <a:pt x="3355" y="1"/>
                    <a:pt x="1643" y="580"/>
                    <a:pt x="819" y="2027"/>
                  </a:cubicBezTo>
                  <a:cubicBezTo>
                    <a:pt x="1" y="3475"/>
                    <a:pt x="385" y="5243"/>
                    <a:pt x="385" y="5243"/>
                  </a:cubicBezTo>
                  <a:cubicBezTo>
                    <a:pt x="385" y="5243"/>
                    <a:pt x="2097" y="4664"/>
                    <a:pt x="2921" y="3217"/>
                  </a:cubicBezTo>
                  <a:cubicBezTo>
                    <a:pt x="3739" y="1769"/>
                    <a:pt x="3355" y="1"/>
                    <a:pt x="3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
            <p:cNvSpPr/>
            <p:nvPr/>
          </p:nvSpPr>
          <p:spPr>
            <a:xfrm>
              <a:off x="6508060" y="2882577"/>
              <a:ext cx="3008724" cy="1014849"/>
            </a:xfrm>
            <a:custGeom>
              <a:rect b="b" l="l" r="r" t="t"/>
              <a:pathLst>
                <a:path extrusionOk="0" h="26800" w="79454">
                  <a:moveTo>
                    <a:pt x="10124" y="1"/>
                  </a:moveTo>
                  <a:cubicBezTo>
                    <a:pt x="8890" y="1"/>
                    <a:pt x="7724" y="365"/>
                    <a:pt x="6886" y="1274"/>
                  </a:cubicBezTo>
                  <a:cubicBezTo>
                    <a:pt x="7548" y="847"/>
                    <a:pt x="8300" y="665"/>
                    <a:pt x="9074" y="665"/>
                  </a:cubicBezTo>
                  <a:cubicBezTo>
                    <a:pt x="10354" y="665"/>
                    <a:pt x="11693" y="1163"/>
                    <a:pt x="12783" y="1872"/>
                  </a:cubicBezTo>
                  <a:cubicBezTo>
                    <a:pt x="14533" y="3011"/>
                    <a:pt x="15937" y="4635"/>
                    <a:pt x="17699" y="5756"/>
                  </a:cubicBezTo>
                  <a:cubicBezTo>
                    <a:pt x="18764" y="6432"/>
                    <a:pt x="20065" y="6898"/>
                    <a:pt x="21308" y="6898"/>
                  </a:cubicBezTo>
                  <a:cubicBezTo>
                    <a:pt x="21939" y="6898"/>
                    <a:pt x="22556" y="6778"/>
                    <a:pt x="23118" y="6504"/>
                  </a:cubicBezTo>
                  <a:lnTo>
                    <a:pt x="23118" y="6504"/>
                  </a:lnTo>
                  <a:cubicBezTo>
                    <a:pt x="20405" y="8082"/>
                    <a:pt x="17445" y="9626"/>
                    <a:pt x="14412" y="9626"/>
                  </a:cubicBezTo>
                  <a:cubicBezTo>
                    <a:pt x="13859" y="9626"/>
                    <a:pt x="13303" y="9575"/>
                    <a:pt x="12746" y="9463"/>
                  </a:cubicBezTo>
                  <a:cubicBezTo>
                    <a:pt x="10436" y="9003"/>
                    <a:pt x="8447" y="7543"/>
                    <a:pt x="6194" y="6851"/>
                  </a:cubicBezTo>
                  <a:cubicBezTo>
                    <a:pt x="5647" y="6684"/>
                    <a:pt x="5053" y="6600"/>
                    <a:pt x="4454" y="6600"/>
                  </a:cubicBezTo>
                  <a:cubicBezTo>
                    <a:pt x="2592" y="6600"/>
                    <a:pt x="682" y="7410"/>
                    <a:pt x="1" y="9053"/>
                  </a:cubicBezTo>
                  <a:cubicBezTo>
                    <a:pt x="872" y="8391"/>
                    <a:pt x="1910" y="8122"/>
                    <a:pt x="2992" y="8122"/>
                  </a:cubicBezTo>
                  <a:cubicBezTo>
                    <a:pt x="4427" y="8122"/>
                    <a:pt x="5939" y="8595"/>
                    <a:pt x="7239" y="9249"/>
                  </a:cubicBezTo>
                  <a:cubicBezTo>
                    <a:pt x="9511" y="10388"/>
                    <a:pt x="11619" y="12018"/>
                    <a:pt x="14124" y="12452"/>
                  </a:cubicBezTo>
                  <a:cubicBezTo>
                    <a:pt x="14610" y="12536"/>
                    <a:pt x="15096" y="12573"/>
                    <a:pt x="15583" y="12573"/>
                  </a:cubicBezTo>
                  <a:cubicBezTo>
                    <a:pt x="18988" y="12573"/>
                    <a:pt x="22407" y="10766"/>
                    <a:pt x="25789" y="10766"/>
                  </a:cubicBezTo>
                  <a:cubicBezTo>
                    <a:pt x="26393" y="10766"/>
                    <a:pt x="26997" y="10824"/>
                    <a:pt x="27599" y="10960"/>
                  </a:cubicBezTo>
                  <a:cubicBezTo>
                    <a:pt x="30935" y="11709"/>
                    <a:pt x="33270" y="14667"/>
                    <a:pt x="35089" y="17569"/>
                  </a:cubicBezTo>
                  <a:cubicBezTo>
                    <a:pt x="36907" y="20464"/>
                    <a:pt x="38626" y="23642"/>
                    <a:pt x="41571" y="25392"/>
                  </a:cubicBezTo>
                  <a:cubicBezTo>
                    <a:pt x="43243" y="26388"/>
                    <a:pt x="45101" y="26800"/>
                    <a:pt x="47013" y="26800"/>
                  </a:cubicBezTo>
                  <a:cubicBezTo>
                    <a:pt x="50161" y="26800"/>
                    <a:pt x="53457" y="25684"/>
                    <a:pt x="56311" y="24228"/>
                  </a:cubicBezTo>
                  <a:cubicBezTo>
                    <a:pt x="60899" y="21886"/>
                    <a:pt x="65211" y="18689"/>
                    <a:pt x="70283" y="17821"/>
                  </a:cubicBezTo>
                  <a:cubicBezTo>
                    <a:pt x="71179" y="17670"/>
                    <a:pt x="72081" y="17595"/>
                    <a:pt x="72980" y="17595"/>
                  </a:cubicBezTo>
                  <a:cubicBezTo>
                    <a:pt x="75199" y="17595"/>
                    <a:pt x="77402" y="18050"/>
                    <a:pt x="79453" y="18941"/>
                  </a:cubicBezTo>
                  <a:lnTo>
                    <a:pt x="78616" y="8191"/>
                  </a:lnTo>
                  <a:cubicBezTo>
                    <a:pt x="77657" y="7932"/>
                    <a:pt x="76682" y="7815"/>
                    <a:pt x="75704" y="7815"/>
                  </a:cubicBezTo>
                  <a:cubicBezTo>
                    <a:pt x="72597" y="7815"/>
                    <a:pt x="69463" y="8997"/>
                    <a:pt x="66715" y="10558"/>
                  </a:cubicBezTo>
                  <a:cubicBezTo>
                    <a:pt x="63102" y="12609"/>
                    <a:pt x="59886" y="15309"/>
                    <a:pt x="56179" y="17185"/>
                  </a:cubicBezTo>
                  <a:cubicBezTo>
                    <a:pt x="53791" y="18389"/>
                    <a:pt x="51085" y="19222"/>
                    <a:pt x="48442" y="19222"/>
                  </a:cubicBezTo>
                  <a:cubicBezTo>
                    <a:pt x="46982" y="19222"/>
                    <a:pt x="45541" y="18968"/>
                    <a:pt x="44183" y="18381"/>
                  </a:cubicBezTo>
                  <a:cubicBezTo>
                    <a:pt x="40822" y="16921"/>
                    <a:pt x="38600" y="13723"/>
                    <a:pt x="36360" y="10822"/>
                  </a:cubicBezTo>
                  <a:cubicBezTo>
                    <a:pt x="34119" y="7914"/>
                    <a:pt x="31369" y="4969"/>
                    <a:pt x="27737" y="4440"/>
                  </a:cubicBezTo>
                  <a:cubicBezTo>
                    <a:pt x="27260" y="4371"/>
                    <a:pt x="26780" y="4346"/>
                    <a:pt x="26298" y="4346"/>
                  </a:cubicBezTo>
                  <a:cubicBezTo>
                    <a:pt x="25012" y="4346"/>
                    <a:pt x="23716" y="4525"/>
                    <a:pt x="22435" y="4525"/>
                  </a:cubicBezTo>
                  <a:cubicBezTo>
                    <a:pt x="21836" y="4525"/>
                    <a:pt x="21240" y="4486"/>
                    <a:pt x="20651" y="4371"/>
                  </a:cubicBezTo>
                  <a:cubicBezTo>
                    <a:pt x="18171" y="3886"/>
                    <a:pt x="16163" y="2137"/>
                    <a:pt x="13916" y="985"/>
                  </a:cubicBezTo>
                  <a:cubicBezTo>
                    <a:pt x="12773" y="397"/>
                    <a:pt x="11411" y="1"/>
                    <a:pt x="101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a:off x="7644660" y="2398858"/>
              <a:ext cx="1881409" cy="501063"/>
            </a:xfrm>
            <a:custGeom>
              <a:rect b="b" l="l" r="r" t="t"/>
              <a:pathLst>
                <a:path extrusionOk="0" h="13232" w="49684">
                  <a:moveTo>
                    <a:pt x="7906" y="1"/>
                  </a:moveTo>
                  <a:cubicBezTo>
                    <a:pt x="7623" y="794"/>
                    <a:pt x="7685" y="1492"/>
                    <a:pt x="7950" y="2078"/>
                  </a:cubicBezTo>
                  <a:cubicBezTo>
                    <a:pt x="7396" y="1826"/>
                    <a:pt x="6792" y="1694"/>
                    <a:pt x="6175" y="1687"/>
                  </a:cubicBezTo>
                  <a:cubicBezTo>
                    <a:pt x="6123" y="1686"/>
                    <a:pt x="6072" y="1686"/>
                    <a:pt x="6020" y="1686"/>
                  </a:cubicBezTo>
                  <a:cubicBezTo>
                    <a:pt x="5027" y="1686"/>
                    <a:pt x="4040" y="1906"/>
                    <a:pt x="3047" y="1996"/>
                  </a:cubicBezTo>
                  <a:cubicBezTo>
                    <a:pt x="2803" y="2018"/>
                    <a:pt x="2556" y="2031"/>
                    <a:pt x="2309" y="2031"/>
                  </a:cubicBezTo>
                  <a:cubicBezTo>
                    <a:pt x="1495" y="2031"/>
                    <a:pt x="681" y="1889"/>
                    <a:pt x="1" y="1455"/>
                  </a:cubicBezTo>
                  <a:lnTo>
                    <a:pt x="1" y="1455"/>
                  </a:lnTo>
                  <a:cubicBezTo>
                    <a:pt x="604" y="2163"/>
                    <a:pt x="1581" y="2387"/>
                    <a:pt x="2523" y="2387"/>
                  </a:cubicBezTo>
                  <a:cubicBezTo>
                    <a:pt x="2661" y="2387"/>
                    <a:pt x="2798" y="2382"/>
                    <a:pt x="2934" y="2373"/>
                  </a:cubicBezTo>
                  <a:cubicBezTo>
                    <a:pt x="3749" y="2320"/>
                    <a:pt x="4564" y="2156"/>
                    <a:pt x="5374" y="2156"/>
                  </a:cubicBezTo>
                  <a:cubicBezTo>
                    <a:pt x="5621" y="2156"/>
                    <a:pt x="5867" y="2172"/>
                    <a:pt x="6112" y="2210"/>
                  </a:cubicBezTo>
                  <a:cubicBezTo>
                    <a:pt x="6974" y="2342"/>
                    <a:pt x="7805" y="2751"/>
                    <a:pt x="8642" y="3022"/>
                  </a:cubicBezTo>
                  <a:cubicBezTo>
                    <a:pt x="9095" y="3437"/>
                    <a:pt x="9637" y="3758"/>
                    <a:pt x="10222" y="3953"/>
                  </a:cubicBezTo>
                  <a:cubicBezTo>
                    <a:pt x="10732" y="4132"/>
                    <a:pt x="11264" y="4190"/>
                    <a:pt x="11806" y="4190"/>
                  </a:cubicBezTo>
                  <a:cubicBezTo>
                    <a:pt x="12792" y="4190"/>
                    <a:pt x="13810" y="3999"/>
                    <a:pt x="14787" y="3999"/>
                  </a:cubicBezTo>
                  <a:cubicBezTo>
                    <a:pt x="15431" y="3999"/>
                    <a:pt x="16056" y="4082"/>
                    <a:pt x="16642" y="4356"/>
                  </a:cubicBezTo>
                  <a:cubicBezTo>
                    <a:pt x="17328" y="4677"/>
                    <a:pt x="17875" y="5231"/>
                    <a:pt x="18391" y="5791"/>
                  </a:cubicBezTo>
                  <a:cubicBezTo>
                    <a:pt x="18907" y="6351"/>
                    <a:pt x="19411" y="6936"/>
                    <a:pt x="20046" y="7352"/>
                  </a:cubicBezTo>
                  <a:cubicBezTo>
                    <a:pt x="20430" y="7604"/>
                    <a:pt x="20871" y="7761"/>
                    <a:pt x="21324" y="7818"/>
                  </a:cubicBezTo>
                  <a:cubicBezTo>
                    <a:pt x="19549" y="8629"/>
                    <a:pt x="17982" y="9976"/>
                    <a:pt x="16056" y="10297"/>
                  </a:cubicBezTo>
                  <a:cubicBezTo>
                    <a:pt x="15743" y="10351"/>
                    <a:pt x="15430" y="10375"/>
                    <a:pt x="15116" y="10375"/>
                  </a:cubicBezTo>
                  <a:cubicBezTo>
                    <a:pt x="13727" y="10375"/>
                    <a:pt x="12339" y="9898"/>
                    <a:pt x="11040" y="9353"/>
                  </a:cubicBezTo>
                  <a:cubicBezTo>
                    <a:pt x="9454" y="8692"/>
                    <a:pt x="7868" y="7912"/>
                    <a:pt x="6150" y="7742"/>
                  </a:cubicBezTo>
                  <a:cubicBezTo>
                    <a:pt x="5880" y="7715"/>
                    <a:pt x="5609" y="7701"/>
                    <a:pt x="5340" y="7701"/>
                  </a:cubicBezTo>
                  <a:cubicBezTo>
                    <a:pt x="3900" y="7701"/>
                    <a:pt x="2523" y="8123"/>
                    <a:pt x="1807" y="9385"/>
                  </a:cubicBezTo>
                  <a:cubicBezTo>
                    <a:pt x="2565" y="8644"/>
                    <a:pt x="3623" y="8331"/>
                    <a:pt x="4699" y="8331"/>
                  </a:cubicBezTo>
                  <a:cubicBezTo>
                    <a:pt x="5232" y="8331"/>
                    <a:pt x="5769" y="8408"/>
                    <a:pt x="6276" y="8548"/>
                  </a:cubicBezTo>
                  <a:cubicBezTo>
                    <a:pt x="7805" y="8969"/>
                    <a:pt x="9152" y="9863"/>
                    <a:pt x="10530" y="10643"/>
                  </a:cubicBezTo>
                  <a:cubicBezTo>
                    <a:pt x="11856" y="11390"/>
                    <a:pt x="13302" y="12051"/>
                    <a:pt x="14814" y="12051"/>
                  </a:cubicBezTo>
                  <a:cubicBezTo>
                    <a:pt x="14882" y="12051"/>
                    <a:pt x="14950" y="12050"/>
                    <a:pt x="15018" y="12047"/>
                  </a:cubicBezTo>
                  <a:cubicBezTo>
                    <a:pt x="17397" y="11953"/>
                    <a:pt x="19367" y="10222"/>
                    <a:pt x="21632" y="9498"/>
                  </a:cubicBezTo>
                  <a:cubicBezTo>
                    <a:pt x="22530" y="9212"/>
                    <a:pt x="23451" y="9090"/>
                    <a:pt x="24379" y="9090"/>
                  </a:cubicBezTo>
                  <a:cubicBezTo>
                    <a:pt x="26537" y="9090"/>
                    <a:pt x="28735" y="9749"/>
                    <a:pt x="30777" y="10536"/>
                  </a:cubicBezTo>
                  <a:cubicBezTo>
                    <a:pt x="33698" y="11657"/>
                    <a:pt x="36599" y="13067"/>
                    <a:pt x="39721" y="13218"/>
                  </a:cubicBezTo>
                  <a:cubicBezTo>
                    <a:pt x="39903" y="13227"/>
                    <a:pt x="40086" y="13231"/>
                    <a:pt x="40268" y="13231"/>
                  </a:cubicBezTo>
                  <a:cubicBezTo>
                    <a:pt x="43931" y="13231"/>
                    <a:pt x="47561" y="11382"/>
                    <a:pt x="49684" y="8390"/>
                  </a:cubicBezTo>
                  <a:lnTo>
                    <a:pt x="44598" y="7050"/>
                  </a:lnTo>
                  <a:cubicBezTo>
                    <a:pt x="43473" y="9266"/>
                    <a:pt x="40833" y="10301"/>
                    <a:pt x="38322" y="10301"/>
                  </a:cubicBezTo>
                  <a:cubicBezTo>
                    <a:pt x="38109" y="10301"/>
                    <a:pt x="37898" y="10293"/>
                    <a:pt x="37688" y="10278"/>
                  </a:cubicBezTo>
                  <a:cubicBezTo>
                    <a:pt x="34994" y="10090"/>
                    <a:pt x="32483" y="8957"/>
                    <a:pt x="29928" y="8094"/>
                  </a:cubicBezTo>
                  <a:cubicBezTo>
                    <a:pt x="28310" y="7547"/>
                    <a:pt x="26586" y="7113"/>
                    <a:pt x="24893" y="7094"/>
                  </a:cubicBezTo>
                  <a:cubicBezTo>
                    <a:pt x="24786" y="7006"/>
                    <a:pt x="24679" y="6930"/>
                    <a:pt x="24559" y="6867"/>
                  </a:cubicBezTo>
                  <a:cubicBezTo>
                    <a:pt x="24056" y="6609"/>
                    <a:pt x="23464" y="6565"/>
                    <a:pt x="22898" y="6553"/>
                  </a:cubicBezTo>
                  <a:cubicBezTo>
                    <a:pt x="22325" y="6546"/>
                    <a:pt x="21746" y="6553"/>
                    <a:pt x="21205" y="6395"/>
                  </a:cubicBezTo>
                  <a:cubicBezTo>
                    <a:pt x="19373" y="5848"/>
                    <a:pt x="18561" y="3607"/>
                    <a:pt x="16830" y="2795"/>
                  </a:cubicBezTo>
                  <a:cubicBezTo>
                    <a:pt x="16270" y="2533"/>
                    <a:pt x="15652" y="2440"/>
                    <a:pt x="15031" y="2440"/>
                  </a:cubicBezTo>
                  <a:cubicBezTo>
                    <a:pt x="14759" y="2440"/>
                    <a:pt x="14487" y="2458"/>
                    <a:pt x="14218" y="2487"/>
                  </a:cubicBezTo>
                  <a:cubicBezTo>
                    <a:pt x="13337" y="2581"/>
                    <a:pt x="12462" y="2783"/>
                    <a:pt x="11575" y="2833"/>
                  </a:cubicBezTo>
                  <a:cubicBezTo>
                    <a:pt x="11454" y="2840"/>
                    <a:pt x="11332" y="2844"/>
                    <a:pt x="11210" y="2844"/>
                  </a:cubicBezTo>
                  <a:cubicBezTo>
                    <a:pt x="10442" y="2844"/>
                    <a:pt x="9660" y="2697"/>
                    <a:pt x="9020" y="2279"/>
                  </a:cubicBezTo>
                  <a:cubicBezTo>
                    <a:pt x="8277" y="1794"/>
                    <a:pt x="7698" y="863"/>
                    <a:pt x="7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5" name="Google Shape;295;p18"/>
          <p:cNvPicPr preferRelativeResize="0"/>
          <p:nvPr/>
        </p:nvPicPr>
        <p:blipFill>
          <a:blip r:embed="rId2">
            <a:alphaModFix/>
          </a:blip>
          <a:stretch>
            <a:fillRect/>
          </a:stretch>
        </p:blipFill>
        <p:spPr>
          <a:xfrm>
            <a:off x="-780325" y="2548675"/>
            <a:ext cx="10412851" cy="3038126"/>
          </a:xfrm>
          <a:prstGeom prst="rect">
            <a:avLst/>
          </a:prstGeom>
          <a:noFill/>
          <a:ln>
            <a:noFill/>
          </a:ln>
        </p:spPr>
      </p:pic>
      <p:grpSp>
        <p:nvGrpSpPr>
          <p:cNvPr id="296" name="Google Shape;296;p18"/>
          <p:cNvGrpSpPr/>
          <p:nvPr/>
        </p:nvGrpSpPr>
        <p:grpSpPr>
          <a:xfrm>
            <a:off x="1260317" y="-1306025"/>
            <a:ext cx="984914" cy="3691068"/>
            <a:chOff x="914125" y="1587700"/>
            <a:chExt cx="752188" cy="2818900"/>
          </a:xfrm>
        </p:grpSpPr>
        <p:sp>
          <p:nvSpPr>
            <p:cNvPr id="297" name="Google Shape;297;p18"/>
            <p:cNvSpPr/>
            <p:nvPr/>
          </p:nvSpPr>
          <p:spPr>
            <a:xfrm>
              <a:off x="914213" y="3168725"/>
              <a:ext cx="752100" cy="752100"/>
            </a:xfrm>
            <a:prstGeom prst="ellipse">
              <a:avLst/>
            </a:prstGeom>
            <a:gradFill>
              <a:gsLst>
                <a:gs pos="0">
                  <a:srgbClr val="FFFCE9"/>
                </a:gs>
                <a:gs pos="100000">
                  <a:srgbClr val="FABD8A"/>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8"/>
            <p:cNvSpPr/>
            <p:nvPr/>
          </p:nvSpPr>
          <p:spPr>
            <a:xfrm>
              <a:off x="1206403" y="3905392"/>
              <a:ext cx="167713" cy="40283"/>
            </a:xfrm>
            <a:custGeom>
              <a:rect b="b" l="l" r="r" t="t"/>
              <a:pathLst>
                <a:path extrusionOk="0" h="2815" w="11720">
                  <a:moveTo>
                    <a:pt x="0" y="1"/>
                  </a:moveTo>
                  <a:lnTo>
                    <a:pt x="0" y="2814"/>
                  </a:lnTo>
                  <a:lnTo>
                    <a:pt x="11719" y="2814"/>
                  </a:lnTo>
                  <a:lnTo>
                    <a:pt x="117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1206876" y="3121618"/>
              <a:ext cx="166525" cy="53777"/>
            </a:xfrm>
            <a:custGeom>
              <a:rect b="b" l="l" r="r" t="t"/>
              <a:pathLst>
                <a:path extrusionOk="0" h="3758" w="11637">
                  <a:moveTo>
                    <a:pt x="0" y="0"/>
                  </a:moveTo>
                  <a:lnTo>
                    <a:pt x="0" y="3758"/>
                  </a:lnTo>
                  <a:lnTo>
                    <a:pt x="11637" y="3758"/>
                  </a:lnTo>
                  <a:lnTo>
                    <a:pt x="116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a:off x="1285036" y="1587700"/>
              <a:ext cx="10203" cy="2596721"/>
            </a:xfrm>
            <a:custGeom>
              <a:rect b="b" l="l" r="r" t="t"/>
              <a:pathLst>
                <a:path extrusionOk="0" h="181462" w="713">
                  <a:moveTo>
                    <a:pt x="1" y="1"/>
                  </a:moveTo>
                  <a:lnTo>
                    <a:pt x="1" y="181462"/>
                  </a:lnTo>
                  <a:lnTo>
                    <a:pt x="712" y="181462"/>
                  </a:lnTo>
                  <a:lnTo>
                    <a:pt x="712"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a:off x="914125" y="3165908"/>
              <a:ext cx="752033" cy="757743"/>
            </a:xfrm>
            <a:custGeom>
              <a:rect b="b" l="l" r="r" t="t"/>
              <a:pathLst>
                <a:path extrusionOk="0" h="52952" w="52553">
                  <a:moveTo>
                    <a:pt x="26285" y="696"/>
                  </a:moveTo>
                  <a:cubicBezTo>
                    <a:pt x="40387" y="696"/>
                    <a:pt x="51858" y="12266"/>
                    <a:pt x="51858" y="26468"/>
                  </a:cubicBezTo>
                  <a:cubicBezTo>
                    <a:pt x="51858" y="40686"/>
                    <a:pt x="40371" y="52239"/>
                    <a:pt x="26285" y="52239"/>
                  </a:cubicBezTo>
                  <a:cubicBezTo>
                    <a:pt x="12182" y="52239"/>
                    <a:pt x="695" y="40686"/>
                    <a:pt x="695" y="26468"/>
                  </a:cubicBezTo>
                  <a:cubicBezTo>
                    <a:pt x="695" y="12266"/>
                    <a:pt x="12182" y="696"/>
                    <a:pt x="26285" y="696"/>
                  </a:cubicBezTo>
                  <a:close/>
                  <a:moveTo>
                    <a:pt x="26285" y="1"/>
                  </a:moveTo>
                  <a:cubicBezTo>
                    <a:pt x="11802" y="1"/>
                    <a:pt x="0" y="11885"/>
                    <a:pt x="0" y="26468"/>
                  </a:cubicBezTo>
                  <a:cubicBezTo>
                    <a:pt x="0" y="41067"/>
                    <a:pt x="11802" y="52951"/>
                    <a:pt x="26285" y="52951"/>
                  </a:cubicBezTo>
                  <a:cubicBezTo>
                    <a:pt x="40768" y="52951"/>
                    <a:pt x="52553" y="41067"/>
                    <a:pt x="52553" y="26468"/>
                  </a:cubicBezTo>
                  <a:cubicBezTo>
                    <a:pt x="52553" y="11869"/>
                    <a:pt x="40768" y="1"/>
                    <a:pt x="262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1012176" y="3165908"/>
              <a:ext cx="555929" cy="757743"/>
            </a:xfrm>
            <a:custGeom>
              <a:rect b="b" l="l" r="r" t="t"/>
              <a:pathLst>
                <a:path extrusionOk="0" h="52952" w="38849">
                  <a:moveTo>
                    <a:pt x="19433" y="696"/>
                  </a:moveTo>
                  <a:cubicBezTo>
                    <a:pt x="29745" y="696"/>
                    <a:pt x="38137" y="12266"/>
                    <a:pt x="38137" y="26468"/>
                  </a:cubicBezTo>
                  <a:cubicBezTo>
                    <a:pt x="38137" y="40686"/>
                    <a:pt x="29745" y="52239"/>
                    <a:pt x="19433" y="52239"/>
                  </a:cubicBezTo>
                  <a:cubicBezTo>
                    <a:pt x="9104" y="52239"/>
                    <a:pt x="712" y="40686"/>
                    <a:pt x="712" y="26468"/>
                  </a:cubicBezTo>
                  <a:cubicBezTo>
                    <a:pt x="712" y="12266"/>
                    <a:pt x="9104" y="696"/>
                    <a:pt x="19433" y="696"/>
                  </a:cubicBezTo>
                  <a:close/>
                  <a:moveTo>
                    <a:pt x="19433" y="1"/>
                  </a:moveTo>
                  <a:cubicBezTo>
                    <a:pt x="8724" y="1"/>
                    <a:pt x="1" y="11869"/>
                    <a:pt x="1" y="26468"/>
                  </a:cubicBezTo>
                  <a:cubicBezTo>
                    <a:pt x="1" y="41067"/>
                    <a:pt x="8724" y="52951"/>
                    <a:pt x="19433" y="52951"/>
                  </a:cubicBezTo>
                  <a:cubicBezTo>
                    <a:pt x="30142" y="52951"/>
                    <a:pt x="38848" y="41067"/>
                    <a:pt x="38848" y="26468"/>
                  </a:cubicBezTo>
                  <a:cubicBezTo>
                    <a:pt x="38848" y="11869"/>
                    <a:pt x="30125" y="1"/>
                    <a:pt x="194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a:off x="1113318" y="3165908"/>
              <a:ext cx="353643" cy="757743"/>
            </a:xfrm>
            <a:custGeom>
              <a:rect b="b" l="l" r="r" t="t"/>
              <a:pathLst>
                <a:path extrusionOk="0" h="52952" w="24713">
                  <a:moveTo>
                    <a:pt x="12365" y="696"/>
                  </a:moveTo>
                  <a:cubicBezTo>
                    <a:pt x="18787" y="696"/>
                    <a:pt x="24017" y="12266"/>
                    <a:pt x="24017" y="26468"/>
                  </a:cubicBezTo>
                  <a:cubicBezTo>
                    <a:pt x="24017" y="40686"/>
                    <a:pt x="18770" y="52239"/>
                    <a:pt x="12365" y="52239"/>
                  </a:cubicBezTo>
                  <a:cubicBezTo>
                    <a:pt x="5943" y="52239"/>
                    <a:pt x="712" y="40686"/>
                    <a:pt x="712" y="26468"/>
                  </a:cubicBezTo>
                  <a:cubicBezTo>
                    <a:pt x="712" y="12266"/>
                    <a:pt x="5943" y="696"/>
                    <a:pt x="12365" y="696"/>
                  </a:cubicBezTo>
                  <a:close/>
                  <a:moveTo>
                    <a:pt x="12365" y="1"/>
                  </a:moveTo>
                  <a:cubicBezTo>
                    <a:pt x="5545" y="1"/>
                    <a:pt x="0" y="11869"/>
                    <a:pt x="0" y="26468"/>
                  </a:cubicBezTo>
                  <a:cubicBezTo>
                    <a:pt x="0" y="41067"/>
                    <a:pt x="5545" y="52951"/>
                    <a:pt x="12365" y="52951"/>
                  </a:cubicBezTo>
                  <a:cubicBezTo>
                    <a:pt x="19168" y="52951"/>
                    <a:pt x="24713" y="41067"/>
                    <a:pt x="24713" y="26468"/>
                  </a:cubicBezTo>
                  <a:cubicBezTo>
                    <a:pt x="24713" y="11869"/>
                    <a:pt x="19168" y="1"/>
                    <a:pt x="123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a:off x="1220141" y="3165908"/>
              <a:ext cx="139995" cy="757743"/>
            </a:xfrm>
            <a:custGeom>
              <a:rect b="b" l="l" r="r" t="t"/>
              <a:pathLst>
                <a:path extrusionOk="0" h="52952" w="9783">
                  <a:moveTo>
                    <a:pt x="4900" y="696"/>
                  </a:moveTo>
                  <a:cubicBezTo>
                    <a:pt x="6869" y="696"/>
                    <a:pt x="9087" y="11289"/>
                    <a:pt x="9087" y="26468"/>
                  </a:cubicBezTo>
                  <a:cubicBezTo>
                    <a:pt x="9087" y="41662"/>
                    <a:pt x="6869" y="52239"/>
                    <a:pt x="4900" y="52239"/>
                  </a:cubicBezTo>
                  <a:cubicBezTo>
                    <a:pt x="2913" y="52239"/>
                    <a:pt x="696" y="41662"/>
                    <a:pt x="696" y="26468"/>
                  </a:cubicBezTo>
                  <a:cubicBezTo>
                    <a:pt x="696" y="11289"/>
                    <a:pt x="2913" y="696"/>
                    <a:pt x="4900" y="696"/>
                  </a:cubicBezTo>
                  <a:close/>
                  <a:moveTo>
                    <a:pt x="4900" y="1"/>
                  </a:moveTo>
                  <a:cubicBezTo>
                    <a:pt x="1722" y="1"/>
                    <a:pt x="0" y="13640"/>
                    <a:pt x="0" y="26468"/>
                  </a:cubicBezTo>
                  <a:cubicBezTo>
                    <a:pt x="0" y="39312"/>
                    <a:pt x="1722" y="52951"/>
                    <a:pt x="4900" y="52951"/>
                  </a:cubicBezTo>
                  <a:cubicBezTo>
                    <a:pt x="8078" y="52951"/>
                    <a:pt x="9783" y="39312"/>
                    <a:pt x="9783" y="26468"/>
                  </a:cubicBezTo>
                  <a:cubicBezTo>
                    <a:pt x="9783" y="13640"/>
                    <a:pt x="8061" y="1"/>
                    <a:pt x="4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1257332" y="4137758"/>
              <a:ext cx="65611" cy="163206"/>
            </a:xfrm>
            <a:custGeom>
              <a:rect b="b" l="l" r="r" t="t"/>
              <a:pathLst>
                <a:path extrusionOk="0" h="11405" w="4585">
                  <a:moveTo>
                    <a:pt x="2301" y="0"/>
                  </a:moveTo>
                  <a:cubicBezTo>
                    <a:pt x="1026" y="0"/>
                    <a:pt x="0" y="1026"/>
                    <a:pt x="0" y="2284"/>
                  </a:cubicBezTo>
                  <a:lnTo>
                    <a:pt x="0" y="11405"/>
                  </a:lnTo>
                  <a:lnTo>
                    <a:pt x="4585" y="11405"/>
                  </a:lnTo>
                  <a:lnTo>
                    <a:pt x="4585" y="2284"/>
                  </a:lnTo>
                  <a:cubicBezTo>
                    <a:pt x="4585" y="1026"/>
                    <a:pt x="3559" y="0"/>
                    <a:pt x="23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1257332" y="4274662"/>
              <a:ext cx="9488" cy="131938"/>
            </a:xfrm>
            <a:custGeom>
              <a:rect b="b" l="l" r="r" t="t"/>
              <a:pathLst>
                <a:path extrusionOk="0" h="9220" w="663">
                  <a:moveTo>
                    <a:pt x="0" y="0"/>
                  </a:moveTo>
                  <a:lnTo>
                    <a:pt x="0" y="9220"/>
                  </a:lnTo>
                  <a:lnTo>
                    <a:pt x="662" y="9220"/>
                  </a:lnTo>
                  <a:lnTo>
                    <a:pt x="6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a:off x="1276035" y="4274662"/>
              <a:ext cx="9488" cy="131938"/>
            </a:xfrm>
            <a:custGeom>
              <a:rect b="b" l="l" r="r" t="t"/>
              <a:pathLst>
                <a:path extrusionOk="0" h="9220" w="663">
                  <a:moveTo>
                    <a:pt x="1" y="0"/>
                  </a:moveTo>
                  <a:lnTo>
                    <a:pt x="1" y="9220"/>
                  </a:lnTo>
                  <a:lnTo>
                    <a:pt x="663" y="9220"/>
                  </a:lnTo>
                  <a:lnTo>
                    <a:pt x="6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1294752" y="4274662"/>
              <a:ext cx="9488" cy="131938"/>
            </a:xfrm>
            <a:custGeom>
              <a:rect b="b" l="l" r="r" t="t"/>
              <a:pathLst>
                <a:path extrusionOk="0" h="9220" w="663">
                  <a:moveTo>
                    <a:pt x="0" y="0"/>
                  </a:moveTo>
                  <a:lnTo>
                    <a:pt x="0" y="9220"/>
                  </a:lnTo>
                  <a:lnTo>
                    <a:pt x="662" y="9220"/>
                  </a:lnTo>
                  <a:lnTo>
                    <a:pt x="6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8"/>
            <p:cNvSpPr/>
            <p:nvPr/>
          </p:nvSpPr>
          <p:spPr>
            <a:xfrm>
              <a:off x="1313455" y="4274662"/>
              <a:ext cx="9488" cy="131938"/>
            </a:xfrm>
            <a:custGeom>
              <a:rect b="b" l="l" r="r" t="t"/>
              <a:pathLst>
                <a:path extrusionOk="0" h="9220" w="663">
                  <a:moveTo>
                    <a:pt x="1" y="0"/>
                  </a:moveTo>
                  <a:lnTo>
                    <a:pt x="1" y="9220"/>
                  </a:lnTo>
                  <a:lnTo>
                    <a:pt x="663" y="9220"/>
                  </a:lnTo>
                  <a:lnTo>
                    <a:pt x="6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8"/>
          <p:cNvGrpSpPr/>
          <p:nvPr/>
        </p:nvGrpSpPr>
        <p:grpSpPr>
          <a:xfrm>
            <a:off x="-434732" y="2741539"/>
            <a:ext cx="2658508" cy="1081665"/>
            <a:chOff x="-669300" y="408875"/>
            <a:chExt cx="3345298" cy="1361099"/>
          </a:xfrm>
        </p:grpSpPr>
        <p:sp>
          <p:nvSpPr>
            <p:cNvPr id="311" name="Google Shape;311;p18"/>
            <p:cNvSpPr/>
            <p:nvPr/>
          </p:nvSpPr>
          <p:spPr>
            <a:xfrm>
              <a:off x="280720" y="1567255"/>
              <a:ext cx="327768" cy="202719"/>
            </a:xfrm>
            <a:custGeom>
              <a:rect b="b" l="l" r="r" t="t"/>
              <a:pathLst>
                <a:path extrusionOk="0" h="2764" w="4469">
                  <a:moveTo>
                    <a:pt x="2235" y="0"/>
                  </a:moveTo>
                  <a:cubicBezTo>
                    <a:pt x="1980" y="0"/>
                    <a:pt x="1725" y="91"/>
                    <a:pt x="1523" y="274"/>
                  </a:cubicBezTo>
                  <a:lnTo>
                    <a:pt x="1517" y="280"/>
                  </a:lnTo>
                  <a:cubicBezTo>
                    <a:pt x="1385" y="233"/>
                    <a:pt x="1247" y="209"/>
                    <a:pt x="1110" y="209"/>
                  </a:cubicBezTo>
                  <a:cubicBezTo>
                    <a:pt x="993" y="209"/>
                    <a:pt x="875" y="226"/>
                    <a:pt x="762" y="261"/>
                  </a:cubicBezTo>
                  <a:cubicBezTo>
                    <a:pt x="0" y="507"/>
                    <a:pt x="114" y="2439"/>
                    <a:pt x="888" y="2521"/>
                  </a:cubicBezTo>
                  <a:cubicBezTo>
                    <a:pt x="931" y="2527"/>
                    <a:pt x="975" y="2531"/>
                    <a:pt x="1018" y="2531"/>
                  </a:cubicBezTo>
                  <a:cubicBezTo>
                    <a:pt x="1181" y="2531"/>
                    <a:pt x="1340" y="2484"/>
                    <a:pt x="1479" y="2395"/>
                  </a:cubicBezTo>
                  <a:cubicBezTo>
                    <a:pt x="1671" y="2640"/>
                    <a:pt x="1955" y="2763"/>
                    <a:pt x="2237" y="2763"/>
                  </a:cubicBezTo>
                  <a:cubicBezTo>
                    <a:pt x="2519" y="2763"/>
                    <a:pt x="2801" y="2640"/>
                    <a:pt x="2990" y="2395"/>
                  </a:cubicBezTo>
                  <a:cubicBezTo>
                    <a:pt x="3129" y="2484"/>
                    <a:pt x="3288" y="2531"/>
                    <a:pt x="3451" y="2531"/>
                  </a:cubicBezTo>
                  <a:cubicBezTo>
                    <a:pt x="3494" y="2531"/>
                    <a:pt x="3538" y="2527"/>
                    <a:pt x="3582" y="2521"/>
                  </a:cubicBezTo>
                  <a:cubicBezTo>
                    <a:pt x="4356" y="2439"/>
                    <a:pt x="4469" y="507"/>
                    <a:pt x="3707" y="261"/>
                  </a:cubicBezTo>
                  <a:cubicBezTo>
                    <a:pt x="3594" y="226"/>
                    <a:pt x="3477" y="209"/>
                    <a:pt x="3360" y="209"/>
                  </a:cubicBezTo>
                  <a:cubicBezTo>
                    <a:pt x="3223" y="209"/>
                    <a:pt x="3087" y="233"/>
                    <a:pt x="2958" y="280"/>
                  </a:cubicBezTo>
                  <a:cubicBezTo>
                    <a:pt x="2952" y="280"/>
                    <a:pt x="2952" y="274"/>
                    <a:pt x="2946" y="274"/>
                  </a:cubicBezTo>
                  <a:cubicBezTo>
                    <a:pt x="2744" y="91"/>
                    <a:pt x="2490" y="0"/>
                    <a:pt x="22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433495" y="1498239"/>
              <a:ext cx="38872" cy="101579"/>
            </a:xfrm>
            <a:custGeom>
              <a:rect b="b" l="l" r="r" t="t"/>
              <a:pathLst>
                <a:path extrusionOk="0" h="1385" w="530">
                  <a:moveTo>
                    <a:pt x="296" y="0"/>
                  </a:moveTo>
                  <a:cubicBezTo>
                    <a:pt x="1" y="434"/>
                    <a:pt x="51" y="1366"/>
                    <a:pt x="51" y="1366"/>
                  </a:cubicBezTo>
                  <a:cubicBezTo>
                    <a:pt x="70" y="1379"/>
                    <a:pt x="92" y="1385"/>
                    <a:pt x="114" y="1385"/>
                  </a:cubicBezTo>
                  <a:cubicBezTo>
                    <a:pt x="136" y="1385"/>
                    <a:pt x="158" y="1379"/>
                    <a:pt x="177" y="1366"/>
                  </a:cubicBezTo>
                  <a:cubicBezTo>
                    <a:pt x="208" y="466"/>
                    <a:pt x="529" y="189"/>
                    <a:pt x="529" y="189"/>
                  </a:cubicBezTo>
                  <a:cubicBezTo>
                    <a:pt x="529" y="189"/>
                    <a:pt x="504" y="139"/>
                    <a:pt x="2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p:nvPr/>
          </p:nvSpPr>
          <p:spPr>
            <a:xfrm>
              <a:off x="2253591" y="1051140"/>
              <a:ext cx="280755" cy="173528"/>
            </a:xfrm>
            <a:custGeom>
              <a:rect b="b" l="l" r="r" t="t"/>
              <a:pathLst>
                <a:path extrusionOk="0" h="2366" w="3828">
                  <a:moveTo>
                    <a:pt x="1915" y="1"/>
                  </a:moveTo>
                  <a:cubicBezTo>
                    <a:pt x="1697" y="1"/>
                    <a:pt x="1480" y="79"/>
                    <a:pt x="1310" y="237"/>
                  </a:cubicBezTo>
                  <a:lnTo>
                    <a:pt x="1298" y="243"/>
                  </a:lnTo>
                  <a:cubicBezTo>
                    <a:pt x="1187" y="203"/>
                    <a:pt x="1071" y="182"/>
                    <a:pt x="955" y="182"/>
                  </a:cubicBezTo>
                  <a:cubicBezTo>
                    <a:pt x="854" y="182"/>
                    <a:pt x="753" y="198"/>
                    <a:pt x="656" y="230"/>
                  </a:cubicBezTo>
                  <a:cubicBezTo>
                    <a:pt x="1" y="438"/>
                    <a:pt x="102" y="2093"/>
                    <a:pt x="763" y="2163"/>
                  </a:cubicBezTo>
                  <a:cubicBezTo>
                    <a:pt x="798" y="2168"/>
                    <a:pt x="833" y="2170"/>
                    <a:pt x="869" y="2170"/>
                  </a:cubicBezTo>
                  <a:cubicBezTo>
                    <a:pt x="1011" y="2170"/>
                    <a:pt x="1151" y="2130"/>
                    <a:pt x="1272" y="2049"/>
                  </a:cubicBezTo>
                  <a:cubicBezTo>
                    <a:pt x="1433" y="2260"/>
                    <a:pt x="1674" y="2366"/>
                    <a:pt x="1915" y="2366"/>
                  </a:cubicBezTo>
                  <a:cubicBezTo>
                    <a:pt x="2157" y="2366"/>
                    <a:pt x="2399" y="2260"/>
                    <a:pt x="2563" y="2049"/>
                  </a:cubicBezTo>
                  <a:cubicBezTo>
                    <a:pt x="2683" y="2130"/>
                    <a:pt x="2820" y="2170"/>
                    <a:pt x="2961" y="2170"/>
                  </a:cubicBezTo>
                  <a:cubicBezTo>
                    <a:pt x="2996" y="2170"/>
                    <a:pt x="3031" y="2168"/>
                    <a:pt x="3066" y="2163"/>
                  </a:cubicBezTo>
                  <a:cubicBezTo>
                    <a:pt x="3727" y="2093"/>
                    <a:pt x="3828" y="438"/>
                    <a:pt x="3173" y="230"/>
                  </a:cubicBezTo>
                  <a:cubicBezTo>
                    <a:pt x="3076" y="198"/>
                    <a:pt x="2975" y="182"/>
                    <a:pt x="2873" y="182"/>
                  </a:cubicBezTo>
                  <a:cubicBezTo>
                    <a:pt x="2758" y="182"/>
                    <a:pt x="2642" y="203"/>
                    <a:pt x="2531" y="243"/>
                  </a:cubicBezTo>
                  <a:lnTo>
                    <a:pt x="2525" y="237"/>
                  </a:lnTo>
                  <a:cubicBezTo>
                    <a:pt x="2352" y="79"/>
                    <a:pt x="2133" y="1"/>
                    <a:pt x="19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p:nvPr/>
          </p:nvSpPr>
          <p:spPr>
            <a:xfrm>
              <a:off x="2384289" y="992759"/>
              <a:ext cx="33297" cy="86838"/>
            </a:xfrm>
            <a:custGeom>
              <a:rect b="b" l="l" r="r" t="t"/>
              <a:pathLst>
                <a:path extrusionOk="0" h="1184" w="454">
                  <a:moveTo>
                    <a:pt x="252" y="1"/>
                  </a:moveTo>
                  <a:cubicBezTo>
                    <a:pt x="0" y="372"/>
                    <a:pt x="44" y="1165"/>
                    <a:pt x="44" y="1165"/>
                  </a:cubicBezTo>
                  <a:cubicBezTo>
                    <a:pt x="60" y="1178"/>
                    <a:pt x="79" y="1184"/>
                    <a:pt x="98" y="1184"/>
                  </a:cubicBezTo>
                  <a:cubicBezTo>
                    <a:pt x="117" y="1184"/>
                    <a:pt x="135" y="1178"/>
                    <a:pt x="151" y="1165"/>
                  </a:cubicBezTo>
                  <a:cubicBezTo>
                    <a:pt x="176" y="391"/>
                    <a:pt x="453" y="158"/>
                    <a:pt x="453" y="158"/>
                  </a:cubicBezTo>
                  <a:cubicBezTo>
                    <a:pt x="397" y="95"/>
                    <a:pt x="327" y="38"/>
                    <a:pt x="2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p:nvPr/>
          </p:nvSpPr>
          <p:spPr>
            <a:xfrm>
              <a:off x="1481355" y="1200466"/>
              <a:ext cx="204552" cy="126442"/>
            </a:xfrm>
            <a:custGeom>
              <a:rect b="b" l="l" r="r" t="t"/>
              <a:pathLst>
                <a:path extrusionOk="0" h="1724" w="2789">
                  <a:moveTo>
                    <a:pt x="1395" y="1"/>
                  </a:moveTo>
                  <a:cubicBezTo>
                    <a:pt x="1236" y="1"/>
                    <a:pt x="1077" y="57"/>
                    <a:pt x="951" y="171"/>
                  </a:cubicBezTo>
                  <a:lnTo>
                    <a:pt x="945" y="177"/>
                  </a:lnTo>
                  <a:cubicBezTo>
                    <a:pt x="862" y="146"/>
                    <a:pt x="777" y="130"/>
                    <a:pt x="690" y="130"/>
                  </a:cubicBezTo>
                  <a:cubicBezTo>
                    <a:pt x="617" y="130"/>
                    <a:pt x="544" y="141"/>
                    <a:pt x="473" y="164"/>
                  </a:cubicBezTo>
                  <a:cubicBezTo>
                    <a:pt x="1" y="315"/>
                    <a:pt x="70" y="1524"/>
                    <a:pt x="554" y="1574"/>
                  </a:cubicBezTo>
                  <a:cubicBezTo>
                    <a:pt x="579" y="1578"/>
                    <a:pt x="603" y="1580"/>
                    <a:pt x="627" y="1580"/>
                  </a:cubicBezTo>
                  <a:cubicBezTo>
                    <a:pt x="730" y="1580"/>
                    <a:pt x="834" y="1548"/>
                    <a:pt x="926" y="1492"/>
                  </a:cubicBezTo>
                  <a:cubicBezTo>
                    <a:pt x="1042" y="1647"/>
                    <a:pt x="1217" y="1724"/>
                    <a:pt x="1392" y="1724"/>
                  </a:cubicBezTo>
                  <a:cubicBezTo>
                    <a:pt x="1568" y="1724"/>
                    <a:pt x="1744" y="1647"/>
                    <a:pt x="1863" y="1492"/>
                  </a:cubicBezTo>
                  <a:cubicBezTo>
                    <a:pt x="1950" y="1548"/>
                    <a:pt x="2053" y="1580"/>
                    <a:pt x="2159" y="1580"/>
                  </a:cubicBezTo>
                  <a:cubicBezTo>
                    <a:pt x="2184" y="1580"/>
                    <a:pt x="2209" y="1578"/>
                    <a:pt x="2235" y="1574"/>
                  </a:cubicBezTo>
                  <a:cubicBezTo>
                    <a:pt x="2719" y="1524"/>
                    <a:pt x="2789" y="315"/>
                    <a:pt x="2317" y="164"/>
                  </a:cubicBezTo>
                  <a:cubicBezTo>
                    <a:pt x="2245" y="141"/>
                    <a:pt x="2172" y="130"/>
                    <a:pt x="2099" y="130"/>
                  </a:cubicBezTo>
                  <a:cubicBezTo>
                    <a:pt x="2013" y="130"/>
                    <a:pt x="1927" y="146"/>
                    <a:pt x="1845" y="177"/>
                  </a:cubicBezTo>
                  <a:cubicBezTo>
                    <a:pt x="1845" y="177"/>
                    <a:pt x="1838" y="171"/>
                    <a:pt x="1838" y="171"/>
                  </a:cubicBezTo>
                  <a:cubicBezTo>
                    <a:pt x="1712" y="57"/>
                    <a:pt x="1553" y="1"/>
                    <a:pt x="13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1576922" y="1157561"/>
              <a:ext cx="24496" cy="63441"/>
            </a:xfrm>
            <a:custGeom>
              <a:rect b="b" l="l" r="r" t="t"/>
              <a:pathLst>
                <a:path extrusionOk="0" h="865" w="334">
                  <a:moveTo>
                    <a:pt x="189" y="0"/>
                  </a:moveTo>
                  <a:cubicBezTo>
                    <a:pt x="0" y="271"/>
                    <a:pt x="32" y="850"/>
                    <a:pt x="32" y="850"/>
                  </a:cubicBezTo>
                  <a:cubicBezTo>
                    <a:pt x="41" y="860"/>
                    <a:pt x="55" y="864"/>
                    <a:pt x="70" y="864"/>
                  </a:cubicBezTo>
                  <a:cubicBezTo>
                    <a:pt x="85" y="864"/>
                    <a:pt x="101" y="860"/>
                    <a:pt x="114" y="850"/>
                  </a:cubicBezTo>
                  <a:cubicBezTo>
                    <a:pt x="132" y="290"/>
                    <a:pt x="334" y="120"/>
                    <a:pt x="334" y="120"/>
                  </a:cubicBezTo>
                  <a:cubicBezTo>
                    <a:pt x="290" y="70"/>
                    <a:pt x="239" y="32"/>
                    <a:pt x="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1477688" y="692859"/>
              <a:ext cx="280242" cy="173602"/>
            </a:xfrm>
            <a:custGeom>
              <a:rect b="b" l="l" r="r" t="t"/>
              <a:pathLst>
                <a:path extrusionOk="0" h="2367" w="3821">
                  <a:moveTo>
                    <a:pt x="1910" y="0"/>
                  </a:moveTo>
                  <a:cubicBezTo>
                    <a:pt x="1693" y="0"/>
                    <a:pt x="1476" y="77"/>
                    <a:pt x="1303" y="232"/>
                  </a:cubicBezTo>
                  <a:lnTo>
                    <a:pt x="1297" y="244"/>
                  </a:lnTo>
                  <a:cubicBezTo>
                    <a:pt x="1184" y="200"/>
                    <a:pt x="1066" y="178"/>
                    <a:pt x="948" y="178"/>
                  </a:cubicBezTo>
                  <a:cubicBezTo>
                    <a:pt x="847" y="178"/>
                    <a:pt x="746" y="193"/>
                    <a:pt x="648" y="225"/>
                  </a:cubicBezTo>
                  <a:cubicBezTo>
                    <a:pt x="0" y="433"/>
                    <a:pt x="101" y="2088"/>
                    <a:pt x="755" y="2157"/>
                  </a:cubicBezTo>
                  <a:cubicBezTo>
                    <a:pt x="791" y="2162"/>
                    <a:pt x="827" y="2165"/>
                    <a:pt x="863" y="2165"/>
                  </a:cubicBezTo>
                  <a:cubicBezTo>
                    <a:pt x="1004" y="2165"/>
                    <a:pt x="1145" y="2126"/>
                    <a:pt x="1265" y="2050"/>
                  </a:cubicBezTo>
                  <a:cubicBezTo>
                    <a:pt x="1429" y="2261"/>
                    <a:pt x="1670" y="2367"/>
                    <a:pt x="1910" y="2367"/>
                  </a:cubicBezTo>
                  <a:cubicBezTo>
                    <a:pt x="2151" y="2367"/>
                    <a:pt x="2392" y="2261"/>
                    <a:pt x="2555" y="2050"/>
                  </a:cubicBezTo>
                  <a:cubicBezTo>
                    <a:pt x="2676" y="2126"/>
                    <a:pt x="2817" y="2165"/>
                    <a:pt x="2958" y="2165"/>
                  </a:cubicBezTo>
                  <a:cubicBezTo>
                    <a:pt x="2994" y="2165"/>
                    <a:pt x="3030" y="2162"/>
                    <a:pt x="3065" y="2157"/>
                  </a:cubicBezTo>
                  <a:cubicBezTo>
                    <a:pt x="3726" y="2088"/>
                    <a:pt x="3820" y="433"/>
                    <a:pt x="3172" y="225"/>
                  </a:cubicBezTo>
                  <a:cubicBezTo>
                    <a:pt x="3074" y="193"/>
                    <a:pt x="2973" y="178"/>
                    <a:pt x="2874" y="178"/>
                  </a:cubicBezTo>
                  <a:cubicBezTo>
                    <a:pt x="2756" y="178"/>
                    <a:pt x="2639" y="200"/>
                    <a:pt x="2530" y="244"/>
                  </a:cubicBezTo>
                  <a:lnTo>
                    <a:pt x="2518" y="232"/>
                  </a:lnTo>
                  <a:cubicBezTo>
                    <a:pt x="2345" y="77"/>
                    <a:pt x="2127" y="0"/>
                    <a:pt x="19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1608313" y="634111"/>
              <a:ext cx="33297" cy="86838"/>
            </a:xfrm>
            <a:custGeom>
              <a:rect b="b" l="l" r="r" t="t"/>
              <a:pathLst>
                <a:path extrusionOk="0" h="1184" w="454">
                  <a:moveTo>
                    <a:pt x="252" y="0"/>
                  </a:moveTo>
                  <a:cubicBezTo>
                    <a:pt x="0" y="372"/>
                    <a:pt x="38" y="1165"/>
                    <a:pt x="38" y="1165"/>
                  </a:cubicBezTo>
                  <a:cubicBezTo>
                    <a:pt x="54" y="1177"/>
                    <a:pt x="74" y="1184"/>
                    <a:pt x="95" y="1184"/>
                  </a:cubicBezTo>
                  <a:cubicBezTo>
                    <a:pt x="115" y="1184"/>
                    <a:pt x="136" y="1177"/>
                    <a:pt x="151" y="1165"/>
                  </a:cubicBezTo>
                  <a:cubicBezTo>
                    <a:pt x="177" y="397"/>
                    <a:pt x="453" y="158"/>
                    <a:pt x="453" y="158"/>
                  </a:cubicBezTo>
                  <a:cubicBezTo>
                    <a:pt x="397" y="95"/>
                    <a:pt x="328" y="38"/>
                    <a:pt x="2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1439843" y="408875"/>
              <a:ext cx="156953" cy="225308"/>
            </a:xfrm>
            <a:custGeom>
              <a:rect b="b" l="l" r="r" t="t"/>
              <a:pathLst>
                <a:path extrusionOk="0" h="3072" w="2140">
                  <a:moveTo>
                    <a:pt x="239" y="0"/>
                  </a:moveTo>
                  <a:cubicBezTo>
                    <a:pt x="239" y="0"/>
                    <a:pt x="0" y="1020"/>
                    <a:pt x="460" y="1863"/>
                  </a:cubicBezTo>
                  <a:cubicBezTo>
                    <a:pt x="919" y="2713"/>
                    <a:pt x="1907" y="3071"/>
                    <a:pt x="1907" y="3071"/>
                  </a:cubicBezTo>
                  <a:cubicBezTo>
                    <a:pt x="1907" y="3071"/>
                    <a:pt x="2140" y="2052"/>
                    <a:pt x="1687" y="1202"/>
                  </a:cubicBezTo>
                  <a:cubicBezTo>
                    <a:pt x="1227" y="352"/>
                    <a:pt x="239" y="0"/>
                    <a:pt x="2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2016837" y="692786"/>
              <a:ext cx="228535" cy="127616"/>
            </a:xfrm>
            <a:custGeom>
              <a:rect b="b" l="l" r="r" t="t"/>
              <a:pathLst>
                <a:path extrusionOk="0" h="1740" w="3116">
                  <a:moveTo>
                    <a:pt x="750" y="1"/>
                  </a:moveTo>
                  <a:cubicBezTo>
                    <a:pt x="319" y="1"/>
                    <a:pt x="0" y="88"/>
                    <a:pt x="0" y="88"/>
                  </a:cubicBezTo>
                  <a:cubicBezTo>
                    <a:pt x="0" y="88"/>
                    <a:pt x="384" y="1070"/>
                    <a:pt x="1246" y="1498"/>
                  </a:cubicBezTo>
                  <a:cubicBezTo>
                    <a:pt x="1627" y="1687"/>
                    <a:pt x="2036" y="1739"/>
                    <a:pt x="2374" y="1739"/>
                  </a:cubicBezTo>
                  <a:cubicBezTo>
                    <a:pt x="2802" y="1739"/>
                    <a:pt x="3116" y="1655"/>
                    <a:pt x="3116" y="1655"/>
                  </a:cubicBezTo>
                  <a:cubicBezTo>
                    <a:pt x="3116" y="1655"/>
                    <a:pt x="2732" y="679"/>
                    <a:pt x="1876" y="245"/>
                  </a:cubicBezTo>
                  <a:cubicBezTo>
                    <a:pt x="1497" y="54"/>
                    <a:pt x="1089" y="1"/>
                    <a:pt x="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2212078" y="617976"/>
              <a:ext cx="96519" cy="189737"/>
            </a:xfrm>
            <a:custGeom>
              <a:rect b="b" l="l" r="r" t="t"/>
              <a:pathLst>
                <a:path extrusionOk="0" h="2587" w="1316">
                  <a:moveTo>
                    <a:pt x="410" y="0"/>
                  </a:moveTo>
                  <a:cubicBezTo>
                    <a:pt x="410" y="0"/>
                    <a:pt x="1" y="686"/>
                    <a:pt x="139" y="1397"/>
                  </a:cubicBezTo>
                  <a:cubicBezTo>
                    <a:pt x="277" y="2108"/>
                    <a:pt x="907" y="2587"/>
                    <a:pt x="907" y="2587"/>
                  </a:cubicBezTo>
                  <a:cubicBezTo>
                    <a:pt x="907" y="2587"/>
                    <a:pt x="1316" y="1907"/>
                    <a:pt x="1177" y="1196"/>
                  </a:cubicBezTo>
                  <a:cubicBezTo>
                    <a:pt x="1039" y="478"/>
                    <a:pt x="410" y="0"/>
                    <a:pt x="4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1185487" y="1281290"/>
              <a:ext cx="96519" cy="189737"/>
            </a:xfrm>
            <a:custGeom>
              <a:rect b="b" l="l" r="r" t="t"/>
              <a:pathLst>
                <a:path extrusionOk="0" h="2587" w="1316">
                  <a:moveTo>
                    <a:pt x="409" y="0"/>
                  </a:moveTo>
                  <a:cubicBezTo>
                    <a:pt x="409" y="0"/>
                    <a:pt x="0" y="680"/>
                    <a:pt x="139" y="1391"/>
                  </a:cubicBezTo>
                  <a:cubicBezTo>
                    <a:pt x="277" y="2109"/>
                    <a:pt x="906" y="2587"/>
                    <a:pt x="906" y="2587"/>
                  </a:cubicBezTo>
                  <a:cubicBezTo>
                    <a:pt x="906" y="2587"/>
                    <a:pt x="1316" y="1907"/>
                    <a:pt x="1177" y="1190"/>
                  </a:cubicBezTo>
                  <a:cubicBezTo>
                    <a:pt x="1039" y="478"/>
                    <a:pt x="409" y="0"/>
                    <a:pt x="4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1150356" y="661322"/>
              <a:ext cx="96592" cy="189810"/>
            </a:xfrm>
            <a:custGeom>
              <a:rect b="b" l="l" r="r" t="t"/>
              <a:pathLst>
                <a:path extrusionOk="0" h="2588" w="1317">
                  <a:moveTo>
                    <a:pt x="404" y="1"/>
                  </a:moveTo>
                  <a:cubicBezTo>
                    <a:pt x="404" y="1"/>
                    <a:pt x="1" y="680"/>
                    <a:pt x="139" y="1398"/>
                  </a:cubicBezTo>
                  <a:cubicBezTo>
                    <a:pt x="278" y="2109"/>
                    <a:pt x="907" y="2587"/>
                    <a:pt x="907" y="2587"/>
                  </a:cubicBezTo>
                  <a:cubicBezTo>
                    <a:pt x="907" y="2587"/>
                    <a:pt x="1316" y="1908"/>
                    <a:pt x="1178" y="1196"/>
                  </a:cubicBezTo>
                  <a:cubicBezTo>
                    <a:pt x="1033" y="479"/>
                    <a:pt x="404" y="1"/>
                    <a:pt x="4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1603693" y="438872"/>
              <a:ext cx="109940" cy="180496"/>
            </a:xfrm>
            <a:custGeom>
              <a:rect b="b" l="l" r="r" t="t"/>
              <a:pathLst>
                <a:path extrusionOk="0" h="2461" w="1499">
                  <a:moveTo>
                    <a:pt x="1221" y="0"/>
                  </a:moveTo>
                  <a:cubicBezTo>
                    <a:pt x="1221" y="0"/>
                    <a:pt x="516" y="371"/>
                    <a:pt x="258" y="1045"/>
                  </a:cubicBezTo>
                  <a:cubicBezTo>
                    <a:pt x="0" y="1725"/>
                    <a:pt x="284" y="2461"/>
                    <a:pt x="284" y="2461"/>
                  </a:cubicBezTo>
                  <a:cubicBezTo>
                    <a:pt x="284" y="2461"/>
                    <a:pt x="982" y="2096"/>
                    <a:pt x="1247" y="1416"/>
                  </a:cubicBezTo>
                  <a:cubicBezTo>
                    <a:pt x="1498" y="736"/>
                    <a:pt x="1221" y="0"/>
                    <a:pt x="1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2532003" y="984471"/>
              <a:ext cx="96519" cy="189810"/>
            </a:xfrm>
            <a:custGeom>
              <a:rect b="b" l="l" r="r" t="t"/>
              <a:pathLst>
                <a:path extrusionOk="0" h="2588" w="1316">
                  <a:moveTo>
                    <a:pt x="403" y="0"/>
                  </a:moveTo>
                  <a:cubicBezTo>
                    <a:pt x="403" y="0"/>
                    <a:pt x="0" y="680"/>
                    <a:pt x="139" y="1398"/>
                  </a:cubicBezTo>
                  <a:cubicBezTo>
                    <a:pt x="277" y="2109"/>
                    <a:pt x="906" y="2587"/>
                    <a:pt x="906" y="2587"/>
                  </a:cubicBezTo>
                  <a:cubicBezTo>
                    <a:pt x="906" y="2587"/>
                    <a:pt x="1316" y="1907"/>
                    <a:pt x="1177" y="1196"/>
                  </a:cubicBezTo>
                  <a:cubicBezTo>
                    <a:pt x="1039" y="479"/>
                    <a:pt x="403" y="0"/>
                    <a:pt x="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2381062" y="775370"/>
              <a:ext cx="88671" cy="79430"/>
            </a:xfrm>
            <a:custGeom>
              <a:rect b="b" l="l" r="r" t="t"/>
              <a:pathLst>
                <a:path extrusionOk="0" h="1083" w="1209">
                  <a:moveTo>
                    <a:pt x="0" y="0"/>
                  </a:moveTo>
                  <a:cubicBezTo>
                    <a:pt x="0" y="0"/>
                    <a:pt x="57" y="485"/>
                    <a:pt x="390" y="781"/>
                  </a:cubicBezTo>
                  <a:cubicBezTo>
                    <a:pt x="724" y="1083"/>
                    <a:pt x="1208" y="1083"/>
                    <a:pt x="1208" y="1083"/>
                  </a:cubicBezTo>
                  <a:cubicBezTo>
                    <a:pt x="1208" y="1083"/>
                    <a:pt x="1152" y="598"/>
                    <a:pt x="818" y="302"/>
                  </a:cubicBezTo>
                  <a:cubicBezTo>
                    <a:pt x="485" y="0"/>
                    <a:pt x="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1090801" y="817542"/>
              <a:ext cx="115514" cy="50680"/>
            </a:xfrm>
            <a:custGeom>
              <a:rect b="b" l="l" r="r" t="t"/>
              <a:pathLst>
                <a:path extrusionOk="0" h="691" w="1575">
                  <a:moveTo>
                    <a:pt x="624" y="1"/>
                  </a:moveTo>
                  <a:cubicBezTo>
                    <a:pt x="285" y="1"/>
                    <a:pt x="1" y="149"/>
                    <a:pt x="1" y="149"/>
                  </a:cubicBezTo>
                  <a:cubicBezTo>
                    <a:pt x="1" y="149"/>
                    <a:pt x="272" y="552"/>
                    <a:pt x="712" y="659"/>
                  </a:cubicBezTo>
                  <a:cubicBezTo>
                    <a:pt x="799" y="681"/>
                    <a:pt x="886" y="691"/>
                    <a:pt x="969" y="691"/>
                  </a:cubicBezTo>
                  <a:cubicBezTo>
                    <a:pt x="1301" y="691"/>
                    <a:pt x="1574" y="546"/>
                    <a:pt x="1574" y="546"/>
                  </a:cubicBezTo>
                  <a:cubicBezTo>
                    <a:pt x="1574" y="546"/>
                    <a:pt x="1297" y="143"/>
                    <a:pt x="870" y="29"/>
                  </a:cubicBezTo>
                  <a:cubicBezTo>
                    <a:pt x="787" y="9"/>
                    <a:pt x="704" y="1"/>
                    <a:pt x="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2499218" y="880104"/>
              <a:ext cx="72096" cy="118301"/>
            </a:xfrm>
            <a:custGeom>
              <a:rect b="b" l="l" r="r" t="t"/>
              <a:pathLst>
                <a:path extrusionOk="0" h="1613" w="983">
                  <a:moveTo>
                    <a:pt x="800" y="1"/>
                  </a:moveTo>
                  <a:cubicBezTo>
                    <a:pt x="800" y="1"/>
                    <a:pt x="334" y="240"/>
                    <a:pt x="170" y="687"/>
                  </a:cubicBezTo>
                  <a:cubicBezTo>
                    <a:pt x="0" y="1127"/>
                    <a:pt x="189" y="1612"/>
                    <a:pt x="189" y="1612"/>
                  </a:cubicBezTo>
                  <a:cubicBezTo>
                    <a:pt x="189" y="1612"/>
                    <a:pt x="649" y="1373"/>
                    <a:pt x="818" y="926"/>
                  </a:cubicBezTo>
                  <a:cubicBezTo>
                    <a:pt x="982" y="486"/>
                    <a:pt x="800"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669300" y="436525"/>
              <a:ext cx="3345298" cy="1111872"/>
            </a:xfrm>
            <a:custGeom>
              <a:rect b="b" l="l" r="r" t="t"/>
              <a:pathLst>
                <a:path extrusionOk="0" h="15160" w="45612">
                  <a:moveTo>
                    <a:pt x="34289" y="1"/>
                  </a:moveTo>
                  <a:lnTo>
                    <a:pt x="34289" y="1"/>
                  </a:lnTo>
                  <a:cubicBezTo>
                    <a:pt x="33735" y="1196"/>
                    <a:pt x="32357" y="1939"/>
                    <a:pt x="31105" y="2342"/>
                  </a:cubicBezTo>
                  <a:cubicBezTo>
                    <a:pt x="29846" y="2745"/>
                    <a:pt x="28505" y="2990"/>
                    <a:pt x="27404" y="3714"/>
                  </a:cubicBezTo>
                  <a:cubicBezTo>
                    <a:pt x="26284" y="4457"/>
                    <a:pt x="25522" y="5627"/>
                    <a:pt x="24930" y="6836"/>
                  </a:cubicBezTo>
                  <a:cubicBezTo>
                    <a:pt x="24345" y="8044"/>
                    <a:pt x="23886" y="9322"/>
                    <a:pt x="23200" y="10473"/>
                  </a:cubicBezTo>
                  <a:cubicBezTo>
                    <a:pt x="22753" y="11229"/>
                    <a:pt x="22180" y="11940"/>
                    <a:pt x="21481" y="12469"/>
                  </a:cubicBezTo>
                  <a:cubicBezTo>
                    <a:pt x="19842" y="13076"/>
                    <a:pt x="18116" y="13382"/>
                    <a:pt x="16386" y="13382"/>
                  </a:cubicBezTo>
                  <a:cubicBezTo>
                    <a:pt x="15213" y="13382"/>
                    <a:pt x="14040" y="13242"/>
                    <a:pt x="12890" y="12959"/>
                  </a:cubicBezTo>
                  <a:cubicBezTo>
                    <a:pt x="9624" y="12135"/>
                    <a:pt x="6741" y="10203"/>
                    <a:pt x="4727" y="7496"/>
                  </a:cubicBezTo>
                  <a:lnTo>
                    <a:pt x="1" y="12097"/>
                  </a:lnTo>
                  <a:cubicBezTo>
                    <a:pt x="775" y="11417"/>
                    <a:pt x="1823" y="11130"/>
                    <a:pt x="2894" y="11130"/>
                  </a:cubicBezTo>
                  <a:cubicBezTo>
                    <a:pt x="3538" y="11130"/>
                    <a:pt x="4190" y="11233"/>
                    <a:pt x="4797" y="11417"/>
                  </a:cubicBezTo>
                  <a:cubicBezTo>
                    <a:pt x="6527" y="11940"/>
                    <a:pt x="8038" y="12991"/>
                    <a:pt x="9674" y="13752"/>
                  </a:cubicBezTo>
                  <a:cubicBezTo>
                    <a:pt x="11697" y="14691"/>
                    <a:pt x="13923" y="15160"/>
                    <a:pt x="16149" y="15160"/>
                  </a:cubicBezTo>
                  <a:cubicBezTo>
                    <a:pt x="18340" y="15160"/>
                    <a:pt x="20531" y="14705"/>
                    <a:pt x="22526" y="13797"/>
                  </a:cubicBezTo>
                  <a:cubicBezTo>
                    <a:pt x="25019" y="12664"/>
                    <a:pt x="27240" y="10851"/>
                    <a:pt x="29915" y="10291"/>
                  </a:cubicBezTo>
                  <a:cubicBezTo>
                    <a:pt x="31495" y="9957"/>
                    <a:pt x="33163" y="10083"/>
                    <a:pt x="34698" y="9580"/>
                  </a:cubicBezTo>
                  <a:cubicBezTo>
                    <a:pt x="35926" y="9177"/>
                    <a:pt x="36970" y="8409"/>
                    <a:pt x="37984" y="7578"/>
                  </a:cubicBezTo>
                  <a:cubicBezTo>
                    <a:pt x="38118" y="7570"/>
                    <a:pt x="38253" y="7567"/>
                    <a:pt x="38387" y="7567"/>
                  </a:cubicBezTo>
                  <a:cubicBezTo>
                    <a:pt x="38574" y="7567"/>
                    <a:pt x="38760" y="7574"/>
                    <a:pt x="38947" y="7585"/>
                  </a:cubicBezTo>
                  <a:cubicBezTo>
                    <a:pt x="40048" y="7652"/>
                    <a:pt x="41139" y="7877"/>
                    <a:pt x="42234" y="7877"/>
                  </a:cubicBezTo>
                  <a:cubicBezTo>
                    <a:pt x="42359" y="7877"/>
                    <a:pt x="42484" y="7874"/>
                    <a:pt x="42610" y="7868"/>
                  </a:cubicBezTo>
                  <a:cubicBezTo>
                    <a:pt x="43749" y="7805"/>
                    <a:pt x="44945" y="7383"/>
                    <a:pt x="45612" y="6477"/>
                  </a:cubicBezTo>
                  <a:lnTo>
                    <a:pt x="45612" y="6477"/>
                  </a:lnTo>
                  <a:cubicBezTo>
                    <a:pt x="44820" y="7257"/>
                    <a:pt x="43645" y="7535"/>
                    <a:pt x="42526" y="7535"/>
                  </a:cubicBezTo>
                  <a:cubicBezTo>
                    <a:pt x="42489" y="7535"/>
                    <a:pt x="42452" y="7535"/>
                    <a:pt x="42415" y="7534"/>
                  </a:cubicBezTo>
                  <a:cubicBezTo>
                    <a:pt x="41212" y="7515"/>
                    <a:pt x="40029" y="7245"/>
                    <a:pt x="38827" y="7213"/>
                  </a:cubicBezTo>
                  <a:lnTo>
                    <a:pt x="38412" y="7213"/>
                  </a:lnTo>
                  <a:cubicBezTo>
                    <a:pt x="38802" y="6886"/>
                    <a:pt x="39186" y="6559"/>
                    <a:pt x="39582" y="6244"/>
                  </a:cubicBezTo>
                  <a:cubicBezTo>
                    <a:pt x="40900" y="5194"/>
                    <a:pt x="42504" y="4259"/>
                    <a:pt x="44143" y="4259"/>
                  </a:cubicBezTo>
                  <a:cubicBezTo>
                    <a:pt x="44431" y="4259"/>
                    <a:pt x="44719" y="4288"/>
                    <a:pt x="45008" y="4350"/>
                  </a:cubicBezTo>
                  <a:cubicBezTo>
                    <a:pt x="44409" y="4036"/>
                    <a:pt x="43765" y="3903"/>
                    <a:pt x="43107" y="3903"/>
                  </a:cubicBezTo>
                  <a:cubicBezTo>
                    <a:pt x="41715" y="3903"/>
                    <a:pt x="40261" y="4500"/>
                    <a:pt x="39047" y="5256"/>
                  </a:cubicBezTo>
                  <a:cubicBezTo>
                    <a:pt x="37260" y="6370"/>
                    <a:pt x="35630" y="7843"/>
                    <a:pt x="33597" y="8396"/>
                  </a:cubicBezTo>
                  <a:cubicBezTo>
                    <a:pt x="32017" y="8831"/>
                    <a:pt x="30331" y="8661"/>
                    <a:pt x="28738" y="9026"/>
                  </a:cubicBezTo>
                  <a:cubicBezTo>
                    <a:pt x="26768" y="9479"/>
                    <a:pt x="25088" y="10694"/>
                    <a:pt x="23294" y="11644"/>
                  </a:cubicBezTo>
                  <a:cubicBezTo>
                    <a:pt x="23848" y="11034"/>
                    <a:pt x="24282" y="10310"/>
                    <a:pt x="24641" y="9555"/>
                  </a:cubicBezTo>
                  <a:cubicBezTo>
                    <a:pt x="25176" y="8441"/>
                    <a:pt x="25585" y="7257"/>
                    <a:pt x="26189" y="6175"/>
                  </a:cubicBezTo>
                  <a:cubicBezTo>
                    <a:pt x="26800" y="5092"/>
                    <a:pt x="27675" y="4110"/>
                    <a:pt x="28826" y="3657"/>
                  </a:cubicBezTo>
                  <a:cubicBezTo>
                    <a:pt x="29758" y="3292"/>
                    <a:pt x="30803" y="3305"/>
                    <a:pt x="31740" y="2959"/>
                  </a:cubicBezTo>
                  <a:cubicBezTo>
                    <a:pt x="33037" y="2468"/>
                    <a:pt x="33993" y="1354"/>
                    <a:pt x="34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330" name="Shape 330"/>
        <p:cNvGrpSpPr/>
        <p:nvPr/>
      </p:nvGrpSpPr>
      <p:grpSpPr>
        <a:xfrm>
          <a:off x="0" y="0"/>
          <a:ext cx="0" cy="0"/>
          <a:chOff x="0" y="0"/>
          <a:chExt cx="0" cy="0"/>
        </a:xfrm>
      </p:grpSpPr>
      <p:sp>
        <p:nvSpPr>
          <p:cNvPr id="331" name="Google Shape;331;p19"/>
          <p:cNvSpPr/>
          <p:nvPr/>
        </p:nvSpPr>
        <p:spPr>
          <a:xfrm flipH="1">
            <a:off x="2370850" y="4818763"/>
            <a:ext cx="193693" cy="69251"/>
          </a:xfrm>
          <a:custGeom>
            <a:rect b="b" l="l" r="r" t="t"/>
            <a:pathLst>
              <a:path extrusionOk="0" h="1852" w="5180">
                <a:moveTo>
                  <a:pt x="1" y="1"/>
                </a:moveTo>
                <a:lnTo>
                  <a:pt x="1" y="1"/>
                </a:lnTo>
                <a:cubicBezTo>
                  <a:pt x="436" y="240"/>
                  <a:pt x="870" y="473"/>
                  <a:pt x="1275" y="720"/>
                </a:cubicBezTo>
                <a:lnTo>
                  <a:pt x="1275" y="728"/>
                </a:lnTo>
                <a:cubicBezTo>
                  <a:pt x="1477" y="847"/>
                  <a:pt x="1665" y="982"/>
                  <a:pt x="1845" y="1132"/>
                </a:cubicBezTo>
                <a:cubicBezTo>
                  <a:pt x="2017" y="1260"/>
                  <a:pt x="2167" y="1417"/>
                  <a:pt x="2287" y="1597"/>
                </a:cubicBezTo>
                <a:lnTo>
                  <a:pt x="2429" y="1852"/>
                </a:lnTo>
                <a:lnTo>
                  <a:pt x="2654" y="1649"/>
                </a:lnTo>
                <a:cubicBezTo>
                  <a:pt x="2984" y="1350"/>
                  <a:pt x="3419" y="1095"/>
                  <a:pt x="3838" y="855"/>
                </a:cubicBezTo>
                <a:cubicBezTo>
                  <a:pt x="4265" y="615"/>
                  <a:pt x="4708" y="398"/>
                  <a:pt x="5180" y="203"/>
                </a:cubicBezTo>
                <a:lnTo>
                  <a:pt x="5180" y="203"/>
                </a:lnTo>
                <a:cubicBezTo>
                  <a:pt x="4663" y="218"/>
                  <a:pt x="4153" y="323"/>
                  <a:pt x="3681" y="518"/>
                </a:cubicBezTo>
                <a:cubicBezTo>
                  <a:pt x="3269" y="668"/>
                  <a:pt x="2879" y="870"/>
                  <a:pt x="2527" y="1132"/>
                </a:cubicBezTo>
                <a:cubicBezTo>
                  <a:pt x="2407" y="997"/>
                  <a:pt x="2264" y="870"/>
                  <a:pt x="2122" y="765"/>
                </a:cubicBezTo>
                <a:cubicBezTo>
                  <a:pt x="1905" y="615"/>
                  <a:pt x="1680" y="495"/>
                  <a:pt x="1447" y="390"/>
                </a:cubicBezTo>
                <a:cubicBezTo>
                  <a:pt x="983" y="188"/>
                  <a:pt x="496" y="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txBox="1"/>
          <p:nvPr>
            <p:ph hasCustomPrompt="1" type="title"/>
          </p:nvPr>
        </p:nvSpPr>
        <p:spPr>
          <a:xfrm>
            <a:off x="668650" y="397313"/>
            <a:ext cx="3513600" cy="121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6000"/>
              <a:buNone/>
              <a:defRPr sz="72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333" name="Google Shape;333;p19"/>
          <p:cNvSpPr txBox="1"/>
          <p:nvPr>
            <p:ph idx="1" type="subTitle"/>
          </p:nvPr>
        </p:nvSpPr>
        <p:spPr>
          <a:xfrm>
            <a:off x="675120" y="1478496"/>
            <a:ext cx="3513600" cy="34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4" name="Google Shape;334;p19"/>
          <p:cNvSpPr txBox="1"/>
          <p:nvPr>
            <p:ph hasCustomPrompt="1" idx="2" type="title"/>
          </p:nvPr>
        </p:nvSpPr>
        <p:spPr>
          <a:xfrm>
            <a:off x="668650" y="2033859"/>
            <a:ext cx="3513600" cy="121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6000"/>
              <a:buNone/>
              <a:defRPr sz="72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335" name="Google Shape;335;p19"/>
          <p:cNvSpPr txBox="1"/>
          <p:nvPr>
            <p:ph idx="3" type="subTitle"/>
          </p:nvPr>
        </p:nvSpPr>
        <p:spPr>
          <a:xfrm>
            <a:off x="675120" y="3114980"/>
            <a:ext cx="3513600" cy="34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36" name="Shape 336"/>
        <p:cNvGrpSpPr/>
        <p:nvPr/>
      </p:nvGrpSpPr>
      <p:grpSpPr>
        <a:xfrm>
          <a:off x="0" y="0"/>
          <a:ext cx="0" cy="0"/>
          <a:chOff x="0" y="0"/>
          <a:chExt cx="0" cy="0"/>
        </a:xfrm>
      </p:grpSpPr>
      <p:sp>
        <p:nvSpPr>
          <p:cNvPr id="337" name="Google Shape;337;p20"/>
          <p:cNvSpPr/>
          <p:nvPr/>
        </p:nvSpPr>
        <p:spPr>
          <a:xfrm flipH="1">
            <a:off x="1249219" y="1538325"/>
            <a:ext cx="1742700" cy="1742700"/>
          </a:xfrm>
          <a:prstGeom prst="ellipse">
            <a:avLst/>
          </a:prstGeom>
          <a:gradFill>
            <a:gsLst>
              <a:gs pos="0">
                <a:schemeClr val="accent2"/>
              </a:gs>
              <a:gs pos="100000">
                <a:schemeClr val="lt2"/>
              </a:gs>
            </a:gsLst>
            <a:lin ang="5400012" scaled="0"/>
          </a:gradFill>
          <a:ln>
            <a:noFill/>
          </a:ln>
          <a:effectLst>
            <a:outerShdw blurRad="442913" rotWithShape="0" algn="bl" dir="5400000" dist="1905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20"/>
          <p:cNvSpPr/>
          <p:nvPr/>
        </p:nvSpPr>
        <p:spPr>
          <a:xfrm>
            <a:off x="-1177075" y="2765475"/>
            <a:ext cx="4633472" cy="923886"/>
          </a:xfrm>
          <a:custGeom>
            <a:rect b="b" l="l" r="r" t="t"/>
            <a:pathLst>
              <a:path extrusionOk="0" h="11233" w="56334">
                <a:moveTo>
                  <a:pt x="26408" y="0"/>
                </a:moveTo>
                <a:cubicBezTo>
                  <a:pt x="24423" y="0"/>
                  <a:pt x="22647" y="1665"/>
                  <a:pt x="20993" y="3006"/>
                </a:cubicBezTo>
                <a:cubicBezTo>
                  <a:pt x="19067" y="4558"/>
                  <a:pt x="17816" y="4296"/>
                  <a:pt x="16406" y="5187"/>
                </a:cubicBezTo>
                <a:cubicBezTo>
                  <a:pt x="16242" y="5300"/>
                  <a:pt x="15372" y="5143"/>
                  <a:pt x="14833" y="5412"/>
                </a:cubicBezTo>
                <a:cubicBezTo>
                  <a:pt x="12682" y="6492"/>
                  <a:pt x="11775" y="6184"/>
                  <a:pt x="9414" y="6694"/>
                </a:cubicBezTo>
                <a:lnTo>
                  <a:pt x="9421" y="6694"/>
                </a:lnTo>
                <a:cubicBezTo>
                  <a:pt x="9301" y="6709"/>
                  <a:pt x="9189" y="6739"/>
                  <a:pt x="9076" y="6769"/>
                </a:cubicBezTo>
                <a:cubicBezTo>
                  <a:pt x="8499" y="7016"/>
                  <a:pt x="7982" y="7361"/>
                  <a:pt x="7390" y="7421"/>
                </a:cubicBezTo>
                <a:cubicBezTo>
                  <a:pt x="7023" y="7466"/>
                  <a:pt x="6603" y="7458"/>
                  <a:pt x="6341" y="7773"/>
                </a:cubicBezTo>
                <a:cubicBezTo>
                  <a:pt x="6243" y="7893"/>
                  <a:pt x="6176" y="8051"/>
                  <a:pt x="6056" y="8148"/>
                </a:cubicBezTo>
                <a:cubicBezTo>
                  <a:pt x="5816" y="8343"/>
                  <a:pt x="5449" y="8193"/>
                  <a:pt x="5224" y="8418"/>
                </a:cubicBezTo>
                <a:cubicBezTo>
                  <a:pt x="5089" y="8560"/>
                  <a:pt x="5022" y="8815"/>
                  <a:pt x="4849" y="8845"/>
                </a:cubicBezTo>
                <a:cubicBezTo>
                  <a:pt x="4838" y="8847"/>
                  <a:pt x="4826" y="8848"/>
                  <a:pt x="4815" y="8848"/>
                </a:cubicBezTo>
                <a:cubicBezTo>
                  <a:pt x="4704" y="8848"/>
                  <a:pt x="4598" y="8762"/>
                  <a:pt x="4487" y="8762"/>
                </a:cubicBezTo>
                <a:cubicBezTo>
                  <a:pt x="4483" y="8762"/>
                  <a:pt x="4479" y="8762"/>
                  <a:pt x="4475" y="8763"/>
                </a:cubicBezTo>
                <a:cubicBezTo>
                  <a:pt x="4265" y="8778"/>
                  <a:pt x="4145" y="9115"/>
                  <a:pt x="3942" y="9115"/>
                </a:cubicBezTo>
                <a:cubicBezTo>
                  <a:pt x="3843" y="9115"/>
                  <a:pt x="3756" y="9047"/>
                  <a:pt x="3664" y="9047"/>
                </a:cubicBezTo>
                <a:cubicBezTo>
                  <a:pt x="3659" y="9047"/>
                  <a:pt x="3655" y="9047"/>
                  <a:pt x="3650" y="9047"/>
                </a:cubicBezTo>
                <a:cubicBezTo>
                  <a:pt x="3448" y="9070"/>
                  <a:pt x="3380" y="9415"/>
                  <a:pt x="3200" y="9534"/>
                </a:cubicBezTo>
                <a:cubicBezTo>
                  <a:pt x="3116" y="9594"/>
                  <a:pt x="3014" y="9598"/>
                  <a:pt x="2911" y="9598"/>
                </a:cubicBezTo>
                <a:cubicBezTo>
                  <a:pt x="2898" y="9598"/>
                  <a:pt x="2886" y="9598"/>
                  <a:pt x="2873" y="9598"/>
                </a:cubicBezTo>
                <a:cubicBezTo>
                  <a:pt x="2834" y="9598"/>
                  <a:pt x="2796" y="9598"/>
                  <a:pt x="2758" y="9602"/>
                </a:cubicBezTo>
                <a:cubicBezTo>
                  <a:pt x="2616" y="9632"/>
                  <a:pt x="2473" y="9684"/>
                  <a:pt x="2346" y="9767"/>
                </a:cubicBezTo>
                <a:lnTo>
                  <a:pt x="0" y="11063"/>
                </a:lnTo>
                <a:lnTo>
                  <a:pt x="56322" y="11228"/>
                </a:lnTo>
                <a:lnTo>
                  <a:pt x="56322" y="11228"/>
                </a:lnTo>
                <a:cubicBezTo>
                  <a:pt x="56206" y="11155"/>
                  <a:pt x="55218" y="10216"/>
                  <a:pt x="54968" y="10112"/>
                </a:cubicBezTo>
                <a:cubicBezTo>
                  <a:pt x="54822" y="10135"/>
                  <a:pt x="54683" y="10146"/>
                  <a:pt x="54550" y="10146"/>
                </a:cubicBezTo>
                <a:cubicBezTo>
                  <a:pt x="53541" y="10146"/>
                  <a:pt x="52829" y="9540"/>
                  <a:pt x="51737" y="9355"/>
                </a:cubicBezTo>
                <a:lnTo>
                  <a:pt x="47990" y="8725"/>
                </a:lnTo>
                <a:cubicBezTo>
                  <a:pt x="47087" y="8571"/>
                  <a:pt x="46118" y="7739"/>
                  <a:pt x="45289" y="7739"/>
                </a:cubicBezTo>
                <a:cubicBezTo>
                  <a:pt x="45148" y="7739"/>
                  <a:pt x="45011" y="7763"/>
                  <a:pt x="44880" y="7818"/>
                </a:cubicBezTo>
                <a:cubicBezTo>
                  <a:pt x="44648" y="7915"/>
                  <a:pt x="44434" y="7954"/>
                  <a:pt x="44230" y="7954"/>
                </a:cubicBezTo>
                <a:cubicBezTo>
                  <a:pt x="43686" y="7954"/>
                  <a:pt x="43203" y="7678"/>
                  <a:pt x="42594" y="7466"/>
                </a:cubicBezTo>
                <a:cubicBezTo>
                  <a:pt x="41844" y="7204"/>
                  <a:pt x="40847" y="7256"/>
                  <a:pt x="40098" y="6994"/>
                </a:cubicBezTo>
                <a:cubicBezTo>
                  <a:pt x="39648" y="6836"/>
                  <a:pt x="39071" y="6289"/>
                  <a:pt x="38322" y="6034"/>
                </a:cubicBezTo>
                <a:cubicBezTo>
                  <a:pt x="37077" y="5607"/>
                  <a:pt x="35616" y="5427"/>
                  <a:pt x="35346" y="5060"/>
                </a:cubicBezTo>
                <a:cubicBezTo>
                  <a:pt x="34806" y="4341"/>
                  <a:pt x="31846" y="3344"/>
                  <a:pt x="29672" y="1777"/>
                </a:cubicBezTo>
                <a:cubicBezTo>
                  <a:pt x="28690" y="1070"/>
                  <a:pt x="27826" y="16"/>
                  <a:pt x="26764" y="16"/>
                </a:cubicBezTo>
                <a:cubicBezTo>
                  <a:pt x="26757" y="16"/>
                  <a:pt x="26749" y="16"/>
                  <a:pt x="26742" y="16"/>
                </a:cubicBezTo>
                <a:cubicBezTo>
                  <a:pt x="26630" y="5"/>
                  <a:pt x="26519" y="0"/>
                  <a:pt x="26408" y="0"/>
                </a:cubicBezTo>
                <a:close/>
                <a:moveTo>
                  <a:pt x="56322" y="11228"/>
                </a:moveTo>
                <a:cubicBezTo>
                  <a:pt x="56326" y="11231"/>
                  <a:pt x="56330" y="11233"/>
                  <a:pt x="56331" y="11233"/>
                </a:cubicBezTo>
                <a:cubicBezTo>
                  <a:pt x="56333" y="11233"/>
                  <a:pt x="56333" y="11231"/>
                  <a:pt x="56332" y="11228"/>
                </a:cubicBezTo>
                <a:lnTo>
                  <a:pt x="56322" y="1122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2545922" y="3019796"/>
            <a:ext cx="6756870" cy="1742682"/>
          </a:xfrm>
          <a:custGeom>
            <a:rect b="b" l="l" r="r" t="t"/>
            <a:pathLst>
              <a:path extrusionOk="0" h="15908" w="61677">
                <a:moveTo>
                  <a:pt x="42564" y="0"/>
                </a:moveTo>
                <a:cubicBezTo>
                  <a:pt x="42474" y="0"/>
                  <a:pt x="42324" y="120"/>
                  <a:pt x="42264" y="165"/>
                </a:cubicBezTo>
                <a:cubicBezTo>
                  <a:pt x="42129" y="263"/>
                  <a:pt x="42054" y="353"/>
                  <a:pt x="41882" y="368"/>
                </a:cubicBezTo>
                <a:cubicBezTo>
                  <a:pt x="41867" y="369"/>
                  <a:pt x="41851" y="370"/>
                  <a:pt x="41836" y="370"/>
                </a:cubicBezTo>
                <a:cubicBezTo>
                  <a:pt x="41635" y="370"/>
                  <a:pt x="41485" y="238"/>
                  <a:pt x="41290" y="203"/>
                </a:cubicBezTo>
                <a:cubicBezTo>
                  <a:pt x="41262" y="199"/>
                  <a:pt x="41234" y="197"/>
                  <a:pt x="41207" y="197"/>
                </a:cubicBezTo>
                <a:cubicBezTo>
                  <a:pt x="40953" y="197"/>
                  <a:pt x="40746" y="348"/>
                  <a:pt x="40570" y="518"/>
                </a:cubicBezTo>
                <a:cubicBezTo>
                  <a:pt x="40391" y="683"/>
                  <a:pt x="40256" y="945"/>
                  <a:pt x="40038" y="1057"/>
                </a:cubicBezTo>
                <a:cubicBezTo>
                  <a:pt x="39882" y="1120"/>
                  <a:pt x="39721" y="1151"/>
                  <a:pt x="39559" y="1151"/>
                </a:cubicBezTo>
                <a:cubicBezTo>
                  <a:pt x="39526" y="1151"/>
                  <a:pt x="39494" y="1150"/>
                  <a:pt x="39461" y="1147"/>
                </a:cubicBezTo>
                <a:cubicBezTo>
                  <a:pt x="39214" y="1147"/>
                  <a:pt x="39139" y="1222"/>
                  <a:pt x="39057" y="1454"/>
                </a:cubicBezTo>
                <a:cubicBezTo>
                  <a:pt x="38974" y="1672"/>
                  <a:pt x="38989" y="2069"/>
                  <a:pt x="38779" y="2211"/>
                </a:cubicBezTo>
                <a:cubicBezTo>
                  <a:pt x="38709" y="2260"/>
                  <a:pt x="38633" y="2278"/>
                  <a:pt x="38553" y="2278"/>
                </a:cubicBezTo>
                <a:cubicBezTo>
                  <a:pt x="38351" y="2278"/>
                  <a:pt x="38128" y="2164"/>
                  <a:pt x="37940" y="2159"/>
                </a:cubicBezTo>
                <a:cubicBezTo>
                  <a:pt x="37937" y="2159"/>
                  <a:pt x="37934" y="2159"/>
                  <a:pt x="37931" y="2159"/>
                </a:cubicBezTo>
                <a:cubicBezTo>
                  <a:pt x="37724" y="2159"/>
                  <a:pt x="37766" y="2423"/>
                  <a:pt x="37677" y="2571"/>
                </a:cubicBezTo>
                <a:cubicBezTo>
                  <a:pt x="37596" y="2716"/>
                  <a:pt x="37507" y="2740"/>
                  <a:pt x="37401" y="2740"/>
                </a:cubicBezTo>
                <a:cubicBezTo>
                  <a:pt x="37370" y="2740"/>
                  <a:pt x="37337" y="2738"/>
                  <a:pt x="37303" y="2736"/>
                </a:cubicBezTo>
                <a:cubicBezTo>
                  <a:pt x="37258" y="2729"/>
                  <a:pt x="37205" y="2729"/>
                  <a:pt x="37160" y="2729"/>
                </a:cubicBezTo>
                <a:cubicBezTo>
                  <a:pt x="36980" y="2744"/>
                  <a:pt x="36823" y="2826"/>
                  <a:pt x="36711" y="2961"/>
                </a:cubicBezTo>
                <a:cubicBezTo>
                  <a:pt x="36584" y="3081"/>
                  <a:pt x="36522" y="3159"/>
                  <a:pt x="36357" y="3159"/>
                </a:cubicBezTo>
                <a:cubicBezTo>
                  <a:pt x="36337" y="3159"/>
                  <a:pt x="36315" y="3158"/>
                  <a:pt x="36291" y="3156"/>
                </a:cubicBezTo>
                <a:cubicBezTo>
                  <a:pt x="36074" y="3126"/>
                  <a:pt x="35976" y="2976"/>
                  <a:pt x="35796" y="2901"/>
                </a:cubicBezTo>
                <a:cubicBezTo>
                  <a:pt x="35706" y="2976"/>
                  <a:pt x="35729" y="3163"/>
                  <a:pt x="35691" y="3261"/>
                </a:cubicBezTo>
                <a:cubicBezTo>
                  <a:pt x="35639" y="3418"/>
                  <a:pt x="35504" y="3538"/>
                  <a:pt x="35347" y="3576"/>
                </a:cubicBezTo>
                <a:cubicBezTo>
                  <a:pt x="35307" y="3581"/>
                  <a:pt x="35267" y="3583"/>
                  <a:pt x="35227" y="3583"/>
                </a:cubicBezTo>
                <a:cubicBezTo>
                  <a:pt x="35154" y="3583"/>
                  <a:pt x="35082" y="3575"/>
                  <a:pt x="35009" y="3561"/>
                </a:cubicBezTo>
                <a:cubicBezTo>
                  <a:pt x="34937" y="3548"/>
                  <a:pt x="34865" y="3536"/>
                  <a:pt x="34796" y="3536"/>
                </a:cubicBezTo>
                <a:cubicBezTo>
                  <a:pt x="34698" y="3536"/>
                  <a:pt x="34605" y="3560"/>
                  <a:pt x="34522" y="3643"/>
                </a:cubicBezTo>
                <a:cubicBezTo>
                  <a:pt x="34477" y="3695"/>
                  <a:pt x="34432" y="3755"/>
                  <a:pt x="34402" y="3823"/>
                </a:cubicBezTo>
                <a:cubicBezTo>
                  <a:pt x="34350" y="3920"/>
                  <a:pt x="34282" y="4018"/>
                  <a:pt x="34207" y="4100"/>
                </a:cubicBezTo>
                <a:cubicBezTo>
                  <a:pt x="34102" y="4243"/>
                  <a:pt x="34005" y="4392"/>
                  <a:pt x="33923" y="4542"/>
                </a:cubicBezTo>
                <a:cubicBezTo>
                  <a:pt x="33825" y="4715"/>
                  <a:pt x="33705" y="4835"/>
                  <a:pt x="33705" y="5045"/>
                </a:cubicBezTo>
                <a:cubicBezTo>
                  <a:pt x="33713" y="5419"/>
                  <a:pt x="34080" y="5787"/>
                  <a:pt x="33870" y="6154"/>
                </a:cubicBezTo>
                <a:cubicBezTo>
                  <a:pt x="33855" y="6169"/>
                  <a:pt x="33848" y="6191"/>
                  <a:pt x="33833" y="6206"/>
                </a:cubicBezTo>
                <a:cubicBezTo>
                  <a:pt x="33690" y="6049"/>
                  <a:pt x="33533" y="5899"/>
                  <a:pt x="33383" y="5749"/>
                </a:cubicBezTo>
                <a:cubicBezTo>
                  <a:pt x="33270" y="5614"/>
                  <a:pt x="33106" y="5539"/>
                  <a:pt x="32926" y="5539"/>
                </a:cubicBezTo>
                <a:cubicBezTo>
                  <a:pt x="32761" y="5524"/>
                  <a:pt x="32596" y="5494"/>
                  <a:pt x="32431" y="5442"/>
                </a:cubicBezTo>
                <a:cubicBezTo>
                  <a:pt x="32236" y="5382"/>
                  <a:pt x="32026" y="5352"/>
                  <a:pt x="31854" y="5239"/>
                </a:cubicBezTo>
                <a:cubicBezTo>
                  <a:pt x="31532" y="5030"/>
                  <a:pt x="31239" y="4745"/>
                  <a:pt x="30955" y="4490"/>
                </a:cubicBezTo>
                <a:cubicBezTo>
                  <a:pt x="30850" y="4392"/>
                  <a:pt x="30722" y="4175"/>
                  <a:pt x="30580" y="4123"/>
                </a:cubicBezTo>
                <a:cubicBezTo>
                  <a:pt x="30550" y="4118"/>
                  <a:pt x="30520" y="4115"/>
                  <a:pt x="30490" y="4115"/>
                </a:cubicBezTo>
                <a:cubicBezTo>
                  <a:pt x="30431" y="4115"/>
                  <a:pt x="30372" y="4125"/>
                  <a:pt x="30317" y="4145"/>
                </a:cubicBezTo>
                <a:cubicBezTo>
                  <a:pt x="30237" y="4170"/>
                  <a:pt x="30151" y="4185"/>
                  <a:pt x="30064" y="4185"/>
                </a:cubicBezTo>
                <a:cubicBezTo>
                  <a:pt x="30046" y="4185"/>
                  <a:pt x="30028" y="4184"/>
                  <a:pt x="30010" y="4183"/>
                </a:cubicBezTo>
                <a:cubicBezTo>
                  <a:pt x="29838" y="4168"/>
                  <a:pt x="29755" y="4018"/>
                  <a:pt x="29635" y="3920"/>
                </a:cubicBezTo>
                <a:cubicBezTo>
                  <a:pt x="29501" y="3808"/>
                  <a:pt x="29381" y="3688"/>
                  <a:pt x="29268" y="3561"/>
                </a:cubicBezTo>
                <a:cubicBezTo>
                  <a:pt x="29206" y="3477"/>
                  <a:pt x="29165" y="3437"/>
                  <a:pt x="29107" y="3437"/>
                </a:cubicBezTo>
                <a:cubicBezTo>
                  <a:pt x="29066" y="3437"/>
                  <a:pt x="29017" y="3456"/>
                  <a:pt x="28946" y="3493"/>
                </a:cubicBezTo>
                <a:cubicBezTo>
                  <a:pt x="28823" y="3561"/>
                  <a:pt x="28692" y="3603"/>
                  <a:pt x="28560" y="3603"/>
                </a:cubicBezTo>
                <a:cubicBezTo>
                  <a:pt x="28459" y="3603"/>
                  <a:pt x="28357" y="3578"/>
                  <a:pt x="28256" y="3523"/>
                </a:cubicBezTo>
                <a:cubicBezTo>
                  <a:pt x="28114" y="3433"/>
                  <a:pt x="27987" y="3336"/>
                  <a:pt x="27852" y="3231"/>
                </a:cubicBezTo>
                <a:cubicBezTo>
                  <a:pt x="27761" y="3169"/>
                  <a:pt x="27713" y="3134"/>
                  <a:pt x="27648" y="3134"/>
                </a:cubicBezTo>
                <a:cubicBezTo>
                  <a:pt x="27611" y="3134"/>
                  <a:pt x="27567" y="3146"/>
                  <a:pt x="27507" y="3171"/>
                </a:cubicBezTo>
                <a:cubicBezTo>
                  <a:pt x="27417" y="3206"/>
                  <a:pt x="27333" y="3231"/>
                  <a:pt x="27254" y="3231"/>
                </a:cubicBezTo>
                <a:cubicBezTo>
                  <a:pt x="27180" y="3231"/>
                  <a:pt x="27110" y="3210"/>
                  <a:pt x="27042" y="3156"/>
                </a:cubicBezTo>
                <a:cubicBezTo>
                  <a:pt x="26832" y="2983"/>
                  <a:pt x="26637" y="2804"/>
                  <a:pt x="26420" y="2646"/>
                </a:cubicBezTo>
                <a:cubicBezTo>
                  <a:pt x="26203" y="2489"/>
                  <a:pt x="26000" y="2346"/>
                  <a:pt x="25783" y="2211"/>
                </a:cubicBezTo>
                <a:cubicBezTo>
                  <a:pt x="25633" y="2114"/>
                  <a:pt x="25618" y="1957"/>
                  <a:pt x="25491" y="1852"/>
                </a:cubicBezTo>
                <a:cubicBezTo>
                  <a:pt x="25371" y="1739"/>
                  <a:pt x="25198" y="1739"/>
                  <a:pt x="25094" y="1642"/>
                </a:cubicBezTo>
                <a:cubicBezTo>
                  <a:pt x="24981" y="1537"/>
                  <a:pt x="25071" y="1410"/>
                  <a:pt x="25086" y="1282"/>
                </a:cubicBezTo>
                <a:cubicBezTo>
                  <a:pt x="25094" y="1185"/>
                  <a:pt x="25109" y="1170"/>
                  <a:pt x="25019" y="1117"/>
                </a:cubicBezTo>
                <a:cubicBezTo>
                  <a:pt x="24953" y="1080"/>
                  <a:pt x="24875" y="1063"/>
                  <a:pt x="24799" y="1063"/>
                </a:cubicBezTo>
                <a:cubicBezTo>
                  <a:pt x="24753" y="1063"/>
                  <a:pt x="24708" y="1069"/>
                  <a:pt x="24666" y="1080"/>
                </a:cubicBezTo>
                <a:cubicBezTo>
                  <a:pt x="24494" y="1140"/>
                  <a:pt x="24419" y="1260"/>
                  <a:pt x="24307" y="1380"/>
                </a:cubicBezTo>
                <a:cubicBezTo>
                  <a:pt x="24247" y="1445"/>
                  <a:pt x="24198" y="1486"/>
                  <a:pt x="24120" y="1486"/>
                </a:cubicBezTo>
                <a:cubicBezTo>
                  <a:pt x="24100" y="1486"/>
                  <a:pt x="24077" y="1483"/>
                  <a:pt x="24052" y="1477"/>
                </a:cubicBezTo>
                <a:cubicBezTo>
                  <a:pt x="23917" y="1417"/>
                  <a:pt x="23789" y="1342"/>
                  <a:pt x="23677" y="1245"/>
                </a:cubicBezTo>
                <a:cubicBezTo>
                  <a:pt x="23542" y="1140"/>
                  <a:pt x="23497" y="990"/>
                  <a:pt x="23407" y="855"/>
                </a:cubicBezTo>
                <a:cubicBezTo>
                  <a:pt x="23325" y="705"/>
                  <a:pt x="23212" y="578"/>
                  <a:pt x="23070" y="480"/>
                </a:cubicBezTo>
                <a:cubicBezTo>
                  <a:pt x="22957" y="428"/>
                  <a:pt x="22838" y="375"/>
                  <a:pt x="22718" y="338"/>
                </a:cubicBezTo>
                <a:cubicBezTo>
                  <a:pt x="22560" y="278"/>
                  <a:pt x="22500" y="158"/>
                  <a:pt x="22388" y="23"/>
                </a:cubicBezTo>
                <a:cubicBezTo>
                  <a:pt x="22283" y="218"/>
                  <a:pt x="22245" y="383"/>
                  <a:pt x="22058" y="540"/>
                </a:cubicBezTo>
                <a:cubicBezTo>
                  <a:pt x="22000" y="589"/>
                  <a:pt x="21918" y="646"/>
                  <a:pt x="21848" y="646"/>
                </a:cubicBezTo>
                <a:cubicBezTo>
                  <a:pt x="21801" y="646"/>
                  <a:pt x="21760" y="620"/>
                  <a:pt x="21736" y="548"/>
                </a:cubicBezTo>
                <a:cubicBezTo>
                  <a:pt x="21511" y="967"/>
                  <a:pt x="21136" y="1282"/>
                  <a:pt x="20687" y="1432"/>
                </a:cubicBezTo>
                <a:cubicBezTo>
                  <a:pt x="20544" y="1484"/>
                  <a:pt x="20282" y="1537"/>
                  <a:pt x="20184" y="1657"/>
                </a:cubicBezTo>
                <a:cubicBezTo>
                  <a:pt x="20094" y="1777"/>
                  <a:pt x="20072" y="2062"/>
                  <a:pt x="20034" y="2189"/>
                </a:cubicBezTo>
                <a:cubicBezTo>
                  <a:pt x="20012" y="2316"/>
                  <a:pt x="19960" y="2429"/>
                  <a:pt x="19877" y="2526"/>
                </a:cubicBezTo>
                <a:cubicBezTo>
                  <a:pt x="19682" y="2729"/>
                  <a:pt x="19292" y="2631"/>
                  <a:pt x="19038" y="2684"/>
                </a:cubicBezTo>
                <a:cubicBezTo>
                  <a:pt x="18775" y="2744"/>
                  <a:pt x="18536" y="2886"/>
                  <a:pt x="18356" y="3088"/>
                </a:cubicBezTo>
                <a:cubicBezTo>
                  <a:pt x="18221" y="3246"/>
                  <a:pt x="18138" y="3426"/>
                  <a:pt x="17958" y="3538"/>
                </a:cubicBezTo>
                <a:cubicBezTo>
                  <a:pt x="17868" y="3598"/>
                  <a:pt x="17764" y="3635"/>
                  <a:pt x="17674" y="3688"/>
                </a:cubicBezTo>
                <a:cubicBezTo>
                  <a:pt x="17531" y="3763"/>
                  <a:pt x="17321" y="3823"/>
                  <a:pt x="17201" y="3920"/>
                </a:cubicBezTo>
                <a:cubicBezTo>
                  <a:pt x="17111" y="4010"/>
                  <a:pt x="17044" y="4115"/>
                  <a:pt x="17007" y="4235"/>
                </a:cubicBezTo>
                <a:cubicBezTo>
                  <a:pt x="16924" y="4407"/>
                  <a:pt x="16872" y="4737"/>
                  <a:pt x="16677" y="4812"/>
                </a:cubicBezTo>
                <a:cubicBezTo>
                  <a:pt x="16572" y="4850"/>
                  <a:pt x="16564" y="4812"/>
                  <a:pt x="16474" y="4917"/>
                </a:cubicBezTo>
                <a:cubicBezTo>
                  <a:pt x="16437" y="4977"/>
                  <a:pt x="16392" y="5030"/>
                  <a:pt x="16347" y="5082"/>
                </a:cubicBezTo>
                <a:cubicBezTo>
                  <a:pt x="16325" y="5104"/>
                  <a:pt x="16295" y="5119"/>
                  <a:pt x="16257" y="5127"/>
                </a:cubicBezTo>
                <a:cubicBezTo>
                  <a:pt x="16205" y="5149"/>
                  <a:pt x="16190" y="5127"/>
                  <a:pt x="16130" y="5172"/>
                </a:cubicBezTo>
                <a:cubicBezTo>
                  <a:pt x="16070" y="5224"/>
                  <a:pt x="16025" y="5284"/>
                  <a:pt x="15995" y="5344"/>
                </a:cubicBezTo>
                <a:cubicBezTo>
                  <a:pt x="15867" y="5532"/>
                  <a:pt x="15770" y="5682"/>
                  <a:pt x="15538" y="5734"/>
                </a:cubicBezTo>
                <a:cubicBezTo>
                  <a:pt x="15506" y="5739"/>
                  <a:pt x="15474" y="5745"/>
                  <a:pt x="15442" y="5745"/>
                </a:cubicBezTo>
                <a:cubicBezTo>
                  <a:pt x="15429" y="5745"/>
                  <a:pt x="15416" y="5744"/>
                  <a:pt x="15403" y="5742"/>
                </a:cubicBezTo>
                <a:cubicBezTo>
                  <a:pt x="15385" y="5740"/>
                  <a:pt x="15366" y="5739"/>
                  <a:pt x="15349" y="5739"/>
                </a:cubicBezTo>
                <a:cubicBezTo>
                  <a:pt x="15300" y="5739"/>
                  <a:pt x="15252" y="5746"/>
                  <a:pt x="15208" y="5757"/>
                </a:cubicBezTo>
                <a:cubicBezTo>
                  <a:pt x="15103" y="5816"/>
                  <a:pt x="15110" y="6071"/>
                  <a:pt x="15020" y="6154"/>
                </a:cubicBezTo>
                <a:cubicBezTo>
                  <a:pt x="14996" y="6175"/>
                  <a:pt x="14973" y="6184"/>
                  <a:pt x="14951" y="6184"/>
                </a:cubicBezTo>
                <a:cubicBezTo>
                  <a:pt x="14863" y="6184"/>
                  <a:pt x="14788" y="6047"/>
                  <a:pt x="14698" y="6011"/>
                </a:cubicBezTo>
                <a:cubicBezTo>
                  <a:pt x="14623" y="6064"/>
                  <a:pt x="14608" y="6214"/>
                  <a:pt x="14571" y="6289"/>
                </a:cubicBezTo>
                <a:cubicBezTo>
                  <a:pt x="14533" y="6371"/>
                  <a:pt x="14488" y="6446"/>
                  <a:pt x="14436" y="6514"/>
                </a:cubicBezTo>
                <a:cubicBezTo>
                  <a:pt x="14368" y="6506"/>
                  <a:pt x="14308" y="6469"/>
                  <a:pt x="14271" y="6409"/>
                </a:cubicBezTo>
                <a:cubicBezTo>
                  <a:pt x="14173" y="6266"/>
                  <a:pt x="14188" y="6086"/>
                  <a:pt x="14121" y="5936"/>
                </a:cubicBezTo>
                <a:cubicBezTo>
                  <a:pt x="14061" y="5809"/>
                  <a:pt x="13964" y="5704"/>
                  <a:pt x="13836" y="5644"/>
                </a:cubicBezTo>
                <a:cubicBezTo>
                  <a:pt x="13807" y="5633"/>
                  <a:pt x="13779" y="5629"/>
                  <a:pt x="13752" y="5629"/>
                </a:cubicBezTo>
                <a:cubicBezTo>
                  <a:pt x="13670" y="5629"/>
                  <a:pt x="13595" y="5668"/>
                  <a:pt x="13499" y="5674"/>
                </a:cubicBezTo>
                <a:cubicBezTo>
                  <a:pt x="13349" y="5674"/>
                  <a:pt x="13274" y="5652"/>
                  <a:pt x="13207" y="5517"/>
                </a:cubicBezTo>
                <a:cubicBezTo>
                  <a:pt x="13164" y="5424"/>
                  <a:pt x="13135" y="5185"/>
                  <a:pt x="13011" y="5185"/>
                </a:cubicBezTo>
                <a:cubicBezTo>
                  <a:pt x="13004" y="5185"/>
                  <a:pt x="12997" y="5185"/>
                  <a:pt x="12989" y="5187"/>
                </a:cubicBezTo>
                <a:cubicBezTo>
                  <a:pt x="12902" y="5214"/>
                  <a:pt x="12839" y="5366"/>
                  <a:pt x="12720" y="5366"/>
                </a:cubicBezTo>
                <a:cubicBezTo>
                  <a:pt x="12705" y="5366"/>
                  <a:pt x="12690" y="5364"/>
                  <a:pt x="12675" y="5359"/>
                </a:cubicBezTo>
                <a:cubicBezTo>
                  <a:pt x="12592" y="5337"/>
                  <a:pt x="12517" y="5172"/>
                  <a:pt x="12480" y="5097"/>
                </a:cubicBezTo>
                <a:cubicBezTo>
                  <a:pt x="12427" y="4992"/>
                  <a:pt x="12360" y="4722"/>
                  <a:pt x="12255" y="4640"/>
                </a:cubicBezTo>
                <a:cubicBezTo>
                  <a:pt x="12225" y="4623"/>
                  <a:pt x="12189" y="4613"/>
                  <a:pt x="12152" y="4613"/>
                </a:cubicBezTo>
                <a:cubicBezTo>
                  <a:pt x="12123" y="4613"/>
                  <a:pt x="12094" y="4619"/>
                  <a:pt x="12067" y="4632"/>
                </a:cubicBezTo>
                <a:cubicBezTo>
                  <a:pt x="12037" y="4646"/>
                  <a:pt x="12004" y="4653"/>
                  <a:pt x="11971" y="4653"/>
                </a:cubicBezTo>
                <a:cubicBezTo>
                  <a:pt x="11930" y="4653"/>
                  <a:pt x="11891" y="4642"/>
                  <a:pt x="11858" y="4617"/>
                </a:cubicBezTo>
                <a:cubicBezTo>
                  <a:pt x="11648" y="4475"/>
                  <a:pt x="11520" y="4093"/>
                  <a:pt x="11385" y="3875"/>
                </a:cubicBezTo>
                <a:cubicBezTo>
                  <a:pt x="11318" y="3755"/>
                  <a:pt x="11250" y="3643"/>
                  <a:pt x="11168" y="3531"/>
                </a:cubicBezTo>
                <a:cubicBezTo>
                  <a:pt x="11093" y="3426"/>
                  <a:pt x="11056" y="3276"/>
                  <a:pt x="10943" y="3208"/>
                </a:cubicBezTo>
                <a:cubicBezTo>
                  <a:pt x="10810" y="3300"/>
                  <a:pt x="10755" y="3351"/>
                  <a:pt x="10595" y="3351"/>
                </a:cubicBezTo>
                <a:cubicBezTo>
                  <a:pt x="10584" y="3351"/>
                  <a:pt x="10573" y="3351"/>
                  <a:pt x="10561" y="3351"/>
                </a:cubicBezTo>
                <a:cubicBezTo>
                  <a:pt x="10396" y="3343"/>
                  <a:pt x="10261" y="3246"/>
                  <a:pt x="10096" y="3238"/>
                </a:cubicBezTo>
                <a:cubicBezTo>
                  <a:pt x="10092" y="3238"/>
                  <a:pt x="10088" y="3238"/>
                  <a:pt x="10083" y="3238"/>
                </a:cubicBezTo>
                <a:cubicBezTo>
                  <a:pt x="9905" y="3238"/>
                  <a:pt x="9815" y="3390"/>
                  <a:pt x="9662" y="3448"/>
                </a:cubicBezTo>
                <a:cubicBezTo>
                  <a:pt x="9542" y="3493"/>
                  <a:pt x="9452" y="3493"/>
                  <a:pt x="9377" y="3620"/>
                </a:cubicBezTo>
                <a:cubicBezTo>
                  <a:pt x="9322" y="3718"/>
                  <a:pt x="9277" y="3835"/>
                  <a:pt x="9169" y="3835"/>
                </a:cubicBezTo>
                <a:cubicBezTo>
                  <a:pt x="9145" y="3835"/>
                  <a:pt x="9117" y="3829"/>
                  <a:pt x="9084" y="3815"/>
                </a:cubicBezTo>
                <a:cubicBezTo>
                  <a:pt x="8897" y="3740"/>
                  <a:pt x="8860" y="3441"/>
                  <a:pt x="8657" y="3396"/>
                </a:cubicBezTo>
                <a:cubicBezTo>
                  <a:pt x="8639" y="3399"/>
                  <a:pt x="8620" y="3401"/>
                  <a:pt x="8601" y="3401"/>
                </a:cubicBezTo>
                <a:cubicBezTo>
                  <a:pt x="8582" y="3401"/>
                  <a:pt x="8564" y="3399"/>
                  <a:pt x="8545" y="3396"/>
                </a:cubicBezTo>
                <a:cubicBezTo>
                  <a:pt x="8492" y="3373"/>
                  <a:pt x="8440" y="3336"/>
                  <a:pt x="8402" y="3291"/>
                </a:cubicBezTo>
                <a:cubicBezTo>
                  <a:pt x="8290" y="3216"/>
                  <a:pt x="8193" y="3111"/>
                  <a:pt x="8110" y="2998"/>
                </a:cubicBezTo>
                <a:cubicBezTo>
                  <a:pt x="7990" y="2796"/>
                  <a:pt x="7968" y="2549"/>
                  <a:pt x="7833" y="2339"/>
                </a:cubicBezTo>
                <a:cubicBezTo>
                  <a:pt x="7773" y="2249"/>
                  <a:pt x="7698" y="2181"/>
                  <a:pt x="7608" y="2122"/>
                </a:cubicBezTo>
                <a:cubicBezTo>
                  <a:pt x="7518" y="2047"/>
                  <a:pt x="7458" y="1942"/>
                  <a:pt x="7368" y="1867"/>
                </a:cubicBezTo>
                <a:cubicBezTo>
                  <a:pt x="7307" y="1812"/>
                  <a:pt x="7268" y="1786"/>
                  <a:pt x="7230" y="1786"/>
                </a:cubicBezTo>
                <a:cubicBezTo>
                  <a:pt x="7189" y="1786"/>
                  <a:pt x="7149" y="1816"/>
                  <a:pt x="7083" y="1874"/>
                </a:cubicBezTo>
                <a:cubicBezTo>
                  <a:pt x="6992" y="1957"/>
                  <a:pt x="6926" y="2024"/>
                  <a:pt x="6865" y="2024"/>
                </a:cubicBezTo>
                <a:cubicBezTo>
                  <a:pt x="6816" y="2024"/>
                  <a:pt x="6770" y="1980"/>
                  <a:pt x="6716" y="1867"/>
                </a:cubicBezTo>
                <a:cubicBezTo>
                  <a:pt x="6656" y="1732"/>
                  <a:pt x="6581" y="1507"/>
                  <a:pt x="6461" y="1402"/>
                </a:cubicBezTo>
                <a:cubicBezTo>
                  <a:pt x="6410" y="1362"/>
                  <a:pt x="6392" y="1344"/>
                  <a:pt x="6373" y="1344"/>
                </a:cubicBezTo>
                <a:cubicBezTo>
                  <a:pt x="6356" y="1344"/>
                  <a:pt x="6339" y="1359"/>
                  <a:pt x="6296" y="1387"/>
                </a:cubicBezTo>
                <a:cubicBezTo>
                  <a:pt x="6206" y="1447"/>
                  <a:pt x="6139" y="1574"/>
                  <a:pt x="6072" y="1657"/>
                </a:cubicBezTo>
                <a:cubicBezTo>
                  <a:pt x="5982" y="1769"/>
                  <a:pt x="5877" y="1844"/>
                  <a:pt x="5787" y="1949"/>
                </a:cubicBezTo>
                <a:cubicBezTo>
                  <a:pt x="5749" y="2009"/>
                  <a:pt x="5712" y="2069"/>
                  <a:pt x="5667" y="2122"/>
                </a:cubicBezTo>
                <a:cubicBezTo>
                  <a:pt x="5622" y="2166"/>
                  <a:pt x="5554" y="2189"/>
                  <a:pt x="5502" y="2241"/>
                </a:cubicBezTo>
                <a:cubicBezTo>
                  <a:pt x="5457" y="2286"/>
                  <a:pt x="5397" y="2354"/>
                  <a:pt x="5337" y="2406"/>
                </a:cubicBezTo>
                <a:cubicBezTo>
                  <a:pt x="5232" y="2504"/>
                  <a:pt x="5090" y="2549"/>
                  <a:pt x="4985" y="2646"/>
                </a:cubicBezTo>
                <a:cubicBezTo>
                  <a:pt x="4895" y="2721"/>
                  <a:pt x="4842" y="2826"/>
                  <a:pt x="4835" y="2946"/>
                </a:cubicBezTo>
                <a:cubicBezTo>
                  <a:pt x="4827" y="3096"/>
                  <a:pt x="4985" y="3306"/>
                  <a:pt x="4917" y="3448"/>
                </a:cubicBezTo>
                <a:cubicBezTo>
                  <a:pt x="4715" y="3463"/>
                  <a:pt x="4513" y="3591"/>
                  <a:pt x="4333" y="3658"/>
                </a:cubicBezTo>
                <a:cubicBezTo>
                  <a:pt x="4018" y="3785"/>
                  <a:pt x="3771" y="4033"/>
                  <a:pt x="3651" y="4355"/>
                </a:cubicBezTo>
                <a:cubicBezTo>
                  <a:pt x="3606" y="4475"/>
                  <a:pt x="3591" y="4580"/>
                  <a:pt x="3486" y="4670"/>
                </a:cubicBezTo>
                <a:cubicBezTo>
                  <a:pt x="3418" y="4737"/>
                  <a:pt x="3336" y="4737"/>
                  <a:pt x="3261" y="4775"/>
                </a:cubicBezTo>
                <a:cubicBezTo>
                  <a:pt x="3134" y="4842"/>
                  <a:pt x="3006" y="4992"/>
                  <a:pt x="2864" y="5037"/>
                </a:cubicBezTo>
                <a:cubicBezTo>
                  <a:pt x="2830" y="5045"/>
                  <a:pt x="2794" y="5048"/>
                  <a:pt x="2759" y="5048"/>
                </a:cubicBezTo>
                <a:cubicBezTo>
                  <a:pt x="2723" y="5048"/>
                  <a:pt x="2688" y="5045"/>
                  <a:pt x="2654" y="5037"/>
                </a:cubicBezTo>
                <a:cubicBezTo>
                  <a:pt x="2594" y="5030"/>
                  <a:pt x="2541" y="5030"/>
                  <a:pt x="2481" y="5030"/>
                </a:cubicBezTo>
                <a:cubicBezTo>
                  <a:pt x="2347" y="5045"/>
                  <a:pt x="2302" y="5112"/>
                  <a:pt x="2234" y="5224"/>
                </a:cubicBezTo>
                <a:cubicBezTo>
                  <a:pt x="2182" y="5299"/>
                  <a:pt x="2144" y="5374"/>
                  <a:pt x="2122" y="5464"/>
                </a:cubicBezTo>
                <a:cubicBezTo>
                  <a:pt x="2099" y="5539"/>
                  <a:pt x="2077" y="5614"/>
                  <a:pt x="2062" y="5689"/>
                </a:cubicBezTo>
                <a:cubicBezTo>
                  <a:pt x="2030" y="5732"/>
                  <a:pt x="2002" y="5749"/>
                  <a:pt x="1974" y="5749"/>
                </a:cubicBezTo>
                <a:cubicBezTo>
                  <a:pt x="1930" y="5749"/>
                  <a:pt x="1888" y="5705"/>
                  <a:pt x="1837" y="5659"/>
                </a:cubicBezTo>
                <a:cubicBezTo>
                  <a:pt x="1792" y="5607"/>
                  <a:pt x="1724" y="5577"/>
                  <a:pt x="1657" y="5569"/>
                </a:cubicBezTo>
                <a:cubicBezTo>
                  <a:pt x="1447" y="5577"/>
                  <a:pt x="1245" y="5974"/>
                  <a:pt x="1162" y="6131"/>
                </a:cubicBezTo>
                <a:cubicBezTo>
                  <a:pt x="953" y="6071"/>
                  <a:pt x="840" y="5772"/>
                  <a:pt x="630" y="5734"/>
                </a:cubicBezTo>
                <a:cubicBezTo>
                  <a:pt x="609" y="5730"/>
                  <a:pt x="591" y="5728"/>
                  <a:pt x="575" y="5728"/>
                </a:cubicBezTo>
                <a:cubicBezTo>
                  <a:pt x="496" y="5728"/>
                  <a:pt x="472" y="5776"/>
                  <a:pt x="390" y="5876"/>
                </a:cubicBezTo>
                <a:cubicBezTo>
                  <a:pt x="255" y="6041"/>
                  <a:pt x="128" y="6214"/>
                  <a:pt x="16" y="6394"/>
                </a:cubicBezTo>
                <a:lnTo>
                  <a:pt x="1" y="6424"/>
                </a:lnTo>
                <a:lnTo>
                  <a:pt x="1" y="14795"/>
                </a:lnTo>
                <a:cubicBezTo>
                  <a:pt x="398" y="14780"/>
                  <a:pt x="803" y="14743"/>
                  <a:pt x="1200" y="14743"/>
                </a:cubicBezTo>
                <a:lnTo>
                  <a:pt x="1709" y="14743"/>
                </a:lnTo>
                <a:cubicBezTo>
                  <a:pt x="2242" y="14743"/>
                  <a:pt x="2781" y="14743"/>
                  <a:pt x="3313" y="14765"/>
                </a:cubicBezTo>
                <a:cubicBezTo>
                  <a:pt x="3853" y="14788"/>
                  <a:pt x="4393" y="14840"/>
                  <a:pt x="4925" y="14923"/>
                </a:cubicBezTo>
                <a:cubicBezTo>
                  <a:pt x="5547" y="15020"/>
                  <a:pt x="6169" y="15080"/>
                  <a:pt x="6784" y="15170"/>
                </a:cubicBezTo>
                <a:cubicBezTo>
                  <a:pt x="7406" y="15267"/>
                  <a:pt x="8020" y="15417"/>
                  <a:pt x="8650" y="15485"/>
                </a:cubicBezTo>
                <a:cubicBezTo>
                  <a:pt x="9347" y="15567"/>
                  <a:pt x="10036" y="15672"/>
                  <a:pt x="10733" y="15747"/>
                </a:cubicBezTo>
                <a:cubicBezTo>
                  <a:pt x="11310" y="15815"/>
                  <a:pt x="11903" y="15890"/>
                  <a:pt x="12487" y="15905"/>
                </a:cubicBezTo>
                <a:cubicBezTo>
                  <a:pt x="12600" y="15907"/>
                  <a:pt x="12712" y="15908"/>
                  <a:pt x="12824" y="15908"/>
                </a:cubicBezTo>
                <a:cubicBezTo>
                  <a:pt x="13049" y="15908"/>
                  <a:pt x="13274" y="15905"/>
                  <a:pt x="13499" y="15905"/>
                </a:cubicBezTo>
                <a:lnTo>
                  <a:pt x="14144" y="15905"/>
                </a:lnTo>
                <a:cubicBezTo>
                  <a:pt x="14766" y="15905"/>
                  <a:pt x="15365" y="15905"/>
                  <a:pt x="15972" y="15732"/>
                </a:cubicBezTo>
                <a:cubicBezTo>
                  <a:pt x="16377" y="15620"/>
                  <a:pt x="16819" y="15515"/>
                  <a:pt x="17194" y="15335"/>
                </a:cubicBezTo>
                <a:cubicBezTo>
                  <a:pt x="17246" y="15305"/>
                  <a:pt x="17299" y="15275"/>
                  <a:pt x="17344" y="15238"/>
                </a:cubicBezTo>
                <a:cubicBezTo>
                  <a:pt x="17614" y="15238"/>
                  <a:pt x="17883" y="15238"/>
                  <a:pt x="18146" y="15223"/>
                </a:cubicBezTo>
                <a:cubicBezTo>
                  <a:pt x="19225" y="15163"/>
                  <a:pt x="20304" y="15133"/>
                  <a:pt x="21384" y="15095"/>
                </a:cubicBezTo>
                <a:cubicBezTo>
                  <a:pt x="22808" y="15043"/>
                  <a:pt x="24239" y="14975"/>
                  <a:pt x="25656" y="14825"/>
                </a:cubicBezTo>
                <a:cubicBezTo>
                  <a:pt x="26319" y="14758"/>
                  <a:pt x="26980" y="14737"/>
                  <a:pt x="27642" y="14737"/>
                </a:cubicBezTo>
                <a:cubicBezTo>
                  <a:pt x="28303" y="14737"/>
                  <a:pt x="28965" y="14758"/>
                  <a:pt x="29628" y="14773"/>
                </a:cubicBezTo>
                <a:cubicBezTo>
                  <a:pt x="30031" y="14784"/>
                  <a:pt x="30433" y="14819"/>
                  <a:pt x="30833" y="14819"/>
                </a:cubicBezTo>
                <a:cubicBezTo>
                  <a:pt x="30976" y="14819"/>
                  <a:pt x="31119" y="14815"/>
                  <a:pt x="31262" y="14803"/>
                </a:cubicBezTo>
                <a:cubicBezTo>
                  <a:pt x="31607" y="14780"/>
                  <a:pt x="31951" y="14750"/>
                  <a:pt x="32296" y="14735"/>
                </a:cubicBezTo>
                <a:cubicBezTo>
                  <a:pt x="32296" y="14885"/>
                  <a:pt x="32319" y="15058"/>
                  <a:pt x="32409" y="15148"/>
                </a:cubicBezTo>
                <a:cubicBezTo>
                  <a:pt x="32476" y="15193"/>
                  <a:pt x="32551" y="15215"/>
                  <a:pt x="32626" y="15223"/>
                </a:cubicBezTo>
                <a:cubicBezTo>
                  <a:pt x="33016" y="15297"/>
                  <a:pt x="33405" y="15342"/>
                  <a:pt x="33795" y="15342"/>
                </a:cubicBezTo>
                <a:cubicBezTo>
                  <a:pt x="34170" y="15342"/>
                  <a:pt x="34537" y="15290"/>
                  <a:pt x="34904" y="15282"/>
                </a:cubicBezTo>
                <a:cubicBezTo>
                  <a:pt x="35027" y="15280"/>
                  <a:pt x="35148" y="15279"/>
                  <a:pt x="35269" y="15279"/>
                </a:cubicBezTo>
                <a:cubicBezTo>
                  <a:pt x="35511" y="15279"/>
                  <a:pt x="35751" y="15282"/>
                  <a:pt x="35991" y="15282"/>
                </a:cubicBezTo>
                <a:cubicBezTo>
                  <a:pt x="36463" y="15282"/>
                  <a:pt x="36928" y="15275"/>
                  <a:pt x="37400" y="15245"/>
                </a:cubicBezTo>
                <a:cubicBezTo>
                  <a:pt x="37790" y="15223"/>
                  <a:pt x="38180" y="15215"/>
                  <a:pt x="38569" y="15185"/>
                </a:cubicBezTo>
                <a:cubicBezTo>
                  <a:pt x="38997" y="15148"/>
                  <a:pt x="39424" y="15080"/>
                  <a:pt x="39858" y="15043"/>
                </a:cubicBezTo>
                <a:cubicBezTo>
                  <a:pt x="40286" y="15005"/>
                  <a:pt x="40728" y="15020"/>
                  <a:pt x="41155" y="15005"/>
                </a:cubicBezTo>
                <a:cubicBezTo>
                  <a:pt x="41492" y="14992"/>
                  <a:pt x="41822" y="14974"/>
                  <a:pt x="42157" y="14974"/>
                </a:cubicBezTo>
                <a:cubicBezTo>
                  <a:pt x="42210" y="14974"/>
                  <a:pt x="42264" y="14974"/>
                  <a:pt x="42317" y="14975"/>
                </a:cubicBezTo>
                <a:cubicBezTo>
                  <a:pt x="42954" y="14983"/>
                  <a:pt x="43591" y="15035"/>
                  <a:pt x="44220" y="15125"/>
                </a:cubicBezTo>
                <a:cubicBezTo>
                  <a:pt x="44783" y="15215"/>
                  <a:pt x="45345" y="15290"/>
                  <a:pt x="45922" y="15342"/>
                </a:cubicBezTo>
                <a:cubicBezTo>
                  <a:pt x="46619" y="15402"/>
                  <a:pt x="47323" y="15380"/>
                  <a:pt x="48028" y="15402"/>
                </a:cubicBezTo>
                <a:cubicBezTo>
                  <a:pt x="49010" y="15432"/>
                  <a:pt x="50007" y="15417"/>
                  <a:pt x="50988" y="15470"/>
                </a:cubicBezTo>
                <a:cubicBezTo>
                  <a:pt x="51672" y="15510"/>
                  <a:pt x="52349" y="15602"/>
                  <a:pt x="53031" y="15602"/>
                </a:cubicBezTo>
                <a:cubicBezTo>
                  <a:pt x="53119" y="15602"/>
                  <a:pt x="53208" y="15601"/>
                  <a:pt x="53297" y="15597"/>
                </a:cubicBezTo>
                <a:cubicBezTo>
                  <a:pt x="53477" y="15590"/>
                  <a:pt x="53649" y="15582"/>
                  <a:pt x="53829" y="15567"/>
                </a:cubicBezTo>
                <a:cubicBezTo>
                  <a:pt x="53896" y="15560"/>
                  <a:pt x="54106" y="15552"/>
                  <a:pt x="54174" y="15470"/>
                </a:cubicBezTo>
                <a:cubicBezTo>
                  <a:pt x="54264" y="15342"/>
                  <a:pt x="54114" y="15215"/>
                  <a:pt x="54046" y="15110"/>
                </a:cubicBezTo>
                <a:cubicBezTo>
                  <a:pt x="53994" y="15020"/>
                  <a:pt x="53956" y="14908"/>
                  <a:pt x="53941" y="14803"/>
                </a:cubicBezTo>
                <a:lnTo>
                  <a:pt x="53941" y="14803"/>
                </a:lnTo>
                <a:cubicBezTo>
                  <a:pt x="54533" y="14885"/>
                  <a:pt x="55126" y="14945"/>
                  <a:pt x="55710" y="15035"/>
                </a:cubicBezTo>
                <a:cubicBezTo>
                  <a:pt x="56332" y="15133"/>
                  <a:pt x="56947" y="15275"/>
                  <a:pt x="57569" y="15350"/>
                </a:cubicBezTo>
                <a:cubicBezTo>
                  <a:pt x="58266" y="15425"/>
                  <a:pt x="58963" y="15537"/>
                  <a:pt x="59660" y="15612"/>
                </a:cubicBezTo>
                <a:cubicBezTo>
                  <a:pt x="60237" y="15672"/>
                  <a:pt x="60829" y="15747"/>
                  <a:pt x="61414" y="15762"/>
                </a:cubicBezTo>
                <a:lnTo>
                  <a:pt x="61676" y="15762"/>
                </a:lnTo>
                <a:lnTo>
                  <a:pt x="61676" y="5232"/>
                </a:lnTo>
                <a:cubicBezTo>
                  <a:pt x="61665" y="5236"/>
                  <a:pt x="61654" y="5238"/>
                  <a:pt x="61642" y="5238"/>
                </a:cubicBezTo>
                <a:cubicBezTo>
                  <a:pt x="61631" y="5238"/>
                  <a:pt x="61620" y="5236"/>
                  <a:pt x="61609" y="5232"/>
                </a:cubicBezTo>
                <a:cubicBezTo>
                  <a:pt x="61519" y="5209"/>
                  <a:pt x="61451" y="5045"/>
                  <a:pt x="61406" y="4970"/>
                </a:cubicBezTo>
                <a:cubicBezTo>
                  <a:pt x="61354" y="4865"/>
                  <a:pt x="61294" y="4595"/>
                  <a:pt x="61189" y="4512"/>
                </a:cubicBezTo>
                <a:cubicBezTo>
                  <a:pt x="61157" y="4493"/>
                  <a:pt x="61124" y="4483"/>
                  <a:pt x="61090" y="4483"/>
                </a:cubicBezTo>
                <a:cubicBezTo>
                  <a:pt x="61060" y="4483"/>
                  <a:pt x="61030" y="4491"/>
                  <a:pt x="61002" y="4505"/>
                </a:cubicBezTo>
                <a:cubicBezTo>
                  <a:pt x="60968" y="4518"/>
                  <a:pt x="60934" y="4526"/>
                  <a:pt x="60901" y="4526"/>
                </a:cubicBezTo>
                <a:cubicBezTo>
                  <a:pt x="60861" y="4526"/>
                  <a:pt x="60821" y="4515"/>
                  <a:pt x="60784" y="4490"/>
                </a:cubicBezTo>
                <a:cubicBezTo>
                  <a:pt x="60574" y="4340"/>
                  <a:pt x="60447" y="3965"/>
                  <a:pt x="60319" y="3748"/>
                </a:cubicBezTo>
                <a:cubicBezTo>
                  <a:pt x="60252" y="3628"/>
                  <a:pt x="60177" y="3516"/>
                  <a:pt x="60102" y="3403"/>
                </a:cubicBezTo>
                <a:cubicBezTo>
                  <a:pt x="60027" y="3298"/>
                  <a:pt x="59990" y="3148"/>
                  <a:pt x="59877" y="3081"/>
                </a:cubicBezTo>
                <a:cubicBezTo>
                  <a:pt x="59744" y="3172"/>
                  <a:pt x="59683" y="3224"/>
                  <a:pt x="59528" y="3224"/>
                </a:cubicBezTo>
                <a:cubicBezTo>
                  <a:pt x="59517" y="3224"/>
                  <a:pt x="59506" y="3224"/>
                  <a:pt x="59495" y="3223"/>
                </a:cubicBezTo>
                <a:cubicBezTo>
                  <a:pt x="59323" y="3216"/>
                  <a:pt x="59195" y="3118"/>
                  <a:pt x="59023" y="3111"/>
                </a:cubicBezTo>
                <a:cubicBezTo>
                  <a:pt x="59019" y="3111"/>
                  <a:pt x="59014" y="3111"/>
                  <a:pt x="59010" y="3111"/>
                </a:cubicBezTo>
                <a:cubicBezTo>
                  <a:pt x="58832" y="3111"/>
                  <a:pt x="58749" y="3262"/>
                  <a:pt x="58588" y="3321"/>
                </a:cubicBezTo>
                <a:cubicBezTo>
                  <a:pt x="58468" y="3366"/>
                  <a:pt x="58386" y="3366"/>
                  <a:pt x="58311" y="3486"/>
                </a:cubicBezTo>
                <a:cubicBezTo>
                  <a:pt x="58250" y="3589"/>
                  <a:pt x="58204" y="3708"/>
                  <a:pt x="58096" y="3708"/>
                </a:cubicBezTo>
                <a:cubicBezTo>
                  <a:pt x="58071" y="3708"/>
                  <a:pt x="58043" y="3702"/>
                  <a:pt x="58011" y="3688"/>
                </a:cubicBezTo>
                <a:cubicBezTo>
                  <a:pt x="57824" y="3613"/>
                  <a:pt x="57794" y="3313"/>
                  <a:pt x="57591" y="3268"/>
                </a:cubicBezTo>
                <a:cubicBezTo>
                  <a:pt x="57573" y="3272"/>
                  <a:pt x="57554" y="3274"/>
                  <a:pt x="57535" y="3274"/>
                </a:cubicBezTo>
                <a:cubicBezTo>
                  <a:pt x="57516" y="3274"/>
                  <a:pt x="57498" y="3272"/>
                  <a:pt x="57479" y="3268"/>
                </a:cubicBezTo>
                <a:cubicBezTo>
                  <a:pt x="57419" y="3246"/>
                  <a:pt x="57374" y="3208"/>
                  <a:pt x="57329" y="3163"/>
                </a:cubicBezTo>
                <a:cubicBezTo>
                  <a:pt x="57217" y="3088"/>
                  <a:pt x="57119" y="2983"/>
                  <a:pt x="57044" y="2871"/>
                </a:cubicBezTo>
                <a:cubicBezTo>
                  <a:pt x="56917" y="2669"/>
                  <a:pt x="56894" y="2421"/>
                  <a:pt x="56759" y="2211"/>
                </a:cubicBezTo>
                <a:cubicBezTo>
                  <a:pt x="56699" y="2122"/>
                  <a:pt x="56625" y="2054"/>
                  <a:pt x="56542" y="1994"/>
                </a:cubicBezTo>
                <a:cubicBezTo>
                  <a:pt x="56445" y="1919"/>
                  <a:pt x="56385" y="1814"/>
                  <a:pt x="56295" y="1732"/>
                </a:cubicBezTo>
                <a:cubicBezTo>
                  <a:pt x="56236" y="1683"/>
                  <a:pt x="56197" y="1660"/>
                  <a:pt x="56161" y="1660"/>
                </a:cubicBezTo>
                <a:cubicBezTo>
                  <a:pt x="56120" y="1660"/>
                  <a:pt x="56082" y="1691"/>
                  <a:pt x="56017" y="1747"/>
                </a:cubicBezTo>
                <a:cubicBezTo>
                  <a:pt x="55921" y="1826"/>
                  <a:pt x="55853" y="1894"/>
                  <a:pt x="55792" y="1894"/>
                </a:cubicBezTo>
                <a:cubicBezTo>
                  <a:pt x="55744" y="1894"/>
                  <a:pt x="55700" y="1852"/>
                  <a:pt x="55650" y="1739"/>
                </a:cubicBezTo>
                <a:cubicBezTo>
                  <a:pt x="55590" y="1604"/>
                  <a:pt x="55508" y="1380"/>
                  <a:pt x="55388" y="1275"/>
                </a:cubicBezTo>
                <a:cubicBezTo>
                  <a:pt x="55340" y="1235"/>
                  <a:pt x="55322" y="1216"/>
                  <a:pt x="55302" y="1216"/>
                </a:cubicBezTo>
                <a:cubicBezTo>
                  <a:pt x="55285" y="1216"/>
                  <a:pt x="55265" y="1231"/>
                  <a:pt x="55223" y="1260"/>
                </a:cubicBezTo>
                <a:cubicBezTo>
                  <a:pt x="55141" y="1335"/>
                  <a:pt x="55058" y="1432"/>
                  <a:pt x="54998" y="1529"/>
                </a:cubicBezTo>
                <a:cubicBezTo>
                  <a:pt x="54916" y="1634"/>
                  <a:pt x="54803" y="1717"/>
                  <a:pt x="54721" y="1822"/>
                </a:cubicBezTo>
                <a:cubicBezTo>
                  <a:pt x="54683" y="1882"/>
                  <a:pt x="54638" y="1942"/>
                  <a:pt x="54593" y="1994"/>
                </a:cubicBezTo>
                <a:cubicBezTo>
                  <a:pt x="54548" y="2039"/>
                  <a:pt x="54481" y="2062"/>
                  <a:pt x="54436" y="2107"/>
                </a:cubicBezTo>
                <a:cubicBezTo>
                  <a:pt x="54384" y="2159"/>
                  <a:pt x="54331" y="2226"/>
                  <a:pt x="54271" y="2279"/>
                </a:cubicBezTo>
                <a:cubicBezTo>
                  <a:pt x="54159" y="2376"/>
                  <a:pt x="54016" y="2421"/>
                  <a:pt x="53911" y="2519"/>
                </a:cubicBezTo>
                <a:cubicBezTo>
                  <a:pt x="53829" y="2594"/>
                  <a:pt x="53776" y="2699"/>
                  <a:pt x="53761" y="2819"/>
                </a:cubicBezTo>
                <a:cubicBezTo>
                  <a:pt x="53761" y="2968"/>
                  <a:pt x="53911" y="3171"/>
                  <a:pt x="53844" y="3321"/>
                </a:cubicBezTo>
                <a:cubicBezTo>
                  <a:pt x="53649" y="3336"/>
                  <a:pt x="53439" y="3463"/>
                  <a:pt x="53259" y="3531"/>
                </a:cubicBezTo>
                <a:cubicBezTo>
                  <a:pt x="52952" y="3658"/>
                  <a:pt x="52705" y="3905"/>
                  <a:pt x="52585" y="4220"/>
                </a:cubicBezTo>
                <a:cubicBezTo>
                  <a:pt x="52555" y="4318"/>
                  <a:pt x="52517" y="4400"/>
                  <a:pt x="52472" y="4482"/>
                </a:cubicBezTo>
                <a:cubicBezTo>
                  <a:pt x="52465" y="4482"/>
                  <a:pt x="52465" y="4475"/>
                  <a:pt x="52457" y="4467"/>
                </a:cubicBezTo>
                <a:cubicBezTo>
                  <a:pt x="52248" y="4168"/>
                  <a:pt x="51963" y="3800"/>
                  <a:pt x="51618" y="3643"/>
                </a:cubicBezTo>
                <a:cubicBezTo>
                  <a:pt x="51511" y="3593"/>
                  <a:pt x="51392" y="3573"/>
                  <a:pt x="51270" y="3573"/>
                </a:cubicBezTo>
                <a:cubicBezTo>
                  <a:pt x="51119" y="3573"/>
                  <a:pt x="50964" y="3605"/>
                  <a:pt x="50831" y="3650"/>
                </a:cubicBezTo>
                <a:cubicBezTo>
                  <a:pt x="50663" y="3698"/>
                  <a:pt x="50433" y="3799"/>
                  <a:pt x="50236" y="3799"/>
                </a:cubicBezTo>
                <a:cubicBezTo>
                  <a:pt x="50187" y="3799"/>
                  <a:pt x="50140" y="3793"/>
                  <a:pt x="50096" y="3778"/>
                </a:cubicBezTo>
                <a:cubicBezTo>
                  <a:pt x="49774" y="3665"/>
                  <a:pt x="49527" y="3328"/>
                  <a:pt x="49265" y="3126"/>
                </a:cubicBezTo>
                <a:cubicBezTo>
                  <a:pt x="49077" y="2976"/>
                  <a:pt x="48875" y="2849"/>
                  <a:pt x="48650" y="2744"/>
                </a:cubicBezTo>
                <a:cubicBezTo>
                  <a:pt x="48610" y="2728"/>
                  <a:pt x="48587" y="2720"/>
                  <a:pt x="48569" y="2720"/>
                </a:cubicBezTo>
                <a:cubicBezTo>
                  <a:pt x="48535" y="2720"/>
                  <a:pt x="48515" y="2745"/>
                  <a:pt x="48433" y="2789"/>
                </a:cubicBezTo>
                <a:cubicBezTo>
                  <a:pt x="48393" y="2811"/>
                  <a:pt x="48309" y="2856"/>
                  <a:pt x="48245" y="2856"/>
                </a:cubicBezTo>
                <a:cubicBezTo>
                  <a:pt x="48225" y="2856"/>
                  <a:pt x="48207" y="2852"/>
                  <a:pt x="48193" y="2841"/>
                </a:cubicBezTo>
                <a:cubicBezTo>
                  <a:pt x="48155" y="2811"/>
                  <a:pt x="48148" y="2684"/>
                  <a:pt x="48133" y="2639"/>
                </a:cubicBezTo>
                <a:cubicBezTo>
                  <a:pt x="48095" y="2519"/>
                  <a:pt x="48043" y="2406"/>
                  <a:pt x="47968" y="2309"/>
                </a:cubicBezTo>
                <a:cubicBezTo>
                  <a:pt x="47887" y="2179"/>
                  <a:pt x="47853" y="2116"/>
                  <a:pt x="47769" y="2116"/>
                </a:cubicBezTo>
                <a:cubicBezTo>
                  <a:pt x="47737" y="2116"/>
                  <a:pt x="47698" y="2125"/>
                  <a:pt x="47646" y="2144"/>
                </a:cubicBezTo>
                <a:cubicBezTo>
                  <a:pt x="47551" y="2188"/>
                  <a:pt x="47451" y="2206"/>
                  <a:pt x="47346" y="2206"/>
                </a:cubicBezTo>
                <a:cubicBezTo>
                  <a:pt x="47326" y="2206"/>
                  <a:pt x="47306" y="2205"/>
                  <a:pt x="47286" y="2204"/>
                </a:cubicBezTo>
                <a:cubicBezTo>
                  <a:pt x="47061" y="2159"/>
                  <a:pt x="46941" y="1934"/>
                  <a:pt x="46784" y="1784"/>
                </a:cubicBezTo>
                <a:cubicBezTo>
                  <a:pt x="46701" y="1702"/>
                  <a:pt x="46604" y="1642"/>
                  <a:pt x="46491" y="1597"/>
                </a:cubicBezTo>
                <a:cubicBezTo>
                  <a:pt x="46424" y="1582"/>
                  <a:pt x="46349" y="1559"/>
                  <a:pt x="46282" y="1529"/>
                </a:cubicBezTo>
                <a:cubicBezTo>
                  <a:pt x="46214" y="1492"/>
                  <a:pt x="46162" y="1447"/>
                  <a:pt x="46124" y="1387"/>
                </a:cubicBezTo>
                <a:cubicBezTo>
                  <a:pt x="46064" y="1305"/>
                  <a:pt x="46034" y="1147"/>
                  <a:pt x="45937" y="1110"/>
                </a:cubicBezTo>
                <a:cubicBezTo>
                  <a:pt x="45896" y="1097"/>
                  <a:pt x="45852" y="1092"/>
                  <a:pt x="45807" y="1092"/>
                </a:cubicBezTo>
                <a:cubicBezTo>
                  <a:pt x="45771" y="1092"/>
                  <a:pt x="45734" y="1095"/>
                  <a:pt x="45697" y="1102"/>
                </a:cubicBezTo>
                <a:cubicBezTo>
                  <a:pt x="45626" y="1112"/>
                  <a:pt x="45565" y="1153"/>
                  <a:pt x="45506" y="1153"/>
                </a:cubicBezTo>
                <a:cubicBezTo>
                  <a:pt x="45477" y="1153"/>
                  <a:pt x="45449" y="1144"/>
                  <a:pt x="45420" y="1117"/>
                </a:cubicBezTo>
                <a:cubicBezTo>
                  <a:pt x="45270" y="975"/>
                  <a:pt x="45300" y="653"/>
                  <a:pt x="45075" y="563"/>
                </a:cubicBezTo>
                <a:cubicBezTo>
                  <a:pt x="45048" y="555"/>
                  <a:pt x="45022" y="552"/>
                  <a:pt x="44996" y="552"/>
                </a:cubicBezTo>
                <a:cubicBezTo>
                  <a:pt x="44940" y="552"/>
                  <a:pt x="44886" y="567"/>
                  <a:pt x="44835" y="593"/>
                </a:cubicBezTo>
                <a:cubicBezTo>
                  <a:pt x="44775" y="615"/>
                  <a:pt x="44715" y="630"/>
                  <a:pt x="44648" y="630"/>
                </a:cubicBezTo>
                <a:cubicBezTo>
                  <a:pt x="44505" y="630"/>
                  <a:pt x="44445" y="540"/>
                  <a:pt x="44333" y="458"/>
                </a:cubicBezTo>
                <a:cubicBezTo>
                  <a:pt x="44221" y="361"/>
                  <a:pt x="44085" y="313"/>
                  <a:pt x="43946" y="313"/>
                </a:cubicBezTo>
                <a:cubicBezTo>
                  <a:pt x="43880" y="313"/>
                  <a:pt x="43813" y="324"/>
                  <a:pt x="43748" y="345"/>
                </a:cubicBezTo>
                <a:cubicBezTo>
                  <a:pt x="43666" y="368"/>
                  <a:pt x="43561" y="390"/>
                  <a:pt x="43486" y="420"/>
                </a:cubicBezTo>
                <a:cubicBezTo>
                  <a:pt x="43411" y="450"/>
                  <a:pt x="43396" y="435"/>
                  <a:pt x="43366" y="518"/>
                </a:cubicBezTo>
                <a:cubicBezTo>
                  <a:pt x="43360" y="519"/>
                  <a:pt x="43353" y="520"/>
                  <a:pt x="43346" y="520"/>
                </a:cubicBezTo>
                <a:cubicBezTo>
                  <a:pt x="43238" y="520"/>
                  <a:pt x="43062" y="365"/>
                  <a:pt x="42991" y="315"/>
                </a:cubicBezTo>
                <a:cubicBezTo>
                  <a:pt x="42894" y="248"/>
                  <a:pt x="42804" y="173"/>
                  <a:pt x="42699" y="105"/>
                </a:cubicBezTo>
                <a:cubicBezTo>
                  <a:pt x="42662" y="75"/>
                  <a:pt x="42617" y="38"/>
                  <a:pt x="425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20"/>
          <p:cNvGrpSpPr/>
          <p:nvPr/>
        </p:nvGrpSpPr>
        <p:grpSpPr>
          <a:xfrm>
            <a:off x="1932162" y="1906920"/>
            <a:ext cx="2755389" cy="2372947"/>
            <a:chOff x="774825" y="1419275"/>
            <a:chExt cx="3470700" cy="2988975"/>
          </a:xfrm>
        </p:grpSpPr>
        <p:sp>
          <p:nvSpPr>
            <p:cNvPr id="341" name="Google Shape;341;p20"/>
            <p:cNvSpPr/>
            <p:nvPr/>
          </p:nvSpPr>
          <p:spPr>
            <a:xfrm>
              <a:off x="1289175" y="3254225"/>
              <a:ext cx="2434200" cy="353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a:off x="952875" y="3775200"/>
              <a:ext cx="3106800" cy="26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a:off x="774825" y="4009550"/>
              <a:ext cx="3470700" cy="39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a:off x="1130900" y="3521350"/>
              <a:ext cx="2750700" cy="30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1679875" y="2560150"/>
              <a:ext cx="1652700" cy="353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1956850" y="2158225"/>
              <a:ext cx="1098600" cy="23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1851775" y="2045816"/>
              <a:ext cx="1309324" cy="193939"/>
            </a:xfrm>
            <a:custGeom>
              <a:rect b="b" l="l" r="r" t="t"/>
              <a:pathLst>
                <a:path extrusionOk="0" h="6238" w="42114">
                  <a:moveTo>
                    <a:pt x="0" y="1"/>
                  </a:moveTo>
                  <a:lnTo>
                    <a:pt x="0" y="1"/>
                  </a:lnTo>
                  <a:cubicBezTo>
                    <a:pt x="0" y="1"/>
                    <a:pt x="420" y="2946"/>
                    <a:pt x="5899" y="4633"/>
                  </a:cubicBezTo>
                  <a:cubicBezTo>
                    <a:pt x="10883" y="6169"/>
                    <a:pt x="19362" y="6237"/>
                    <a:pt x="20833" y="6237"/>
                  </a:cubicBezTo>
                  <a:cubicBezTo>
                    <a:pt x="20977" y="6237"/>
                    <a:pt x="21053" y="6236"/>
                    <a:pt x="21053" y="6236"/>
                  </a:cubicBezTo>
                  <a:cubicBezTo>
                    <a:pt x="21053" y="6236"/>
                    <a:pt x="21130" y="6237"/>
                    <a:pt x="21274" y="6237"/>
                  </a:cubicBezTo>
                  <a:cubicBezTo>
                    <a:pt x="22746" y="6237"/>
                    <a:pt x="31232" y="6169"/>
                    <a:pt x="36216" y="4633"/>
                  </a:cubicBezTo>
                  <a:cubicBezTo>
                    <a:pt x="41687" y="2946"/>
                    <a:pt x="42114" y="1"/>
                    <a:pt x="42114" y="1"/>
                  </a:cubicBezTo>
                  <a:lnTo>
                    <a:pt x="42114" y="1"/>
                  </a:lnTo>
                  <a:cubicBezTo>
                    <a:pt x="35541" y="2609"/>
                    <a:pt x="21053" y="3456"/>
                    <a:pt x="21053" y="3456"/>
                  </a:cubicBezTo>
                  <a:cubicBezTo>
                    <a:pt x="21053" y="3456"/>
                    <a:pt x="6573" y="2609"/>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a:off x="1851775" y="1419275"/>
              <a:ext cx="1316786" cy="734004"/>
            </a:xfrm>
            <a:custGeom>
              <a:rect b="b" l="l" r="r" t="t"/>
              <a:pathLst>
                <a:path extrusionOk="0" h="23609" w="42354">
                  <a:moveTo>
                    <a:pt x="20701" y="0"/>
                  </a:moveTo>
                  <a:lnTo>
                    <a:pt x="20746" y="1979"/>
                  </a:lnTo>
                  <a:lnTo>
                    <a:pt x="18797" y="14420"/>
                  </a:lnTo>
                  <a:cubicBezTo>
                    <a:pt x="15852" y="16571"/>
                    <a:pt x="9511" y="20154"/>
                    <a:pt x="0" y="20154"/>
                  </a:cubicBezTo>
                  <a:cubicBezTo>
                    <a:pt x="0" y="20154"/>
                    <a:pt x="5726" y="23609"/>
                    <a:pt x="21053" y="23609"/>
                  </a:cubicBezTo>
                  <a:cubicBezTo>
                    <a:pt x="36380" y="23609"/>
                    <a:pt x="42114" y="20154"/>
                    <a:pt x="42114" y="20154"/>
                  </a:cubicBezTo>
                  <a:lnTo>
                    <a:pt x="42114" y="20154"/>
                  </a:lnTo>
                  <a:cubicBezTo>
                    <a:pt x="40892" y="20289"/>
                    <a:pt x="42354" y="20251"/>
                    <a:pt x="40892" y="20289"/>
                  </a:cubicBezTo>
                  <a:cubicBezTo>
                    <a:pt x="40716" y="20293"/>
                    <a:pt x="40538" y="20295"/>
                    <a:pt x="40358" y="20295"/>
                  </a:cubicBezTo>
                  <a:cubicBezTo>
                    <a:pt x="34841" y="20295"/>
                    <a:pt x="27707" y="18407"/>
                    <a:pt x="23047" y="14945"/>
                  </a:cubicBezTo>
                  <a:lnTo>
                    <a:pt x="21016" y="1979"/>
                  </a:lnTo>
                  <a:lnTo>
                    <a:pt x="21053" y="0"/>
                  </a:lnTo>
                  <a:lnTo>
                    <a:pt x="20881" y="1132"/>
                  </a:lnTo>
                  <a:lnTo>
                    <a:pt x="207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1531213" y="2436693"/>
              <a:ext cx="1957880" cy="290005"/>
            </a:xfrm>
            <a:custGeom>
              <a:rect b="b" l="l" r="r" t="t"/>
              <a:pathLst>
                <a:path extrusionOk="0" h="6238" w="42114">
                  <a:moveTo>
                    <a:pt x="0" y="1"/>
                  </a:moveTo>
                  <a:lnTo>
                    <a:pt x="0" y="1"/>
                  </a:lnTo>
                  <a:cubicBezTo>
                    <a:pt x="0" y="1"/>
                    <a:pt x="420" y="2946"/>
                    <a:pt x="5899" y="4633"/>
                  </a:cubicBezTo>
                  <a:cubicBezTo>
                    <a:pt x="10883" y="6169"/>
                    <a:pt x="19362" y="6237"/>
                    <a:pt x="20833" y="6237"/>
                  </a:cubicBezTo>
                  <a:cubicBezTo>
                    <a:pt x="20977" y="6237"/>
                    <a:pt x="21053" y="6236"/>
                    <a:pt x="21053" y="6236"/>
                  </a:cubicBezTo>
                  <a:cubicBezTo>
                    <a:pt x="21053" y="6236"/>
                    <a:pt x="21130" y="6237"/>
                    <a:pt x="21274" y="6237"/>
                  </a:cubicBezTo>
                  <a:cubicBezTo>
                    <a:pt x="22746" y="6237"/>
                    <a:pt x="31232" y="6169"/>
                    <a:pt x="36216" y="4633"/>
                  </a:cubicBezTo>
                  <a:cubicBezTo>
                    <a:pt x="41687" y="2946"/>
                    <a:pt x="42114" y="1"/>
                    <a:pt x="42114" y="1"/>
                  </a:cubicBezTo>
                  <a:lnTo>
                    <a:pt x="42114" y="1"/>
                  </a:lnTo>
                  <a:cubicBezTo>
                    <a:pt x="35541" y="2609"/>
                    <a:pt x="21053" y="3456"/>
                    <a:pt x="21053" y="3456"/>
                  </a:cubicBezTo>
                  <a:cubicBezTo>
                    <a:pt x="21053" y="3456"/>
                    <a:pt x="6573" y="2609"/>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1531213" y="2371700"/>
              <a:ext cx="1956510" cy="229979"/>
            </a:xfrm>
            <a:custGeom>
              <a:rect b="b" l="l" r="r" t="t"/>
              <a:pathLst>
                <a:path extrusionOk="0" h="33043" w="284894">
                  <a:moveTo>
                    <a:pt x="63804" y="0"/>
                  </a:moveTo>
                  <a:cubicBezTo>
                    <a:pt x="63804" y="0"/>
                    <a:pt x="43418" y="10432"/>
                    <a:pt x="13609" y="10432"/>
                  </a:cubicBezTo>
                  <a:cubicBezTo>
                    <a:pt x="9262" y="10432"/>
                    <a:pt x="4714" y="10210"/>
                    <a:pt x="0" y="9702"/>
                  </a:cubicBezTo>
                  <a:lnTo>
                    <a:pt x="0" y="9702"/>
                  </a:lnTo>
                  <a:cubicBezTo>
                    <a:pt x="0" y="9702"/>
                    <a:pt x="38751" y="33043"/>
                    <a:pt x="142447" y="33043"/>
                  </a:cubicBezTo>
                  <a:cubicBezTo>
                    <a:pt x="246143" y="33043"/>
                    <a:pt x="284893" y="9702"/>
                    <a:pt x="284894" y="9702"/>
                  </a:cubicBezTo>
                  <a:lnTo>
                    <a:pt x="284894" y="9702"/>
                  </a:lnTo>
                  <a:cubicBezTo>
                    <a:pt x="280180" y="10210"/>
                    <a:pt x="275632" y="10432"/>
                    <a:pt x="271285" y="10432"/>
                  </a:cubicBezTo>
                  <a:cubicBezTo>
                    <a:pt x="241476" y="10432"/>
                    <a:pt x="221090" y="0"/>
                    <a:pt x="2210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1004099" y="2994664"/>
              <a:ext cx="3006097" cy="445268"/>
            </a:xfrm>
            <a:custGeom>
              <a:rect b="b" l="l" r="r" t="t"/>
              <a:pathLst>
                <a:path extrusionOk="0" h="6238" w="42114">
                  <a:moveTo>
                    <a:pt x="0" y="1"/>
                  </a:moveTo>
                  <a:lnTo>
                    <a:pt x="0" y="1"/>
                  </a:lnTo>
                  <a:cubicBezTo>
                    <a:pt x="0" y="1"/>
                    <a:pt x="420" y="2946"/>
                    <a:pt x="5899" y="4633"/>
                  </a:cubicBezTo>
                  <a:cubicBezTo>
                    <a:pt x="10883" y="6169"/>
                    <a:pt x="19362" y="6237"/>
                    <a:pt x="20833" y="6237"/>
                  </a:cubicBezTo>
                  <a:cubicBezTo>
                    <a:pt x="20977" y="6237"/>
                    <a:pt x="21053" y="6236"/>
                    <a:pt x="21053" y="6236"/>
                  </a:cubicBezTo>
                  <a:cubicBezTo>
                    <a:pt x="21053" y="6236"/>
                    <a:pt x="21130" y="6237"/>
                    <a:pt x="21274" y="6237"/>
                  </a:cubicBezTo>
                  <a:cubicBezTo>
                    <a:pt x="22746" y="6237"/>
                    <a:pt x="31232" y="6169"/>
                    <a:pt x="36216" y="4633"/>
                  </a:cubicBezTo>
                  <a:cubicBezTo>
                    <a:pt x="41687" y="2946"/>
                    <a:pt x="42114" y="1"/>
                    <a:pt x="42114" y="1"/>
                  </a:cubicBezTo>
                  <a:lnTo>
                    <a:pt x="42114" y="1"/>
                  </a:lnTo>
                  <a:cubicBezTo>
                    <a:pt x="35541" y="2609"/>
                    <a:pt x="21053" y="3456"/>
                    <a:pt x="21053" y="3456"/>
                  </a:cubicBezTo>
                  <a:cubicBezTo>
                    <a:pt x="21053" y="3456"/>
                    <a:pt x="6573" y="2609"/>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1004099" y="2894876"/>
              <a:ext cx="3004207" cy="353064"/>
            </a:xfrm>
            <a:custGeom>
              <a:rect b="b" l="l" r="r" t="t"/>
              <a:pathLst>
                <a:path extrusionOk="0" h="33043" w="284894">
                  <a:moveTo>
                    <a:pt x="63804" y="0"/>
                  </a:moveTo>
                  <a:cubicBezTo>
                    <a:pt x="63804" y="0"/>
                    <a:pt x="43418" y="10432"/>
                    <a:pt x="13609" y="10432"/>
                  </a:cubicBezTo>
                  <a:cubicBezTo>
                    <a:pt x="9262" y="10432"/>
                    <a:pt x="4714" y="10210"/>
                    <a:pt x="0" y="9702"/>
                  </a:cubicBezTo>
                  <a:lnTo>
                    <a:pt x="0" y="9702"/>
                  </a:lnTo>
                  <a:cubicBezTo>
                    <a:pt x="0" y="9702"/>
                    <a:pt x="38751" y="33043"/>
                    <a:pt x="142447" y="33043"/>
                  </a:cubicBezTo>
                  <a:cubicBezTo>
                    <a:pt x="246143" y="33043"/>
                    <a:pt x="284893" y="9702"/>
                    <a:pt x="284894" y="9702"/>
                  </a:cubicBezTo>
                  <a:lnTo>
                    <a:pt x="284894" y="9702"/>
                  </a:lnTo>
                  <a:cubicBezTo>
                    <a:pt x="280180" y="10210"/>
                    <a:pt x="275632" y="10432"/>
                    <a:pt x="271285" y="10432"/>
                  </a:cubicBezTo>
                  <a:cubicBezTo>
                    <a:pt x="241476" y="10432"/>
                    <a:pt x="221090" y="0"/>
                    <a:pt x="2210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2247450" y="3720800"/>
              <a:ext cx="525300" cy="57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54" name="Google Shape;354;p20"/>
          <p:cNvPicPr preferRelativeResize="0"/>
          <p:nvPr/>
        </p:nvPicPr>
        <p:blipFill>
          <a:blip r:embed="rId2">
            <a:alphaModFix/>
          </a:blip>
          <a:stretch>
            <a:fillRect/>
          </a:stretch>
        </p:blipFill>
        <p:spPr>
          <a:xfrm>
            <a:off x="-439774" y="2847475"/>
            <a:ext cx="5260426" cy="2212601"/>
          </a:xfrm>
          <a:prstGeom prst="rect">
            <a:avLst/>
          </a:prstGeom>
          <a:noFill/>
          <a:ln>
            <a:noFill/>
          </a:ln>
        </p:spPr>
      </p:pic>
      <p:sp>
        <p:nvSpPr>
          <p:cNvPr id="355" name="Google Shape;355;p20"/>
          <p:cNvSpPr/>
          <p:nvPr/>
        </p:nvSpPr>
        <p:spPr>
          <a:xfrm flipH="1">
            <a:off x="-38525" y="3948298"/>
            <a:ext cx="9216095" cy="1393607"/>
          </a:xfrm>
          <a:custGeom>
            <a:rect b="b" l="l" r="r" t="t"/>
            <a:pathLst>
              <a:path extrusionOk="0" h="17682" w="56415">
                <a:moveTo>
                  <a:pt x="8193" y="0"/>
                </a:moveTo>
                <a:cubicBezTo>
                  <a:pt x="7889" y="0"/>
                  <a:pt x="7601" y="112"/>
                  <a:pt x="7368" y="308"/>
                </a:cubicBezTo>
                <a:cubicBezTo>
                  <a:pt x="6611" y="938"/>
                  <a:pt x="4865" y="1650"/>
                  <a:pt x="4865" y="1650"/>
                </a:cubicBezTo>
                <a:lnTo>
                  <a:pt x="1" y="5607"/>
                </a:lnTo>
                <a:lnTo>
                  <a:pt x="1" y="17681"/>
                </a:lnTo>
                <a:lnTo>
                  <a:pt x="56415" y="17681"/>
                </a:lnTo>
                <a:lnTo>
                  <a:pt x="56415" y="5952"/>
                </a:lnTo>
                <a:lnTo>
                  <a:pt x="52383" y="5607"/>
                </a:lnTo>
                <a:cubicBezTo>
                  <a:pt x="52383" y="5607"/>
                  <a:pt x="51221" y="5195"/>
                  <a:pt x="50404" y="5195"/>
                </a:cubicBezTo>
                <a:cubicBezTo>
                  <a:pt x="49647" y="5195"/>
                  <a:pt x="49045" y="4545"/>
                  <a:pt x="48078" y="4545"/>
                </a:cubicBezTo>
                <a:cubicBezTo>
                  <a:pt x="48001" y="4545"/>
                  <a:pt x="47922" y="4549"/>
                  <a:pt x="47841" y="4558"/>
                </a:cubicBezTo>
                <a:cubicBezTo>
                  <a:pt x="47807" y="4561"/>
                  <a:pt x="47771" y="4563"/>
                  <a:pt x="47733" y="4563"/>
                </a:cubicBezTo>
                <a:cubicBezTo>
                  <a:pt x="46489" y="4563"/>
                  <a:pt x="42621" y="2844"/>
                  <a:pt x="41553" y="1957"/>
                </a:cubicBezTo>
                <a:cubicBezTo>
                  <a:pt x="41046" y="1543"/>
                  <a:pt x="40443" y="1430"/>
                  <a:pt x="39898" y="1430"/>
                </a:cubicBezTo>
                <a:cubicBezTo>
                  <a:pt x="39250" y="1430"/>
                  <a:pt x="38685" y="1590"/>
                  <a:pt x="38465" y="1590"/>
                </a:cubicBezTo>
                <a:cubicBezTo>
                  <a:pt x="38083" y="1590"/>
                  <a:pt x="37694" y="968"/>
                  <a:pt x="37361" y="968"/>
                </a:cubicBezTo>
                <a:cubicBezTo>
                  <a:pt x="37342" y="968"/>
                  <a:pt x="37322" y="971"/>
                  <a:pt x="37303" y="975"/>
                </a:cubicBezTo>
                <a:cubicBezTo>
                  <a:pt x="36951" y="1058"/>
                  <a:pt x="36831" y="1305"/>
                  <a:pt x="36366" y="1357"/>
                </a:cubicBezTo>
                <a:cubicBezTo>
                  <a:pt x="36345" y="1360"/>
                  <a:pt x="36324" y="1361"/>
                  <a:pt x="36303" y="1361"/>
                </a:cubicBezTo>
                <a:cubicBezTo>
                  <a:pt x="35862" y="1361"/>
                  <a:pt x="35515" y="775"/>
                  <a:pt x="34792" y="660"/>
                </a:cubicBezTo>
                <a:cubicBezTo>
                  <a:pt x="34725" y="650"/>
                  <a:pt x="34649" y="646"/>
                  <a:pt x="34566" y="646"/>
                </a:cubicBezTo>
                <a:cubicBezTo>
                  <a:pt x="33721" y="646"/>
                  <a:pt x="32140" y="1144"/>
                  <a:pt x="31075" y="1650"/>
                </a:cubicBezTo>
                <a:cubicBezTo>
                  <a:pt x="30599" y="1878"/>
                  <a:pt x="28147" y="1959"/>
                  <a:pt x="25331" y="1959"/>
                </a:cubicBezTo>
                <a:cubicBezTo>
                  <a:pt x="21228" y="1959"/>
                  <a:pt x="16353" y="1787"/>
                  <a:pt x="15695" y="1650"/>
                </a:cubicBezTo>
                <a:cubicBezTo>
                  <a:pt x="14631" y="1425"/>
                  <a:pt x="13126" y="823"/>
                  <a:pt x="12058" y="823"/>
                </a:cubicBezTo>
                <a:cubicBezTo>
                  <a:pt x="12021" y="823"/>
                  <a:pt x="11984" y="824"/>
                  <a:pt x="11948" y="825"/>
                </a:cubicBezTo>
                <a:cubicBezTo>
                  <a:pt x="11896" y="827"/>
                  <a:pt x="11844" y="828"/>
                  <a:pt x="11791" y="828"/>
                </a:cubicBezTo>
                <a:cubicBezTo>
                  <a:pt x="10770" y="828"/>
                  <a:pt x="9683" y="429"/>
                  <a:pt x="9355" y="308"/>
                </a:cubicBezTo>
                <a:cubicBezTo>
                  <a:pt x="9130" y="233"/>
                  <a:pt x="8703" y="1"/>
                  <a:pt x="8223" y="1"/>
                </a:cubicBezTo>
                <a:cubicBezTo>
                  <a:pt x="8213" y="1"/>
                  <a:pt x="8203" y="0"/>
                  <a:pt x="81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txBox="1"/>
          <p:nvPr>
            <p:ph type="title"/>
          </p:nvPr>
        </p:nvSpPr>
        <p:spPr>
          <a:xfrm>
            <a:off x="4931650" y="539500"/>
            <a:ext cx="3212700" cy="67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50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357" name="Google Shape;357;p20"/>
          <p:cNvSpPr txBox="1"/>
          <p:nvPr>
            <p:ph idx="1" type="subTitle"/>
          </p:nvPr>
        </p:nvSpPr>
        <p:spPr>
          <a:xfrm>
            <a:off x="4820650" y="1187250"/>
            <a:ext cx="3434700" cy="113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8" name="Google Shape;358;p20"/>
          <p:cNvSpPr txBox="1"/>
          <p:nvPr/>
        </p:nvSpPr>
        <p:spPr>
          <a:xfrm>
            <a:off x="4693150" y="2922200"/>
            <a:ext cx="36897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1"/>
                </a:solidFill>
                <a:latin typeface="Anek Devanagari Medium"/>
                <a:ea typeface="Anek Devanagari Medium"/>
                <a:cs typeface="Anek Devanagari Medium"/>
                <a:sym typeface="Anek Devanagari Medium"/>
              </a:rPr>
              <a:t>CREDITS: This presentation template was created by </a:t>
            </a:r>
            <a:r>
              <a:rPr b="1" lang="en" sz="1200">
                <a:solidFill>
                  <a:schemeClr val="dk1"/>
                </a:solidFill>
                <a:uFill>
                  <a:noFill/>
                </a:uFill>
                <a:latin typeface="Anek Devanagari"/>
                <a:ea typeface="Anek Devanagari"/>
                <a:cs typeface="Anek Devanagari"/>
                <a:sym typeface="Anek Devanagari"/>
                <a:hlinkClick r:id="rId3">
                  <a:extLst>
                    <a:ext uri="{A12FA001-AC4F-418D-AE19-62706E023703}">
                      <ahyp:hlinkClr val="tx"/>
                    </a:ext>
                  </a:extLst>
                </a:hlinkClick>
              </a:rPr>
              <a:t>Slidesgo</a:t>
            </a:r>
            <a:r>
              <a:rPr lang="en" sz="1200">
                <a:solidFill>
                  <a:schemeClr val="dk1"/>
                </a:solidFill>
                <a:latin typeface="Anek Devanagari Medium"/>
                <a:ea typeface="Anek Devanagari Medium"/>
                <a:cs typeface="Anek Devanagari Medium"/>
                <a:sym typeface="Anek Devanagari Medium"/>
              </a:rPr>
              <a:t>, including icons by </a:t>
            </a:r>
            <a:r>
              <a:rPr b="1" lang="en" sz="1200">
                <a:solidFill>
                  <a:schemeClr val="dk1"/>
                </a:solidFill>
                <a:uFill>
                  <a:noFill/>
                </a:uFill>
                <a:latin typeface="Anek Devanagari"/>
                <a:ea typeface="Anek Devanagari"/>
                <a:cs typeface="Anek Devanagari"/>
                <a:sym typeface="Anek Devanagari"/>
                <a:hlinkClick r:id="rId4">
                  <a:extLst>
                    <a:ext uri="{A12FA001-AC4F-418D-AE19-62706E023703}">
                      <ahyp:hlinkClr val="tx"/>
                    </a:ext>
                  </a:extLst>
                </a:hlinkClick>
              </a:rPr>
              <a:t>Flaticon</a:t>
            </a:r>
            <a:r>
              <a:rPr lang="en" sz="1200">
                <a:solidFill>
                  <a:schemeClr val="dk1"/>
                </a:solidFill>
                <a:latin typeface="Anek Devanagari Medium"/>
                <a:ea typeface="Anek Devanagari Medium"/>
                <a:cs typeface="Anek Devanagari Medium"/>
                <a:sym typeface="Anek Devanagari Medium"/>
              </a:rPr>
              <a:t>, infographics &amp; images by </a:t>
            </a:r>
            <a:r>
              <a:rPr b="1" lang="en" sz="1200">
                <a:solidFill>
                  <a:schemeClr val="dk1"/>
                </a:solidFill>
                <a:uFill>
                  <a:noFill/>
                </a:uFill>
                <a:latin typeface="Anek Devanagari"/>
                <a:ea typeface="Anek Devanagari"/>
                <a:cs typeface="Anek Devanagari"/>
                <a:sym typeface="Anek Devanagari"/>
                <a:hlinkClick r:id="rId5">
                  <a:extLst>
                    <a:ext uri="{A12FA001-AC4F-418D-AE19-62706E023703}">
                      <ahyp:hlinkClr val="tx"/>
                    </a:ext>
                  </a:extLst>
                </a:hlinkClick>
              </a:rPr>
              <a:t>Freepik</a:t>
            </a:r>
            <a:endParaRPr b="1" sz="1200">
              <a:solidFill>
                <a:schemeClr val="dk1"/>
              </a:solidFill>
              <a:latin typeface="Anek Devanagari"/>
              <a:ea typeface="Anek Devanagari"/>
              <a:cs typeface="Anek Devanagari"/>
              <a:sym typeface="Anek Devanagari"/>
            </a:endParaRPr>
          </a:p>
        </p:txBody>
      </p:sp>
      <p:sp>
        <p:nvSpPr>
          <p:cNvPr id="359" name="Google Shape;359;p20"/>
          <p:cNvSpPr/>
          <p:nvPr/>
        </p:nvSpPr>
        <p:spPr>
          <a:xfrm flipH="1">
            <a:off x="405738" y="638884"/>
            <a:ext cx="113524" cy="36495"/>
          </a:xfrm>
          <a:custGeom>
            <a:rect b="b" l="l" r="r" t="t"/>
            <a:pathLst>
              <a:path extrusionOk="0" h="976" w="3036">
                <a:moveTo>
                  <a:pt x="255" y="1"/>
                </a:moveTo>
                <a:cubicBezTo>
                  <a:pt x="173" y="1"/>
                  <a:pt x="90" y="1"/>
                  <a:pt x="1" y="16"/>
                </a:cubicBezTo>
                <a:lnTo>
                  <a:pt x="8" y="16"/>
                </a:lnTo>
                <a:cubicBezTo>
                  <a:pt x="240" y="173"/>
                  <a:pt x="480" y="300"/>
                  <a:pt x="713" y="413"/>
                </a:cubicBezTo>
                <a:cubicBezTo>
                  <a:pt x="825" y="480"/>
                  <a:pt x="937" y="540"/>
                  <a:pt x="1035" y="600"/>
                </a:cubicBezTo>
                <a:cubicBezTo>
                  <a:pt x="1125" y="653"/>
                  <a:pt x="1207" y="720"/>
                  <a:pt x="1275" y="795"/>
                </a:cubicBezTo>
                <a:lnTo>
                  <a:pt x="1395" y="975"/>
                </a:lnTo>
                <a:lnTo>
                  <a:pt x="1597" y="840"/>
                </a:lnTo>
                <a:cubicBezTo>
                  <a:pt x="1814" y="713"/>
                  <a:pt x="2047" y="593"/>
                  <a:pt x="2286" y="480"/>
                </a:cubicBezTo>
                <a:cubicBezTo>
                  <a:pt x="2526" y="360"/>
                  <a:pt x="2774" y="241"/>
                  <a:pt x="3036" y="98"/>
                </a:cubicBezTo>
                <a:cubicBezTo>
                  <a:pt x="2908" y="75"/>
                  <a:pt x="2779" y="64"/>
                  <a:pt x="2650" y="64"/>
                </a:cubicBezTo>
                <a:cubicBezTo>
                  <a:pt x="2484" y="64"/>
                  <a:pt x="2319" y="83"/>
                  <a:pt x="2159" y="121"/>
                </a:cubicBezTo>
                <a:cubicBezTo>
                  <a:pt x="1927" y="166"/>
                  <a:pt x="1702" y="248"/>
                  <a:pt x="1492" y="353"/>
                </a:cubicBezTo>
                <a:cubicBezTo>
                  <a:pt x="1417" y="293"/>
                  <a:pt x="1335" y="248"/>
                  <a:pt x="1245" y="211"/>
                </a:cubicBezTo>
                <a:cubicBezTo>
                  <a:pt x="1117" y="151"/>
                  <a:pt x="982" y="106"/>
                  <a:pt x="840" y="68"/>
                </a:cubicBezTo>
                <a:cubicBezTo>
                  <a:pt x="645" y="23"/>
                  <a:pt x="450" y="1"/>
                  <a:pt x="2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flipH="1">
            <a:off x="519246" y="289750"/>
            <a:ext cx="104288" cy="50742"/>
          </a:xfrm>
          <a:custGeom>
            <a:rect b="b" l="l" r="r" t="t"/>
            <a:pathLst>
              <a:path extrusionOk="0" h="1357" w="2789">
                <a:moveTo>
                  <a:pt x="2788" y="0"/>
                </a:moveTo>
                <a:lnTo>
                  <a:pt x="2788" y="0"/>
                </a:lnTo>
                <a:cubicBezTo>
                  <a:pt x="2518" y="52"/>
                  <a:pt x="2264" y="165"/>
                  <a:pt x="2039" y="330"/>
                </a:cubicBezTo>
                <a:cubicBezTo>
                  <a:pt x="1851" y="450"/>
                  <a:pt x="1686" y="600"/>
                  <a:pt x="1552" y="764"/>
                </a:cubicBezTo>
                <a:cubicBezTo>
                  <a:pt x="1454" y="742"/>
                  <a:pt x="1364" y="727"/>
                  <a:pt x="1267" y="720"/>
                </a:cubicBezTo>
                <a:cubicBezTo>
                  <a:pt x="1227" y="717"/>
                  <a:pt x="1187" y="717"/>
                  <a:pt x="1148" y="717"/>
                </a:cubicBezTo>
                <a:cubicBezTo>
                  <a:pt x="1040" y="717"/>
                  <a:pt x="934" y="724"/>
                  <a:pt x="825" y="734"/>
                </a:cubicBezTo>
                <a:cubicBezTo>
                  <a:pt x="540" y="772"/>
                  <a:pt x="255" y="854"/>
                  <a:pt x="0" y="989"/>
                </a:cubicBezTo>
                <a:cubicBezTo>
                  <a:pt x="285" y="1049"/>
                  <a:pt x="562" y="1087"/>
                  <a:pt x="825" y="1117"/>
                </a:cubicBezTo>
                <a:cubicBezTo>
                  <a:pt x="1094" y="1147"/>
                  <a:pt x="1364" y="1184"/>
                  <a:pt x="1529" y="1267"/>
                </a:cubicBezTo>
                <a:lnTo>
                  <a:pt x="1739" y="1357"/>
                </a:lnTo>
                <a:lnTo>
                  <a:pt x="1844" y="1169"/>
                </a:lnTo>
                <a:cubicBezTo>
                  <a:pt x="1979" y="974"/>
                  <a:pt x="2121" y="787"/>
                  <a:pt x="2286" y="607"/>
                </a:cubicBezTo>
                <a:lnTo>
                  <a:pt x="27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574690" y="2334950"/>
            <a:ext cx="36435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hasCustomPrompt="1" idx="2" type="title"/>
          </p:nvPr>
        </p:nvSpPr>
        <p:spPr>
          <a:xfrm>
            <a:off x="4467725" y="1245750"/>
            <a:ext cx="1591500" cy="7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4574672" y="3176750"/>
            <a:ext cx="3643500" cy="263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 name="Google Shape;21;p3"/>
          <p:cNvSpPr/>
          <p:nvPr/>
        </p:nvSpPr>
        <p:spPr>
          <a:xfrm flipH="1">
            <a:off x="584938" y="1974992"/>
            <a:ext cx="413711" cy="145793"/>
          </a:xfrm>
          <a:custGeom>
            <a:rect b="b" l="l" r="r" t="t"/>
            <a:pathLst>
              <a:path extrusionOk="0" h="3899" w="11064">
                <a:moveTo>
                  <a:pt x="1" y="1"/>
                </a:moveTo>
                <a:cubicBezTo>
                  <a:pt x="938" y="495"/>
                  <a:pt x="1860" y="975"/>
                  <a:pt x="2729" y="1507"/>
                </a:cubicBezTo>
                <a:lnTo>
                  <a:pt x="2737" y="1507"/>
                </a:lnTo>
                <a:cubicBezTo>
                  <a:pt x="3164" y="1762"/>
                  <a:pt x="3576" y="2054"/>
                  <a:pt x="3966" y="2369"/>
                </a:cubicBezTo>
                <a:cubicBezTo>
                  <a:pt x="4341" y="2676"/>
                  <a:pt x="4693" y="3014"/>
                  <a:pt x="4910" y="3381"/>
                </a:cubicBezTo>
                <a:lnTo>
                  <a:pt x="5202" y="3898"/>
                </a:lnTo>
                <a:lnTo>
                  <a:pt x="5645" y="3493"/>
                </a:lnTo>
                <a:cubicBezTo>
                  <a:pt x="6012" y="3156"/>
                  <a:pt x="6417" y="2849"/>
                  <a:pt x="6851" y="2586"/>
                </a:cubicBezTo>
                <a:cubicBezTo>
                  <a:pt x="7279" y="2302"/>
                  <a:pt x="7736" y="2054"/>
                  <a:pt x="8193" y="1792"/>
                </a:cubicBezTo>
                <a:cubicBezTo>
                  <a:pt x="9122" y="1282"/>
                  <a:pt x="10082" y="825"/>
                  <a:pt x="11063" y="420"/>
                </a:cubicBezTo>
                <a:lnTo>
                  <a:pt x="11063" y="420"/>
                </a:lnTo>
                <a:cubicBezTo>
                  <a:pt x="10516" y="428"/>
                  <a:pt x="9969" y="495"/>
                  <a:pt x="9437" y="623"/>
                </a:cubicBezTo>
                <a:cubicBezTo>
                  <a:pt x="8905" y="750"/>
                  <a:pt x="8380" y="915"/>
                  <a:pt x="7871" y="1110"/>
                </a:cubicBezTo>
                <a:cubicBezTo>
                  <a:pt x="7361" y="1305"/>
                  <a:pt x="6859" y="1545"/>
                  <a:pt x="6372" y="1807"/>
                </a:cubicBezTo>
                <a:cubicBezTo>
                  <a:pt x="6034" y="2002"/>
                  <a:pt x="5705" y="2219"/>
                  <a:pt x="5397" y="2452"/>
                </a:cubicBezTo>
                <a:cubicBezTo>
                  <a:pt x="5135" y="2152"/>
                  <a:pt x="4835" y="1882"/>
                  <a:pt x="4505" y="1657"/>
                </a:cubicBezTo>
                <a:cubicBezTo>
                  <a:pt x="4063" y="1335"/>
                  <a:pt x="3584" y="1065"/>
                  <a:pt x="3074" y="855"/>
                </a:cubicBezTo>
                <a:cubicBezTo>
                  <a:pt x="2587" y="638"/>
                  <a:pt x="2085" y="450"/>
                  <a:pt x="1567" y="308"/>
                </a:cubicBezTo>
                <a:cubicBezTo>
                  <a:pt x="1050" y="166"/>
                  <a:pt x="526" y="6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1110469" y="1423461"/>
            <a:ext cx="261785" cy="125601"/>
          </a:xfrm>
          <a:custGeom>
            <a:rect b="b" l="l" r="r" t="t"/>
            <a:pathLst>
              <a:path extrusionOk="0" h="3359" w="7001">
                <a:moveTo>
                  <a:pt x="7000" y="1"/>
                </a:moveTo>
                <a:lnTo>
                  <a:pt x="7000" y="1"/>
                </a:lnTo>
                <a:cubicBezTo>
                  <a:pt x="6656" y="61"/>
                  <a:pt x="6326" y="173"/>
                  <a:pt x="6011" y="323"/>
                </a:cubicBezTo>
                <a:cubicBezTo>
                  <a:pt x="5696" y="473"/>
                  <a:pt x="5396" y="645"/>
                  <a:pt x="5112" y="847"/>
                </a:cubicBezTo>
                <a:cubicBezTo>
                  <a:pt x="4827" y="1042"/>
                  <a:pt x="4557" y="1267"/>
                  <a:pt x="4302" y="1515"/>
                </a:cubicBezTo>
                <a:cubicBezTo>
                  <a:pt x="4167" y="1649"/>
                  <a:pt x="4040" y="1799"/>
                  <a:pt x="3920" y="1949"/>
                </a:cubicBezTo>
                <a:cubicBezTo>
                  <a:pt x="3718" y="1837"/>
                  <a:pt x="3508" y="1747"/>
                  <a:pt x="3290" y="1664"/>
                </a:cubicBezTo>
                <a:cubicBezTo>
                  <a:pt x="2931" y="1545"/>
                  <a:pt x="2563" y="1462"/>
                  <a:pt x="2189" y="1417"/>
                </a:cubicBezTo>
                <a:cubicBezTo>
                  <a:pt x="1898" y="1382"/>
                  <a:pt x="1607" y="1360"/>
                  <a:pt x="1317" y="1360"/>
                </a:cubicBezTo>
                <a:cubicBezTo>
                  <a:pt x="1240" y="1360"/>
                  <a:pt x="1164" y="1362"/>
                  <a:pt x="1087" y="1365"/>
                </a:cubicBezTo>
                <a:cubicBezTo>
                  <a:pt x="720" y="1380"/>
                  <a:pt x="352" y="1425"/>
                  <a:pt x="0" y="1507"/>
                </a:cubicBezTo>
                <a:cubicBezTo>
                  <a:pt x="697" y="1747"/>
                  <a:pt x="1372" y="1934"/>
                  <a:pt x="2024" y="2159"/>
                </a:cubicBezTo>
                <a:cubicBezTo>
                  <a:pt x="2339" y="2257"/>
                  <a:pt x="2646" y="2376"/>
                  <a:pt x="2953" y="2519"/>
                </a:cubicBezTo>
                <a:cubicBezTo>
                  <a:pt x="3230" y="2639"/>
                  <a:pt x="3485" y="2789"/>
                  <a:pt x="3725" y="2976"/>
                </a:cubicBezTo>
                <a:lnTo>
                  <a:pt x="4167" y="3358"/>
                </a:lnTo>
                <a:lnTo>
                  <a:pt x="4460" y="2849"/>
                </a:lnTo>
                <a:cubicBezTo>
                  <a:pt x="4729" y="2369"/>
                  <a:pt x="5164" y="1874"/>
                  <a:pt x="5591" y="1402"/>
                </a:cubicBezTo>
                <a:cubicBezTo>
                  <a:pt x="6026" y="930"/>
                  <a:pt x="6491" y="465"/>
                  <a:pt x="7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a:off x="1040963" y="642633"/>
            <a:ext cx="158095" cy="72654"/>
          </a:xfrm>
          <a:custGeom>
            <a:rect b="b" l="l" r="r" t="t"/>
            <a:pathLst>
              <a:path extrusionOk="0" h="1943" w="4228">
                <a:moveTo>
                  <a:pt x="4227" y="1"/>
                </a:moveTo>
                <a:lnTo>
                  <a:pt x="4227" y="1"/>
                </a:lnTo>
                <a:cubicBezTo>
                  <a:pt x="3822" y="98"/>
                  <a:pt x="3448" y="286"/>
                  <a:pt x="3110" y="540"/>
                </a:cubicBezTo>
                <a:cubicBezTo>
                  <a:pt x="2833" y="735"/>
                  <a:pt x="2586" y="975"/>
                  <a:pt x="2376" y="1245"/>
                </a:cubicBezTo>
                <a:cubicBezTo>
                  <a:pt x="2241" y="1170"/>
                  <a:pt x="2106" y="1103"/>
                  <a:pt x="1964" y="1050"/>
                </a:cubicBezTo>
                <a:cubicBezTo>
                  <a:pt x="1754" y="975"/>
                  <a:pt x="1537" y="923"/>
                  <a:pt x="1312" y="893"/>
                </a:cubicBezTo>
                <a:cubicBezTo>
                  <a:pt x="1111" y="862"/>
                  <a:pt x="910" y="846"/>
                  <a:pt x="708" y="846"/>
                </a:cubicBezTo>
                <a:cubicBezTo>
                  <a:pt x="471" y="846"/>
                  <a:pt x="235" y="867"/>
                  <a:pt x="0" y="908"/>
                </a:cubicBezTo>
                <a:cubicBezTo>
                  <a:pt x="420" y="1035"/>
                  <a:pt x="832" y="1133"/>
                  <a:pt x="1229" y="1260"/>
                </a:cubicBezTo>
                <a:cubicBezTo>
                  <a:pt x="1626" y="1387"/>
                  <a:pt x="2016" y="1537"/>
                  <a:pt x="2279" y="1755"/>
                </a:cubicBezTo>
                <a:lnTo>
                  <a:pt x="2503" y="1942"/>
                </a:lnTo>
                <a:lnTo>
                  <a:pt x="2646" y="1695"/>
                </a:lnTo>
                <a:cubicBezTo>
                  <a:pt x="2848" y="1372"/>
                  <a:pt x="3080" y="1080"/>
                  <a:pt x="3350" y="818"/>
                </a:cubicBezTo>
                <a:cubicBezTo>
                  <a:pt x="3628" y="533"/>
                  <a:pt x="3912" y="263"/>
                  <a:pt x="4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771525" y="1179851"/>
            <a:ext cx="193693" cy="69251"/>
          </a:xfrm>
          <a:custGeom>
            <a:rect b="b" l="l" r="r" t="t"/>
            <a:pathLst>
              <a:path extrusionOk="0" h="1852" w="5180">
                <a:moveTo>
                  <a:pt x="1" y="1"/>
                </a:moveTo>
                <a:lnTo>
                  <a:pt x="1" y="1"/>
                </a:lnTo>
                <a:cubicBezTo>
                  <a:pt x="436" y="240"/>
                  <a:pt x="870" y="473"/>
                  <a:pt x="1275" y="720"/>
                </a:cubicBezTo>
                <a:lnTo>
                  <a:pt x="1275" y="728"/>
                </a:lnTo>
                <a:cubicBezTo>
                  <a:pt x="1477" y="847"/>
                  <a:pt x="1665" y="982"/>
                  <a:pt x="1845" y="1132"/>
                </a:cubicBezTo>
                <a:cubicBezTo>
                  <a:pt x="2017" y="1260"/>
                  <a:pt x="2167" y="1417"/>
                  <a:pt x="2287" y="1597"/>
                </a:cubicBezTo>
                <a:lnTo>
                  <a:pt x="2429" y="1852"/>
                </a:lnTo>
                <a:lnTo>
                  <a:pt x="2654" y="1649"/>
                </a:lnTo>
                <a:cubicBezTo>
                  <a:pt x="2984" y="1350"/>
                  <a:pt x="3419" y="1095"/>
                  <a:pt x="3838" y="855"/>
                </a:cubicBezTo>
                <a:cubicBezTo>
                  <a:pt x="4265" y="615"/>
                  <a:pt x="4708" y="398"/>
                  <a:pt x="5180" y="203"/>
                </a:cubicBezTo>
                <a:lnTo>
                  <a:pt x="5180" y="203"/>
                </a:lnTo>
                <a:cubicBezTo>
                  <a:pt x="4663" y="218"/>
                  <a:pt x="4153" y="323"/>
                  <a:pt x="3681" y="518"/>
                </a:cubicBezTo>
                <a:cubicBezTo>
                  <a:pt x="3269" y="668"/>
                  <a:pt x="2879" y="870"/>
                  <a:pt x="2527" y="1132"/>
                </a:cubicBezTo>
                <a:cubicBezTo>
                  <a:pt x="2407" y="997"/>
                  <a:pt x="2264" y="870"/>
                  <a:pt x="2122" y="765"/>
                </a:cubicBezTo>
                <a:cubicBezTo>
                  <a:pt x="1905" y="615"/>
                  <a:pt x="1680" y="495"/>
                  <a:pt x="1447" y="390"/>
                </a:cubicBezTo>
                <a:cubicBezTo>
                  <a:pt x="983" y="188"/>
                  <a:pt x="496" y="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658013" y="204346"/>
            <a:ext cx="113524" cy="36495"/>
          </a:xfrm>
          <a:custGeom>
            <a:rect b="b" l="l" r="r" t="t"/>
            <a:pathLst>
              <a:path extrusionOk="0" h="976" w="3036">
                <a:moveTo>
                  <a:pt x="255" y="1"/>
                </a:moveTo>
                <a:cubicBezTo>
                  <a:pt x="173" y="1"/>
                  <a:pt x="90" y="1"/>
                  <a:pt x="1" y="16"/>
                </a:cubicBezTo>
                <a:lnTo>
                  <a:pt x="8" y="16"/>
                </a:lnTo>
                <a:cubicBezTo>
                  <a:pt x="240" y="173"/>
                  <a:pt x="480" y="300"/>
                  <a:pt x="713" y="413"/>
                </a:cubicBezTo>
                <a:cubicBezTo>
                  <a:pt x="825" y="480"/>
                  <a:pt x="937" y="540"/>
                  <a:pt x="1035" y="600"/>
                </a:cubicBezTo>
                <a:cubicBezTo>
                  <a:pt x="1125" y="653"/>
                  <a:pt x="1207" y="720"/>
                  <a:pt x="1275" y="795"/>
                </a:cubicBezTo>
                <a:lnTo>
                  <a:pt x="1395" y="975"/>
                </a:lnTo>
                <a:lnTo>
                  <a:pt x="1597" y="840"/>
                </a:lnTo>
                <a:cubicBezTo>
                  <a:pt x="1814" y="713"/>
                  <a:pt x="2047" y="593"/>
                  <a:pt x="2286" y="480"/>
                </a:cubicBezTo>
                <a:cubicBezTo>
                  <a:pt x="2526" y="360"/>
                  <a:pt x="2774" y="241"/>
                  <a:pt x="3036" y="98"/>
                </a:cubicBezTo>
                <a:cubicBezTo>
                  <a:pt x="2908" y="75"/>
                  <a:pt x="2779" y="64"/>
                  <a:pt x="2650" y="64"/>
                </a:cubicBezTo>
                <a:cubicBezTo>
                  <a:pt x="2484" y="64"/>
                  <a:pt x="2319" y="83"/>
                  <a:pt x="2159" y="121"/>
                </a:cubicBezTo>
                <a:cubicBezTo>
                  <a:pt x="1927" y="166"/>
                  <a:pt x="1702" y="248"/>
                  <a:pt x="1492" y="353"/>
                </a:cubicBezTo>
                <a:cubicBezTo>
                  <a:pt x="1417" y="293"/>
                  <a:pt x="1335" y="248"/>
                  <a:pt x="1245" y="211"/>
                </a:cubicBezTo>
                <a:cubicBezTo>
                  <a:pt x="1117" y="151"/>
                  <a:pt x="982" y="106"/>
                  <a:pt x="840" y="68"/>
                </a:cubicBezTo>
                <a:cubicBezTo>
                  <a:pt x="645" y="23"/>
                  <a:pt x="450" y="1"/>
                  <a:pt x="2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38525" y="3948298"/>
            <a:ext cx="9216095" cy="1393607"/>
          </a:xfrm>
          <a:custGeom>
            <a:rect b="b" l="l" r="r" t="t"/>
            <a:pathLst>
              <a:path extrusionOk="0" h="17682" w="56415">
                <a:moveTo>
                  <a:pt x="8193" y="0"/>
                </a:moveTo>
                <a:cubicBezTo>
                  <a:pt x="7889" y="0"/>
                  <a:pt x="7601" y="112"/>
                  <a:pt x="7368" y="308"/>
                </a:cubicBezTo>
                <a:cubicBezTo>
                  <a:pt x="6611" y="938"/>
                  <a:pt x="4865" y="1650"/>
                  <a:pt x="4865" y="1650"/>
                </a:cubicBezTo>
                <a:lnTo>
                  <a:pt x="1" y="5607"/>
                </a:lnTo>
                <a:lnTo>
                  <a:pt x="1" y="17681"/>
                </a:lnTo>
                <a:lnTo>
                  <a:pt x="56415" y="17681"/>
                </a:lnTo>
                <a:lnTo>
                  <a:pt x="56415" y="5952"/>
                </a:lnTo>
                <a:lnTo>
                  <a:pt x="52383" y="5607"/>
                </a:lnTo>
                <a:cubicBezTo>
                  <a:pt x="52383" y="5607"/>
                  <a:pt x="51221" y="5195"/>
                  <a:pt x="50404" y="5195"/>
                </a:cubicBezTo>
                <a:cubicBezTo>
                  <a:pt x="49647" y="5195"/>
                  <a:pt x="49045" y="4545"/>
                  <a:pt x="48078" y="4545"/>
                </a:cubicBezTo>
                <a:cubicBezTo>
                  <a:pt x="48001" y="4545"/>
                  <a:pt x="47922" y="4549"/>
                  <a:pt x="47841" y="4558"/>
                </a:cubicBezTo>
                <a:cubicBezTo>
                  <a:pt x="47807" y="4561"/>
                  <a:pt x="47771" y="4563"/>
                  <a:pt x="47733" y="4563"/>
                </a:cubicBezTo>
                <a:cubicBezTo>
                  <a:pt x="46489" y="4563"/>
                  <a:pt x="42621" y="2844"/>
                  <a:pt x="41553" y="1957"/>
                </a:cubicBezTo>
                <a:cubicBezTo>
                  <a:pt x="41046" y="1543"/>
                  <a:pt x="40443" y="1430"/>
                  <a:pt x="39898" y="1430"/>
                </a:cubicBezTo>
                <a:cubicBezTo>
                  <a:pt x="39250" y="1430"/>
                  <a:pt x="38685" y="1590"/>
                  <a:pt x="38465" y="1590"/>
                </a:cubicBezTo>
                <a:cubicBezTo>
                  <a:pt x="38083" y="1590"/>
                  <a:pt x="37694" y="968"/>
                  <a:pt x="37361" y="968"/>
                </a:cubicBezTo>
                <a:cubicBezTo>
                  <a:pt x="37342" y="968"/>
                  <a:pt x="37322" y="971"/>
                  <a:pt x="37303" y="975"/>
                </a:cubicBezTo>
                <a:cubicBezTo>
                  <a:pt x="36951" y="1058"/>
                  <a:pt x="36831" y="1305"/>
                  <a:pt x="36366" y="1357"/>
                </a:cubicBezTo>
                <a:cubicBezTo>
                  <a:pt x="36345" y="1360"/>
                  <a:pt x="36324" y="1361"/>
                  <a:pt x="36303" y="1361"/>
                </a:cubicBezTo>
                <a:cubicBezTo>
                  <a:pt x="35862" y="1361"/>
                  <a:pt x="35515" y="775"/>
                  <a:pt x="34792" y="660"/>
                </a:cubicBezTo>
                <a:cubicBezTo>
                  <a:pt x="34725" y="650"/>
                  <a:pt x="34649" y="646"/>
                  <a:pt x="34566" y="646"/>
                </a:cubicBezTo>
                <a:cubicBezTo>
                  <a:pt x="33721" y="646"/>
                  <a:pt x="32140" y="1144"/>
                  <a:pt x="31075" y="1650"/>
                </a:cubicBezTo>
                <a:cubicBezTo>
                  <a:pt x="30599" y="1878"/>
                  <a:pt x="28147" y="1959"/>
                  <a:pt x="25331" y="1959"/>
                </a:cubicBezTo>
                <a:cubicBezTo>
                  <a:pt x="21228" y="1959"/>
                  <a:pt x="16353" y="1787"/>
                  <a:pt x="15695" y="1650"/>
                </a:cubicBezTo>
                <a:cubicBezTo>
                  <a:pt x="14631" y="1425"/>
                  <a:pt x="13126" y="823"/>
                  <a:pt x="12058" y="823"/>
                </a:cubicBezTo>
                <a:cubicBezTo>
                  <a:pt x="12021" y="823"/>
                  <a:pt x="11984" y="824"/>
                  <a:pt x="11948" y="825"/>
                </a:cubicBezTo>
                <a:cubicBezTo>
                  <a:pt x="11896" y="827"/>
                  <a:pt x="11844" y="828"/>
                  <a:pt x="11791" y="828"/>
                </a:cubicBezTo>
                <a:cubicBezTo>
                  <a:pt x="10770" y="828"/>
                  <a:pt x="9683" y="429"/>
                  <a:pt x="9355" y="308"/>
                </a:cubicBezTo>
                <a:cubicBezTo>
                  <a:pt x="9130" y="233"/>
                  <a:pt x="8703" y="1"/>
                  <a:pt x="8223" y="1"/>
                </a:cubicBezTo>
                <a:cubicBezTo>
                  <a:pt x="8213" y="1"/>
                  <a:pt x="8203" y="0"/>
                  <a:pt x="81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 name="Google Shape;27;p3"/>
          <p:cNvPicPr preferRelativeResize="0"/>
          <p:nvPr/>
        </p:nvPicPr>
        <p:blipFill>
          <a:blip r:embed="rId2">
            <a:alphaModFix/>
          </a:blip>
          <a:stretch>
            <a:fillRect/>
          </a:stretch>
        </p:blipFill>
        <p:spPr>
          <a:xfrm>
            <a:off x="6244551" y="610262"/>
            <a:ext cx="3738949" cy="1752000"/>
          </a:xfrm>
          <a:prstGeom prst="rect">
            <a:avLst/>
          </a:prstGeom>
          <a:noFill/>
          <a:ln>
            <a:noFill/>
          </a:ln>
        </p:spPr>
      </p:pic>
      <p:pic>
        <p:nvPicPr>
          <p:cNvPr id="28" name="Google Shape;28;p3"/>
          <p:cNvPicPr preferRelativeResize="0"/>
          <p:nvPr/>
        </p:nvPicPr>
        <p:blipFill>
          <a:blip r:embed="rId3">
            <a:alphaModFix/>
          </a:blip>
          <a:stretch>
            <a:fillRect/>
          </a:stretch>
        </p:blipFill>
        <p:spPr>
          <a:xfrm>
            <a:off x="5438626" y="-614291"/>
            <a:ext cx="3738950" cy="1549032"/>
          </a:xfrm>
          <a:prstGeom prst="rect">
            <a:avLst/>
          </a:prstGeom>
          <a:noFill/>
          <a:ln>
            <a:noFill/>
          </a:ln>
        </p:spPr>
      </p:pic>
      <p:grpSp>
        <p:nvGrpSpPr>
          <p:cNvPr id="29" name="Google Shape;29;p3"/>
          <p:cNvGrpSpPr/>
          <p:nvPr/>
        </p:nvGrpSpPr>
        <p:grpSpPr>
          <a:xfrm>
            <a:off x="245225" y="1402475"/>
            <a:ext cx="3470700" cy="2988975"/>
            <a:chOff x="774825" y="1419275"/>
            <a:chExt cx="3470700" cy="2988975"/>
          </a:xfrm>
        </p:grpSpPr>
        <p:sp>
          <p:nvSpPr>
            <p:cNvPr id="30" name="Google Shape;30;p3"/>
            <p:cNvSpPr/>
            <p:nvPr/>
          </p:nvSpPr>
          <p:spPr>
            <a:xfrm>
              <a:off x="1289175" y="3254225"/>
              <a:ext cx="2434200" cy="353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952875" y="3775200"/>
              <a:ext cx="3106800" cy="26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774825" y="4009550"/>
              <a:ext cx="3470700" cy="39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130900" y="3521350"/>
              <a:ext cx="2750700" cy="30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679875" y="2560150"/>
              <a:ext cx="1652700" cy="353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956850" y="2158225"/>
              <a:ext cx="1098600" cy="230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851775" y="2045816"/>
              <a:ext cx="1309324" cy="193939"/>
            </a:xfrm>
            <a:custGeom>
              <a:rect b="b" l="l" r="r" t="t"/>
              <a:pathLst>
                <a:path extrusionOk="0" h="6238" w="42114">
                  <a:moveTo>
                    <a:pt x="0" y="1"/>
                  </a:moveTo>
                  <a:lnTo>
                    <a:pt x="0" y="1"/>
                  </a:lnTo>
                  <a:cubicBezTo>
                    <a:pt x="0" y="1"/>
                    <a:pt x="420" y="2946"/>
                    <a:pt x="5899" y="4633"/>
                  </a:cubicBezTo>
                  <a:cubicBezTo>
                    <a:pt x="10883" y="6169"/>
                    <a:pt x="19362" y="6237"/>
                    <a:pt x="20833" y="6237"/>
                  </a:cubicBezTo>
                  <a:cubicBezTo>
                    <a:pt x="20977" y="6237"/>
                    <a:pt x="21053" y="6236"/>
                    <a:pt x="21053" y="6236"/>
                  </a:cubicBezTo>
                  <a:cubicBezTo>
                    <a:pt x="21053" y="6236"/>
                    <a:pt x="21130" y="6237"/>
                    <a:pt x="21274" y="6237"/>
                  </a:cubicBezTo>
                  <a:cubicBezTo>
                    <a:pt x="22746" y="6237"/>
                    <a:pt x="31232" y="6169"/>
                    <a:pt x="36216" y="4633"/>
                  </a:cubicBezTo>
                  <a:cubicBezTo>
                    <a:pt x="41687" y="2946"/>
                    <a:pt x="42114" y="1"/>
                    <a:pt x="42114" y="1"/>
                  </a:cubicBezTo>
                  <a:lnTo>
                    <a:pt x="42114" y="1"/>
                  </a:lnTo>
                  <a:cubicBezTo>
                    <a:pt x="35541" y="2609"/>
                    <a:pt x="21053" y="3456"/>
                    <a:pt x="21053" y="3456"/>
                  </a:cubicBezTo>
                  <a:cubicBezTo>
                    <a:pt x="21053" y="3456"/>
                    <a:pt x="6573" y="2609"/>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1851775" y="1419275"/>
              <a:ext cx="1316786" cy="734004"/>
            </a:xfrm>
            <a:custGeom>
              <a:rect b="b" l="l" r="r" t="t"/>
              <a:pathLst>
                <a:path extrusionOk="0" h="23609" w="42354">
                  <a:moveTo>
                    <a:pt x="20701" y="0"/>
                  </a:moveTo>
                  <a:lnTo>
                    <a:pt x="20746" y="1979"/>
                  </a:lnTo>
                  <a:lnTo>
                    <a:pt x="18797" y="14420"/>
                  </a:lnTo>
                  <a:cubicBezTo>
                    <a:pt x="15852" y="16571"/>
                    <a:pt x="9511" y="20154"/>
                    <a:pt x="0" y="20154"/>
                  </a:cubicBezTo>
                  <a:cubicBezTo>
                    <a:pt x="0" y="20154"/>
                    <a:pt x="5726" y="23609"/>
                    <a:pt x="21053" y="23609"/>
                  </a:cubicBezTo>
                  <a:cubicBezTo>
                    <a:pt x="36380" y="23609"/>
                    <a:pt x="42114" y="20154"/>
                    <a:pt x="42114" y="20154"/>
                  </a:cubicBezTo>
                  <a:lnTo>
                    <a:pt x="42114" y="20154"/>
                  </a:lnTo>
                  <a:cubicBezTo>
                    <a:pt x="40892" y="20289"/>
                    <a:pt x="42354" y="20251"/>
                    <a:pt x="40892" y="20289"/>
                  </a:cubicBezTo>
                  <a:cubicBezTo>
                    <a:pt x="40716" y="20293"/>
                    <a:pt x="40538" y="20295"/>
                    <a:pt x="40358" y="20295"/>
                  </a:cubicBezTo>
                  <a:cubicBezTo>
                    <a:pt x="34841" y="20295"/>
                    <a:pt x="27707" y="18407"/>
                    <a:pt x="23047" y="14945"/>
                  </a:cubicBezTo>
                  <a:lnTo>
                    <a:pt x="21016" y="1979"/>
                  </a:lnTo>
                  <a:lnTo>
                    <a:pt x="21053" y="0"/>
                  </a:lnTo>
                  <a:lnTo>
                    <a:pt x="20881" y="1132"/>
                  </a:lnTo>
                  <a:lnTo>
                    <a:pt x="207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1531213" y="2436693"/>
              <a:ext cx="1957880" cy="290005"/>
            </a:xfrm>
            <a:custGeom>
              <a:rect b="b" l="l" r="r" t="t"/>
              <a:pathLst>
                <a:path extrusionOk="0" h="6238" w="42114">
                  <a:moveTo>
                    <a:pt x="0" y="1"/>
                  </a:moveTo>
                  <a:lnTo>
                    <a:pt x="0" y="1"/>
                  </a:lnTo>
                  <a:cubicBezTo>
                    <a:pt x="0" y="1"/>
                    <a:pt x="420" y="2946"/>
                    <a:pt x="5899" y="4633"/>
                  </a:cubicBezTo>
                  <a:cubicBezTo>
                    <a:pt x="10883" y="6169"/>
                    <a:pt x="19362" y="6237"/>
                    <a:pt x="20833" y="6237"/>
                  </a:cubicBezTo>
                  <a:cubicBezTo>
                    <a:pt x="20977" y="6237"/>
                    <a:pt x="21053" y="6236"/>
                    <a:pt x="21053" y="6236"/>
                  </a:cubicBezTo>
                  <a:cubicBezTo>
                    <a:pt x="21053" y="6236"/>
                    <a:pt x="21130" y="6237"/>
                    <a:pt x="21274" y="6237"/>
                  </a:cubicBezTo>
                  <a:cubicBezTo>
                    <a:pt x="22746" y="6237"/>
                    <a:pt x="31232" y="6169"/>
                    <a:pt x="36216" y="4633"/>
                  </a:cubicBezTo>
                  <a:cubicBezTo>
                    <a:pt x="41687" y="2946"/>
                    <a:pt x="42114" y="1"/>
                    <a:pt x="42114" y="1"/>
                  </a:cubicBezTo>
                  <a:lnTo>
                    <a:pt x="42114" y="1"/>
                  </a:lnTo>
                  <a:cubicBezTo>
                    <a:pt x="35541" y="2609"/>
                    <a:pt x="21053" y="3456"/>
                    <a:pt x="21053" y="3456"/>
                  </a:cubicBezTo>
                  <a:cubicBezTo>
                    <a:pt x="21053" y="3456"/>
                    <a:pt x="6573" y="2609"/>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1531213" y="2371700"/>
              <a:ext cx="1956510" cy="229979"/>
            </a:xfrm>
            <a:custGeom>
              <a:rect b="b" l="l" r="r" t="t"/>
              <a:pathLst>
                <a:path extrusionOk="0" h="33043" w="284894">
                  <a:moveTo>
                    <a:pt x="63804" y="0"/>
                  </a:moveTo>
                  <a:cubicBezTo>
                    <a:pt x="63804" y="0"/>
                    <a:pt x="43418" y="10432"/>
                    <a:pt x="13609" y="10432"/>
                  </a:cubicBezTo>
                  <a:cubicBezTo>
                    <a:pt x="9262" y="10432"/>
                    <a:pt x="4714" y="10210"/>
                    <a:pt x="0" y="9702"/>
                  </a:cubicBezTo>
                  <a:lnTo>
                    <a:pt x="0" y="9702"/>
                  </a:lnTo>
                  <a:cubicBezTo>
                    <a:pt x="0" y="9702"/>
                    <a:pt x="38751" y="33043"/>
                    <a:pt x="142447" y="33043"/>
                  </a:cubicBezTo>
                  <a:cubicBezTo>
                    <a:pt x="246143" y="33043"/>
                    <a:pt x="284893" y="9702"/>
                    <a:pt x="284894" y="9702"/>
                  </a:cubicBezTo>
                  <a:lnTo>
                    <a:pt x="284894" y="9702"/>
                  </a:lnTo>
                  <a:cubicBezTo>
                    <a:pt x="280180" y="10210"/>
                    <a:pt x="275632" y="10432"/>
                    <a:pt x="271285" y="10432"/>
                  </a:cubicBezTo>
                  <a:cubicBezTo>
                    <a:pt x="241476" y="10432"/>
                    <a:pt x="221090" y="0"/>
                    <a:pt x="2210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1004099" y="2994664"/>
              <a:ext cx="3006097" cy="445268"/>
            </a:xfrm>
            <a:custGeom>
              <a:rect b="b" l="l" r="r" t="t"/>
              <a:pathLst>
                <a:path extrusionOk="0" h="6238" w="42114">
                  <a:moveTo>
                    <a:pt x="0" y="1"/>
                  </a:moveTo>
                  <a:lnTo>
                    <a:pt x="0" y="1"/>
                  </a:lnTo>
                  <a:cubicBezTo>
                    <a:pt x="0" y="1"/>
                    <a:pt x="420" y="2946"/>
                    <a:pt x="5899" y="4633"/>
                  </a:cubicBezTo>
                  <a:cubicBezTo>
                    <a:pt x="10883" y="6169"/>
                    <a:pt x="19362" y="6237"/>
                    <a:pt x="20833" y="6237"/>
                  </a:cubicBezTo>
                  <a:cubicBezTo>
                    <a:pt x="20977" y="6237"/>
                    <a:pt x="21053" y="6236"/>
                    <a:pt x="21053" y="6236"/>
                  </a:cubicBezTo>
                  <a:cubicBezTo>
                    <a:pt x="21053" y="6236"/>
                    <a:pt x="21130" y="6237"/>
                    <a:pt x="21274" y="6237"/>
                  </a:cubicBezTo>
                  <a:cubicBezTo>
                    <a:pt x="22746" y="6237"/>
                    <a:pt x="31232" y="6169"/>
                    <a:pt x="36216" y="4633"/>
                  </a:cubicBezTo>
                  <a:cubicBezTo>
                    <a:pt x="41687" y="2946"/>
                    <a:pt x="42114" y="1"/>
                    <a:pt x="42114" y="1"/>
                  </a:cubicBezTo>
                  <a:lnTo>
                    <a:pt x="42114" y="1"/>
                  </a:lnTo>
                  <a:cubicBezTo>
                    <a:pt x="35541" y="2609"/>
                    <a:pt x="21053" y="3456"/>
                    <a:pt x="21053" y="3456"/>
                  </a:cubicBezTo>
                  <a:cubicBezTo>
                    <a:pt x="21053" y="3456"/>
                    <a:pt x="6573" y="2609"/>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004099" y="2894876"/>
              <a:ext cx="3004207" cy="353064"/>
            </a:xfrm>
            <a:custGeom>
              <a:rect b="b" l="l" r="r" t="t"/>
              <a:pathLst>
                <a:path extrusionOk="0" h="33043" w="284894">
                  <a:moveTo>
                    <a:pt x="63804" y="0"/>
                  </a:moveTo>
                  <a:cubicBezTo>
                    <a:pt x="63804" y="0"/>
                    <a:pt x="43418" y="10432"/>
                    <a:pt x="13609" y="10432"/>
                  </a:cubicBezTo>
                  <a:cubicBezTo>
                    <a:pt x="9262" y="10432"/>
                    <a:pt x="4714" y="10210"/>
                    <a:pt x="0" y="9702"/>
                  </a:cubicBezTo>
                  <a:lnTo>
                    <a:pt x="0" y="9702"/>
                  </a:lnTo>
                  <a:cubicBezTo>
                    <a:pt x="0" y="9702"/>
                    <a:pt x="38751" y="33043"/>
                    <a:pt x="142447" y="33043"/>
                  </a:cubicBezTo>
                  <a:cubicBezTo>
                    <a:pt x="246143" y="33043"/>
                    <a:pt x="284893" y="9702"/>
                    <a:pt x="284894" y="9702"/>
                  </a:cubicBezTo>
                  <a:lnTo>
                    <a:pt x="284894" y="9702"/>
                  </a:lnTo>
                  <a:cubicBezTo>
                    <a:pt x="280180" y="10210"/>
                    <a:pt x="275632" y="10432"/>
                    <a:pt x="271285" y="10432"/>
                  </a:cubicBezTo>
                  <a:cubicBezTo>
                    <a:pt x="241476" y="10432"/>
                    <a:pt x="221090" y="0"/>
                    <a:pt x="2210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2247450" y="3720800"/>
              <a:ext cx="525300" cy="57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3"/>
          <p:cNvSpPr/>
          <p:nvPr/>
        </p:nvSpPr>
        <p:spPr>
          <a:xfrm flipH="1">
            <a:off x="-525137" y="3739938"/>
            <a:ext cx="9779624" cy="1306683"/>
          </a:xfrm>
          <a:custGeom>
            <a:rect b="b" l="l" r="r" t="t"/>
            <a:pathLst>
              <a:path extrusionOk="0" h="12570" w="61669">
                <a:moveTo>
                  <a:pt x="41732" y="1"/>
                </a:moveTo>
                <a:cubicBezTo>
                  <a:pt x="41620" y="136"/>
                  <a:pt x="41560" y="256"/>
                  <a:pt x="41395" y="323"/>
                </a:cubicBezTo>
                <a:lnTo>
                  <a:pt x="41388" y="293"/>
                </a:lnTo>
                <a:cubicBezTo>
                  <a:pt x="41268" y="331"/>
                  <a:pt x="41148" y="383"/>
                  <a:pt x="41028" y="443"/>
                </a:cubicBezTo>
                <a:cubicBezTo>
                  <a:pt x="40885" y="540"/>
                  <a:pt x="40766" y="675"/>
                  <a:pt x="40683" y="833"/>
                </a:cubicBezTo>
                <a:cubicBezTo>
                  <a:pt x="40601" y="968"/>
                  <a:pt x="40548" y="1118"/>
                  <a:pt x="40421" y="1223"/>
                </a:cubicBezTo>
                <a:cubicBezTo>
                  <a:pt x="40308" y="1320"/>
                  <a:pt x="40173" y="1402"/>
                  <a:pt x="40031" y="1462"/>
                </a:cubicBezTo>
                <a:cubicBezTo>
                  <a:pt x="39999" y="1472"/>
                  <a:pt x="39972" y="1477"/>
                  <a:pt x="39947" y="1477"/>
                </a:cubicBezTo>
                <a:cubicBezTo>
                  <a:pt x="39878" y="1477"/>
                  <a:pt x="39829" y="1441"/>
                  <a:pt x="39769" y="1380"/>
                </a:cubicBezTo>
                <a:cubicBezTo>
                  <a:pt x="39649" y="1260"/>
                  <a:pt x="39566" y="1140"/>
                  <a:pt x="39394" y="1088"/>
                </a:cubicBezTo>
                <a:cubicBezTo>
                  <a:pt x="39352" y="1075"/>
                  <a:pt x="39308" y="1069"/>
                  <a:pt x="39265" y="1069"/>
                </a:cubicBezTo>
                <a:cubicBezTo>
                  <a:pt x="39179" y="1069"/>
                  <a:pt x="39094" y="1093"/>
                  <a:pt x="39019" y="1133"/>
                </a:cubicBezTo>
                <a:cubicBezTo>
                  <a:pt x="38929" y="1185"/>
                  <a:pt x="38944" y="1208"/>
                  <a:pt x="38959" y="1297"/>
                </a:cubicBezTo>
                <a:cubicBezTo>
                  <a:pt x="38974" y="1425"/>
                  <a:pt x="39072" y="1552"/>
                  <a:pt x="38959" y="1657"/>
                </a:cubicBezTo>
                <a:cubicBezTo>
                  <a:pt x="38839" y="1770"/>
                  <a:pt x="38660" y="1770"/>
                  <a:pt x="38547" y="1875"/>
                </a:cubicBezTo>
                <a:cubicBezTo>
                  <a:pt x="38442" y="1979"/>
                  <a:pt x="38412" y="2144"/>
                  <a:pt x="38262" y="2242"/>
                </a:cubicBezTo>
                <a:cubicBezTo>
                  <a:pt x="38037" y="2384"/>
                  <a:pt x="37828" y="2542"/>
                  <a:pt x="37603" y="2699"/>
                </a:cubicBezTo>
                <a:cubicBezTo>
                  <a:pt x="37385" y="2856"/>
                  <a:pt x="37191" y="3051"/>
                  <a:pt x="36973" y="3216"/>
                </a:cubicBezTo>
                <a:cubicBezTo>
                  <a:pt x="36899" y="3279"/>
                  <a:pt x="36819" y="3302"/>
                  <a:pt x="36734" y="3302"/>
                </a:cubicBezTo>
                <a:cubicBezTo>
                  <a:pt x="36657" y="3302"/>
                  <a:pt x="36576" y="3282"/>
                  <a:pt x="36493" y="3254"/>
                </a:cubicBezTo>
                <a:cubicBezTo>
                  <a:pt x="36431" y="3229"/>
                  <a:pt x="36388" y="3218"/>
                  <a:pt x="36350" y="3218"/>
                </a:cubicBezTo>
                <a:cubicBezTo>
                  <a:pt x="36284" y="3218"/>
                  <a:pt x="36237" y="3254"/>
                  <a:pt x="36141" y="3321"/>
                </a:cubicBezTo>
                <a:cubicBezTo>
                  <a:pt x="35984" y="3426"/>
                  <a:pt x="35871" y="3531"/>
                  <a:pt x="35722" y="3621"/>
                </a:cubicBezTo>
                <a:cubicBezTo>
                  <a:pt x="35614" y="3683"/>
                  <a:pt x="35502" y="3710"/>
                  <a:pt x="35389" y="3710"/>
                </a:cubicBezTo>
                <a:cubicBezTo>
                  <a:pt x="35258" y="3710"/>
                  <a:pt x="35127" y="3674"/>
                  <a:pt x="35002" y="3613"/>
                </a:cubicBezTo>
                <a:cubicBezTo>
                  <a:pt x="34931" y="3578"/>
                  <a:pt x="34882" y="3560"/>
                  <a:pt x="34842" y="3560"/>
                </a:cubicBezTo>
                <a:cubicBezTo>
                  <a:pt x="34780" y="3560"/>
                  <a:pt x="34737" y="3602"/>
                  <a:pt x="34665" y="3688"/>
                </a:cubicBezTo>
                <a:cubicBezTo>
                  <a:pt x="34560" y="3816"/>
                  <a:pt x="34432" y="3943"/>
                  <a:pt x="34305" y="4048"/>
                </a:cubicBezTo>
                <a:cubicBezTo>
                  <a:pt x="34185" y="4160"/>
                  <a:pt x="34095" y="4303"/>
                  <a:pt x="33930" y="4325"/>
                </a:cubicBezTo>
                <a:cubicBezTo>
                  <a:pt x="33902" y="4327"/>
                  <a:pt x="33874" y="4328"/>
                  <a:pt x="33847" y="4328"/>
                </a:cubicBezTo>
                <a:cubicBezTo>
                  <a:pt x="33765" y="4328"/>
                  <a:pt x="33687" y="4320"/>
                  <a:pt x="33608" y="4303"/>
                </a:cubicBezTo>
                <a:cubicBezTo>
                  <a:pt x="33553" y="4285"/>
                  <a:pt x="33496" y="4275"/>
                  <a:pt x="33440" y="4275"/>
                </a:cubicBezTo>
                <a:cubicBezTo>
                  <a:pt x="33403" y="4275"/>
                  <a:pt x="33366" y="4279"/>
                  <a:pt x="33331" y="4288"/>
                </a:cubicBezTo>
                <a:cubicBezTo>
                  <a:pt x="33188" y="4340"/>
                  <a:pt x="33061" y="4565"/>
                  <a:pt x="32948" y="4663"/>
                </a:cubicBezTo>
                <a:cubicBezTo>
                  <a:pt x="32656" y="4917"/>
                  <a:pt x="32371" y="5225"/>
                  <a:pt x="32042" y="5435"/>
                </a:cubicBezTo>
                <a:cubicBezTo>
                  <a:pt x="31862" y="5547"/>
                  <a:pt x="31644" y="5585"/>
                  <a:pt x="31442" y="5652"/>
                </a:cubicBezTo>
                <a:cubicBezTo>
                  <a:pt x="31277" y="5704"/>
                  <a:pt x="31105" y="5742"/>
                  <a:pt x="30932" y="5764"/>
                </a:cubicBezTo>
                <a:cubicBezTo>
                  <a:pt x="30745" y="5764"/>
                  <a:pt x="30573" y="5847"/>
                  <a:pt x="30460" y="5989"/>
                </a:cubicBezTo>
                <a:cubicBezTo>
                  <a:pt x="30310" y="6139"/>
                  <a:pt x="30145" y="6297"/>
                  <a:pt x="30003" y="6454"/>
                </a:cubicBezTo>
                <a:cubicBezTo>
                  <a:pt x="29988" y="6439"/>
                  <a:pt x="29973" y="6416"/>
                  <a:pt x="29958" y="6401"/>
                </a:cubicBezTo>
                <a:cubicBezTo>
                  <a:pt x="29733" y="6034"/>
                  <a:pt x="30108" y="5659"/>
                  <a:pt x="30100" y="5292"/>
                </a:cubicBezTo>
                <a:cubicBezTo>
                  <a:pt x="30100" y="5082"/>
                  <a:pt x="29973" y="4962"/>
                  <a:pt x="29861" y="4798"/>
                </a:cubicBezTo>
                <a:cubicBezTo>
                  <a:pt x="29771" y="4640"/>
                  <a:pt x="29673" y="4498"/>
                  <a:pt x="29561" y="4355"/>
                </a:cubicBezTo>
                <a:cubicBezTo>
                  <a:pt x="29478" y="4273"/>
                  <a:pt x="29411" y="4175"/>
                  <a:pt x="29351" y="4078"/>
                </a:cubicBezTo>
                <a:cubicBezTo>
                  <a:pt x="29313" y="4011"/>
                  <a:pt x="29276" y="3958"/>
                  <a:pt x="29223" y="3906"/>
                </a:cubicBezTo>
                <a:cubicBezTo>
                  <a:pt x="29136" y="3826"/>
                  <a:pt x="29043" y="3803"/>
                  <a:pt x="28947" y="3803"/>
                </a:cubicBezTo>
                <a:cubicBezTo>
                  <a:pt x="28871" y="3803"/>
                  <a:pt x="28793" y="3817"/>
                  <a:pt x="28714" y="3831"/>
                </a:cubicBezTo>
                <a:cubicBezTo>
                  <a:pt x="28639" y="3851"/>
                  <a:pt x="28561" y="3861"/>
                  <a:pt x="28481" y="3861"/>
                </a:cubicBezTo>
                <a:cubicBezTo>
                  <a:pt x="28441" y="3861"/>
                  <a:pt x="28402" y="3858"/>
                  <a:pt x="28362" y="3853"/>
                </a:cubicBezTo>
                <a:cubicBezTo>
                  <a:pt x="28197" y="3823"/>
                  <a:pt x="28062" y="3711"/>
                  <a:pt x="28002" y="3553"/>
                </a:cubicBezTo>
                <a:cubicBezTo>
                  <a:pt x="27957" y="3448"/>
                  <a:pt x="27979" y="3269"/>
                  <a:pt x="27882" y="3194"/>
                </a:cubicBezTo>
                <a:cubicBezTo>
                  <a:pt x="27694" y="3276"/>
                  <a:pt x="27590" y="3426"/>
                  <a:pt x="27372" y="3463"/>
                </a:cubicBezTo>
                <a:cubicBezTo>
                  <a:pt x="27342" y="3468"/>
                  <a:pt x="27315" y="3470"/>
                  <a:pt x="27290" y="3470"/>
                </a:cubicBezTo>
                <a:cubicBezTo>
                  <a:pt x="27133" y="3470"/>
                  <a:pt x="27060" y="3392"/>
                  <a:pt x="26938" y="3276"/>
                </a:cubicBezTo>
                <a:cubicBezTo>
                  <a:pt x="26818" y="3149"/>
                  <a:pt x="26645" y="3066"/>
                  <a:pt x="26465" y="3059"/>
                </a:cubicBezTo>
                <a:cubicBezTo>
                  <a:pt x="26413" y="3059"/>
                  <a:pt x="26368" y="3059"/>
                  <a:pt x="26323" y="3066"/>
                </a:cubicBezTo>
                <a:cubicBezTo>
                  <a:pt x="26277" y="3070"/>
                  <a:pt x="26235" y="3075"/>
                  <a:pt x="26195" y="3075"/>
                </a:cubicBezTo>
                <a:cubicBezTo>
                  <a:pt x="26092" y="3075"/>
                  <a:pt x="26005" y="3046"/>
                  <a:pt x="25918" y="2916"/>
                </a:cubicBezTo>
                <a:cubicBezTo>
                  <a:pt x="25831" y="2770"/>
                  <a:pt x="25864" y="2504"/>
                  <a:pt x="25658" y="2504"/>
                </a:cubicBezTo>
                <a:cubicBezTo>
                  <a:pt x="25652" y="2504"/>
                  <a:pt x="25647" y="2504"/>
                  <a:pt x="25641" y="2504"/>
                </a:cubicBezTo>
                <a:cubicBezTo>
                  <a:pt x="25443" y="2521"/>
                  <a:pt x="25208" y="2647"/>
                  <a:pt x="24993" y="2647"/>
                </a:cubicBezTo>
                <a:cubicBezTo>
                  <a:pt x="24916" y="2647"/>
                  <a:pt x="24841" y="2630"/>
                  <a:pt x="24771" y="2587"/>
                </a:cubicBezTo>
                <a:cubicBezTo>
                  <a:pt x="24547" y="2444"/>
                  <a:pt x="24554" y="2047"/>
                  <a:pt x="24464" y="1837"/>
                </a:cubicBezTo>
                <a:cubicBezTo>
                  <a:pt x="24374" y="1605"/>
                  <a:pt x="24292" y="1537"/>
                  <a:pt x="24037" y="1537"/>
                </a:cubicBezTo>
                <a:cubicBezTo>
                  <a:pt x="23992" y="1542"/>
                  <a:pt x="23947" y="1545"/>
                  <a:pt x="23902" y="1545"/>
                </a:cubicBezTo>
                <a:cubicBezTo>
                  <a:pt x="23743" y="1545"/>
                  <a:pt x="23583" y="1515"/>
                  <a:pt x="23437" y="1462"/>
                </a:cubicBezTo>
                <a:cubicBezTo>
                  <a:pt x="23205" y="1357"/>
                  <a:pt x="23055" y="1095"/>
                  <a:pt x="22868" y="930"/>
                </a:cubicBezTo>
                <a:cubicBezTo>
                  <a:pt x="22683" y="771"/>
                  <a:pt x="22474" y="630"/>
                  <a:pt x="22221" y="630"/>
                </a:cubicBezTo>
                <a:cubicBezTo>
                  <a:pt x="22188" y="630"/>
                  <a:pt x="22153" y="633"/>
                  <a:pt x="22118" y="638"/>
                </a:cubicBezTo>
                <a:cubicBezTo>
                  <a:pt x="21906" y="674"/>
                  <a:pt x="21744" y="818"/>
                  <a:pt x="21528" y="818"/>
                </a:cubicBezTo>
                <a:cubicBezTo>
                  <a:pt x="21522" y="818"/>
                  <a:pt x="21517" y="818"/>
                  <a:pt x="21511" y="818"/>
                </a:cubicBezTo>
                <a:cubicBezTo>
                  <a:pt x="21324" y="810"/>
                  <a:pt x="21249" y="720"/>
                  <a:pt x="21106" y="623"/>
                </a:cubicBezTo>
                <a:cubicBezTo>
                  <a:pt x="21043" y="580"/>
                  <a:pt x="20885" y="464"/>
                  <a:pt x="20792" y="464"/>
                </a:cubicBezTo>
                <a:cubicBezTo>
                  <a:pt x="20787" y="464"/>
                  <a:pt x="20782" y="465"/>
                  <a:pt x="20777" y="466"/>
                </a:cubicBezTo>
                <a:cubicBezTo>
                  <a:pt x="20732" y="503"/>
                  <a:pt x="20694" y="540"/>
                  <a:pt x="20649" y="578"/>
                </a:cubicBezTo>
                <a:cubicBezTo>
                  <a:pt x="20559" y="645"/>
                  <a:pt x="20454" y="720"/>
                  <a:pt x="20357" y="795"/>
                </a:cubicBezTo>
                <a:cubicBezTo>
                  <a:pt x="20286" y="845"/>
                  <a:pt x="20110" y="1007"/>
                  <a:pt x="19995" y="1007"/>
                </a:cubicBezTo>
                <a:cubicBezTo>
                  <a:pt x="19988" y="1007"/>
                  <a:pt x="19981" y="1006"/>
                  <a:pt x="19975" y="1005"/>
                </a:cubicBezTo>
                <a:cubicBezTo>
                  <a:pt x="19952" y="923"/>
                  <a:pt x="19915" y="930"/>
                  <a:pt x="19847" y="908"/>
                </a:cubicBezTo>
                <a:cubicBezTo>
                  <a:pt x="19780" y="893"/>
                  <a:pt x="19660" y="863"/>
                  <a:pt x="19578" y="840"/>
                </a:cubicBezTo>
                <a:cubicBezTo>
                  <a:pt x="19518" y="823"/>
                  <a:pt x="19456" y="815"/>
                  <a:pt x="19394" y="815"/>
                </a:cubicBezTo>
                <a:cubicBezTo>
                  <a:pt x="19240" y="815"/>
                  <a:pt x="19088" y="868"/>
                  <a:pt x="18970" y="975"/>
                </a:cubicBezTo>
                <a:cubicBezTo>
                  <a:pt x="18858" y="1058"/>
                  <a:pt x="18791" y="1148"/>
                  <a:pt x="18648" y="1155"/>
                </a:cubicBezTo>
                <a:cubicBezTo>
                  <a:pt x="18581" y="1155"/>
                  <a:pt x="18513" y="1140"/>
                  <a:pt x="18446" y="1118"/>
                </a:cubicBezTo>
                <a:cubicBezTo>
                  <a:pt x="18396" y="1098"/>
                  <a:pt x="18339" y="1084"/>
                  <a:pt x="18285" y="1084"/>
                </a:cubicBezTo>
                <a:cubicBezTo>
                  <a:pt x="18258" y="1084"/>
                  <a:pt x="18231" y="1088"/>
                  <a:pt x="18206" y="1095"/>
                </a:cubicBezTo>
                <a:cubicBezTo>
                  <a:pt x="17966" y="1193"/>
                  <a:pt x="18004" y="1515"/>
                  <a:pt x="17861" y="1657"/>
                </a:cubicBezTo>
                <a:cubicBezTo>
                  <a:pt x="17826" y="1692"/>
                  <a:pt x="17794" y="1704"/>
                  <a:pt x="17762" y="1704"/>
                </a:cubicBezTo>
                <a:cubicBezTo>
                  <a:pt x="17704" y="1704"/>
                  <a:pt x="17646" y="1667"/>
                  <a:pt x="17569" y="1657"/>
                </a:cubicBezTo>
                <a:cubicBezTo>
                  <a:pt x="17539" y="1654"/>
                  <a:pt x="17509" y="1653"/>
                  <a:pt x="17479" y="1653"/>
                </a:cubicBezTo>
                <a:cubicBezTo>
                  <a:pt x="17427" y="1653"/>
                  <a:pt x="17377" y="1658"/>
                  <a:pt x="17329" y="1672"/>
                </a:cubicBezTo>
                <a:cubicBezTo>
                  <a:pt x="17224" y="1717"/>
                  <a:pt x="17202" y="1875"/>
                  <a:pt x="17142" y="1965"/>
                </a:cubicBezTo>
                <a:cubicBezTo>
                  <a:pt x="17097" y="2024"/>
                  <a:pt x="17044" y="2069"/>
                  <a:pt x="16977" y="2107"/>
                </a:cubicBezTo>
                <a:cubicBezTo>
                  <a:pt x="16909" y="2137"/>
                  <a:pt x="16834" y="2159"/>
                  <a:pt x="16759" y="2182"/>
                </a:cubicBezTo>
                <a:cubicBezTo>
                  <a:pt x="16647" y="2227"/>
                  <a:pt x="16550" y="2287"/>
                  <a:pt x="16467" y="2377"/>
                </a:cubicBezTo>
                <a:cubicBezTo>
                  <a:pt x="16302" y="2527"/>
                  <a:pt x="16182" y="2751"/>
                  <a:pt x="15950" y="2804"/>
                </a:cubicBezTo>
                <a:cubicBezTo>
                  <a:pt x="15919" y="2808"/>
                  <a:pt x="15888" y="2809"/>
                  <a:pt x="15857" y="2809"/>
                </a:cubicBezTo>
                <a:cubicBezTo>
                  <a:pt x="15761" y="2809"/>
                  <a:pt x="15666" y="2791"/>
                  <a:pt x="15575" y="2751"/>
                </a:cubicBezTo>
                <a:cubicBezTo>
                  <a:pt x="15524" y="2736"/>
                  <a:pt x="15485" y="2728"/>
                  <a:pt x="15453" y="2728"/>
                </a:cubicBezTo>
                <a:cubicBezTo>
                  <a:pt x="15362" y="2728"/>
                  <a:pt x="15326" y="2791"/>
                  <a:pt x="15238" y="2924"/>
                </a:cubicBezTo>
                <a:cubicBezTo>
                  <a:pt x="15171" y="3029"/>
                  <a:pt x="15118" y="3141"/>
                  <a:pt x="15081" y="3261"/>
                </a:cubicBezTo>
                <a:cubicBezTo>
                  <a:pt x="15066" y="3306"/>
                  <a:pt x="15058" y="3441"/>
                  <a:pt x="15021" y="3463"/>
                </a:cubicBezTo>
                <a:cubicBezTo>
                  <a:pt x="15005" y="3477"/>
                  <a:pt x="14984" y="3483"/>
                  <a:pt x="14960" y="3483"/>
                </a:cubicBezTo>
                <a:cubicBezTo>
                  <a:pt x="14895" y="3483"/>
                  <a:pt x="14812" y="3441"/>
                  <a:pt x="14773" y="3419"/>
                </a:cubicBezTo>
                <a:cubicBezTo>
                  <a:pt x="14687" y="3380"/>
                  <a:pt x="14668" y="3354"/>
                  <a:pt x="14632" y="3354"/>
                </a:cubicBezTo>
                <a:cubicBezTo>
                  <a:pt x="14612" y="3354"/>
                  <a:pt x="14587" y="3362"/>
                  <a:pt x="14541" y="3381"/>
                </a:cubicBezTo>
                <a:cubicBezTo>
                  <a:pt x="14324" y="3486"/>
                  <a:pt x="14106" y="3621"/>
                  <a:pt x="13919" y="3778"/>
                </a:cubicBezTo>
                <a:cubicBezTo>
                  <a:pt x="13649" y="3988"/>
                  <a:pt x="13402" y="4333"/>
                  <a:pt x="13072" y="4453"/>
                </a:cubicBezTo>
                <a:cubicBezTo>
                  <a:pt x="13025" y="4469"/>
                  <a:pt x="12973" y="4476"/>
                  <a:pt x="12917" y="4476"/>
                </a:cubicBezTo>
                <a:cubicBezTo>
                  <a:pt x="12717" y="4476"/>
                  <a:pt x="12478" y="4387"/>
                  <a:pt x="12307" y="4340"/>
                </a:cubicBezTo>
                <a:cubicBezTo>
                  <a:pt x="12173" y="4305"/>
                  <a:pt x="12021" y="4277"/>
                  <a:pt x="11870" y="4277"/>
                </a:cubicBezTo>
                <a:cubicBezTo>
                  <a:pt x="11736" y="4277"/>
                  <a:pt x="11603" y="4299"/>
                  <a:pt x="11483" y="4355"/>
                </a:cubicBezTo>
                <a:cubicBezTo>
                  <a:pt x="11138" y="4520"/>
                  <a:pt x="10846" y="4895"/>
                  <a:pt x="10644" y="5202"/>
                </a:cubicBezTo>
                <a:lnTo>
                  <a:pt x="10629" y="5225"/>
                </a:lnTo>
                <a:cubicBezTo>
                  <a:pt x="10576" y="5142"/>
                  <a:pt x="10539" y="5052"/>
                  <a:pt x="10509" y="4962"/>
                </a:cubicBezTo>
                <a:cubicBezTo>
                  <a:pt x="10374" y="4648"/>
                  <a:pt x="10111" y="4400"/>
                  <a:pt x="9782" y="4288"/>
                </a:cubicBezTo>
                <a:cubicBezTo>
                  <a:pt x="9594" y="4220"/>
                  <a:pt x="9377" y="4101"/>
                  <a:pt x="9175" y="4093"/>
                </a:cubicBezTo>
                <a:cubicBezTo>
                  <a:pt x="9100" y="3951"/>
                  <a:pt x="9257" y="3741"/>
                  <a:pt x="9242" y="3591"/>
                </a:cubicBezTo>
                <a:cubicBezTo>
                  <a:pt x="9235" y="3471"/>
                  <a:pt x="9175" y="3366"/>
                  <a:pt x="9085" y="3291"/>
                </a:cubicBezTo>
                <a:cubicBezTo>
                  <a:pt x="8972" y="3201"/>
                  <a:pt x="8822" y="3156"/>
                  <a:pt x="8710" y="3066"/>
                </a:cubicBezTo>
                <a:cubicBezTo>
                  <a:pt x="8650" y="3014"/>
                  <a:pt x="8598" y="2954"/>
                  <a:pt x="8538" y="2901"/>
                </a:cubicBezTo>
                <a:cubicBezTo>
                  <a:pt x="8478" y="2849"/>
                  <a:pt x="8418" y="2826"/>
                  <a:pt x="8365" y="2789"/>
                </a:cubicBezTo>
                <a:cubicBezTo>
                  <a:pt x="8320" y="2736"/>
                  <a:pt x="8275" y="2677"/>
                  <a:pt x="8230" y="2617"/>
                </a:cubicBezTo>
                <a:cubicBezTo>
                  <a:pt x="8140" y="2519"/>
                  <a:pt x="8020" y="2437"/>
                  <a:pt x="7930" y="2339"/>
                </a:cubicBezTo>
                <a:cubicBezTo>
                  <a:pt x="7856" y="2249"/>
                  <a:pt x="7788" y="2129"/>
                  <a:pt x="7691" y="2069"/>
                </a:cubicBezTo>
                <a:cubicBezTo>
                  <a:pt x="7647" y="2042"/>
                  <a:pt x="7627" y="2028"/>
                  <a:pt x="7610" y="2028"/>
                </a:cubicBezTo>
                <a:cubicBezTo>
                  <a:pt x="7589" y="2028"/>
                  <a:pt x="7572" y="2050"/>
                  <a:pt x="7518" y="2099"/>
                </a:cubicBezTo>
                <a:cubicBezTo>
                  <a:pt x="7398" y="2197"/>
                  <a:pt x="7323" y="2422"/>
                  <a:pt x="7263" y="2564"/>
                </a:cubicBezTo>
                <a:cubicBezTo>
                  <a:pt x="7213" y="2681"/>
                  <a:pt x="7167" y="2725"/>
                  <a:pt x="7116" y="2725"/>
                </a:cubicBezTo>
                <a:cubicBezTo>
                  <a:pt x="7053" y="2725"/>
                  <a:pt x="6981" y="2658"/>
                  <a:pt x="6881" y="2579"/>
                </a:cubicBezTo>
                <a:cubicBezTo>
                  <a:pt x="6811" y="2525"/>
                  <a:pt x="6770" y="2495"/>
                  <a:pt x="6728" y="2495"/>
                </a:cubicBezTo>
                <a:cubicBezTo>
                  <a:pt x="6689" y="2495"/>
                  <a:pt x="6650" y="2521"/>
                  <a:pt x="6589" y="2579"/>
                </a:cubicBezTo>
                <a:cubicBezTo>
                  <a:pt x="6491" y="2662"/>
                  <a:pt x="6439" y="2766"/>
                  <a:pt x="6342" y="2849"/>
                </a:cubicBezTo>
                <a:cubicBezTo>
                  <a:pt x="6252" y="2909"/>
                  <a:pt x="6177" y="2976"/>
                  <a:pt x="6117" y="3066"/>
                </a:cubicBezTo>
                <a:cubicBezTo>
                  <a:pt x="5974" y="3284"/>
                  <a:pt x="5959" y="3531"/>
                  <a:pt x="5832" y="3741"/>
                </a:cubicBezTo>
                <a:cubicBezTo>
                  <a:pt x="5757" y="3853"/>
                  <a:pt x="5660" y="3958"/>
                  <a:pt x="5547" y="4041"/>
                </a:cubicBezTo>
                <a:cubicBezTo>
                  <a:pt x="5502" y="4086"/>
                  <a:pt x="5450" y="4123"/>
                  <a:pt x="5397" y="4146"/>
                </a:cubicBezTo>
                <a:cubicBezTo>
                  <a:pt x="5375" y="4149"/>
                  <a:pt x="5354" y="4151"/>
                  <a:pt x="5334" y="4151"/>
                </a:cubicBezTo>
                <a:cubicBezTo>
                  <a:pt x="5315" y="4151"/>
                  <a:pt x="5296" y="4149"/>
                  <a:pt x="5277" y="4146"/>
                </a:cubicBezTo>
                <a:cubicBezTo>
                  <a:pt x="5067" y="4198"/>
                  <a:pt x="5037" y="4490"/>
                  <a:pt x="4850" y="4580"/>
                </a:cubicBezTo>
                <a:cubicBezTo>
                  <a:pt x="4817" y="4594"/>
                  <a:pt x="4789" y="4600"/>
                  <a:pt x="4763" y="4600"/>
                </a:cubicBezTo>
                <a:cubicBezTo>
                  <a:pt x="4648" y="4600"/>
                  <a:pt x="4597" y="4479"/>
                  <a:pt x="4535" y="4393"/>
                </a:cubicBezTo>
                <a:cubicBezTo>
                  <a:pt x="4460" y="4288"/>
                  <a:pt x="4370" y="4265"/>
                  <a:pt x="4243" y="4228"/>
                </a:cubicBezTo>
                <a:cubicBezTo>
                  <a:pt x="4079" y="4171"/>
                  <a:pt x="3983" y="4032"/>
                  <a:pt x="3812" y="4032"/>
                </a:cubicBezTo>
                <a:cubicBezTo>
                  <a:pt x="3803" y="4032"/>
                  <a:pt x="3795" y="4032"/>
                  <a:pt x="3786" y="4033"/>
                </a:cubicBezTo>
                <a:cubicBezTo>
                  <a:pt x="3613" y="4041"/>
                  <a:pt x="3479" y="4146"/>
                  <a:pt x="3306" y="4153"/>
                </a:cubicBezTo>
                <a:cubicBezTo>
                  <a:pt x="3285" y="4155"/>
                  <a:pt x="3265" y="4156"/>
                  <a:pt x="3246" y="4156"/>
                </a:cubicBezTo>
                <a:cubicBezTo>
                  <a:pt x="3102" y="4156"/>
                  <a:pt x="3034" y="4105"/>
                  <a:pt x="2901" y="4026"/>
                </a:cubicBezTo>
                <a:cubicBezTo>
                  <a:pt x="2789" y="4093"/>
                  <a:pt x="2752" y="4243"/>
                  <a:pt x="2677" y="4348"/>
                </a:cubicBezTo>
                <a:cubicBezTo>
                  <a:pt x="2602" y="4460"/>
                  <a:pt x="2527" y="4580"/>
                  <a:pt x="2467" y="4700"/>
                </a:cubicBezTo>
                <a:cubicBezTo>
                  <a:pt x="2332" y="4917"/>
                  <a:pt x="2212" y="5300"/>
                  <a:pt x="1995" y="5450"/>
                </a:cubicBezTo>
                <a:cubicBezTo>
                  <a:pt x="1954" y="5477"/>
                  <a:pt x="1908" y="5490"/>
                  <a:pt x="1862" y="5490"/>
                </a:cubicBezTo>
                <a:cubicBezTo>
                  <a:pt x="1831" y="5490"/>
                  <a:pt x="1800" y="5484"/>
                  <a:pt x="1770" y="5472"/>
                </a:cubicBezTo>
                <a:cubicBezTo>
                  <a:pt x="1745" y="5460"/>
                  <a:pt x="1718" y="5454"/>
                  <a:pt x="1692" y="5454"/>
                </a:cubicBezTo>
                <a:cubicBezTo>
                  <a:pt x="1655" y="5454"/>
                  <a:pt x="1617" y="5465"/>
                  <a:pt x="1582" y="5487"/>
                </a:cubicBezTo>
                <a:cubicBezTo>
                  <a:pt x="1477" y="5562"/>
                  <a:pt x="1417" y="5839"/>
                  <a:pt x="1365" y="5944"/>
                </a:cubicBezTo>
                <a:cubicBezTo>
                  <a:pt x="1327" y="6019"/>
                  <a:pt x="1260" y="6184"/>
                  <a:pt x="1170" y="6214"/>
                </a:cubicBezTo>
                <a:cubicBezTo>
                  <a:pt x="1153" y="6219"/>
                  <a:pt x="1138" y="6221"/>
                  <a:pt x="1123" y="6221"/>
                </a:cubicBezTo>
                <a:cubicBezTo>
                  <a:pt x="998" y="6221"/>
                  <a:pt x="933" y="6069"/>
                  <a:pt x="833" y="6049"/>
                </a:cubicBezTo>
                <a:cubicBezTo>
                  <a:pt x="827" y="6048"/>
                  <a:pt x="821" y="6048"/>
                  <a:pt x="816" y="6048"/>
                </a:cubicBezTo>
                <a:cubicBezTo>
                  <a:pt x="688" y="6048"/>
                  <a:pt x="659" y="6293"/>
                  <a:pt x="623" y="6386"/>
                </a:cubicBezTo>
                <a:cubicBezTo>
                  <a:pt x="562" y="6509"/>
                  <a:pt x="494" y="6545"/>
                  <a:pt x="365" y="6545"/>
                </a:cubicBezTo>
                <a:cubicBezTo>
                  <a:pt x="352" y="6545"/>
                  <a:pt x="338" y="6545"/>
                  <a:pt x="323" y="6544"/>
                </a:cubicBezTo>
                <a:cubicBezTo>
                  <a:pt x="230" y="6544"/>
                  <a:pt x="150" y="6512"/>
                  <a:pt x="70" y="6512"/>
                </a:cubicBezTo>
                <a:cubicBezTo>
                  <a:pt x="47" y="6512"/>
                  <a:pt x="24" y="6515"/>
                  <a:pt x="1" y="6521"/>
                </a:cubicBezTo>
                <a:lnTo>
                  <a:pt x="1" y="12570"/>
                </a:lnTo>
                <a:cubicBezTo>
                  <a:pt x="511" y="12562"/>
                  <a:pt x="1020" y="12555"/>
                  <a:pt x="1530" y="12532"/>
                </a:cubicBezTo>
                <a:cubicBezTo>
                  <a:pt x="2137" y="12502"/>
                  <a:pt x="2752" y="12412"/>
                  <a:pt x="3344" y="12330"/>
                </a:cubicBezTo>
                <a:cubicBezTo>
                  <a:pt x="4063" y="12240"/>
                  <a:pt x="4783" y="12113"/>
                  <a:pt x="5502" y="12015"/>
                </a:cubicBezTo>
                <a:cubicBezTo>
                  <a:pt x="6147" y="11925"/>
                  <a:pt x="6776" y="11768"/>
                  <a:pt x="7421" y="11655"/>
                </a:cubicBezTo>
                <a:cubicBezTo>
                  <a:pt x="8028" y="11543"/>
                  <a:pt x="8642" y="11475"/>
                  <a:pt x="9257" y="11371"/>
                </a:cubicBezTo>
                <a:lnTo>
                  <a:pt x="9257" y="11371"/>
                </a:lnTo>
                <a:cubicBezTo>
                  <a:pt x="9242" y="11483"/>
                  <a:pt x="9212" y="11588"/>
                  <a:pt x="9152" y="11685"/>
                </a:cubicBezTo>
                <a:cubicBezTo>
                  <a:pt x="9092" y="11790"/>
                  <a:pt x="8935" y="11925"/>
                  <a:pt x="9032" y="12045"/>
                </a:cubicBezTo>
                <a:cubicBezTo>
                  <a:pt x="9100" y="12128"/>
                  <a:pt x="9325" y="12128"/>
                  <a:pt x="9392" y="12128"/>
                </a:cubicBezTo>
                <a:cubicBezTo>
                  <a:pt x="9579" y="12143"/>
                  <a:pt x="9759" y="12150"/>
                  <a:pt x="9939" y="12150"/>
                </a:cubicBezTo>
                <a:cubicBezTo>
                  <a:pt x="9962" y="12150"/>
                  <a:pt x="9985" y="12150"/>
                  <a:pt x="10008" y="12150"/>
                </a:cubicBezTo>
                <a:cubicBezTo>
                  <a:pt x="10794" y="12150"/>
                  <a:pt x="11566" y="12028"/>
                  <a:pt x="12337" y="11963"/>
                </a:cubicBezTo>
                <a:cubicBezTo>
                  <a:pt x="13357" y="11880"/>
                  <a:pt x="14391" y="11873"/>
                  <a:pt x="15410" y="11813"/>
                </a:cubicBezTo>
                <a:cubicBezTo>
                  <a:pt x="16137" y="11775"/>
                  <a:pt x="16872" y="11783"/>
                  <a:pt x="17599" y="11700"/>
                </a:cubicBezTo>
                <a:cubicBezTo>
                  <a:pt x="18183" y="11633"/>
                  <a:pt x="18768" y="11543"/>
                  <a:pt x="19353" y="11438"/>
                </a:cubicBezTo>
                <a:cubicBezTo>
                  <a:pt x="20005" y="11333"/>
                  <a:pt x="20664" y="11266"/>
                  <a:pt x="21331" y="11243"/>
                </a:cubicBezTo>
                <a:cubicBezTo>
                  <a:pt x="21466" y="11236"/>
                  <a:pt x="21599" y="11233"/>
                  <a:pt x="21732" y="11233"/>
                </a:cubicBezTo>
                <a:cubicBezTo>
                  <a:pt x="21998" y="11233"/>
                  <a:pt x="22261" y="11243"/>
                  <a:pt x="22531" y="11243"/>
                </a:cubicBezTo>
                <a:lnTo>
                  <a:pt x="23025" y="11243"/>
                </a:lnTo>
                <a:cubicBezTo>
                  <a:pt x="23215" y="11243"/>
                  <a:pt x="23405" y="11236"/>
                  <a:pt x="23595" y="11236"/>
                </a:cubicBezTo>
                <a:cubicBezTo>
                  <a:pt x="23690" y="11236"/>
                  <a:pt x="23785" y="11238"/>
                  <a:pt x="23880" y="11243"/>
                </a:cubicBezTo>
                <a:cubicBezTo>
                  <a:pt x="24329" y="11273"/>
                  <a:pt x="24771" y="11326"/>
                  <a:pt x="25221" y="11356"/>
                </a:cubicBezTo>
                <a:cubicBezTo>
                  <a:pt x="25626" y="11378"/>
                  <a:pt x="26031" y="11378"/>
                  <a:pt x="26443" y="11386"/>
                </a:cubicBezTo>
                <a:cubicBezTo>
                  <a:pt x="26686" y="11393"/>
                  <a:pt x="26928" y="11397"/>
                  <a:pt x="27171" y="11397"/>
                </a:cubicBezTo>
                <a:cubicBezTo>
                  <a:pt x="27413" y="11397"/>
                  <a:pt x="27657" y="11393"/>
                  <a:pt x="27904" y="11386"/>
                </a:cubicBezTo>
                <a:cubicBezTo>
                  <a:pt x="28279" y="11378"/>
                  <a:pt x="28654" y="11356"/>
                  <a:pt x="29036" y="11356"/>
                </a:cubicBezTo>
                <a:cubicBezTo>
                  <a:pt x="29216" y="11356"/>
                  <a:pt x="29396" y="11363"/>
                  <a:pt x="29576" y="11371"/>
                </a:cubicBezTo>
                <a:cubicBezTo>
                  <a:pt x="29739" y="11377"/>
                  <a:pt x="29903" y="11388"/>
                  <a:pt x="30067" y="11388"/>
                </a:cubicBezTo>
                <a:cubicBezTo>
                  <a:pt x="30105" y="11388"/>
                  <a:pt x="30144" y="11387"/>
                  <a:pt x="30183" y="11386"/>
                </a:cubicBezTo>
                <a:cubicBezTo>
                  <a:pt x="30588" y="11371"/>
                  <a:pt x="30992" y="11318"/>
                  <a:pt x="31389" y="11228"/>
                </a:cubicBezTo>
                <a:cubicBezTo>
                  <a:pt x="31472" y="11228"/>
                  <a:pt x="31554" y="11198"/>
                  <a:pt x="31622" y="11153"/>
                </a:cubicBezTo>
                <a:cubicBezTo>
                  <a:pt x="31719" y="11063"/>
                  <a:pt x="31734" y="10891"/>
                  <a:pt x="31727" y="10741"/>
                </a:cubicBezTo>
                <a:lnTo>
                  <a:pt x="31727" y="10741"/>
                </a:lnTo>
                <a:cubicBezTo>
                  <a:pt x="32086" y="10748"/>
                  <a:pt x="32439" y="10763"/>
                  <a:pt x="32799" y="10786"/>
                </a:cubicBezTo>
                <a:cubicBezTo>
                  <a:pt x="32876" y="10789"/>
                  <a:pt x="32954" y="10790"/>
                  <a:pt x="33033" y="10790"/>
                </a:cubicBezTo>
                <a:cubicBezTo>
                  <a:pt x="33518" y="10790"/>
                  <a:pt x="34008" y="10737"/>
                  <a:pt x="34492" y="10711"/>
                </a:cubicBezTo>
                <a:cubicBezTo>
                  <a:pt x="35402" y="10662"/>
                  <a:pt x="36306" y="10609"/>
                  <a:pt x="37213" y="10609"/>
                </a:cubicBezTo>
                <a:cubicBezTo>
                  <a:pt x="37681" y="10609"/>
                  <a:pt x="38150" y="10623"/>
                  <a:pt x="38622" y="10659"/>
                </a:cubicBezTo>
                <a:cubicBezTo>
                  <a:pt x="40099" y="10763"/>
                  <a:pt x="41575" y="10793"/>
                  <a:pt x="43059" y="10808"/>
                </a:cubicBezTo>
                <a:cubicBezTo>
                  <a:pt x="44183" y="10823"/>
                  <a:pt x="45307" y="10823"/>
                  <a:pt x="46424" y="10853"/>
                </a:cubicBezTo>
                <a:cubicBezTo>
                  <a:pt x="46517" y="10856"/>
                  <a:pt x="46609" y="10857"/>
                  <a:pt x="46702" y="10857"/>
                </a:cubicBezTo>
                <a:cubicBezTo>
                  <a:pt x="46886" y="10857"/>
                  <a:pt x="47071" y="10853"/>
                  <a:pt x="47256" y="10853"/>
                </a:cubicBezTo>
                <a:cubicBezTo>
                  <a:pt x="47301" y="10883"/>
                  <a:pt x="47354" y="10913"/>
                  <a:pt x="47414" y="10943"/>
                </a:cubicBezTo>
                <a:cubicBezTo>
                  <a:pt x="47811" y="11116"/>
                  <a:pt x="48275" y="11206"/>
                  <a:pt x="48695" y="11311"/>
                </a:cubicBezTo>
                <a:cubicBezTo>
                  <a:pt x="49132" y="11415"/>
                  <a:pt x="49566" y="11443"/>
                  <a:pt x="50008" y="11443"/>
                </a:cubicBezTo>
                <a:cubicBezTo>
                  <a:pt x="50203" y="11443"/>
                  <a:pt x="50399" y="11437"/>
                  <a:pt x="50599" y="11430"/>
                </a:cubicBezTo>
                <a:cubicBezTo>
                  <a:pt x="51168" y="11408"/>
                  <a:pt x="51746" y="11408"/>
                  <a:pt x="52315" y="11378"/>
                </a:cubicBezTo>
                <a:cubicBezTo>
                  <a:pt x="52922" y="11356"/>
                  <a:pt x="53537" y="11266"/>
                  <a:pt x="54129" y="11183"/>
                </a:cubicBezTo>
                <a:cubicBezTo>
                  <a:pt x="54856" y="11086"/>
                  <a:pt x="55568" y="10966"/>
                  <a:pt x="56287" y="10868"/>
                </a:cubicBezTo>
                <a:cubicBezTo>
                  <a:pt x="56940" y="10778"/>
                  <a:pt x="57569" y="10614"/>
                  <a:pt x="58214" y="10501"/>
                </a:cubicBezTo>
                <a:cubicBezTo>
                  <a:pt x="58858" y="10389"/>
                  <a:pt x="59495" y="10314"/>
                  <a:pt x="60140" y="10209"/>
                </a:cubicBezTo>
                <a:cubicBezTo>
                  <a:pt x="60650" y="10119"/>
                  <a:pt x="61159" y="10059"/>
                  <a:pt x="61669" y="10014"/>
                </a:cubicBezTo>
                <a:lnTo>
                  <a:pt x="61669" y="4220"/>
                </a:lnTo>
                <a:cubicBezTo>
                  <a:pt x="61601" y="4205"/>
                  <a:pt x="61534" y="4175"/>
                  <a:pt x="61474" y="4138"/>
                </a:cubicBezTo>
                <a:cubicBezTo>
                  <a:pt x="61369" y="4048"/>
                  <a:pt x="61347" y="3951"/>
                  <a:pt x="61294" y="3823"/>
                </a:cubicBezTo>
                <a:cubicBezTo>
                  <a:pt x="61159" y="3508"/>
                  <a:pt x="60897" y="3261"/>
                  <a:pt x="60567" y="3149"/>
                </a:cubicBezTo>
                <a:cubicBezTo>
                  <a:pt x="60380" y="3081"/>
                  <a:pt x="60162" y="2961"/>
                  <a:pt x="59960" y="2954"/>
                </a:cubicBezTo>
                <a:cubicBezTo>
                  <a:pt x="59885" y="2811"/>
                  <a:pt x="60042" y="2602"/>
                  <a:pt x="60027" y="2444"/>
                </a:cubicBezTo>
                <a:cubicBezTo>
                  <a:pt x="60020" y="2332"/>
                  <a:pt x="59960" y="2227"/>
                  <a:pt x="59870" y="2152"/>
                </a:cubicBezTo>
                <a:cubicBezTo>
                  <a:pt x="59758" y="2062"/>
                  <a:pt x="59608" y="2017"/>
                  <a:pt x="59495" y="1927"/>
                </a:cubicBezTo>
                <a:cubicBezTo>
                  <a:pt x="59435" y="1875"/>
                  <a:pt x="59383" y="1807"/>
                  <a:pt x="59323" y="1755"/>
                </a:cubicBezTo>
                <a:cubicBezTo>
                  <a:pt x="59263" y="1702"/>
                  <a:pt x="59203" y="1687"/>
                  <a:pt x="59151" y="1642"/>
                </a:cubicBezTo>
                <a:cubicBezTo>
                  <a:pt x="59106" y="1590"/>
                  <a:pt x="59061" y="1537"/>
                  <a:pt x="59016" y="1477"/>
                </a:cubicBezTo>
                <a:cubicBezTo>
                  <a:pt x="58926" y="1380"/>
                  <a:pt x="58806" y="1297"/>
                  <a:pt x="58716" y="1200"/>
                </a:cubicBezTo>
                <a:cubicBezTo>
                  <a:pt x="58641" y="1110"/>
                  <a:pt x="58573" y="990"/>
                  <a:pt x="58476" y="930"/>
                </a:cubicBezTo>
                <a:cubicBezTo>
                  <a:pt x="58431" y="903"/>
                  <a:pt x="58412" y="888"/>
                  <a:pt x="58394" y="888"/>
                </a:cubicBezTo>
                <a:cubicBezTo>
                  <a:pt x="58374" y="888"/>
                  <a:pt x="58356" y="908"/>
                  <a:pt x="58304" y="953"/>
                </a:cubicBezTo>
                <a:cubicBezTo>
                  <a:pt x="58184" y="1058"/>
                  <a:pt x="58109" y="1282"/>
                  <a:pt x="58049" y="1425"/>
                </a:cubicBezTo>
                <a:cubicBezTo>
                  <a:pt x="57998" y="1540"/>
                  <a:pt x="57952" y="1583"/>
                  <a:pt x="57900" y="1583"/>
                </a:cubicBezTo>
                <a:cubicBezTo>
                  <a:pt x="57837" y="1583"/>
                  <a:pt x="57765" y="1518"/>
                  <a:pt x="57667" y="1440"/>
                </a:cubicBezTo>
                <a:cubicBezTo>
                  <a:pt x="57597" y="1386"/>
                  <a:pt x="57555" y="1355"/>
                  <a:pt x="57514" y="1355"/>
                </a:cubicBezTo>
                <a:cubicBezTo>
                  <a:pt x="57475" y="1355"/>
                  <a:pt x="57436" y="1382"/>
                  <a:pt x="57374" y="1440"/>
                </a:cubicBezTo>
                <a:cubicBezTo>
                  <a:pt x="57277" y="1522"/>
                  <a:pt x="57224" y="1627"/>
                  <a:pt x="57127" y="1710"/>
                </a:cubicBezTo>
                <a:cubicBezTo>
                  <a:pt x="57037" y="1762"/>
                  <a:pt x="56962" y="1837"/>
                  <a:pt x="56902" y="1927"/>
                </a:cubicBezTo>
                <a:cubicBezTo>
                  <a:pt x="56767" y="2137"/>
                  <a:pt x="56745" y="2384"/>
                  <a:pt x="56625" y="2602"/>
                </a:cubicBezTo>
                <a:cubicBezTo>
                  <a:pt x="56542" y="2714"/>
                  <a:pt x="56445" y="2811"/>
                  <a:pt x="56332" y="2901"/>
                </a:cubicBezTo>
                <a:cubicBezTo>
                  <a:pt x="56287" y="2946"/>
                  <a:pt x="56235" y="2976"/>
                  <a:pt x="56183" y="3006"/>
                </a:cubicBezTo>
                <a:cubicBezTo>
                  <a:pt x="56164" y="3010"/>
                  <a:pt x="56143" y="3012"/>
                  <a:pt x="56123" y="3012"/>
                </a:cubicBezTo>
                <a:cubicBezTo>
                  <a:pt x="56102" y="3012"/>
                  <a:pt x="56081" y="3010"/>
                  <a:pt x="56063" y="3006"/>
                </a:cubicBezTo>
                <a:cubicBezTo>
                  <a:pt x="55853" y="3059"/>
                  <a:pt x="55823" y="3351"/>
                  <a:pt x="55635" y="3433"/>
                </a:cubicBezTo>
                <a:cubicBezTo>
                  <a:pt x="55600" y="3450"/>
                  <a:pt x="55570" y="3456"/>
                  <a:pt x="55543" y="3456"/>
                </a:cubicBezTo>
                <a:cubicBezTo>
                  <a:pt x="55432" y="3456"/>
                  <a:pt x="55381" y="3337"/>
                  <a:pt x="55321" y="3246"/>
                </a:cubicBezTo>
                <a:cubicBezTo>
                  <a:pt x="55246" y="3134"/>
                  <a:pt x="55156" y="3126"/>
                  <a:pt x="55028" y="3081"/>
                </a:cubicBezTo>
                <a:cubicBezTo>
                  <a:pt x="54864" y="3031"/>
                  <a:pt x="54774" y="2885"/>
                  <a:pt x="54597" y="2885"/>
                </a:cubicBezTo>
                <a:cubicBezTo>
                  <a:pt x="54589" y="2885"/>
                  <a:pt x="54580" y="2886"/>
                  <a:pt x="54571" y="2886"/>
                </a:cubicBezTo>
                <a:cubicBezTo>
                  <a:pt x="54399" y="2894"/>
                  <a:pt x="54264" y="2999"/>
                  <a:pt x="54091" y="3006"/>
                </a:cubicBezTo>
                <a:cubicBezTo>
                  <a:pt x="54068" y="3008"/>
                  <a:pt x="54046" y="3009"/>
                  <a:pt x="54026" y="3009"/>
                </a:cubicBezTo>
                <a:cubicBezTo>
                  <a:pt x="53888" y="3009"/>
                  <a:pt x="53825" y="2964"/>
                  <a:pt x="53694" y="2879"/>
                </a:cubicBezTo>
                <a:cubicBezTo>
                  <a:pt x="53574" y="2946"/>
                  <a:pt x="53544" y="3096"/>
                  <a:pt x="53462" y="3201"/>
                </a:cubicBezTo>
                <a:cubicBezTo>
                  <a:pt x="53387" y="3314"/>
                  <a:pt x="53312" y="3433"/>
                  <a:pt x="53252" y="3553"/>
                </a:cubicBezTo>
                <a:cubicBezTo>
                  <a:pt x="53117" y="3778"/>
                  <a:pt x="52997" y="4160"/>
                  <a:pt x="52780" y="4310"/>
                </a:cubicBezTo>
                <a:cubicBezTo>
                  <a:pt x="52739" y="4337"/>
                  <a:pt x="52694" y="4351"/>
                  <a:pt x="52649" y="4351"/>
                </a:cubicBezTo>
                <a:cubicBezTo>
                  <a:pt x="52619" y="4351"/>
                  <a:pt x="52590" y="4345"/>
                  <a:pt x="52563" y="4333"/>
                </a:cubicBezTo>
                <a:cubicBezTo>
                  <a:pt x="52534" y="4320"/>
                  <a:pt x="52506" y="4314"/>
                  <a:pt x="52479" y="4314"/>
                </a:cubicBezTo>
                <a:cubicBezTo>
                  <a:pt x="52441" y="4314"/>
                  <a:pt x="52406" y="4326"/>
                  <a:pt x="52375" y="4348"/>
                </a:cubicBezTo>
                <a:cubicBezTo>
                  <a:pt x="52263" y="4423"/>
                  <a:pt x="52203" y="4700"/>
                  <a:pt x="52150" y="4805"/>
                </a:cubicBezTo>
                <a:cubicBezTo>
                  <a:pt x="52113" y="4873"/>
                  <a:pt x="52045" y="5045"/>
                  <a:pt x="51955" y="5075"/>
                </a:cubicBezTo>
                <a:cubicBezTo>
                  <a:pt x="51939" y="5080"/>
                  <a:pt x="51923" y="5082"/>
                  <a:pt x="51908" y="5082"/>
                </a:cubicBezTo>
                <a:cubicBezTo>
                  <a:pt x="51783" y="5082"/>
                  <a:pt x="51719" y="4930"/>
                  <a:pt x="51618" y="4910"/>
                </a:cubicBezTo>
                <a:cubicBezTo>
                  <a:pt x="51612" y="4909"/>
                  <a:pt x="51607" y="4909"/>
                  <a:pt x="51601" y="4909"/>
                </a:cubicBezTo>
                <a:cubicBezTo>
                  <a:pt x="51474" y="4909"/>
                  <a:pt x="51451" y="5153"/>
                  <a:pt x="51408" y="5240"/>
                </a:cubicBezTo>
                <a:cubicBezTo>
                  <a:pt x="51341" y="5382"/>
                  <a:pt x="51266" y="5405"/>
                  <a:pt x="51109" y="5405"/>
                </a:cubicBezTo>
                <a:cubicBezTo>
                  <a:pt x="51011" y="5405"/>
                  <a:pt x="50934" y="5370"/>
                  <a:pt x="50853" y="5370"/>
                </a:cubicBezTo>
                <a:cubicBezTo>
                  <a:pt x="50822" y="5370"/>
                  <a:pt x="50790" y="5375"/>
                  <a:pt x="50756" y="5390"/>
                </a:cubicBezTo>
                <a:cubicBezTo>
                  <a:pt x="50629" y="5450"/>
                  <a:pt x="50531" y="5555"/>
                  <a:pt x="50471" y="5682"/>
                </a:cubicBezTo>
                <a:cubicBezTo>
                  <a:pt x="50404" y="5839"/>
                  <a:pt x="50426" y="6019"/>
                  <a:pt x="50329" y="6162"/>
                </a:cubicBezTo>
                <a:cubicBezTo>
                  <a:pt x="50292" y="6222"/>
                  <a:pt x="50224" y="6259"/>
                  <a:pt x="50157" y="6267"/>
                </a:cubicBezTo>
                <a:cubicBezTo>
                  <a:pt x="50097" y="6207"/>
                  <a:pt x="50052" y="6139"/>
                  <a:pt x="50014" y="6057"/>
                </a:cubicBezTo>
                <a:cubicBezTo>
                  <a:pt x="49969" y="5982"/>
                  <a:pt x="49954" y="5824"/>
                  <a:pt x="49872" y="5779"/>
                </a:cubicBezTo>
                <a:cubicBezTo>
                  <a:pt x="49782" y="5821"/>
                  <a:pt x="49707" y="5959"/>
                  <a:pt x="49615" y="5959"/>
                </a:cubicBezTo>
                <a:cubicBezTo>
                  <a:pt x="49592" y="5959"/>
                  <a:pt x="49568" y="5950"/>
                  <a:pt x="49542" y="5929"/>
                </a:cubicBezTo>
                <a:cubicBezTo>
                  <a:pt x="49445" y="5847"/>
                  <a:pt x="49445" y="5600"/>
                  <a:pt x="49332" y="5540"/>
                </a:cubicBezTo>
                <a:cubicBezTo>
                  <a:pt x="49291" y="5530"/>
                  <a:pt x="49249" y="5524"/>
                  <a:pt x="49207" y="5524"/>
                </a:cubicBezTo>
                <a:cubicBezTo>
                  <a:pt x="49181" y="5524"/>
                  <a:pt x="49156" y="5526"/>
                  <a:pt x="49130" y="5532"/>
                </a:cubicBezTo>
                <a:lnTo>
                  <a:pt x="48987" y="5532"/>
                </a:lnTo>
                <a:cubicBezTo>
                  <a:pt x="48748" y="5480"/>
                  <a:pt x="48643" y="5337"/>
                  <a:pt x="48508" y="5157"/>
                </a:cubicBezTo>
                <a:cubicBezTo>
                  <a:pt x="48470" y="5090"/>
                  <a:pt x="48425" y="5030"/>
                  <a:pt x="48365" y="4985"/>
                </a:cubicBezTo>
                <a:cubicBezTo>
                  <a:pt x="48298" y="4940"/>
                  <a:pt x="48283" y="4962"/>
                  <a:pt x="48223" y="4940"/>
                </a:cubicBezTo>
                <a:cubicBezTo>
                  <a:pt x="48193" y="4932"/>
                  <a:pt x="48156" y="4917"/>
                  <a:pt x="48133" y="4895"/>
                </a:cubicBezTo>
                <a:cubicBezTo>
                  <a:pt x="48081" y="4850"/>
                  <a:pt x="48036" y="4798"/>
                  <a:pt x="47998" y="4738"/>
                </a:cubicBezTo>
                <a:cubicBezTo>
                  <a:pt x="47908" y="4640"/>
                  <a:pt x="47893" y="4678"/>
                  <a:pt x="47781" y="4640"/>
                </a:cubicBezTo>
                <a:cubicBezTo>
                  <a:pt x="47578" y="4565"/>
                  <a:pt x="47511" y="4235"/>
                  <a:pt x="47429" y="4071"/>
                </a:cubicBezTo>
                <a:cubicBezTo>
                  <a:pt x="47384" y="3951"/>
                  <a:pt x="47309" y="3846"/>
                  <a:pt x="47219" y="3763"/>
                </a:cubicBezTo>
                <a:cubicBezTo>
                  <a:pt x="47091" y="3666"/>
                  <a:pt x="46866" y="3613"/>
                  <a:pt x="46724" y="3538"/>
                </a:cubicBezTo>
                <a:cubicBezTo>
                  <a:pt x="46619" y="3493"/>
                  <a:pt x="46514" y="3456"/>
                  <a:pt x="46417" y="3396"/>
                </a:cubicBezTo>
                <a:cubicBezTo>
                  <a:pt x="46229" y="3291"/>
                  <a:pt x="46139" y="3119"/>
                  <a:pt x="45997" y="2961"/>
                </a:cubicBezTo>
                <a:cubicBezTo>
                  <a:pt x="45802" y="2759"/>
                  <a:pt x="45555" y="2624"/>
                  <a:pt x="45277" y="2572"/>
                </a:cubicBezTo>
                <a:cubicBezTo>
                  <a:pt x="45220" y="2563"/>
                  <a:pt x="45163" y="2559"/>
                  <a:pt x="45106" y="2559"/>
                </a:cubicBezTo>
                <a:cubicBezTo>
                  <a:pt x="45066" y="2559"/>
                  <a:pt x="45026" y="2561"/>
                  <a:pt x="44985" y="2564"/>
                </a:cubicBezTo>
                <a:cubicBezTo>
                  <a:pt x="44962" y="2564"/>
                  <a:pt x="44939" y="2564"/>
                  <a:pt x="44916" y="2564"/>
                </a:cubicBezTo>
                <a:cubicBezTo>
                  <a:pt x="44721" y="2564"/>
                  <a:pt x="44528" y="2558"/>
                  <a:pt x="44401" y="2444"/>
                </a:cubicBezTo>
                <a:cubicBezTo>
                  <a:pt x="44318" y="2339"/>
                  <a:pt x="44258" y="2227"/>
                  <a:pt x="44228" y="2107"/>
                </a:cubicBezTo>
                <a:cubicBezTo>
                  <a:pt x="44191" y="1979"/>
                  <a:pt x="44153" y="1687"/>
                  <a:pt x="44063" y="1575"/>
                </a:cubicBezTo>
                <a:cubicBezTo>
                  <a:pt x="43966" y="1462"/>
                  <a:pt x="43689" y="1417"/>
                  <a:pt x="43531" y="1365"/>
                </a:cubicBezTo>
                <a:cubicBezTo>
                  <a:pt x="43067" y="1230"/>
                  <a:pt x="42669" y="930"/>
                  <a:pt x="42422" y="510"/>
                </a:cubicBezTo>
                <a:cubicBezTo>
                  <a:pt x="42401" y="583"/>
                  <a:pt x="42359" y="609"/>
                  <a:pt x="42309" y="609"/>
                </a:cubicBezTo>
                <a:cubicBezTo>
                  <a:pt x="42236" y="609"/>
                  <a:pt x="42147" y="552"/>
                  <a:pt x="42085" y="503"/>
                </a:cubicBezTo>
                <a:cubicBezTo>
                  <a:pt x="41890" y="353"/>
                  <a:pt x="41852" y="188"/>
                  <a:pt x="417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361" name="Shape 361"/>
        <p:cNvGrpSpPr/>
        <p:nvPr/>
      </p:nvGrpSpPr>
      <p:grpSpPr>
        <a:xfrm>
          <a:off x="0" y="0"/>
          <a:ext cx="0" cy="0"/>
          <a:chOff x="0" y="0"/>
          <a:chExt cx="0" cy="0"/>
        </a:xfrm>
      </p:grpSpPr>
      <p:sp>
        <p:nvSpPr>
          <p:cNvPr id="362" name="Google Shape;362;p21"/>
          <p:cNvSpPr/>
          <p:nvPr/>
        </p:nvSpPr>
        <p:spPr>
          <a:xfrm>
            <a:off x="6861346" y="1715317"/>
            <a:ext cx="413711" cy="145793"/>
          </a:xfrm>
          <a:custGeom>
            <a:rect b="b" l="l" r="r" t="t"/>
            <a:pathLst>
              <a:path extrusionOk="0" h="3899" w="11064">
                <a:moveTo>
                  <a:pt x="1" y="1"/>
                </a:moveTo>
                <a:cubicBezTo>
                  <a:pt x="938" y="495"/>
                  <a:pt x="1860" y="975"/>
                  <a:pt x="2729" y="1507"/>
                </a:cubicBezTo>
                <a:lnTo>
                  <a:pt x="2737" y="1507"/>
                </a:lnTo>
                <a:cubicBezTo>
                  <a:pt x="3164" y="1762"/>
                  <a:pt x="3576" y="2054"/>
                  <a:pt x="3966" y="2369"/>
                </a:cubicBezTo>
                <a:cubicBezTo>
                  <a:pt x="4341" y="2676"/>
                  <a:pt x="4693" y="3014"/>
                  <a:pt x="4910" y="3381"/>
                </a:cubicBezTo>
                <a:lnTo>
                  <a:pt x="5202" y="3898"/>
                </a:lnTo>
                <a:lnTo>
                  <a:pt x="5645" y="3493"/>
                </a:lnTo>
                <a:cubicBezTo>
                  <a:pt x="6012" y="3156"/>
                  <a:pt x="6417" y="2849"/>
                  <a:pt x="6851" y="2586"/>
                </a:cubicBezTo>
                <a:cubicBezTo>
                  <a:pt x="7279" y="2302"/>
                  <a:pt x="7736" y="2054"/>
                  <a:pt x="8193" y="1792"/>
                </a:cubicBezTo>
                <a:cubicBezTo>
                  <a:pt x="9122" y="1282"/>
                  <a:pt x="10082" y="825"/>
                  <a:pt x="11063" y="420"/>
                </a:cubicBezTo>
                <a:lnTo>
                  <a:pt x="11063" y="420"/>
                </a:lnTo>
                <a:cubicBezTo>
                  <a:pt x="10516" y="428"/>
                  <a:pt x="9969" y="495"/>
                  <a:pt x="9437" y="623"/>
                </a:cubicBezTo>
                <a:cubicBezTo>
                  <a:pt x="8905" y="750"/>
                  <a:pt x="8380" y="915"/>
                  <a:pt x="7871" y="1110"/>
                </a:cubicBezTo>
                <a:cubicBezTo>
                  <a:pt x="7361" y="1305"/>
                  <a:pt x="6859" y="1545"/>
                  <a:pt x="6372" y="1807"/>
                </a:cubicBezTo>
                <a:cubicBezTo>
                  <a:pt x="6034" y="2002"/>
                  <a:pt x="5705" y="2219"/>
                  <a:pt x="5397" y="2452"/>
                </a:cubicBezTo>
                <a:cubicBezTo>
                  <a:pt x="5135" y="2152"/>
                  <a:pt x="4835" y="1882"/>
                  <a:pt x="4505" y="1657"/>
                </a:cubicBezTo>
                <a:cubicBezTo>
                  <a:pt x="4063" y="1335"/>
                  <a:pt x="3584" y="1065"/>
                  <a:pt x="3074" y="855"/>
                </a:cubicBezTo>
                <a:cubicBezTo>
                  <a:pt x="2587" y="638"/>
                  <a:pt x="2085" y="450"/>
                  <a:pt x="1567" y="308"/>
                </a:cubicBezTo>
                <a:cubicBezTo>
                  <a:pt x="1050" y="166"/>
                  <a:pt x="526" y="6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6487740" y="1163786"/>
            <a:ext cx="261785" cy="125601"/>
          </a:xfrm>
          <a:custGeom>
            <a:rect b="b" l="l" r="r" t="t"/>
            <a:pathLst>
              <a:path extrusionOk="0" h="3359" w="7001">
                <a:moveTo>
                  <a:pt x="7000" y="1"/>
                </a:moveTo>
                <a:lnTo>
                  <a:pt x="7000" y="1"/>
                </a:lnTo>
                <a:cubicBezTo>
                  <a:pt x="6656" y="61"/>
                  <a:pt x="6326" y="173"/>
                  <a:pt x="6011" y="323"/>
                </a:cubicBezTo>
                <a:cubicBezTo>
                  <a:pt x="5696" y="473"/>
                  <a:pt x="5396" y="645"/>
                  <a:pt x="5112" y="847"/>
                </a:cubicBezTo>
                <a:cubicBezTo>
                  <a:pt x="4827" y="1042"/>
                  <a:pt x="4557" y="1267"/>
                  <a:pt x="4302" y="1515"/>
                </a:cubicBezTo>
                <a:cubicBezTo>
                  <a:pt x="4167" y="1649"/>
                  <a:pt x="4040" y="1799"/>
                  <a:pt x="3920" y="1949"/>
                </a:cubicBezTo>
                <a:cubicBezTo>
                  <a:pt x="3718" y="1837"/>
                  <a:pt x="3508" y="1747"/>
                  <a:pt x="3290" y="1664"/>
                </a:cubicBezTo>
                <a:cubicBezTo>
                  <a:pt x="2931" y="1545"/>
                  <a:pt x="2563" y="1462"/>
                  <a:pt x="2189" y="1417"/>
                </a:cubicBezTo>
                <a:cubicBezTo>
                  <a:pt x="1898" y="1382"/>
                  <a:pt x="1607" y="1360"/>
                  <a:pt x="1317" y="1360"/>
                </a:cubicBezTo>
                <a:cubicBezTo>
                  <a:pt x="1240" y="1360"/>
                  <a:pt x="1164" y="1362"/>
                  <a:pt x="1087" y="1365"/>
                </a:cubicBezTo>
                <a:cubicBezTo>
                  <a:pt x="720" y="1380"/>
                  <a:pt x="352" y="1425"/>
                  <a:pt x="0" y="1507"/>
                </a:cubicBezTo>
                <a:cubicBezTo>
                  <a:pt x="697" y="1747"/>
                  <a:pt x="1372" y="1934"/>
                  <a:pt x="2024" y="2159"/>
                </a:cubicBezTo>
                <a:cubicBezTo>
                  <a:pt x="2339" y="2257"/>
                  <a:pt x="2646" y="2376"/>
                  <a:pt x="2953" y="2519"/>
                </a:cubicBezTo>
                <a:cubicBezTo>
                  <a:pt x="3230" y="2639"/>
                  <a:pt x="3485" y="2789"/>
                  <a:pt x="3725" y="2976"/>
                </a:cubicBezTo>
                <a:lnTo>
                  <a:pt x="4167" y="3358"/>
                </a:lnTo>
                <a:lnTo>
                  <a:pt x="4460" y="2849"/>
                </a:lnTo>
                <a:cubicBezTo>
                  <a:pt x="4729" y="2369"/>
                  <a:pt x="5164" y="1874"/>
                  <a:pt x="5591" y="1402"/>
                </a:cubicBezTo>
                <a:cubicBezTo>
                  <a:pt x="6026" y="930"/>
                  <a:pt x="6491" y="465"/>
                  <a:pt x="7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6660936" y="382958"/>
            <a:ext cx="158095" cy="72654"/>
          </a:xfrm>
          <a:custGeom>
            <a:rect b="b" l="l" r="r" t="t"/>
            <a:pathLst>
              <a:path extrusionOk="0" h="1943" w="4228">
                <a:moveTo>
                  <a:pt x="4227" y="1"/>
                </a:moveTo>
                <a:lnTo>
                  <a:pt x="4227" y="1"/>
                </a:lnTo>
                <a:cubicBezTo>
                  <a:pt x="3822" y="98"/>
                  <a:pt x="3448" y="286"/>
                  <a:pt x="3110" y="540"/>
                </a:cubicBezTo>
                <a:cubicBezTo>
                  <a:pt x="2833" y="735"/>
                  <a:pt x="2586" y="975"/>
                  <a:pt x="2376" y="1245"/>
                </a:cubicBezTo>
                <a:cubicBezTo>
                  <a:pt x="2241" y="1170"/>
                  <a:pt x="2106" y="1103"/>
                  <a:pt x="1964" y="1050"/>
                </a:cubicBezTo>
                <a:cubicBezTo>
                  <a:pt x="1754" y="975"/>
                  <a:pt x="1537" y="923"/>
                  <a:pt x="1312" y="893"/>
                </a:cubicBezTo>
                <a:cubicBezTo>
                  <a:pt x="1111" y="862"/>
                  <a:pt x="910" y="846"/>
                  <a:pt x="708" y="846"/>
                </a:cubicBezTo>
                <a:cubicBezTo>
                  <a:pt x="471" y="846"/>
                  <a:pt x="235" y="867"/>
                  <a:pt x="0" y="908"/>
                </a:cubicBezTo>
                <a:cubicBezTo>
                  <a:pt x="420" y="1035"/>
                  <a:pt x="832" y="1133"/>
                  <a:pt x="1229" y="1260"/>
                </a:cubicBezTo>
                <a:cubicBezTo>
                  <a:pt x="1626" y="1387"/>
                  <a:pt x="2016" y="1537"/>
                  <a:pt x="2279" y="1755"/>
                </a:cubicBezTo>
                <a:lnTo>
                  <a:pt x="2503" y="1942"/>
                </a:lnTo>
                <a:lnTo>
                  <a:pt x="2646" y="1695"/>
                </a:lnTo>
                <a:cubicBezTo>
                  <a:pt x="2848" y="1372"/>
                  <a:pt x="3080" y="1080"/>
                  <a:pt x="3350" y="818"/>
                </a:cubicBezTo>
                <a:cubicBezTo>
                  <a:pt x="3628" y="533"/>
                  <a:pt x="3912" y="263"/>
                  <a:pt x="4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6894776" y="920176"/>
            <a:ext cx="193693" cy="69251"/>
          </a:xfrm>
          <a:custGeom>
            <a:rect b="b" l="l" r="r" t="t"/>
            <a:pathLst>
              <a:path extrusionOk="0" h="1852" w="5180">
                <a:moveTo>
                  <a:pt x="1" y="1"/>
                </a:moveTo>
                <a:lnTo>
                  <a:pt x="1" y="1"/>
                </a:lnTo>
                <a:cubicBezTo>
                  <a:pt x="436" y="240"/>
                  <a:pt x="870" y="473"/>
                  <a:pt x="1275" y="720"/>
                </a:cubicBezTo>
                <a:lnTo>
                  <a:pt x="1275" y="728"/>
                </a:lnTo>
                <a:cubicBezTo>
                  <a:pt x="1477" y="847"/>
                  <a:pt x="1665" y="982"/>
                  <a:pt x="1845" y="1132"/>
                </a:cubicBezTo>
                <a:cubicBezTo>
                  <a:pt x="2017" y="1260"/>
                  <a:pt x="2167" y="1417"/>
                  <a:pt x="2287" y="1597"/>
                </a:cubicBezTo>
                <a:lnTo>
                  <a:pt x="2429" y="1852"/>
                </a:lnTo>
                <a:lnTo>
                  <a:pt x="2654" y="1649"/>
                </a:lnTo>
                <a:cubicBezTo>
                  <a:pt x="2984" y="1350"/>
                  <a:pt x="3419" y="1095"/>
                  <a:pt x="3838" y="855"/>
                </a:cubicBezTo>
                <a:cubicBezTo>
                  <a:pt x="4265" y="615"/>
                  <a:pt x="4708" y="398"/>
                  <a:pt x="5180" y="203"/>
                </a:cubicBezTo>
                <a:lnTo>
                  <a:pt x="5180" y="203"/>
                </a:lnTo>
                <a:cubicBezTo>
                  <a:pt x="4663" y="218"/>
                  <a:pt x="4153" y="323"/>
                  <a:pt x="3681" y="518"/>
                </a:cubicBezTo>
                <a:cubicBezTo>
                  <a:pt x="3269" y="668"/>
                  <a:pt x="2879" y="870"/>
                  <a:pt x="2527" y="1132"/>
                </a:cubicBezTo>
                <a:cubicBezTo>
                  <a:pt x="2407" y="997"/>
                  <a:pt x="2264" y="870"/>
                  <a:pt x="2122" y="765"/>
                </a:cubicBezTo>
                <a:cubicBezTo>
                  <a:pt x="1905" y="615"/>
                  <a:pt x="1680" y="495"/>
                  <a:pt x="1447" y="390"/>
                </a:cubicBezTo>
                <a:cubicBezTo>
                  <a:pt x="983" y="188"/>
                  <a:pt x="496" y="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6" name="Google Shape;366;p21"/>
          <p:cNvPicPr preferRelativeResize="0"/>
          <p:nvPr/>
        </p:nvPicPr>
        <p:blipFill>
          <a:blip r:embed="rId2">
            <a:alphaModFix/>
          </a:blip>
          <a:stretch>
            <a:fillRect/>
          </a:stretch>
        </p:blipFill>
        <p:spPr>
          <a:xfrm>
            <a:off x="-1173375" y="57845"/>
            <a:ext cx="5987257" cy="2480525"/>
          </a:xfrm>
          <a:prstGeom prst="rect">
            <a:avLst/>
          </a:prstGeom>
          <a:noFill/>
          <a:ln>
            <a:noFill/>
          </a:ln>
        </p:spPr>
      </p:pic>
      <p:pic>
        <p:nvPicPr>
          <p:cNvPr id="367" name="Google Shape;367;p21"/>
          <p:cNvPicPr preferRelativeResize="0"/>
          <p:nvPr/>
        </p:nvPicPr>
        <p:blipFill>
          <a:blip r:embed="rId3">
            <a:alphaModFix/>
          </a:blip>
          <a:stretch>
            <a:fillRect/>
          </a:stretch>
        </p:blipFill>
        <p:spPr>
          <a:xfrm>
            <a:off x="4199188" y="1565612"/>
            <a:ext cx="3738949" cy="1752000"/>
          </a:xfrm>
          <a:prstGeom prst="rect">
            <a:avLst/>
          </a:prstGeom>
          <a:noFill/>
          <a:ln>
            <a:noFill/>
          </a:ln>
        </p:spPr>
      </p:pic>
      <p:sp>
        <p:nvSpPr>
          <p:cNvPr id="368" name="Google Shape;368;p21"/>
          <p:cNvSpPr/>
          <p:nvPr/>
        </p:nvSpPr>
        <p:spPr>
          <a:xfrm>
            <a:off x="-252624" y="3710824"/>
            <a:ext cx="9607406" cy="1351313"/>
          </a:xfrm>
          <a:custGeom>
            <a:rect b="b" l="l" r="r" t="t"/>
            <a:pathLst>
              <a:path extrusionOk="0" h="19602" w="139364">
                <a:moveTo>
                  <a:pt x="11751" y="0"/>
                </a:moveTo>
                <a:cubicBezTo>
                  <a:pt x="10945" y="0"/>
                  <a:pt x="10039" y="630"/>
                  <a:pt x="9315" y="932"/>
                </a:cubicBezTo>
                <a:cubicBezTo>
                  <a:pt x="8675" y="1197"/>
                  <a:pt x="8220" y="1330"/>
                  <a:pt x="7709" y="1330"/>
                </a:cubicBezTo>
                <a:cubicBezTo>
                  <a:pt x="7406" y="1330"/>
                  <a:pt x="7084" y="1284"/>
                  <a:pt x="6691" y="1190"/>
                </a:cubicBezTo>
                <a:cubicBezTo>
                  <a:pt x="6505" y="1144"/>
                  <a:pt x="6333" y="1125"/>
                  <a:pt x="6171" y="1125"/>
                </a:cubicBezTo>
                <a:cubicBezTo>
                  <a:pt x="5573" y="1125"/>
                  <a:pt x="5102" y="1392"/>
                  <a:pt x="4463" y="1605"/>
                </a:cubicBezTo>
                <a:cubicBezTo>
                  <a:pt x="4149" y="1709"/>
                  <a:pt x="3827" y="1750"/>
                  <a:pt x="3502" y="1750"/>
                </a:cubicBezTo>
                <a:cubicBezTo>
                  <a:pt x="2348" y="1750"/>
                  <a:pt x="1140" y="1240"/>
                  <a:pt x="1" y="1240"/>
                </a:cubicBezTo>
                <a:cubicBezTo>
                  <a:pt x="1448" y="6244"/>
                  <a:pt x="1014" y="8875"/>
                  <a:pt x="894" y="11216"/>
                </a:cubicBezTo>
                <a:cubicBezTo>
                  <a:pt x="844" y="12198"/>
                  <a:pt x="372" y="14375"/>
                  <a:pt x="1234" y="15017"/>
                </a:cubicBezTo>
                <a:cubicBezTo>
                  <a:pt x="1505" y="15216"/>
                  <a:pt x="1950" y="15266"/>
                  <a:pt x="2407" y="15266"/>
                </a:cubicBezTo>
                <a:cubicBezTo>
                  <a:pt x="2864" y="15266"/>
                  <a:pt x="3333" y="15216"/>
                  <a:pt x="3651" y="15212"/>
                </a:cubicBezTo>
                <a:cubicBezTo>
                  <a:pt x="4541" y="15204"/>
                  <a:pt x="5429" y="15199"/>
                  <a:pt x="6315" y="15199"/>
                </a:cubicBezTo>
                <a:cubicBezTo>
                  <a:pt x="10328" y="15199"/>
                  <a:pt x="14318" y="15304"/>
                  <a:pt x="18328" y="15716"/>
                </a:cubicBezTo>
                <a:cubicBezTo>
                  <a:pt x="28908" y="16805"/>
                  <a:pt x="39393" y="18378"/>
                  <a:pt x="50042" y="18806"/>
                </a:cubicBezTo>
                <a:cubicBezTo>
                  <a:pt x="52433" y="18901"/>
                  <a:pt x="54844" y="19017"/>
                  <a:pt x="57250" y="19017"/>
                </a:cubicBezTo>
                <a:cubicBezTo>
                  <a:pt x="59811" y="19017"/>
                  <a:pt x="62365" y="18885"/>
                  <a:pt x="64883" y="18454"/>
                </a:cubicBezTo>
                <a:cubicBezTo>
                  <a:pt x="66299" y="18215"/>
                  <a:pt x="67785" y="17925"/>
                  <a:pt x="69144" y="17390"/>
                </a:cubicBezTo>
                <a:cubicBezTo>
                  <a:pt x="69345" y="17566"/>
                  <a:pt x="69578" y="17711"/>
                  <a:pt x="69824" y="17812"/>
                </a:cubicBezTo>
                <a:cubicBezTo>
                  <a:pt x="71284" y="18447"/>
                  <a:pt x="72914" y="18775"/>
                  <a:pt x="74469" y="19039"/>
                </a:cubicBezTo>
                <a:cubicBezTo>
                  <a:pt x="76981" y="19469"/>
                  <a:pt x="79528" y="19602"/>
                  <a:pt x="82080" y="19602"/>
                </a:cubicBezTo>
                <a:cubicBezTo>
                  <a:pt x="84494" y="19602"/>
                  <a:pt x="86914" y="19483"/>
                  <a:pt x="89316" y="19385"/>
                </a:cubicBezTo>
                <a:cubicBezTo>
                  <a:pt x="99958" y="18957"/>
                  <a:pt x="110444" y="17384"/>
                  <a:pt x="121030" y="16295"/>
                </a:cubicBezTo>
                <a:cubicBezTo>
                  <a:pt x="124977" y="15889"/>
                  <a:pt x="128903" y="15782"/>
                  <a:pt x="132849" y="15782"/>
                </a:cubicBezTo>
                <a:cubicBezTo>
                  <a:pt x="133798" y="15782"/>
                  <a:pt x="134749" y="15788"/>
                  <a:pt x="135701" y="15798"/>
                </a:cubicBezTo>
                <a:cubicBezTo>
                  <a:pt x="136016" y="15801"/>
                  <a:pt x="136482" y="15850"/>
                  <a:pt x="136936" y="15850"/>
                </a:cubicBezTo>
                <a:cubicBezTo>
                  <a:pt x="137398" y="15850"/>
                  <a:pt x="137848" y="15799"/>
                  <a:pt x="138117" y="15596"/>
                </a:cubicBezTo>
                <a:cubicBezTo>
                  <a:pt x="138986" y="14954"/>
                  <a:pt x="138508" y="12777"/>
                  <a:pt x="138457" y="11795"/>
                </a:cubicBezTo>
                <a:cubicBezTo>
                  <a:pt x="138344" y="9454"/>
                  <a:pt x="137916" y="6829"/>
                  <a:pt x="139364" y="1826"/>
                </a:cubicBezTo>
                <a:cubicBezTo>
                  <a:pt x="138225" y="1826"/>
                  <a:pt x="137017" y="2335"/>
                  <a:pt x="135862" y="2335"/>
                </a:cubicBezTo>
                <a:cubicBezTo>
                  <a:pt x="135537" y="2335"/>
                  <a:pt x="135216" y="2294"/>
                  <a:pt x="134901" y="2191"/>
                </a:cubicBezTo>
                <a:cubicBezTo>
                  <a:pt x="134254" y="1976"/>
                  <a:pt x="133784" y="1707"/>
                  <a:pt x="133182" y="1707"/>
                </a:cubicBezTo>
                <a:cubicBezTo>
                  <a:pt x="133023" y="1707"/>
                  <a:pt x="132856" y="1726"/>
                  <a:pt x="132673" y="1769"/>
                </a:cubicBezTo>
                <a:cubicBezTo>
                  <a:pt x="132277" y="1866"/>
                  <a:pt x="131952" y="1914"/>
                  <a:pt x="131646" y="1914"/>
                </a:cubicBezTo>
                <a:cubicBezTo>
                  <a:pt x="131139" y="1914"/>
                  <a:pt x="130686" y="1781"/>
                  <a:pt x="130049" y="1517"/>
                </a:cubicBezTo>
                <a:cubicBezTo>
                  <a:pt x="129331" y="1215"/>
                  <a:pt x="128419" y="586"/>
                  <a:pt x="127613" y="586"/>
                </a:cubicBezTo>
                <a:cubicBezTo>
                  <a:pt x="126631" y="586"/>
                  <a:pt x="125624" y="1511"/>
                  <a:pt x="124743" y="1882"/>
                </a:cubicBezTo>
                <a:cubicBezTo>
                  <a:pt x="123333" y="2474"/>
                  <a:pt x="122018" y="2260"/>
                  <a:pt x="120552" y="2430"/>
                </a:cubicBezTo>
                <a:cubicBezTo>
                  <a:pt x="118770" y="2638"/>
                  <a:pt x="117310" y="3122"/>
                  <a:pt x="115693" y="3758"/>
                </a:cubicBezTo>
                <a:cubicBezTo>
                  <a:pt x="115152" y="3966"/>
                  <a:pt x="114547" y="4041"/>
                  <a:pt x="113981" y="4161"/>
                </a:cubicBezTo>
                <a:cubicBezTo>
                  <a:pt x="113112" y="4343"/>
                  <a:pt x="112282" y="4639"/>
                  <a:pt x="111426" y="4847"/>
                </a:cubicBezTo>
                <a:cubicBezTo>
                  <a:pt x="111214" y="4897"/>
                  <a:pt x="111032" y="4918"/>
                  <a:pt x="110865" y="4918"/>
                </a:cubicBezTo>
                <a:cubicBezTo>
                  <a:pt x="110369" y="4918"/>
                  <a:pt x="110010" y="4730"/>
                  <a:pt x="109412" y="4570"/>
                </a:cubicBezTo>
                <a:cubicBezTo>
                  <a:pt x="108992" y="4456"/>
                  <a:pt x="108562" y="4400"/>
                  <a:pt x="108132" y="4400"/>
                </a:cubicBezTo>
                <a:cubicBezTo>
                  <a:pt x="107679" y="4400"/>
                  <a:pt x="107226" y="4463"/>
                  <a:pt x="106787" y="4589"/>
                </a:cubicBezTo>
                <a:cubicBezTo>
                  <a:pt x="106608" y="4640"/>
                  <a:pt x="106432" y="4660"/>
                  <a:pt x="106258" y="4660"/>
                </a:cubicBezTo>
                <a:cubicBezTo>
                  <a:pt x="105840" y="4660"/>
                  <a:pt x="105431" y="4549"/>
                  <a:pt x="105000" y="4513"/>
                </a:cubicBezTo>
                <a:cubicBezTo>
                  <a:pt x="104953" y="4509"/>
                  <a:pt x="104907" y="4507"/>
                  <a:pt x="104863" y="4507"/>
                </a:cubicBezTo>
                <a:cubicBezTo>
                  <a:pt x="104251" y="4507"/>
                  <a:pt x="103859" y="4886"/>
                  <a:pt x="103237" y="4998"/>
                </a:cubicBezTo>
                <a:cubicBezTo>
                  <a:pt x="103107" y="5022"/>
                  <a:pt x="102977" y="5033"/>
                  <a:pt x="102846" y="5033"/>
                </a:cubicBezTo>
                <a:cubicBezTo>
                  <a:pt x="102264" y="5033"/>
                  <a:pt x="101682" y="4820"/>
                  <a:pt x="101116" y="4645"/>
                </a:cubicBezTo>
                <a:cubicBezTo>
                  <a:pt x="100803" y="4550"/>
                  <a:pt x="100476" y="4464"/>
                  <a:pt x="100153" y="4464"/>
                </a:cubicBezTo>
                <a:cubicBezTo>
                  <a:pt x="100029" y="4464"/>
                  <a:pt x="99905" y="4477"/>
                  <a:pt x="99782" y="4507"/>
                </a:cubicBezTo>
                <a:cubicBezTo>
                  <a:pt x="99556" y="4570"/>
                  <a:pt x="99354" y="4683"/>
                  <a:pt x="99134" y="4765"/>
                </a:cubicBezTo>
                <a:cubicBezTo>
                  <a:pt x="98857" y="4868"/>
                  <a:pt x="98575" y="4896"/>
                  <a:pt x="98290" y="4896"/>
                </a:cubicBezTo>
                <a:cubicBezTo>
                  <a:pt x="97960" y="4896"/>
                  <a:pt x="97628" y="4858"/>
                  <a:pt x="97299" y="4858"/>
                </a:cubicBezTo>
                <a:cubicBezTo>
                  <a:pt x="97273" y="4858"/>
                  <a:pt x="97247" y="4859"/>
                  <a:pt x="97221" y="4859"/>
                </a:cubicBezTo>
                <a:cubicBezTo>
                  <a:pt x="97002" y="4865"/>
                  <a:pt x="96710" y="4893"/>
                  <a:pt x="96418" y="4893"/>
                </a:cubicBezTo>
                <a:cubicBezTo>
                  <a:pt x="96037" y="4893"/>
                  <a:pt x="95655" y="4845"/>
                  <a:pt x="95427" y="4639"/>
                </a:cubicBezTo>
                <a:cubicBezTo>
                  <a:pt x="95232" y="4469"/>
                  <a:pt x="95087" y="4192"/>
                  <a:pt x="94829" y="4192"/>
                </a:cubicBezTo>
                <a:cubicBezTo>
                  <a:pt x="94674" y="4192"/>
                  <a:pt x="94528" y="4299"/>
                  <a:pt x="94380" y="4299"/>
                </a:cubicBezTo>
                <a:cubicBezTo>
                  <a:pt x="94360" y="4299"/>
                  <a:pt x="94340" y="4297"/>
                  <a:pt x="94319" y="4293"/>
                </a:cubicBezTo>
                <a:cubicBezTo>
                  <a:pt x="94218" y="4255"/>
                  <a:pt x="94130" y="4186"/>
                  <a:pt x="94067" y="4091"/>
                </a:cubicBezTo>
                <a:cubicBezTo>
                  <a:pt x="93425" y="3368"/>
                  <a:pt x="92997" y="3443"/>
                  <a:pt x="92129" y="3330"/>
                </a:cubicBezTo>
                <a:cubicBezTo>
                  <a:pt x="91374" y="3235"/>
                  <a:pt x="90820" y="2644"/>
                  <a:pt x="90216" y="2247"/>
                </a:cubicBezTo>
                <a:cubicBezTo>
                  <a:pt x="89746" y="1932"/>
                  <a:pt x="89254" y="1398"/>
                  <a:pt x="88660" y="1398"/>
                </a:cubicBezTo>
                <a:cubicBezTo>
                  <a:pt x="88625" y="1398"/>
                  <a:pt x="88590" y="1400"/>
                  <a:pt x="88554" y="1404"/>
                </a:cubicBezTo>
                <a:cubicBezTo>
                  <a:pt x="88069" y="1454"/>
                  <a:pt x="87648" y="1738"/>
                  <a:pt x="87232" y="1989"/>
                </a:cubicBezTo>
                <a:cubicBezTo>
                  <a:pt x="86597" y="2373"/>
                  <a:pt x="85930" y="2707"/>
                  <a:pt x="85243" y="2984"/>
                </a:cubicBezTo>
                <a:cubicBezTo>
                  <a:pt x="84866" y="3135"/>
                  <a:pt x="84476" y="3273"/>
                  <a:pt x="84073" y="3298"/>
                </a:cubicBezTo>
                <a:cubicBezTo>
                  <a:pt x="84011" y="3303"/>
                  <a:pt x="83949" y="3306"/>
                  <a:pt x="83887" y="3306"/>
                </a:cubicBezTo>
                <a:cubicBezTo>
                  <a:pt x="83240" y="3306"/>
                  <a:pt x="82607" y="3054"/>
                  <a:pt x="81958" y="2940"/>
                </a:cubicBezTo>
                <a:cubicBezTo>
                  <a:pt x="81685" y="2891"/>
                  <a:pt x="81409" y="2866"/>
                  <a:pt x="81133" y="2866"/>
                </a:cubicBezTo>
                <a:cubicBezTo>
                  <a:pt x="80488" y="2866"/>
                  <a:pt x="79847" y="2999"/>
                  <a:pt x="79252" y="3254"/>
                </a:cubicBezTo>
                <a:cubicBezTo>
                  <a:pt x="78918" y="3399"/>
                  <a:pt x="78591" y="3582"/>
                  <a:pt x="78232" y="3663"/>
                </a:cubicBezTo>
                <a:cubicBezTo>
                  <a:pt x="78072" y="3700"/>
                  <a:pt x="77910" y="3714"/>
                  <a:pt x="77748" y="3714"/>
                </a:cubicBezTo>
                <a:cubicBezTo>
                  <a:pt x="77235" y="3714"/>
                  <a:pt x="76716" y="3570"/>
                  <a:pt x="76199" y="3512"/>
                </a:cubicBezTo>
                <a:cubicBezTo>
                  <a:pt x="76029" y="3493"/>
                  <a:pt x="75859" y="3484"/>
                  <a:pt x="75688" y="3484"/>
                </a:cubicBezTo>
                <a:cubicBezTo>
                  <a:pt x="75176" y="3484"/>
                  <a:pt x="74665" y="3569"/>
                  <a:pt x="74179" y="3739"/>
                </a:cubicBezTo>
                <a:cubicBezTo>
                  <a:pt x="73795" y="3871"/>
                  <a:pt x="73430" y="4054"/>
                  <a:pt x="73034" y="4117"/>
                </a:cubicBezTo>
                <a:cubicBezTo>
                  <a:pt x="72920" y="4134"/>
                  <a:pt x="72807" y="4141"/>
                  <a:pt x="72694" y="4141"/>
                </a:cubicBezTo>
                <a:cubicBezTo>
                  <a:pt x="72196" y="4141"/>
                  <a:pt x="71698" y="4000"/>
                  <a:pt x="71196" y="3959"/>
                </a:cubicBezTo>
                <a:cubicBezTo>
                  <a:pt x="71088" y="3950"/>
                  <a:pt x="70980" y="3946"/>
                  <a:pt x="70872" y="3946"/>
                </a:cubicBezTo>
                <a:cubicBezTo>
                  <a:pt x="70747" y="3946"/>
                  <a:pt x="70622" y="3952"/>
                  <a:pt x="70497" y="3966"/>
                </a:cubicBezTo>
                <a:cubicBezTo>
                  <a:pt x="70409" y="3903"/>
                  <a:pt x="70315" y="3846"/>
                  <a:pt x="70214" y="3796"/>
                </a:cubicBezTo>
                <a:cubicBezTo>
                  <a:pt x="69673" y="3509"/>
                  <a:pt x="69073" y="3362"/>
                  <a:pt x="68463" y="3362"/>
                </a:cubicBezTo>
                <a:cubicBezTo>
                  <a:pt x="68363" y="3362"/>
                  <a:pt x="68263" y="3366"/>
                  <a:pt x="68162" y="3374"/>
                </a:cubicBezTo>
                <a:cubicBezTo>
                  <a:pt x="67660" y="3415"/>
                  <a:pt x="67162" y="3556"/>
                  <a:pt x="66664" y="3556"/>
                </a:cubicBezTo>
                <a:cubicBezTo>
                  <a:pt x="66551" y="3556"/>
                  <a:pt x="66438" y="3549"/>
                  <a:pt x="66324" y="3531"/>
                </a:cubicBezTo>
                <a:cubicBezTo>
                  <a:pt x="65928" y="3475"/>
                  <a:pt x="65563" y="3292"/>
                  <a:pt x="65185" y="3160"/>
                </a:cubicBezTo>
                <a:cubicBezTo>
                  <a:pt x="64694" y="2990"/>
                  <a:pt x="64182" y="2905"/>
                  <a:pt x="63670" y="2905"/>
                </a:cubicBezTo>
                <a:cubicBezTo>
                  <a:pt x="63499" y="2905"/>
                  <a:pt x="63329" y="2914"/>
                  <a:pt x="63159" y="2933"/>
                </a:cubicBezTo>
                <a:cubicBezTo>
                  <a:pt x="62642" y="2991"/>
                  <a:pt x="62122" y="3135"/>
                  <a:pt x="61610" y="3135"/>
                </a:cubicBezTo>
                <a:cubicBezTo>
                  <a:pt x="61448" y="3135"/>
                  <a:pt x="61286" y="3121"/>
                  <a:pt x="61126" y="3084"/>
                </a:cubicBezTo>
                <a:cubicBezTo>
                  <a:pt x="60767" y="3003"/>
                  <a:pt x="60446" y="2820"/>
                  <a:pt x="60106" y="2675"/>
                </a:cubicBezTo>
                <a:cubicBezTo>
                  <a:pt x="59514" y="2417"/>
                  <a:pt x="58877" y="2286"/>
                  <a:pt x="58236" y="2286"/>
                </a:cubicBezTo>
                <a:cubicBezTo>
                  <a:pt x="57956" y="2286"/>
                  <a:pt x="57677" y="2311"/>
                  <a:pt x="57400" y="2361"/>
                </a:cubicBezTo>
                <a:cubicBezTo>
                  <a:pt x="56746" y="2476"/>
                  <a:pt x="56113" y="2725"/>
                  <a:pt x="55457" y="2725"/>
                </a:cubicBezTo>
                <a:cubicBezTo>
                  <a:pt x="55400" y="2725"/>
                  <a:pt x="55343" y="2723"/>
                  <a:pt x="55285" y="2719"/>
                </a:cubicBezTo>
                <a:cubicBezTo>
                  <a:pt x="54882" y="2688"/>
                  <a:pt x="54492" y="2556"/>
                  <a:pt x="54121" y="2405"/>
                </a:cubicBezTo>
                <a:cubicBezTo>
                  <a:pt x="53428" y="2128"/>
                  <a:pt x="52768" y="1794"/>
                  <a:pt x="52138" y="1404"/>
                </a:cubicBezTo>
                <a:cubicBezTo>
                  <a:pt x="51717" y="1152"/>
                  <a:pt x="51295" y="869"/>
                  <a:pt x="50810" y="819"/>
                </a:cubicBezTo>
                <a:cubicBezTo>
                  <a:pt x="50775" y="815"/>
                  <a:pt x="50740" y="813"/>
                  <a:pt x="50705" y="813"/>
                </a:cubicBezTo>
                <a:cubicBezTo>
                  <a:pt x="50116" y="813"/>
                  <a:pt x="49618" y="1347"/>
                  <a:pt x="49149" y="1662"/>
                </a:cubicBezTo>
                <a:cubicBezTo>
                  <a:pt x="48544" y="2065"/>
                  <a:pt x="47991" y="2650"/>
                  <a:pt x="47242" y="2751"/>
                </a:cubicBezTo>
                <a:cubicBezTo>
                  <a:pt x="46367" y="2864"/>
                  <a:pt x="45939" y="2782"/>
                  <a:pt x="45297" y="3512"/>
                </a:cubicBezTo>
                <a:cubicBezTo>
                  <a:pt x="45234" y="3600"/>
                  <a:pt x="45146" y="3670"/>
                  <a:pt x="45045" y="3707"/>
                </a:cubicBezTo>
                <a:cubicBezTo>
                  <a:pt x="45023" y="3713"/>
                  <a:pt x="45000" y="3716"/>
                  <a:pt x="44978" y="3716"/>
                </a:cubicBezTo>
                <a:cubicBezTo>
                  <a:pt x="44832" y="3716"/>
                  <a:pt x="44688" y="3607"/>
                  <a:pt x="44535" y="3607"/>
                </a:cubicBezTo>
                <a:cubicBezTo>
                  <a:pt x="44284" y="3607"/>
                  <a:pt x="44133" y="3884"/>
                  <a:pt x="43944" y="4054"/>
                </a:cubicBezTo>
                <a:cubicBezTo>
                  <a:pt x="43708" y="4264"/>
                  <a:pt x="43314" y="4311"/>
                  <a:pt x="42927" y="4311"/>
                </a:cubicBezTo>
                <a:cubicBezTo>
                  <a:pt x="42642" y="4311"/>
                  <a:pt x="42361" y="4286"/>
                  <a:pt x="42150" y="4280"/>
                </a:cubicBezTo>
                <a:cubicBezTo>
                  <a:pt x="42122" y="4280"/>
                  <a:pt x="42095" y="4279"/>
                  <a:pt x="42067" y="4279"/>
                </a:cubicBezTo>
                <a:cubicBezTo>
                  <a:pt x="41744" y="4279"/>
                  <a:pt x="41419" y="4313"/>
                  <a:pt x="41096" y="4313"/>
                </a:cubicBezTo>
                <a:cubicBezTo>
                  <a:pt x="40804" y="4313"/>
                  <a:pt x="40514" y="4285"/>
                  <a:pt x="40230" y="4179"/>
                </a:cubicBezTo>
                <a:cubicBezTo>
                  <a:pt x="40016" y="4098"/>
                  <a:pt x="39809" y="3984"/>
                  <a:pt x="39582" y="3928"/>
                </a:cubicBezTo>
                <a:cubicBezTo>
                  <a:pt x="39457" y="3895"/>
                  <a:pt x="39329" y="3881"/>
                  <a:pt x="39201" y="3881"/>
                </a:cubicBezTo>
                <a:cubicBezTo>
                  <a:pt x="38882" y="3881"/>
                  <a:pt x="38557" y="3966"/>
                  <a:pt x="38248" y="4060"/>
                </a:cubicBezTo>
                <a:cubicBezTo>
                  <a:pt x="37678" y="4236"/>
                  <a:pt x="37091" y="4451"/>
                  <a:pt x="36500" y="4451"/>
                </a:cubicBezTo>
                <a:cubicBezTo>
                  <a:pt x="36374" y="4451"/>
                  <a:pt x="36247" y="4441"/>
                  <a:pt x="36121" y="4419"/>
                </a:cubicBezTo>
                <a:cubicBezTo>
                  <a:pt x="35498" y="4307"/>
                  <a:pt x="35106" y="3922"/>
                  <a:pt x="34494" y="3922"/>
                </a:cubicBezTo>
                <a:cubicBezTo>
                  <a:pt x="34450" y="3922"/>
                  <a:pt x="34405" y="3924"/>
                  <a:pt x="34358" y="3928"/>
                </a:cubicBezTo>
                <a:cubicBezTo>
                  <a:pt x="33932" y="3963"/>
                  <a:pt x="33522" y="4077"/>
                  <a:pt x="33105" y="4077"/>
                </a:cubicBezTo>
                <a:cubicBezTo>
                  <a:pt x="32931" y="4077"/>
                  <a:pt x="32755" y="4057"/>
                  <a:pt x="32577" y="4003"/>
                </a:cubicBezTo>
                <a:cubicBezTo>
                  <a:pt x="32135" y="3877"/>
                  <a:pt x="31681" y="3814"/>
                  <a:pt x="31228" y="3814"/>
                </a:cubicBezTo>
                <a:cubicBezTo>
                  <a:pt x="30798" y="3814"/>
                  <a:pt x="30369" y="3871"/>
                  <a:pt x="29953" y="3984"/>
                </a:cubicBezTo>
                <a:cubicBezTo>
                  <a:pt x="29354" y="4145"/>
                  <a:pt x="28996" y="4333"/>
                  <a:pt x="28499" y="4333"/>
                </a:cubicBezTo>
                <a:cubicBezTo>
                  <a:pt x="28333" y="4333"/>
                  <a:pt x="28150" y="4312"/>
                  <a:pt x="27939" y="4261"/>
                </a:cubicBezTo>
                <a:cubicBezTo>
                  <a:pt x="27076" y="4054"/>
                  <a:pt x="26252" y="3758"/>
                  <a:pt x="25383" y="3575"/>
                </a:cubicBezTo>
                <a:cubicBezTo>
                  <a:pt x="24811" y="3456"/>
                  <a:pt x="24213" y="3386"/>
                  <a:pt x="23671" y="3172"/>
                </a:cubicBezTo>
                <a:cubicBezTo>
                  <a:pt x="22048" y="2543"/>
                  <a:pt x="20588" y="2052"/>
                  <a:pt x="18813" y="1845"/>
                </a:cubicBezTo>
                <a:cubicBezTo>
                  <a:pt x="17340" y="1675"/>
                  <a:pt x="16031" y="1895"/>
                  <a:pt x="14615" y="1297"/>
                </a:cubicBezTo>
                <a:cubicBezTo>
                  <a:pt x="13740" y="926"/>
                  <a:pt x="12727" y="0"/>
                  <a:pt x="117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1"/>
          <p:cNvGrpSpPr/>
          <p:nvPr/>
        </p:nvGrpSpPr>
        <p:grpSpPr>
          <a:xfrm flipH="1">
            <a:off x="-158150" y="3430649"/>
            <a:ext cx="9281224" cy="1911660"/>
            <a:chOff x="-137225" y="3430649"/>
            <a:chExt cx="9281224" cy="1911660"/>
          </a:xfrm>
        </p:grpSpPr>
        <p:sp>
          <p:nvSpPr>
            <p:cNvPr id="370" name="Google Shape;370;p21"/>
            <p:cNvSpPr/>
            <p:nvPr/>
          </p:nvSpPr>
          <p:spPr>
            <a:xfrm>
              <a:off x="1569582" y="3430649"/>
              <a:ext cx="1818285" cy="1049122"/>
            </a:xfrm>
            <a:custGeom>
              <a:rect b="b" l="l" r="r" t="t"/>
              <a:pathLst>
                <a:path extrusionOk="0" h="12314" w="21342">
                  <a:moveTo>
                    <a:pt x="9023" y="6758"/>
                  </a:moveTo>
                  <a:cubicBezTo>
                    <a:pt x="9044" y="6758"/>
                    <a:pt x="9069" y="6764"/>
                    <a:pt x="9095" y="6775"/>
                  </a:cubicBezTo>
                  <a:cubicBezTo>
                    <a:pt x="9170" y="6812"/>
                    <a:pt x="9089" y="7026"/>
                    <a:pt x="9045" y="7026"/>
                  </a:cubicBezTo>
                  <a:cubicBezTo>
                    <a:pt x="9007" y="7026"/>
                    <a:pt x="8963" y="6875"/>
                    <a:pt x="8963" y="6819"/>
                  </a:cubicBezTo>
                  <a:cubicBezTo>
                    <a:pt x="8959" y="6778"/>
                    <a:pt x="8984" y="6758"/>
                    <a:pt x="9023" y="6758"/>
                  </a:cubicBezTo>
                  <a:close/>
                  <a:moveTo>
                    <a:pt x="8626" y="6721"/>
                  </a:moveTo>
                  <a:cubicBezTo>
                    <a:pt x="8671" y="6721"/>
                    <a:pt x="8761" y="6742"/>
                    <a:pt x="8786" y="6768"/>
                  </a:cubicBezTo>
                  <a:cubicBezTo>
                    <a:pt x="8818" y="6831"/>
                    <a:pt x="8837" y="6894"/>
                    <a:pt x="8849" y="6963"/>
                  </a:cubicBezTo>
                  <a:cubicBezTo>
                    <a:pt x="8849" y="7001"/>
                    <a:pt x="8711" y="7033"/>
                    <a:pt x="8661" y="7033"/>
                  </a:cubicBezTo>
                  <a:cubicBezTo>
                    <a:pt x="8604" y="7033"/>
                    <a:pt x="8566" y="6900"/>
                    <a:pt x="8566" y="6850"/>
                  </a:cubicBezTo>
                  <a:cubicBezTo>
                    <a:pt x="8566" y="6806"/>
                    <a:pt x="8579" y="6762"/>
                    <a:pt x="8610" y="6724"/>
                  </a:cubicBezTo>
                  <a:lnTo>
                    <a:pt x="8604" y="6724"/>
                  </a:lnTo>
                  <a:cubicBezTo>
                    <a:pt x="8608" y="6722"/>
                    <a:pt x="8616" y="6721"/>
                    <a:pt x="8626" y="6721"/>
                  </a:cubicBezTo>
                  <a:close/>
                  <a:moveTo>
                    <a:pt x="12405" y="6737"/>
                  </a:moveTo>
                  <a:cubicBezTo>
                    <a:pt x="12431" y="6806"/>
                    <a:pt x="12437" y="6869"/>
                    <a:pt x="12443" y="6938"/>
                  </a:cubicBezTo>
                  <a:cubicBezTo>
                    <a:pt x="12443" y="6989"/>
                    <a:pt x="12292" y="7033"/>
                    <a:pt x="12242" y="7033"/>
                  </a:cubicBezTo>
                  <a:cubicBezTo>
                    <a:pt x="12185" y="7033"/>
                    <a:pt x="12141" y="6932"/>
                    <a:pt x="12141" y="6894"/>
                  </a:cubicBezTo>
                  <a:cubicBezTo>
                    <a:pt x="12147" y="6844"/>
                    <a:pt x="12179" y="6806"/>
                    <a:pt x="12217" y="6781"/>
                  </a:cubicBezTo>
                  <a:lnTo>
                    <a:pt x="12217" y="6781"/>
                  </a:lnTo>
                  <a:lnTo>
                    <a:pt x="12210" y="6787"/>
                  </a:lnTo>
                  <a:cubicBezTo>
                    <a:pt x="12273" y="6756"/>
                    <a:pt x="12336" y="6737"/>
                    <a:pt x="12405" y="6737"/>
                  </a:cubicBezTo>
                  <a:close/>
                  <a:moveTo>
                    <a:pt x="9051" y="7121"/>
                  </a:moveTo>
                  <a:cubicBezTo>
                    <a:pt x="9089" y="7121"/>
                    <a:pt x="9189" y="7171"/>
                    <a:pt x="9183" y="7196"/>
                  </a:cubicBezTo>
                  <a:cubicBezTo>
                    <a:pt x="9183" y="7202"/>
                    <a:pt x="9174" y="7204"/>
                    <a:pt x="9160" y="7204"/>
                  </a:cubicBezTo>
                  <a:cubicBezTo>
                    <a:pt x="9125" y="7204"/>
                    <a:pt x="9061" y="7189"/>
                    <a:pt x="9038" y="7171"/>
                  </a:cubicBezTo>
                  <a:cubicBezTo>
                    <a:pt x="9007" y="7146"/>
                    <a:pt x="9013" y="7121"/>
                    <a:pt x="9051" y="7121"/>
                  </a:cubicBezTo>
                  <a:close/>
                  <a:moveTo>
                    <a:pt x="8669" y="7114"/>
                  </a:moveTo>
                  <a:lnTo>
                    <a:pt x="8669" y="7114"/>
                  </a:lnTo>
                  <a:cubicBezTo>
                    <a:pt x="8731" y="7118"/>
                    <a:pt x="8773" y="7272"/>
                    <a:pt x="8736" y="7322"/>
                  </a:cubicBezTo>
                  <a:cubicBezTo>
                    <a:pt x="8728" y="7333"/>
                    <a:pt x="8716" y="7338"/>
                    <a:pt x="8703" y="7338"/>
                  </a:cubicBezTo>
                  <a:cubicBezTo>
                    <a:pt x="8654" y="7338"/>
                    <a:pt x="8584" y="7277"/>
                    <a:pt x="8579" y="7228"/>
                  </a:cubicBezTo>
                  <a:cubicBezTo>
                    <a:pt x="8566" y="7166"/>
                    <a:pt x="8608" y="7117"/>
                    <a:pt x="8669" y="7114"/>
                  </a:cubicBezTo>
                  <a:close/>
                  <a:moveTo>
                    <a:pt x="12379" y="9079"/>
                  </a:moveTo>
                  <a:lnTo>
                    <a:pt x="12374" y="9084"/>
                  </a:lnTo>
                  <a:cubicBezTo>
                    <a:pt x="12375" y="9082"/>
                    <a:pt x="12377" y="9081"/>
                    <a:pt x="12379" y="9079"/>
                  </a:cubicBezTo>
                  <a:close/>
                  <a:moveTo>
                    <a:pt x="12403" y="9074"/>
                  </a:moveTo>
                  <a:cubicBezTo>
                    <a:pt x="12459" y="9074"/>
                    <a:pt x="12569" y="9130"/>
                    <a:pt x="12569" y="9191"/>
                  </a:cubicBezTo>
                  <a:cubicBezTo>
                    <a:pt x="12569" y="9273"/>
                    <a:pt x="12456" y="9336"/>
                    <a:pt x="12412" y="9336"/>
                  </a:cubicBezTo>
                  <a:cubicBezTo>
                    <a:pt x="12368" y="9336"/>
                    <a:pt x="12330" y="9242"/>
                    <a:pt x="12330" y="9210"/>
                  </a:cubicBezTo>
                  <a:cubicBezTo>
                    <a:pt x="12336" y="9160"/>
                    <a:pt x="12349" y="9117"/>
                    <a:pt x="12379" y="9079"/>
                  </a:cubicBezTo>
                  <a:lnTo>
                    <a:pt x="12379" y="9079"/>
                  </a:lnTo>
                  <a:cubicBezTo>
                    <a:pt x="12385" y="9075"/>
                    <a:pt x="12393" y="9074"/>
                    <a:pt x="12403" y="9074"/>
                  </a:cubicBezTo>
                  <a:close/>
                  <a:moveTo>
                    <a:pt x="8487" y="9121"/>
                  </a:moveTo>
                  <a:cubicBezTo>
                    <a:pt x="8563" y="9121"/>
                    <a:pt x="8667" y="9158"/>
                    <a:pt x="8667" y="9204"/>
                  </a:cubicBezTo>
                  <a:cubicBezTo>
                    <a:pt x="8673" y="9276"/>
                    <a:pt x="8576" y="9337"/>
                    <a:pt x="8529" y="9337"/>
                  </a:cubicBezTo>
                  <a:cubicBezTo>
                    <a:pt x="8526" y="9337"/>
                    <a:pt x="8524" y="9336"/>
                    <a:pt x="8522" y="9336"/>
                  </a:cubicBezTo>
                  <a:cubicBezTo>
                    <a:pt x="8478" y="9330"/>
                    <a:pt x="8434" y="9254"/>
                    <a:pt x="8415" y="9166"/>
                  </a:cubicBezTo>
                  <a:lnTo>
                    <a:pt x="8409" y="9172"/>
                  </a:lnTo>
                  <a:cubicBezTo>
                    <a:pt x="8402" y="9136"/>
                    <a:pt x="8439" y="9121"/>
                    <a:pt x="8487" y="9121"/>
                  </a:cubicBezTo>
                  <a:close/>
                  <a:moveTo>
                    <a:pt x="8838" y="9107"/>
                  </a:moveTo>
                  <a:cubicBezTo>
                    <a:pt x="8994" y="9107"/>
                    <a:pt x="9019" y="9355"/>
                    <a:pt x="8865" y="9355"/>
                  </a:cubicBezTo>
                  <a:cubicBezTo>
                    <a:pt x="8851" y="9355"/>
                    <a:pt x="8835" y="9353"/>
                    <a:pt x="8818" y="9349"/>
                  </a:cubicBezTo>
                  <a:cubicBezTo>
                    <a:pt x="8818" y="9267"/>
                    <a:pt x="8812" y="9185"/>
                    <a:pt x="8812" y="9110"/>
                  </a:cubicBezTo>
                  <a:cubicBezTo>
                    <a:pt x="8821" y="9108"/>
                    <a:pt x="8829" y="9107"/>
                    <a:pt x="8838" y="9107"/>
                  </a:cubicBezTo>
                  <a:close/>
                  <a:moveTo>
                    <a:pt x="3814" y="9302"/>
                  </a:moveTo>
                  <a:cubicBezTo>
                    <a:pt x="3855" y="9302"/>
                    <a:pt x="3865" y="9332"/>
                    <a:pt x="3846" y="9399"/>
                  </a:cubicBezTo>
                  <a:cubicBezTo>
                    <a:pt x="3827" y="9405"/>
                    <a:pt x="3812" y="9407"/>
                    <a:pt x="3799" y="9407"/>
                  </a:cubicBezTo>
                  <a:cubicBezTo>
                    <a:pt x="3755" y="9407"/>
                    <a:pt x="3745" y="9374"/>
                    <a:pt x="3764" y="9311"/>
                  </a:cubicBezTo>
                  <a:cubicBezTo>
                    <a:pt x="3784" y="9305"/>
                    <a:pt x="3800" y="9302"/>
                    <a:pt x="3814" y="9302"/>
                  </a:cubicBezTo>
                  <a:close/>
                  <a:moveTo>
                    <a:pt x="12432" y="9506"/>
                  </a:moveTo>
                  <a:cubicBezTo>
                    <a:pt x="12459" y="9506"/>
                    <a:pt x="12486" y="9511"/>
                    <a:pt x="12512" y="9519"/>
                  </a:cubicBezTo>
                  <a:cubicBezTo>
                    <a:pt x="12550" y="9550"/>
                    <a:pt x="12449" y="9582"/>
                    <a:pt x="12405" y="9582"/>
                  </a:cubicBezTo>
                  <a:cubicBezTo>
                    <a:pt x="12355" y="9575"/>
                    <a:pt x="12317" y="9556"/>
                    <a:pt x="12324" y="9537"/>
                  </a:cubicBezTo>
                  <a:cubicBezTo>
                    <a:pt x="12357" y="9515"/>
                    <a:pt x="12394" y="9506"/>
                    <a:pt x="12432" y="9506"/>
                  </a:cubicBezTo>
                  <a:close/>
                  <a:moveTo>
                    <a:pt x="8593" y="9442"/>
                  </a:moveTo>
                  <a:cubicBezTo>
                    <a:pt x="8652" y="9442"/>
                    <a:pt x="8552" y="9588"/>
                    <a:pt x="8516" y="9588"/>
                  </a:cubicBezTo>
                  <a:cubicBezTo>
                    <a:pt x="8472" y="9588"/>
                    <a:pt x="8447" y="9537"/>
                    <a:pt x="8447" y="9512"/>
                  </a:cubicBezTo>
                  <a:cubicBezTo>
                    <a:pt x="8447" y="9481"/>
                    <a:pt x="8510" y="9449"/>
                    <a:pt x="8585" y="9443"/>
                  </a:cubicBezTo>
                  <a:cubicBezTo>
                    <a:pt x="8588" y="9443"/>
                    <a:pt x="8591" y="9442"/>
                    <a:pt x="8593" y="9442"/>
                  </a:cubicBezTo>
                  <a:close/>
                  <a:moveTo>
                    <a:pt x="8897" y="9424"/>
                  </a:moveTo>
                  <a:cubicBezTo>
                    <a:pt x="8989" y="9424"/>
                    <a:pt x="9035" y="9570"/>
                    <a:pt x="8906" y="9582"/>
                  </a:cubicBezTo>
                  <a:cubicBezTo>
                    <a:pt x="8895" y="9586"/>
                    <a:pt x="8884" y="9588"/>
                    <a:pt x="8873" y="9588"/>
                  </a:cubicBezTo>
                  <a:cubicBezTo>
                    <a:pt x="8787" y="9588"/>
                    <a:pt x="8744" y="9442"/>
                    <a:pt x="8862" y="9430"/>
                  </a:cubicBezTo>
                  <a:cubicBezTo>
                    <a:pt x="8874" y="9426"/>
                    <a:pt x="8886" y="9424"/>
                    <a:pt x="8897" y="9424"/>
                  </a:cubicBezTo>
                  <a:close/>
                  <a:moveTo>
                    <a:pt x="3689" y="9486"/>
                  </a:moveTo>
                  <a:cubicBezTo>
                    <a:pt x="3753" y="9486"/>
                    <a:pt x="3808" y="9590"/>
                    <a:pt x="3745" y="9632"/>
                  </a:cubicBezTo>
                  <a:cubicBezTo>
                    <a:pt x="3732" y="9640"/>
                    <a:pt x="3719" y="9644"/>
                    <a:pt x="3706" y="9644"/>
                  </a:cubicBezTo>
                  <a:cubicBezTo>
                    <a:pt x="3639" y="9644"/>
                    <a:pt x="3587" y="9547"/>
                    <a:pt x="3651" y="9500"/>
                  </a:cubicBezTo>
                  <a:cubicBezTo>
                    <a:pt x="3663" y="9490"/>
                    <a:pt x="3676" y="9486"/>
                    <a:pt x="3689" y="9486"/>
                  </a:cubicBezTo>
                  <a:close/>
                  <a:moveTo>
                    <a:pt x="12401" y="9676"/>
                  </a:moveTo>
                  <a:cubicBezTo>
                    <a:pt x="12447" y="9678"/>
                    <a:pt x="12563" y="9733"/>
                    <a:pt x="12563" y="9758"/>
                  </a:cubicBezTo>
                  <a:cubicBezTo>
                    <a:pt x="12556" y="9783"/>
                    <a:pt x="12443" y="9796"/>
                    <a:pt x="12405" y="9796"/>
                  </a:cubicBezTo>
                  <a:cubicBezTo>
                    <a:pt x="12361" y="9789"/>
                    <a:pt x="12330" y="9758"/>
                    <a:pt x="12324" y="9720"/>
                  </a:cubicBezTo>
                  <a:cubicBezTo>
                    <a:pt x="12324" y="9696"/>
                    <a:pt x="12353" y="9677"/>
                    <a:pt x="12401" y="9676"/>
                  </a:cubicBezTo>
                  <a:close/>
                  <a:moveTo>
                    <a:pt x="18998" y="9750"/>
                  </a:moveTo>
                  <a:cubicBezTo>
                    <a:pt x="19070" y="9750"/>
                    <a:pt x="19127" y="9877"/>
                    <a:pt x="19089" y="9940"/>
                  </a:cubicBezTo>
                  <a:cubicBezTo>
                    <a:pt x="19079" y="9945"/>
                    <a:pt x="19070" y="9947"/>
                    <a:pt x="19060" y="9947"/>
                  </a:cubicBezTo>
                  <a:cubicBezTo>
                    <a:pt x="18990" y="9947"/>
                    <a:pt x="18930" y="9837"/>
                    <a:pt x="18963" y="9770"/>
                  </a:cubicBezTo>
                  <a:lnTo>
                    <a:pt x="18957" y="9764"/>
                  </a:lnTo>
                  <a:cubicBezTo>
                    <a:pt x="18971" y="9754"/>
                    <a:pt x="18985" y="9750"/>
                    <a:pt x="18998" y="9750"/>
                  </a:cubicBezTo>
                  <a:close/>
                  <a:moveTo>
                    <a:pt x="2523" y="9801"/>
                  </a:moveTo>
                  <a:cubicBezTo>
                    <a:pt x="2536" y="9801"/>
                    <a:pt x="2550" y="9812"/>
                    <a:pt x="2562" y="9833"/>
                  </a:cubicBezTo>
                  <a:lnTo>
                    <a:pt x="2562" y="9827"/>
                  </a:lnTo>
                  <a:cubicBezTo>
                    <a:pt x="2579" y="9867"/>
                    <a:pt x="2639" y="9955"/>
                    <a:pt x="2668" y="9955"/>
                  </a:cubicBezTo>
                  <a:cubicBezTo>
                    <a:pt x="2671" y="9955"/>
                    <a:pt x="2673" y="9954"/>
                    <a:pt x="2675" y="9953"/>
                  </a:cubicBezTo>
                  <a:cubicBezTo>
                    <a:pt x="2677" y="9951"/>
                    <a:pt x="2679" y="9951"/>
                    <a:pt x="2681" y="9951"/>
                  </a:cubicBezTo>
                  <a:cubicBezTo>
                    <a:pt x="2714" y="9951"/>
                    <a:pt x="2762" y="10115"/>
                    <a:pt x="2744" y="10186"/>
                  </a:cubicBezTo>
                  <a:cubicBezTo>
                    <a:pt x="2738" y="10261"/>
                    <a:pt x="2713" y="10337"/>
                    <a:pt x="2682" y="10400"/>
                  </a:cubicBezTo>
                  <a:cubicBezTo>
                    <a:pt x="2680" y="10400"/>
                    <a:pt x="2679" y="10400"/>
                    <a:pt x="2678" y="10400"/>
                  </a:cubicBezTo>
                  <a:cubicBezTo>
                    <a:pt x="2661" y="10400"/>
                    <a:pt x="2644" y="10354"/>
                    <a:pt x="2644" y="10324"/>
                  </a:cubicBezTo>
                  <a:cubicBezTo>
                    <a:pt x="2656" y="10255"/>
                    <a:pt x="2675" y="10192"/>
                    <a:pt x="2707" y="10135"/>
                  </a:cubicBezTo>
                  <a:cubicBezTo>
                    <a:pt x="2726" y="10091"/>
                    <a:pt x="2575" y="10047"/>
                    <a:pt x="2518" y="10035"/>
                  </a:cubicBezTo>
                  <a:cubicBezTo>
                    <a:pt x="2455" y="10028"/>
                    <a:pt x="2461" y="9890"/>
                    <a:pt x="2486" y="9840"/>
                  </a:cubicBezTo>
                  <a:cubicBezTo>
                    <a:pt x="2496" y="9814"/>
                    <a:pt x="2509" y="9801"/>
                    <a:pt x="2523" y="9801"/>
                  </a:cubicBezTo>
                  <a:close/>
                  <a:moveTo>
                    <a:pt x="18283" y="10300"/>
                  </a:moveTo>
                  <a:cubicBezTo>
                    <a:pt x="18335" y="10300"/>
                    <a:pt x="18348" y="10333"/>
                    <a:pt x="18328" y="10400"/>
                  </a:cubicBezTo>
                  <a:cubicBezTo>
                    <a:pt x="18309" y="10405"/>
                    <a:pt x="18294" y="10408"/>
                    <a:pt x="18281" y="10408"/>
                  </a:cubicBezTo>
                  <a:cubicBezTo>
                    <a:pt x="18237" y="10408"/>
                    <a:pt x="18226" y="10375"/>
                    <a:pt x="18246" y="10312"/>
                  </a:cubicBezTo>
                  <a:lnTo>
                    <a:pt x="18240" y="10305"/>
                  </a:lnTo>
                  <a:cubicBezTo>
                    <a:pt x="18256" y="10302"/>
                    <a:pt x="18271" y="10300"/>
                    <a:pt x="18283" y="10300"/>
                  </a:cubicBezTo>
                  <a:close/>
                  <a:moveTo>
                    <a:pt x="19039" y="10400"/>
                  </a:moveTo>
                  <a:cubicBezTo>
                    <a:pt x="19089" y="10412"/>
                    <a:pt x="19127" y="10450"/>
                    <a:pt x="19146" y="10500"/>
                  </a:cubicBezTo>
                  <a:cubicBezTo>
                    <a:pt x="19148" y="10512"/>
                    <a:pt x="19135" y="10518"/>
                    <a:pt x="19115" y="10518"/>
                  </a:cubicBezTo>
                  <a:cubicBezTo>
                    <a:pt x="19083" y="10518"/>
                    <a:pt x="19036" y="10503"/>
                    <a:pt x="19020" y="10475"/>
                  </a:cubicBezTo>
                  <a:cubicBezTo>
                    <a:pt x="19001" y="10437"/>
                    <a:pt x="19008" y="10406"/>
                    <a:pt x="19045" y="10406"/>
                  </a:cubicBezTo>
                  <a:lnTo>
                    <a:pt x="19039" y="10400"/>
                  </a:lnTo>
                  <a:close/>
                  <a:moveTo>
                    <a:pt x="19587" y="10547"/>
                  </a:moveTo>
                  <a:cubicBezTo>
                    <a:pt x="19641" y="10547"/>
                    <a:pt x="19694" y="10564"/>
                    <a:pt x="19744" y="10589"/>
                  </a:cubicBezTo>
                  <a:cubicBezTo>
                    <a:pt x="19752" y="10604"/>
                    <a:pt x="19704" y="10612"/>
                    <a:pt x="19654" y="10612"/>
                  </a:cubicBezTo>
                  <a:cubicBezTo>
                    <a:pt x="19621" y="10612"/>
                    <a:pt x="19588" y="10609"/>
                    <a:pt x="19568" y="10601"/>
                  </a:cubicBezTo>
                  <a:cubicBezTo>
                    <a:pt x="19511" y="10589"/>
                    <a:pt x="19505" y="10570"/>
                    <a:pt x="19543" y="10557"/>
                  </a:cubicBezTo>
                  <a:lnTo>
                    <a:pt x="19543" y="10551"/>
                  </a:lnTo>
                  <a:cubicBezTo>
                    <a:pt x="19557" y="10548"/>
                    <a:pt x="19572" y="10547"/>
                    <a:pt x="19587" y="10547"/>
                  </a:cubicBezTo>
                  <a:close/>
                  <a:moveTo>
                    <a:pt x="19077" y="10670"/>
                  </a:moveTo>
                  <a:lnTo>
                    <a:pt x="19077" y="10670"/>
                  </a:lnTo>
                  <a:cubicBezTo>
                    <a:pt x="19201" y="10703"/>
                    <a:pt x="19094" y="10841"/>
                    <a:pt x="19006" y="10841"/>
                  </a:cubicBezTo>
                  <a:cubicBezTo>
                    <a:pt x="18991" y="10841"/>
                    <a:pt x="18976" y="10837"/>
                    <a:pt x="18963" y="10828"/>
                  </a:cubicBezTo>
                  <a:cubicBezTo>
                    <a:pt x="18919" y="10758"/>
                    <a:pt x="19014" y="10677"/>
                    <a:pt x="19077" y="10677"/>
                  </a:cubicBezTo>
                  <a:lnTo>
                    <a:pt x="19077" y="10670"/>
                  </a:lnTo>
                  <a:close/>
                  <a:moveTo>
                    <a:pt x="21054" y="10751"/>
                  </a:moveTo>
                  <a:cubicBezTo>
                    <a:pt x="21074" y="10751"/>
                    <a:pt x="21094" y="10758"/>
                    <a:pt x="21110" y="10777"/>
                  </a:cubicBezTo>
                  <a:cubicBezTo>
                    <a:pt x="21139" y="10837"/>
                    <a:pt x="21068" y="10900"/>
                    <a:pt x="21006" y="10900"/>
                  </a:cubicBezTo>
                  <a:cubicBezTo>
                    <a:pt x="20989" y="10900"/>
                    <a:pt x="20972" y="10895"/>
                    <a:pt x="20959" y="10884"/>
                  </a:cubicBezTo>
                  <a:lnTo>
                    <a:pt x="20959" y="10878"/>
                  </a:lnTo>
                  <a:cubicBezTo>
                    <a:pt x="20930" y="10821"/>
                    <a:pt x="20994" y="10751"/>
                    <a:pt x="21054" y="10751"/>
                  </a:cubicBezTo>
                  <a:close/>
                  <a:moveTo>
                    <a:pt x="19650" y="10863"/>
                  </a:moveTo>
                  <a:cubicBezTo>
                    <a:pt x="19717" y="10863"/>
                    <a:pt x="19782" y="10881"/>
                    <a:pt x="19838" y="10922"/>
                  </a:cubicBezTo>
                  <a:cubicBezTo>
                    <a:pt x="19734" y="11060"/>
                    <a:pt x="19586" y="11094"/>
                    <a:pt x="19430" y="11094"/>
                  </a:cubicBezTo>
                  <a:cubicBezTo>
                    <a:pt x="19380" y="11094"/>
                    <a:pt x="19329" y="11090"/>
                    <a:pt x="19278" y="11086"/>
                  </a:cubicBezTo>
                  <a:lnTo>
                    <a:pt x="19278" y="11079"/>
                  </a:lnTo>
                  <a:cubicBezTo>
                    <a:pt x="19348" y="10953"/>
                    <a:pt x="19502" y="10863"/>
                    <a:pt x="19650" y="10863"/>
                  </a:cubicBezTo>
                  <a:close/>
                  <a:moveTo>
                    <a:pt x="19123" y="10908"/>
                  </a:moveTo>
                  <a:cubicBezTo>
                    <a:pt x="19200" y="10908"/>
                    <a:pt x="19284" y="11006"/>
                    <a:pt x="19222" y="11073"/>
                  </a:cubicBezTo>
                  <a:cubicBezTo>
                    <a:pt x="19205" y="11090"/>
                    <a:pt x="19187" y="11097"/>
                    <a:pt x="19170" y="11097"/>
                  </a:cubicBezTo>
                  <a:cubicBezTo>
                    <a:pt x="19101" y="11097"/>
                    <a:pt x="19038" y="10989"/>
                    <a:pt x="19083" y="10928"/>
                  </a:cubicBezTo>
                  <a:lnTo>
                    <a:pt x="19077" y="10922"/>
                  </a:lnTo>
                  <a:cubicBezTo>
                    <a:pt x="19091" y="10912"/>
                    <a:pt x="19107" y="10908"/>
                    <a:pt x="19123" y="10908"/>
                  </a:cubicBezTo>
                  <a:close/>
                  <a:moveTo>
                    <a:pt x="10456" y="0"/>
                  </a:moveTo>
                  <a:cubicBezTo>
                    <a:pt x="10447" y="0"/>
                    <a:pt x="10440" y="3"/>
                    <a:pt x="10435" y="9"/>
                  </a:cubicBezTo>
                  <a:cubicBezTo>
                    <a:pt x="10404" y="47"/>
                    <a:pt x="10398" y="97"/>
                    <a:pt x="10417" y="141"/>
                  </a:cubicBezTo>
                  <a:cubicBezTo>
                    <a:pt x="10442" y="191"/>
                    <a:pt x="10391" y="3495"/>
                    <a:pt x="10385" y="3584"/>
                  </a:cubicBezTo>
                  <a:cubicBezTo>
                    <a:pt x="10366" y="3691"/>
                    <a:pt x="10335" y="3798"/>
                    <a:pt x="10284" y="3898"/>
                  </a:cubicBezTo>
                  <a:cubicBezTo>
                    <a:pt x="10234" y="3942"/>
                    <a:pt x="10171" y="3968"/>
                    <a:pt x="10108" y="3974"/>
                  </a:cubicBezTo>
                  <a:cubicBezTo>
                    <a:pt x="10070" y="3974"/>
                    <a:pt x="10007" y="4150"/>
                    <a:pt x="9982" y="4213"/>
                  </a:cubicBezTo>
                  <a:cubicBezTo>
                    <a:pt x="9907" y="4326"/>
                    <a:pt x="9806" y="4421"/>
                    <a:pt x="9693" y="4490"/>
                  </a:cubicBezTo>
                  <a:lnTo>
                    <a:pt x="8623" y="5207"/>
                  </a:lnTo>
                  <a:cubicBezTo>
                    <a:pt x="8491" y="5302"/>
                    <a:pt x="8264" y="5447"/>
                    <a:pt x="8126" y="5535"/>
                  </a:cubicBezTo>
                  <a:cubicBezTo>
                    <a:pt x="8126" y="5535"/>
                    <a:pt x="7163" y="5982"/>
                    <a:pt x="7075" y="5988"/>
                  </a:cubicBezTo>
                  <a:cubicBezTo>
                    <a:pt x="6980" y="6013"/>
                    <a:pt x="6911" y="6082"/>
                    <a:pt x="6879" y="6170"/>
                  </a:cubicBezTo>
                  <a:cubicBezTo>
                    <a:pt x="6873" y="6214"/>
                    <a:pt x="6974" y="6277"/>
                    <a:pt x="7012" y="6284"/>
                  </a:cubicBezTo>
                  <a:cubicBezTo>
                    <a:pt x="7049" y="6290"/>
                    <a:pt x="7068" y="6384"/>
                    <a:pt x="7068" y="6416"/>
                  </a:cubicBezTo>
                  <a:cubicBezTo>
                    <a:pt x="7063" y="6441"/>
                    <a:pt x="7144" y="6457"/>
                    <a:pt x="7258" y="6457"/>
                  </a:cubicBezTo>
                  <a:cubicBezTo>
                    <a:pt x="7289" y="6457"/>
                    <a:pt x="7323" y="6456"/>
                    <a:pt x="7358" y="6454"/>
                  </a:cubicBezTo>
                  <a:cubicBezTo>
                    <a:pt x="7358" y="6454"/>
                    <a:pt x="8187" y="6605"/>
                    <a:pt x="8304" y="6605"/>
                  </a:cubicBezTo>
                  <a:cubicBezTo>
                    <a:pt x="8309" y="6605"/>
                    <a:pt x="8312" y="6605"/>
                    <a:pt x="8314" y="6605"/>
                  </a:cubicBezTo>
                  <a:cubicBezTo>
                    <a:pt x="8316" y="6604"/>
                    <a:pt x="8318" y="6604"/>
                    <a:pt x="8320" y="6604"/>
                  </a:cubicBezTo>
                  <a:cubicBezTo>
                    <a:pt x="8375" y="6604"/>
                    <a:pt x="8345" y="6694"/>
                    <a:pt x="8321" y="6737"/>
                  </a:cubicBezTo>
                  <a:cubicBezTo>
                    <a:pt x="8296" y="6775"/>
                    <a:pt x="8358" y="6806"/>
                    <a:pt x="8403" y="6806"/>
                  </a:cubicBezTo>
                  <a:cubicBezTo>
                    <a:pt x="8447" y="6806"/>
                    <a:pt x="8478" y="7121"/>
                    <a:pt x="8478" y="7240"/>
                  </a:cubicBezTo>
                  <a:cubicBezTo>
                    <a:pt x="8484" y="7335"/>
                    <a:pt x="8465" y="7423"/>
                    <a:pt x="8421" y="7505"/>
                  </a:cubicBezTo>
                  <a:cubicBezTo>
                    <a:pt x="8403" y="7523"/>
                    <a:pt x="8434" y="7574"/>
                    <a:pt x="8453" y="7593"/>
                  </a:cubicBezTo>
                  <a:cubicBezTo>
                    <a:pt x="8472" y="7630"/>
                    <a:pt x="8484" y="7681"/>
                    <a:pt x="8478" y="7725"/>
                  </a:cubicBezTo>
                  <a:cubicBezTo>
                    <a:pt x="8472" y="7763"/>
                    <a:pt x="8358" y="7863"/>
                    <a:pt x="8214" y="7939"/>
                  </a:cubicBezTo>
                  <a:cubicBezTo>
                    <a:pt x="8214" y="7939"/>
                    <a:pt x="7011" y="8279"/>
                    <a:pt x="6891" y="8279"/>
                  </a:cubicBezTo>
                  <a:cubicBezTo>
                    <a:pt x="6889" y="8279"/>
                    <a:pt x="6887" y="8279"/>
                    <a:pt x="6886" y="8279"/>
                  </a:cubicBezTo>
                  <a:cubicBezTo>
                    <a:pt x="6882" y="8278"/>
                    <a:pt x="6879" y="8278"/>
                    <a:pt x="6876" y="8278"/>
                  </a:cubicBezTo>
                  <a:cubicBezTo>
                    <a:pt x="6802" y="8278"/>
                    <a:pt x="6709" y="8407"/>
                    <a:pt x="6691" y="8461"/>
                  </a:cubicBezTo>
                  <a:cubicBezTo>
                    <a:pt x="6678" y="8518"/>
                    <a:pt x="6760" y="8575"/>
                    <a:pt x="6798" y="8575"/>
                  </a:cubicBezTo>
                  <a:cubicBezTo>
                    <a:pt x="6835" y="8581"/>
                    <a:pt x="6873" y="8656"/>
                    <a:pt x="6879" y="8688"/>
                  </a:cubicBezTo>
                  <a:cubicBezTo>
                    <a:pt x="6879" y="8723"/>
                    <a:pt x="6978" y="8802"/>
                    <a:pt x="7032" y="8802"/>
                  </a:cubicBezTo>
                  <a:cubicBezTo>
                    <a:pt x="7036" y="8802"/>
                    <a:pt x="7040" y="8802"/>
                    <a:pt x="7043" y="8801"/>
                  </a:cubicBezTo>
                  <a:cubicBezTo>
                    <a:pt x="7044" y="8801"/>
                    <a:pt x="7046" y="8801"/>
                    <a:pt x="7049" y="8801"/>
                  </a:cubicBezTo>
                  <a:cubicBezTo>
                    <a:pt x="7141" y="8801"/>
                    <a:pt x="7964" y="8904"/>
                    <a:pt x="8131" y="8904"/>
                  </a:cubicBezTo>
                  <a:cubicBezTo>
                    <a:pt x="8144" y="8904"/>
                    <a:pt x="8153" y="8903"/>
                    <a:pt x="8157" y="8902"/>
                  </a:cubicBezTo>
                  <a:cubicBezTo>
                    <a:pt x="8162" y="8900"/>
                    <a:pt x="8166" y="8900"/>
                    <a:pt x="8169" y="8900"/>
                  </a:cubicBezTo>
                  <a:cubicBezTo>
                    <a:pt x="8215" y="8900"/>
                    <a:pt x="8186" y="9006"/>
                    <a:pt x="8157" y="9047"/>
                  </a:cubicBezTo>
                  <a:cubicBezTo>
                    <a:pt x="8131" y="9088"/>
                    <a:pt x="8174" y="9113"/>
                    <a:pt x="8215" y="9113"/>
                  </a:cubicBezTo>
                  <a:cubicBezTo>
                    <a:pt x="8223" y="9113"/>
                    <a:pt x="8231" y="9112"/>
                    <a:pt x="8239" y="9110"/>
                  </a:cubicBezTo>
                  <a:cubicBezTo>
                    <a:pt x="8239" y="9109"/>
                    <a:pt x="8240" y="9109"/>
                    <a:pt x="8240" y="9109"/>
                  </a:cubicBezTo>
                  <a:cubicBezTo>
                    <a:pt x="8283" y="9109"/>
                    <a:pt x="8302" y="9482"/>
                    <a:pt x="8283" y="9632"/>
                  </a:cubicBezTo>
                  <a:cubicBezTo>
                    <a:pt x="8264" y="9739"/>
                    <a:pt x="8277" y="9852"/>
                    <a:pt x="8314" y="9959"/>
                  </a:cubicBezTo>
                  <a:cubicBezTo>
                    <a:pt x="8340" y="9978"/>
                    <a:pt x="8283" y="10091"/>
                    <a:pt x="8258" y="10123"/>
                  </a:cubicBezTo>
                  <a:cubicBezTo>
                    <a:pt x="8069" y="10217"/>
                    <a:pt x="7874" y="10286"/>
                    <a:pt x="7666" y="10324"/>
                  </a:cubicBezTo>
                  <a:cubicBezTo>
                    <a:pt x="7660" y="10325"/>
                    <a:pt x="7653" y="10325"/>
                    <a:pt x="7647" y="10325"/>
                  </a:cubicBezTo>
                  <a:cubicBezTo>
                    <a:pt x="7502" y="10325"/>
                    <a:pt x="7364" y="10196"/>
                    <a:pt x="7351" y="10142"/>
                  </a:cubicBezTo>
                  <a:cubicBezTo>
                    <a:pt x="7349" y="10123"/>
                    <a:pt x="7305" y="10116"/>
                    <a:pt x="7244" y="10116"/>
                  </a:cubicBezTo>
                  <a:cubicBezTo>
                    <a:pt x="7144" y="10116"/>
                    <a:pt x="7000" y="10134"/>
                    <a:pt x="6930" y="10142"/>
                  </a:cubicBezTo>
                  <a:cubicBezTo>
                    <a:pt x="6817" y="10154"/>
                    <a:pt x="6584" y="10167"/>
                    <a:pt x="6420" y="10179"/>
                  </a:cubicBezTo>
                  <a:lnTo>
                    <a:pt x="4834" y="10167"/>
                  </a:lnTo>
                  <a:cubicBezTo>
                    <a:pt x="4670" y="10167"/>
                    <a:pt x="4286" y="10173"/>
                    <a:pt x="4192" y="10173"/>
                  </a:cubicBezTo>
                  <a:cubicBezTo>
                    <a:pt x="4091" y="10173"/>
                    <a:pt x="4047" y="10135"/>
                    <a:pt x="4066" y="10117"/>
                  </a:cubicBezTo>
                  <a:cubicBezTo>
                    <a:pt x="4071" y="10110"/>
                    <a:pt x="4098" y="10108"/>
                    <a:pt x="4135" y="10108"/>
                  </a:cubicBezTo>
                  <a:cubicBezTo>
                    <a:pt x="4185" y="10108"/>
                    <a:pt x="4254" y="10112"/>
                    <a:pt x="4303" y="10112"/>
                  </a:cubicBezTo>
                  <a:cubicBezTo>
                    <a:pt x="4319" y="10112"/>
                    <a:pt x="4332" y="10111"/>
                    <a:pt x="4343" y="10110"/>
                  </a:cubicBezTo>
                  <a:cubicBezTo>
                    <a:pt x="4412" y="10091"/>
                    <a:pt x="4469" y="10047"/>
                    <a:pt x="4500" y="9984"/>
                  </a:cubicBezTo>
                  <a:cubicBezTo>
                    <a:pt x="4513" y="9921"/>
                    <a:pt x="4526" y="9852"/>
                    <a:pt x="4532" y="9789"/>
                  </a:cubicBezTo>
                  <a:cubicBezTo>
                    <a:pt x="4532" y="9751"/>
                    <a:pt x="4482" y="9720"/>
                    <a:pt x="4456" y="9720"/>
                  </a:cubicBezTo>
                  <a:cubicBezTo>
                    <a:pt x="4431" y="9720"/>
                    <a:pt x="4406" y="9644"/>
                    <a:pt x="4400" y="9607"/>
                  </a:cubicBezTo>
                  <a:cubicBezTo>
                    <a:pt x="4400" y="9575"/>
                    <a:pt x="4551" y="9531"/>
                    <a:pt x="4607" y="9525"/>
                  </a:cubicBezTo>
                  <a:cubicBezTo>
                    <a:pt x="4664" y="9519"/>
                    <a:pt x="4450" y="9437"/>
                    <a:pt x="4362" y="9386"/>
                  </a:cubicBezTo>
                  <a:cubicBezTo>
                    <a:pt x="4333" y="9368"/>
                    <a:pt x="4310" y="9361"/>
                    <a:pt x="4291" y="9361"/>
                  </a:cubicBezTo>
                  <a:cubicBezTo>
                    <a:pt x="4254" y="9361"/>
                    <a:pt x="4240" y="9390"/>
                    <a:pt x="4249" y="9412"/>
                  </a:cubicBezTo>
                  <a:cubicBezTo>
                    <a:pt x="4274" y="9475"/>
                    <a:pt x="4286" y="9544"/>
                    <a:pt x="4293" y="9613"/>
                  </a:cubicBezTo>
                  <a:cubicBezTo>
                    <a:pt x="4294" y="9618"/>
                    <a:pt x="4292" y="9621"/>
                    <a:pt x="4287" y="9621"/>
                  </a:cubicBezTo>
                  <a:cubicBezTo>
                    <a:pt x="4261" y="9621"/>
                    <a:pt x="4156" y="9534"/>
                    <a:pt x="4129" y="9475"/>
                  </a:cubicBezTo>
                  <a:cubicBezTo>
                    <a:pt x="4104" y="9429"/>
                    <a:pt x="4066" y="9411"/>
                    <a:pt x="4039" y="9411"/>
                  </a:cubicBezTo>
                  <a:cubicBezTo>
                    <a:pt x="4025" y="9411"/>
                    <a:pt x="4014" y="9416"/>
                    <a:pt x="4009" y="9424"/>
                  </a:cubicBezTo>
                  <a:cubicBezTo>
                    <a:pt x="4005" y="9431"/>
                    <a:pt x="4001" y="9433"/>
                    <a:pt x="3997" y="9433"/>
                  </a:cubicBezTo>
                  <a:cubicBezTo>
                    <a:pt x="3988" y="9433"/>
                    <a:pt x="3986" y="9411"/>
                    <a:pt x="3991" y="9393"/>
                  </a:cubicBezTo>
                  <a:cubicBezTo>
                    <a:pt x="3997" y="9368"/>
                    <a:pt x="3902" y="9261"/>
                    <a:pt x="3871" y="9229"/>
                  </a:cubicBezTo>
                  <a:cubicBezTo>
                    <a:pt x="3849" y="9202"/>
                    <a:pt x="3896" y="9194"/>
                    <a:pt x="3944" y="9194"/>
                  </a:cubicBezTo>
                  <a:cubicBezTo>
                    <a:pt x="3963" y="9194"/>
                    <a:pt x="3982" y="9196"/>
                    <a:pt x="3997" y="9198"/>
                  </a:cubicBezTo>
                  <a:cubicBezTo>
                    <a:pt x="3999" y="9198"/>
                    <a:pt x="4001" y="9198"/>
                    <a:pt x="4003" y="9198"/>
                  </a:cubicBezTo>
                  <a:cubicBezTo>
                    <a:pt x="4044" y="9198"/>
                    <a:pt x="4015" y="9082"/>
                    <a:pt x="3997" y="9028"/>
                  </a:cubicBezTo>
                  <a:cubicBezTo>
                    <a:pt x="3992" y="8994"/>
                    <a:pt x="3965" y="8971"/>
                    <a:pt x="3932" y="8971"/>
                  </a:cubicBezTo>
                  <a:cubicBezTo>
                    <a:pt x="3923" y="8971"/>
                    <a:pt x="3913" y="8973"/>
                    <a:pt x="3902" y="8977"/>
                  </a:cubicBezTo>
                  <a:cubicBezTo>
                    <a:pt x="3901" y="8979"/>
                    <a:pt x="3898" y="8980"/>
                    <a:pt x="3894" y="8980"/>
                  </a:cubicBezTo>
                  <a:cubicBezTo>
                    <a:pt x="3864" y="8980"/>
                    <a:pt x="3780" y="8911"/>
                    <a:pt x="3751" y="8883"/>
                  </a:cubicBezTo>
                  <a:cubicBezTo>
                    <a:pt x="3748" y="8878"/>
                    <a:pt x="3745" y="8876"/>
                    <a:pt x="3743" y="8876"/>
                  </a:cubicBezTo>
                  <a:cubicBezTo>
                    <a:pt x="3727" y="8876"/>
                    <a:pt x="3754" y="8985"/>
                    <a:pt x="3770" y="9040"/>
                  </a:cubicBezTo>
                  <a:cubicBezTo>
                    <a:pt x="3782" y="9068"/>
                    <a:pt x="3770" y="9077"/>
                    <a:pt x="3749" y="9077"/>
                  </a:cubicBezTo>
                  <a:cubicBezTo>
                    <a:pt x="3727" y="9077"/>
                    <a:pt x="3696" y="9066"/>
                    <a:pt x="3676" y="9053"/>
                  </a:cubicBezTo>
                  <a:cubicBezTo>
                    <a:pt x="3671" y="9050"/>
                    <a:pt x="3667" y="9048"/>
                    <a:pt x="3664" y="9048"/>
                  </a:cubicBezTo>
                  <a:cubicBezTo>
                    <a:pt x="3641" y="9048"/>
                    <a:pt x="3653" y="9121"/>
                    <a:pt x="3670" y="9160"/>
                  </a:cubicBezTo>
                  <a:cubicBezTo>
                    <a:pt x="3682" y="9229"/>
                    <a:pt x="3670" y="9292"/>
                    <a:pt x="3651" y="9355"/>
                  </a:cubicBezTo>
                  <a:cubicBezTo>
                    <a:pt x="3646" y="9363"/>
                    <a:pt x="3635" y="9367"/>
                    <a:pt x="3623" y="9367"/>
                  </a:cubicBezTo>
                  <a:cubicBezTo>
                    <a:pt x="3589" y="9367"/>
                    <a:pt x="3537" y="9342"/>
                    <a:pt x="3519" y="9323"/>
                  </a:cubicBezTo>
                  <a:cubicBezTo>
                    <a:pt x="3516" y="9322"/>
                    <a:pt x="3514" y="9321"/>
                    <a:pt x="3512" y="9321"/>
                  </a:cubicBezTo>
                  <a:cubicBezTo>
                    <a:pt x="3489" y="9321"/>
                    <a:pt x="3501" y="9448"/>
                    <a:pt x="3519" y="9506"/>
                  </a:cubicBezTo>
                  <a:cubicBezTo>
                    <a:pt x="3531" y="9563"/>
                    <a:pt x="3506" y="9626"/>
                    <a:pt x="3449" y="9657"/>
                  </a:cubicBezTo>
                  <a:cubicBezTo>
                    <a:pt x="3418" y="9670"/>
                    <a:pt x="3493" y="9701"/>
                    <a:pt x="3531" y="9714"/>
                  </a:cubicBezTo>
                  <a:cubicBezTo>
                    <a:pt x="3569" y="9726"/>
                    <a:pt x="3537" y="9777"/>
                    <a:pt x="3512" y="9796"/>
                  </a:cubicBezTo>
                  <a:cubicBezTo>
                    <a:pt x="3481" y="9814"/>
                    <a:pt x="3537" y="9852"/>
                    <a:pt x="3575" y="9858"/>
                  </a:cubicBezTo>
                  <a:cubicBezTo>
                    <a:pt x="3613" y="9871"/>
                    <a:pt x="3632" y="9953"/>
                    <a:pt x="3632" y="9991"/>
                  </a:cubicBezTo>
                  <a:cubicBezTo>
                    <a:pt x="3626" y="10024"/>
                    <a:pt x="3674" y="10042"/>
                    <a:pt x="3707" y="10042"/>
                  </a:cubicBezTo>
                  <a:cubicBezTo>
                    <a:pt x="3711" y="10042"/>
                    <a:pt x="3716" y="10042"/>
                    <a:pt x="3720" y="10041"/>
                  </a:cubicBezTo>
                  <a:cubicBezTo>
                    <a:pt x="3721" y="10040"/>
                    <a:pt x="3723" y="10040"/>
                    <a:pt x="3724" y="10040"/>
                  </a:cubicBezTo>
                  <a:cubicBezTo>
                    <a:pt x="3746" y="10040"/>
                    <a:pt x="3701" y="10154"/>
                    <a:pt x="3643" y="10154"/>
                  </a:cubicBezTo>
                  <a:cubicBezTo>
                    <a:pt x="3641" y="10154"/>
                    <a:pt x="3640" y="10154"/>
                    <a:pt x="3638" y="10154"/>
                  </a:cubicBezTo>
                  <a:cubicBezTo>
                    <a:pt x="3569" y="10148"/>
                    <a:pt x="3273" y="10110"/>
                    <a:pt x="3185" y="10091"/>
                  </a:cubicBezTo>
                  <a:cubicBezTo>
                    <a:pt x="3097" y="10072"/>
                    <a:pt x="3154" y="9953"/>
                    <a:pt x="3204" y="9915"/>
                  </a:cubicBezTo>
                  <a:cubicBezTo>
                    <a:pt x="3233" y="9886"/>
                    <a:pt x="3191" y="9871"/>
                    <a:pt x="3145" y="9871"/>
                  </a:cubicBezTo>
                  <a:cubicBezTo>
                    <a:pt x="3121" y="9871"/>
                    <a:pt x="3095" y="9875"/>
                    <a:pt x="3078" y="9884"/>
                  </a:cubicBezTo>
                  <a:cubicBezTo>
                    <a:pt x="3067" y="9890"/>
                    <a:pt x="3056" y="9893"/>
                    <a:pt x="3045" y="9893"/>
                  </a:cubicBezTo>
                  <a:cubicBezTo>
                    <a:pt x="3012" y="9893"/>
                    <a:pt x="2984" y="9867"/>
                    <a:pt x="2984" y="9833"/>
                  </a:cubicBezTo>
                  <a:cubicBezTo>
                    <a:pt x="2990" y="9796"/>
                    <a:pt x="2946" y="9777"/>
                    <a:pt x="2921" y="9777"/>
                  </a:cubicBezTo>
                  <a:cubicBezTo>
                    <a:pt x="2895" y="9777"/>
                    <a:pt x="2946" y="9575"/>
                    <a:pt x="2958" y="9493"/>
                  </a:cubicBezTo>
                  <a:cubicBezTo>
                    <a:pt x="2967" y="9436"/>
                    <a:pt x="2939" y="9413"/>
                    <a:pt x="2910" y="9413"/>
                  </a:cubicBezTo>
                  <a:cubicBezTo>
                    <a:pt x="2898" y="9413"/>
                    <a:pt x="2886" y="9417"/>
                    <a:pt x="2877" y="9424"/>
                  </a:cubicBezTo>
                  <a:cubicBezTo>
                    <a:pt x="2867" y="9432"/>
                    <a:pt x="2844" y="9435"/>
                    <a:pt x="2817" y="9435"/>
                  </a:cubicBezTo>
                  <a:cubicBezTo>
                    <a:pt x="2755" y="9435"/>
                    <a:pt x="2666" y="9420"/>
                    <a:pt x="2631" y="9412"/>
                  </a:cubicBezTo>
                  <a:cubicBezTo>
                    <a:pt x="2627" y="9410"/>
                    <a:pt x="2623" y="9410"/>
                    <a:pt x="2620" y="9410"/>
                  </a:cubicBezTo>
                  <a:cubicBezTo>
                    <a:pt x="2585" y="9410"/>
                    <a:pt x="2647" y="9509"/>
                    <a:pt x="2688" y="9550"/>
                  </a:cubicBezTo>
                  <a:cubicBezTo>
                    <a:pt x="2702" y="9564"/>
                    <a:pt x="2697" y="9568"/>
                    <a:pt x="2680" y="9568"/>
                  </a:cubicBezTo>
                  <a:cubicBezTo>
                    <a:pt x="2662" y="9568"/>
                    <a:pt x="2632" y="9564"/>
                    <a:pt x="2600" y="9564"/>
                  </a:cubicBezTo>
                  <a:cubicBezTo>
                    <a:pt x="2571" y="9564"/>
                    <a:pt x="2540" y="9567"/>
                    <a:pt x="2518" y="9582"/>
                  </a:cubicBezTo>
                  <a:cubicBezTo>
                    <a:pt x="2461" y="9619"/>
                    <a:pt x="2417" y="9670"/>
                    <a:pt x="2386" y="9726"/>
                  </a:cubicBezTo>
                  <a:cubicBezTo>
                    <a:pt x="2379" y="9745"/>
                    <a:pt x="2335" y="9789"/>
                    <a:pt x="2323" y="9796"/>
                  </a:cubicBezTo>
                  <a:cubicBezTo>
                    <a:pt x="2322" y="9796"/>
                    <a:pt x="2322" y="9796"/>
                    <a:pt x="2322" y="9796"/>
                  </a:cubicBezTo>
                  <a:cubicBezTo>
                    <a:pt x="2306" y="9796"/>
                    <a:pt x="2361" y="9662"/>
                    <a:pt x="2373" y="9600"/>
                  </a:cubicBezTo>
                  <a:cubicBezTo>
                    <a:pt x="2378" y="9574"/>
                    <a:pt x="2366" y="9564"/>
                    <a:pt x="2347" y="9564"/>
                  </a:cubicBezTo>
                  <a:cubicBezTo>
                    <a:pt x="2321" y="9564"/>
                    <a:pt x="2284" y="9582"/>
                    <a:pt x="2266" y="9600"/>
                  </a:cubicBezTo>
                  <a:cubicBezTo>
                    <a:pt x="2228" y="9632"/>
                    <a:pt x="2046" y="9663"/>
                    <a:pt x="1983" y="9670"/>
                  </a:cubicBezTo>
                  <a:cubicBezTo>
                    <a:pt x="1888" y="9676"/>
                    <a:pt x="1788" y="9689"/>
                    <a:pt x="1693" y="9707"/>
                  </a:cubicBezTo>
                  <a:cubicBezTo>
                    <a:pt x="1649" y="9733"/>
                    <a:pt x="1750" y="9770"/>
                    <a:pt x="1807" y="9777"/>
                  </a:cubicBezTo>
                  <a:cubicBezTo>
                    <a:pt x="1863" y="9783"/>
                    <a:pt x="1800" y="9858"/>
                    <a:pt x="1763" y="9884"/>
                  </a:cubicBezTo>
                  <a:cubicBezTo>
                    <a:pt x="1737" y="9905"/>
                    <a:pt x="1779" y="9915"/>
                    <a:pt x="1824" y="9915"/>
                  </a:cubicBezTo>
                  <a:cubicBezTo>
                    <a:pt x="1845" y="9915"/>
                    <a:pt x="1866" y="9913"/>
                    <a:pt x="1882" y="9909"/>
                  </a:cubicBezTo>
                  <a:cubicBezTo>
                    <a:pt x="1887" y="9908"/>
                    <a:pt x="1891" y="9907"/>
                    <a:pt x="1894" y="9907"/>
                  </a:cubicBezTo>
                  <a:cubicBezTo>
                    <a:pt x="1930" y="9907"/>
                    <a:pt x="1917" y="9963"/>
                    <a:pt x="1888" y="9997"/>
                  </a:cubicBezTo>
                  <a:cubicBezTo>
                    <a:pt x="1860" y="10025"/>
                    <a:pt x="1873" y="10048"/>
                    <a:pt x="1907" y="10048"/>
                  </a:cubicBezTo>
                  <a:cubicBezTo>
                    <a:pt x="1911" y="10048"/>
                    <a:pt x="1915" y="10048"/>
                    <a:pt x="1920" y="10047"/>
                  </a:cubicBezTo>
                  <a:cubicBezTo>
                    <a:pt x="1927" y="10046"/>
                    <a:pt x="1933" y="10046"/>
                    <a:pt x="1938" y="10046"/>
                  </a:cubicBezTo>
                  <a:cubicBezTo>
                    <a:pt x="1972" y="10046"/>
                    <a:pt x="1974" y="10062"/>
                    <a:pt x="1958" y="10079"/>
                  </a:cubicBezTo>
                  <a:cubicBezTo>
                    <a:pt x="1939" y="10091"/>
                    <a:pt x="2008" y="10186"/>
                    <a:pt x="2040" y="10217"/>
                  </a:cubicBezTo>
                  <a:cubicBezTo>
                    <a:pt x="2048" y="10227"/>
                    <a:pt x="2047" y="10232"/>
                    <a:pt x="2040" y="10232"/>
                  </a:cubicBezTo>
                  <a:cubicBezTo>
                    <a:pt x="2026" y="10232"/>
                    <a:pt x="1987" y="10213"/>
                    <a:pt x="1958" y="10192"/>
                  </a:cubicBezTo>
                  <a:cubicBezTo>
                    <a:pt x="1952" y="10189"/>
                    <a:pt x="1947" y="10188"/>
                    <a:pt x="1941" y="10188"/>
                  </a:cubicBezTo>
                  <a:cubicBezTo>
                    <a:pt x="1898" y="10188"/>
                    <a:pt x="1844" y="10260"/>
                    <a:pt x="1838" y="10299"/>
                  </a:cubicBezTo>
                  <a:cubicBezTo>
                    <a:pt x="1826" y="10343"/>
                    <a:pt x="1744" y="10387"/>
                    <a:pt x="1712" y="10387"/>
                  </a:cubicBezTo>
                  <a:cubicBezTo>
                    <a:pt x="1681" y="10393"/>
                    <a:pt x="1731" y="10444"/>
                    <a:pt x="1763" y="10469"/>
                  </a:cubicBezTo>
                  <a:cubicBezTo>
                    <a:pt x="1794" y="10507"/>
                    <a:pt x="1819" y="10557"/>
                    <a:pt x="1832" y="10607"/>
                  </a:cubicBezTo>
                  <a:cubicBezTo>
                    <a:pt x="1833" y="10617"/>
                    <a:pt x="1838" y="10621"/>
                    <a:pt x="1844" y="10621"/>
                  </a:cubicBezTo>
                  <a:cubicBezTo>
                    <a:pt x="1862" y="10621"/>
                    <a:pt x="1895" y="10585"/>
                    <a:pt x="1914" y="10557"/>
                  </a:cubicBezTo>
                  <a:cubicBezTo>
                    <a:pt x="1933" y="10526"/>
                    <a:pt x="1951" y="10507"/>
                    <a:pt x="1977" y="10488"/>
                  </a:cubicBezTo>
                  <a:cubicBezTo>
                    <a:pt x="1983" y="10494"/>
                    <a:pt x="1983" y="10507"/>
                    <a:pt x="1983" y="10526"/>
                  </a:cubicBezTo>
                  <a:cubicBezTo>
                    <a:pt x="1983" y="10538"/>
                    <a:pt x="2209" y="10589"/>
                    <a:pt x="2285" y="10639"/>
                  </a:cubicBezTo>
                  <a:cubicBezTo>
                    <a:pt x="2367" y="10683"/>
                    <a:pt x="2354" y="10840"/>
                    <a:pt x="2329" y="10891"/>
                  </a:cubicBezTo>
                  <a:cubicBezTo>
                    <a:pt x="2325" y="10899"/>
                    <a:pt x="2320" y="10902"/>
                    <a:pt x="2316" y="10902"/>
                  </a:cubicBezTo>
                  <a:cubicBezTo>
                    <a:pt x="2295" y="10902"/>
                    <a:pt x="2278" y="10831"/>
                    <a:pt x="2272" y="10790"/>
                  </a:cubicBezTo>
                  <a:cubicBezTo>
                    <a:pt x="2271" y="10775"/>
                    <a:pt x="2265" y="10769"/>
                    <a:pt x="2257" y="10769"/>
                  </a:cubicBezTo>
                  <a:cubicBezTo>
                    <a:pt x="2238" y="10769"/>
                    <a:pt x="2206" y="10803"/>
                    <a:pt x="2184" y="10834"/>
                  </a:cubicBezTo>
                  <a:cubicBezTo>
                    <a:pt x="2180" y="10842"/>
                    <a:pt x="2174" y="10845"/>
                    <a:pt x="2169" y="10845"/>
                  </a:cubicBezTo>
                  <a:cubicBezTo>
                    <a:pt x="2142" y="10845"/>
                    <a:pt x="2106" y="10775"/>
                    <a:pt x="2096" y="10733"/>
                  </a:cubicBezTo>
                  <a:cubicBezTo>
                    <a:pt x="2092" y="10706"/>
                    <a:pt x="2067" y="10688"/>
                    <a:pt x="2039" y="10688"/>
                  </a:cubicBezTo>
                  <a:cubicBezTo>
                    <a:pt x="2029" y="10688"/>
                    <a:pt x="2018" y="10690"/>
                    <a:pt x="2008" y="10696"/>
                  </a:cubicBezTo>
                  <a:cubicBezTo>
                    <a:pt x="1989" y="10703"/>
                    <a:pt x="1967" y="10709"/>
                    <a:pt x="1945" y="10709"/>
                  </a:cubicBezTo>
                  <a:cubicBezTo>
                    <a:pt x="1932" y="10709"/>
                    <a:pt x="1919" y="10707"/>
                    <a:pt x="1907" y="10702"/>
                  </a:cubicBezTo>
                  <a:cubicBezTo>
                    <a:pt x="1905" y="10701"/>
                    <a:pt x="1904" y="10701"/>
                    <a:pt x="1902" y="10701"/>
                  </a:cubicBezTo>
                  <a:cubicBezTo>
                    <a:pt x="1876" y="10701"/>
                    <a:pt x="1877" y="10787"/>
                    <a:pt x="1895" y="10840"/>
                  </a:cubicBezTo>
                  <a:cubicBezTo>
                    <a:pt x="1951" y="10928"/>
                    <a:pt x="2033" y="10998"/>
                    <a:pt x="2134" y="11042"/>
                  </a:cubicBezTo>
                  <a:cubicBezTo>
                    <a:pt x="2188" y="11051"/>
                    <a:pt x="2139" y="11073"/>
                    <a:pt x="2088" y="11073"/>
                  </a:cubicBezTo>
                  <a:cubicBezTo>
                    <a:pt x="2073" y="11073"/>
                    <a:pt x="2058" y="11071"/>
                    <a:pt x="2046" y="11067"/>
                  </a:cubicBezTo>
                  <a:cubicBezTo>
                    <a:pt x="1933" y="11048"/>
                    <a:pt x="1819" y="11035"/>
                    <a:pt x="1706" y="11035"/>
                  </a:cubicBezTo>
                  <a:cubicBezTo>
                    <a:pt x="1649" y="11029"/>
                    <a:pt x="1448" y="11029"/>
                    <a:pt x="1398" y="10985"/>
                  </a:cubicBezTo>
                  <a:cubicBezTo>
                    <a:pt x="1346" y="10957"/>
                    <a:pt x="1290" y="10943"/>
                    <a:pt x="1236" y="10943"/>
                  </a:cubicBezTo>
                  <a:cubicBezTo>
                    <a:pt x="1219" y="10943"/>
                    <a:pt x="1201" y="10944"/>
                    <a:pt x="1184" y="10947"/>
                  </a:cubicBezTo>
                  <a:cubicBezTo>
                    <a:pt x="1146" y="10960"/>
                    <a:pt x="1121" y="10991"/>
                    <a:pt x="1127" y="11029"/>
                  </a:cubicBezTo>
                  <a:cubicBezTo>
                    <a:pt x="1129" y="11038"/>
                    <a:pt x="1128" y="11042"/>
                    <a:pt x="1127" y="11042"/>
                  </a:cubicBezTo>
                  <a:cubicBezTo>
                    <a:pt x="1123" y="11042"/>
                    <a:pt x="1111" y="11020"/>
                    <a:pt x="1102" y="10998"/>
                  </a:cubicBezTo>
                  <a:cubicBezTo>
                    <a:pt x="1100" y="10990"/>
                    <a:pt x="1093" y="10987"/>
                    <a:pt x="1084" y="10987"/>
                  </a:cubicBezTo>
                  <a:cubicBezTo>
                    <a:pt x="1061" y="10987"/>
                    <a:pt x="1023" y="11005"/>
                    <a:pt x="1001" y="11023"/>
                  </a:cubicBezTo>
                  <a:cubicBezTo>
                    <a:pt x="985" y="11032"/>
                    <a:pt x="966" y="11037"/>
                    <a:pt x="947" y="11037"/>
                  </a:cubicBezTo>
                  <a:cubicBezTo>
                    <a:pt x="927" y="11037"/>
                    <a:pt x="907" y="11032"/>
                    <a:pt x="888" y="11023"/>
                  </a:cubicBezTo>
                  <a:cubicBezTo>
                    <a:pt x="869" y="11010"/>
                    <a:pt x="957" y="10910"/>
                    <a:pt x="995" y="10878"/>
                  </a:cubicBezTo>
                  <a:cubicBezTo>
                    <a:pt x="1021" y="10857"/>
                    <a:pt x="991" y="10847"/>
                    <a:pt x="951" y="10847"/>
                  </a:cubicBezTo>
                  <a:cubicBezTo>
                    <a:pt x="932" y="10847"/>
                    <a:pt x="912" y="10849"/>
                    <a:pt x="894" y="10853"/>
                  </a:cubicBezTo>
                  <a:cubicBezTo>
                    <a:pt x="891" y="10853"/>
                    <a:pt x="889" y="10854"/>
                    <a:pt x="887" y="10854"/>
                  </a:cubicBezTo>
                  <a:cubicBezTo>
                    <a:pt x="839" y="10854"/>
                    <a:pt x="858" y="10738"/>
                    <a:pt x="888" y="10696"/>
                  </a:cubicBezTo>
                  <a:cubicBezTo>
                    <a:pt x="913" y="10651"/>
                    <a:pt x="774" y="10658"/>
                    <a:pt x="712" y="10651"/>
                  </a:cubicBezTo>
                  <a:cubicBezTo>
                    <a:pt x="705" y="10650"/>
                    <a:pt x="698" y="10649"/>
                    <a:pt x="692" y="10649"/>
                  </a:cubicBezTo>
                  <a:cubicBezTo>
                    <a:pt x="644" y="10649"/>
                    <a:pt x="625" y="10692"/>
                    <a:pt x="636" y="10714"/>
                  </a:cubicBezTo>
                  <a:cubicBezTo>
                    <a:pt x="649" y="10740"/>
                    <a:pt x="636" y="10765"/>
                    <a:pt x="617" y="10777"/>
                  </a:cubicBezTo>
                  <a:cubicBezTo>
                    <a:pt x="598" y="10784"/>
                    <a:pt x="611" y="10840"/>
                    <a:pt x="630" y="10865"/>
                  </a:cubicBezTo>
                  <a:cubicBezTo>
                    <a:pt x="649" y="10891"/>
                    <a:pt x="535" y="10916"/>
                    <a:pt x="491" y="10916"/>
                  </a:cubicBezTo>
                  <a:cubicBezTo>
                    <a:pt x="441" y="10922"/>
                    <a:pt x="378" y="11061"/>
                    <a:pt x="347" y="11218"/>
                  </a:cubicBezTo>
                  <a:lnTo>
                    <a:pt x="120" y="12005"/>
                  </a:lnTo>
                  <a:cubicBezTo>
                    <a:pt x="69" y="12141"/>
                    <a:pt x="28" y="12241"/>
                    <a:pt x="16" y="12241"/>
                  </a:cubicBezTo>
                  <a:cubicBezTo>
                    <a:pt x="15" y="12241"/>
                    <a:pt x="14" y="12240"/>
                    <a:pt x="13" y="12237"/>
                  </a:cubicBezTo>
                  <a:cubicBezTo>
                    <a:pt x="10" y="12227"/>
                    <a:pt x="8" y="12222"/>
                    <a:pt x="6" y="12222"/>
                  </a:cubicBezTo>
                  <a:cubicBezTo>
                    <a:pt x="2" y="12222"/>
                    <a:pt x="0" y="12232"/>
                    <a:pt x="0" y="12250"/>
                  </a:cubicBezTo>
                  <a:cubicBezTo>
                    <a:pt x="0" y="12275"/>
                    <a:pt x="133" y="12300"/>
                    <a:pt x="296" y="12300"/>
                  </a:cubicBezTo>
                  <a:lnTo>
                    <a:pt x="20675" y="12313"/>
                  </a:lnTo>
                  <a:cubicBezTo>
                    <a:pt x="20839" y="12313"/>
                    <a:pt x="20927" y="12187"/>
                    <a:pt x="20908" y="12137"/>
                  </a:cubicBezTo>
                  <a:cubicBezTo>
                    <a:pt x="20897" y="12096"/>
                    <a:pt x="20853" y="12061"/>
                    <a:pt x="20836" y="12061"/>
                  </a:cubicBezTo>
                  <a:cubicBezTo>
                    <a:pt x="20835" y="12061"/>
                    <a:pt x="20834" y="12061"/>
                    <a:pt x="20833" y="12061"/>
                  </a:cubicBezTo>
                  <a:cubicBezTo>
                    <a:pt x="20832" y="12061"/>
                    <a:pt x="20832" y="12061"/>
                    <a:pt x="20832" y="12061"/>
                  </a:cubicBezTo>
                  <a:cubicBezTo>
                    <a:pt x="20814" y="12061"/>
                    <a:pt x="20820" y="11834"/>
                    <a:pt x="20789" y="11753"/>
                  </a:cubicBezTo>
                  <a:cubicBezTo>
                    <a:pt x="20757" y="11665"/>
                    <a:pt x="20858" y="11589"/>
                    <a:pt x="20902" y="11589"/>
                  </a:cubicBezTo>
                  <a:cubicBezTo>
                    <a:pt x="20978" y="11570"/>
                    <a:pt x="21047" y="11539"/>
                    <a:pt x="21116" y="11501"/>
                  </a:cubicBezTo>
                  <a:cubicBezTo>
                    <a:pt x="21147" y="11482"/>
                    <a:pt x="21141" y="11400"/>
                    <a:pt x="21122" y="11382"/>
                  </a:cubicBezTo>
                  <a:cubicBezTo>
                    <a:pt x="21115" y="11367"/>
                    <a:pt x="21058" y="11361"/>
                    <a:pt x="21000" y="11361"/>
                  </a:cubicBezTo>
                  <a:cubicBezTo>
                    <a:pt x="20960" y="11361"/>
                    <a:pt x="20919" y="11364"/>
                    <a:pt x="20896" y="11369"/>
                  </a:cubicBezTo>
                  <a:cubicBezTo>
                    <a:pt x="20893" y="11369"/>
                    <a:pt x="20891" y="11369"/>
                    <a:pt x="20888" y="11369"/>
                  </a:cubicBezTo>
                  <a:cubicBezTo>
                    <a:pt x="20844" y="11369"/>
                    <a:pt x="20891" y="11311"/>
                    <a:pt x="20927" y="11287"/>
                  </a:cubicBezTo>
                  <a:cubicBezTo>
                    <a:pt x="20996" y="11218"/>
                    <a:pt x="21059" y="11142"/>
                    <a:pt x="21116" y="11061"/>
                  </a:cubicBezTo>
                  <a:cubicBezTo>
                    <a:pt x="21147" y="11017"/>
                    <a:pt x="21324" y="10884"/>
                    <a:pt x="21336" y="10815"/>
                  </a:cubicBezTo>
                  <a:cubicBezTo>
                    <a:pt x="21342" y="10756"/>
                    <a:pt x="21287" y="10724"/>
                    <a:pt x="21244" y="10724"/>
                  </a:cubicBezTo>
                  <a:cubicBezTo>
                    <a:pt x="21236" y="10724"/>
                    <a:pt x="21229" y="10725"/>
                    <a:pt x="21223" y="10727"/>
                  </a:cubicBezTo>
                  <a:cubicBezTo>
                    <a:pt x="21220" y="10728"/>
                    <a:pt x="21218" y="10728"/>
                    <a:pt x="21216" y="10728"/>
                  </a:cubicBezTo>
                  <a:cubicBezTo>
                    <a:pt x="21191" y="10728"/>
                    <a:pt x="21225" y="10661"/>
                    <a:pt x="21254" y="10626"/>
                  </a:cubicBezTo>
                  <a:cubicBezTo>
                    <a:pt x="21273" y="10595"/>
                    <a:pt x="21280" y="10551"/>
                    <a:pt x="21267" y="10507"/>
                  </a:cubicBezTo>
                  <a:cubicBezTo>
                    <a:pt x="21266" y="10505"/>
                    <a:pt x="21262" y="10504"/>
                    <a:pt x="21257" y="10504"/>
                  </a:cubicBezTo>
                  <a:cubicBezTo>
                    <a:pt x="21227" y="10504"/>
                    <a:pt x="21141" y="10529"/>
                    <a:pt x="21110" y="10544"/>
                  </a:cubicBezTo>
                  <a:cubicBezTo>
                    <a:pt x="21086" y="10556"/>
                    <a:pt x="21064" y="10561"/>
                    <a:pt x="21052" y="10561"/>
                  </a:cubicBezTo>
                  <a:cubicBezTo>
                    <a:pt x="21045" y="10561"/>
                    <a:pt x="21040" y="10559"/>
                    <a:pt x="21040" y="10557"/>
                  </a:cubicBezTo>
                  <a:cubicBezTo>
                    <a:pt x="21034" y="10551"/>
                    <a:pt x="21154" y="10412"/>
                    <a:pt x="21185" y="10349"/>
                  </a:cubicBezTo>
                  <a:cubicBezTo>
                    <a:pt x="21200" y="10324"/>
                    <a:pt x="21192" y="10315"/>
                    <a:pt x="21175" y="10315"/>
                  </a:cubicBezTo>
                  <a:cubicBezTo>
                    <a:pt x="21147" y="10315"/>
                    <a:pt x="21096" y="10337"/>
                    <a:pt x="21066" y="10356"/>
                  </a:cubicBezTo>
                  <a:cubicBezTo>
                    <a:pt x="21039" y="10376"/>
                    <a:pt x="21019" y="10383"/>
                    <a:pt x="21008" y="10383"/>
                  </a:cubicBezTo>
                  <a:cubicBezTo>
                    <a:pt x="20997" y="10383"/>
                    <a:pt x="20993" y="10377"/>
                    <a:pt x="20996" y="10368"/>
                  </a:cubicBezTo>
                  <a:cubicBezTo>
                    <a:pt x="21034" y="10305"/>
                    <a:pt x="21066" y="10236"/>
                    <a:pt x="21078" y="10161"/>
                  </a:cubicBezTo>
                  <a:cubicBezTo>
                    <a:pt x="21078" y="10150"/>
                    <a:pt x="21073" y="10145"/>
                    <a:pt x="21063" y="10145"/>
                  </a:cubicBezTo>
                  <a:cubicBezTo>
                    <a:pt x="21022" y="10145"/>
                    <a:pt x="20910" y="10229"/>
                    <a:pt x="20864" y="10280"/>
                  </a:cubicBezTo>
                  <a:cubicBezTo>
                    <a:pt x="20845" y="10301"/>
                    <a:pt x="20826" y="10310"/>
                    <a:pt x="20810" y="10310"/>
                  </a:cubicBezTo>
                  <a:cubicBezTo>
                    <a:pt x="20776" y="10310"/>
                    <a:pt x="20751" y="10276"/>
                    <a:pt x="20751" y="10242"/>
                  </a:cubicBezTo>
                  <a:cubicBezTo>
                    <a:pt x="20749" y="10231"/>
                    <a:pt x="20744" y="10226"/>
                    <a:pt x="20737" y="10226"/>
                  </a:cubicBezTo>
                  <a:cubicBezTo>
                    <a:pt x="20712" y="10226"/>
                    <a:pt x="20667" y="10281"/>
                    <a:pt x="20682" y="10324"/>
                  </a:cubicBezTo>
                  <a:cubicBezTo>
                    <a:pt x="20691" y="10368"/>
                    <a:pt x="20664" y="10385"/>
                    <a:pt x="20639" y="10385"/>
                  </a:cubicBezTo>
                  <a:cubicBezTo>
                    <a:pt x="20632" y="10385"/>
                    <a:pt x="20625" y="10384"/>
                    <a:pt x="20619" y="10381"/>
                  </a:cubicBezTo>
                  <a:cubicBezTo>
                    <a:pt x="20618" y="10380"/>
                    <a:pt x="20617" y="10380"/>
                    <a:pt x="20616" y="10380"/>
                  </a:cubicBezTo>
                  <a:cubicBezTo>
                    <a:pt x="20585" y="10380"/>
                    <a:pt x="20549" y="10547"/>
                    <a:pt x="20524" y="10620"/>
                  </a:cubicBezTo>
                  <a:cubicBezTo>
                    <a:pt x="20505" y="10683"/>
                    <a:pt x="20493" y="10746"/>
                    <a:pt x="20487" y="10815"/>
                  </a:cubicBezTo>
                  <a:cubicBezTo>
                    <a:pt x="20487" y="10819"/>
                    <a:pt x="20485" y="10820"/>
                    <a:pt x="20482" y="10820"/>
                  </a:cubicBezTo>
                  <a:cubicBezTo>
                    <a:pt x="20469" y="10820"/>
                    <a:pt x="20433" y="10791"/>
                    <a:pt x="20417" y="10771"/>
                  </a:cubicBezTo>
                  <a:cubicBezTo>
                    <a:pt x="20398" y="10752"/>
                    <a:pt x="20455" y="10626"/>
                    <a:pt x="20487" y="10589"/>
                  </a:cubicBezTo>
                  <a:cubicBezTo>
                    <a:pt x="20518" y="10544"/>
                    <a:pt x="20367" y="10456"/>
                    <a:pt x="20310" y="10431"/>
                  </a:cubicBezTo>
                  <a:cubicBezTo>
                    <a:pt x="20254" y="10400"/>
                    <a:pt x="20291" y="10343"/>
                    <a:pt x="20329" y="10337"/>
                  </a:cubicBezTo>
                  <a:cubicBezTo>
                    <a:pt x="20367" y="10324"/>
                    <a:pt x="20531" y="10217"/>
                    <a:pt x="20537" y="10154"/>
                  </a:cubicBezTo>
                  <a:cubicBezTo>
                    <a:pt x="20537" y="10106"/>
                    <a:pt x="20500" y="10088"/>
                    <a:pt x="20468" y="10088"/>
                  </a:cubicBezTo>
                  <a:cubicBezTo>
                    <a:pt x="20453" y="10088"/>
                    <a:pt x="20440" y="10092"/>
                    <a:pt x="20430" y="10098"/>
                  </a:cubicBezTo>
                  <a:cubicBezTo>
                    <a:pt x="20429" y="10098"/>
                    <a:pt x="20427" y="10099"/>
                    <a:pt x="20426" y="10099"/>
                  </a:cubicBezTo>
                  <a:cubicBezTo>
                    <a:pt x="20396" y="10099"/>
                    <a:pt x="20371" y="9893"/>
                    <a:pt x="20317" y="9827"/>
                  </a:cubicBezTo>
                  <a:cubicBezTo>
                    <a:pt x="20266" y="9770"/>
                    <a:pt x="20197" y="9726"/>
                    <a:pt x="20128" y="9714"/>
                  </a:cubicBezTo>
                  <a:cubicBezTo>
                    <a:pt x="20096" y="9714"/>
                    <a:pt x="19926" y="9846"/>
                    <a:pt x="19864" y="9877"/>
                  </a:cubicBezTo>
                  <a:cubicBezTo>
                    <a:pt x="19794" y="9915"/>
                    <a:pt x="19694" y="10060"/>
                    <a:pt x="19731" y="10110"/>
                  </a:cubicBezTo>
                  <a:cubicBezTo>
                    <a:pt x="19757" y="10154"/>
                    <a:pt x="19750" y="10217"/>
                    <a:pt x="19712" y="10255"/>
                  </a:cubicBezTo>
                  <a:cubicBezTo>
                    <a:pt x="19711" y="10256"/>
                    <a:pt x="19710" y="10256"/>
                    <a:pt x="19709" y="10256"/>
                  </a:cubicBezTo>
                  <a:cubicBezTo>
                    <a:pt x="19685" y="10256"/>
                    <a:pt x="19662" y="10094"/>
                    <a:pt x="19656" y="10028"/>
                  </a:cubicBezTo>
                  <a:cubicBezTo>
                    <a:pt x="19668" y="9928"/>
                    <a:pt x="19687" y="9827"/>
                    <a:pt x="19712" y="9733"/>
                  </a:cubicBezTo>
                  <a:cubicBezTo>
                    <a:pt x="19725" y="9695"/>
                    <a:pt x="19744" y="9657"/>
                    <a:pt x="19775" y="9638"/>
                  </a:cubicBezTo>
                  <a:cubicBezTo>
                    <a:pt x="19788" y="9575"/>
                    <a:pt x="19794" y="9512"/>
                    <a:pt x="19782" y="9456"/>
                  </a:cubicBezTo>
                  <a:cubicBezTo>
                    <a:pt x="19782" y="9405"/>
                    <a:pt x="19706" y="9374"/>
                    <a:pt x="19675" y="9374"/>
                  </a:cubicBezTo>
                  <a:cubicBezTo>
                    <a:pt x="19612" y="9405"/>
                    <a:pt x="19555" y="9449"/>
                    <a:pt x="19511" y="9506"/>
                  </a:cubicBezTo>
                  <a:cubicBezTo>
                    <a:pt x="19454" y="9544"/>
                    <a:pt x="19391" y="9569"/>
                    <a:pt x="19329" y="9575"/>
                  </a:cubicBezTo>
                  <a:cubicBezTo>
                    <a:pt x="19284" y="9575"/>
                    <a:pt x="19266" y="9720"/>
                    <a:pt x="19272" y="9777"/>
                  </a:cubicBezTo>
                  <a:cubicBezTo>
                    <a:pt x="19272" y="9791"/>
                    <a:pt x="19264" y="9797"/>
                    <a:pt x="19252" y="9797"/>
                  </a:cubicBezTo>
                  <a:cubicBezTo>
                    <a:pt x="19216" y="9797"/>
                    <a:pt x="19141" y="9747"/>
                    <a:pt x="19108" y="9714"/>
                  </a:cubicBezTo>
                  <a:cubicBezTo>
                    <a:pt x="19045" y="9619"/>
                    <a:pt x="19001" y="9519"/>
                    <a:pt x="18976" y="9418"/>
                  </a:cubicBezTo>
                  <a:cubicBezTo>
                    <a:pt x="18972" y="9389"/>
                    <a:pt x="18946" y="9371"/>
                    <a:pt x="18920" y="9371"/>
                  </a:cubicBezTo>
                  <a:cubicBezTo>
                    <a:pt x="18906" y="9371"/>
                    <a:pt x="18892" y="9376"/>
                    <a:pt x="18882" y="9386"/>
                  </a:cubicBezTo>
                  <a:cubicBezTo>
                    <a:pt x="18831" y="9506"/>
                    <a:pt x="18787" y="9626"/>
                    <a:pt x="18762" y="9751"/>
                  </a:cubicBezTo>
                  <a:cubicBezTo>
                    <a:pt x="18758" y="9770"/>
                    <a:pt x="18747" y="9778"/>
                    <a:pt x="18731" y="9778"/>
                  </a:cubicBezTo>
                  <a:cubicBezTo>
                    <a:pt x="18665" y="9778"/>
                    <a:pt x="18522" y="9651"/>
                    <a:pt x="18466" y="9575"/>
                  </a:cubicBezTo>
                  <a:cubicBezTo>
                    <a:pt x="18403" y="9491"/>
                    <a:pt x="18314" y="9451"/>
                    <a:pt x="18268" y="9451"/>
                  </a:cubicBezTo>
                  <a:cubicBezTo>
                    <a:pt x="18259" y="9451"/>
                    <a:pt x="18251" y="9453"/>
                    <a:pt x="18246" y="9456"/>
                  </a:cubicBezTo>
                  <a:cubicBezTo>
                    <a:pt x="18221" y="9475"/>
                    <a:pt x="18259" y="9613"/>
                    <a:pt x="18284" y="9663"/>
                  </a:cubicBezTo>
                  <a:cubicBezTo>
                    <a:pt x="18309" y="9714"/>
                    <a:pt x="18196" y="9947"/>
                    <a:pt x="18215" y="10047"/>
                  </a:cubicBezTo>
                  <a:cubicBezTo>
                    <a:pt x="18223" y="10090"/>
                    <a:pt x="18223" y="10106"/>
                    <a:pt x="18218" y="10106"/>
                  </a:cubicBezTo>
                  <a:cubicBezTo>
                    <a:pt x="18212" y="10106"/>
                    <a:pt x="18200" y="10084"/>
                    <a:pt x="18189" y="10060"/>
                  </a:cubicBezTo>
                  <a:cubicBezTo>
                    <a:pt x="18180" y="10021"/>
                    <a:pt x="18086" y="10005"/>
                    <a:pt x="18017" y="10005"/>
                  </a:cubicBezTo>
                  <a:cubicBezTo>
                    <a:pt x="17995" y="10005"/>
                    <a:pt x="17976" y="10007"/>
                    <a:pt x="17963" y="10010"/>
                  </a:cubicBezTo>
                  <a:cubicBezTo>
                    <a:pt x="17962" y="10010"/>
                    <a:pt x="17961" y="10010"/>
                    <a:pt x="17960" y="10010"/>
                  </a:cubicBezTo>
                  <a:cubicBezTo>
                    <a:pt x="17901" y="10010"/>
                    <a:pt x="17729" y="9819"/>
                    <a:pt x="17692" y="9739"/>
                  </a:cubicBezTo>
                  <a:cubicBezTo>
                    <a:pt x="17657" y="9668"/>
                    <a:pt x="17588" y="9625"/>
                    <a:pt x="17518" y="9625"/>
                  </a:cubicBezTo>
                  <a:cubicBezTo>
                    <a:pt x="17513" y="9625"/>
                    <a:pt x="17508" y="9625"/>
                    <a:pt x="17503" y="9626"/>
                  </a:cubicBezTo>
                  <a:cubicBezTo>
                    <a:pt x="17466" y="9638"/>
                    <a:pt x="17459" y="9903"/>
                    <a:pt x="17522" y="9991"/>
                  </a:cubicBezTo>
                  <a:cubicBezTo>
                    <a:pt x="17582" y="10075"/>
                    <a:pt x="17545" y="10136"/>
                    <a:pt x="17509" y="10136"/>
                  </a:cubicBezTo>
                  <a:cubicBezTo>
                    <a:pt x="17507" y="10136"/>
                    <a:pt x="17505" y="10136"/>
                    <a:pt x="17503" y="10135"/>
                  </a:cubicBezTo>
                  <a:cubicBezTo>
                    <a:pt x="17472" y="10129"/>
                    <a:pt x="17371" y="9972"/>
                    <a:pt x="17365" y="9909"/>
                  </a:cubicBezTo>
                  <a:cubicBezTo>
                    <a:pt x="17362" y="9881"/>
                    <a:pt x="17331" y="9869"/>
                    <a:pt x="17290" y="9869"/>
                  </a:cubicBezTo>
                  <a:cubicBezTo>
                    <a:pt x="17231" y="9869"/>
                    <a:pt x="17153" y="9894"/>
                    <a:pt x="17119" y="9928"/>
                  </a:cubicBezTo>
                  <a:cubicBezTo>
                    <a:pt x="17063" y="9978"/>
                    <a:pt x="16994" y="10010"/>
                    <a:pt x="16918" y="10022"/>
                  </a:cubicBezTo>
                  <a:cubicBezTo>
                    <a:pt x="16887" y="10022"/>
                    <a:pt x="16868" y="10104"/>
                    <a:pt x="16868" y="10148"/>
                  </a:cubicBezTo>
                  <a:cubicBezTo>
                    <a:pt x="16870" y="10164"/>
                    <a:pt x="16857" y="10170"/>
                    <a:pt x="16837" y="10170"/>
                  </a:cubicBezTo>
                  <a:cubicBezTo>
                    <a:pt x="16803" y="10170"/>
                    <a:pt x="16751" y="10154"/>
                    <a:pt x="16723" y="10142"/>
                  </a:cubicBezTo>
                  <a:cubicBezTo>
                    <a:pt x="16685" y="10117"/>
                    <a:pt x="16597" y="9940"/>
                    <a:pt x="16584" y="9877"/>
                  </a:cubicBezTo>
                  <a:cubicBezTo>
                    <a:pt x="16576" y="9845"/>
                    <a:pt x="16551" y="9826"/>
                    <a:pt x="16525" y="9826"/>
                  </a:cubicBezTo>
                  <a:cubicBezTo>
                    <a:pt x="16510" y="9826"/>
                    <a:pt x="16495" y="9832"/>
                    <a:pt x="16484" y="9846"/>
                  </a:cubicBezTo>
                  <a:cubicBezTo>
                    <a:pt x="16465" y="9865"/>
                    <a:pt x="16383" y="10066"/>
                    <a:pt x="16339" y="10123"/>
                  </a:cubicBezTo>
                  <a:cubicBezTo>
                    <a:pt x="16330" y="10133"/>
                    <a:pt x="16315" y="10138"/>
                    <a:pt x="16298" y="10138"/>
                  </a:cubicBezTo>
                  <a:cubicBezTo>
                    <a:pt x="16217" y="10138"/>
                    <a:pt x="16066" y="10045"/>
                    <a:pt x="16024" y="9978"/>
                  </a:cubicBezTo>
                  <a:cubicBezTo>
                    <a:pt x="15982" y="9921"/>
                    <a:pt x="15918" y="9893"/>
                    <a:pt x="15878" y="9893"/>
                  </a:cubicBezTo>
                  <a:cubicBezTo>
                    <a:pt x="15865" y="9893"/>
                    <a:pt x="15854" y="9896"/>
                    <a:pt x="15848" y="9903"/>
                  </a:cubicBezTo>
                  <a:cubicBezTo>
                    <a:pt x="15823" y="9921"/>
                    <a:pt x="15861" y="10066"/>
                    <a:pt x="15886" y="10110"/>
                  </a:cubicBezTo>
                  <a:cubicBezTo>
                    <a:pt x="15903" y="10157"/>
                    <a:pt x="15645" y="10193"/>
                    <a:pt x="15512" y="10193"/>
                  </a:cubicBezTo>
                  <a:cubicBezTo>
                    <a:pt x="15502" y="10193"/>
                    <a:pt x="15492" y="10192"/>
                    <a:pt x="15483" y="10192"/>
                  </a:cubicBezTo>
                  <a:cubicBezTo>
                    <a:pt x="15363" y="10192"/>
                    <a:pt x="15250" y="10129"/>
                    <a:pt x="15244" y="10104"/>
                  </a:cubicBezTo>
                  <a:cubicBezTo>
                    <a:pt x="15244" y="10086"/>
                    <a:pt x="15201" y="10073"/>
                    <a:pt x="15157" y="10073"/>
                  </a:cubicBezTo>
                  <a:cubicBezTo>
                    <a:pt x="15121" y="10073"/>
                    <a:pt x="15084" y="10082"/>
                    <a:pt x="15068" y="10104"/>
                  </a:cubicBezTo>
                  <a:cubicBezTo>
                    <a:pt x="15030" y="10148"/>
                    <a:pt x="14866" y="10192"/>
                    <a:pt x="14703" y="10198"/>
                  </a:cubicBezTo>
                  <a:lnTo>
                    <a:pt x="13954" y="10085"/>
                  </a:lnTo>
                  <a:cubicBezTo>
                    <a:pt x="13940" y="10083"/>
                    <a:pt x="13927" y="10082"/>
                    <a:pt x="13913" y="10082"/>
                  </a:cubicBezTo>
                  <a:cubicBezTo>
                    <a:pt x="13771" y="10082"/>
                    <a:pt x="13638" y="10197"/>
                    <a:pt x="13633" y="10249"/>
                  </a:cubicBezTo>
                  <a:cubicBezTo>
                    <a:pt x="13621" y="10301"/>
                    <a:pt x="13501" y="10337"/>
                    <a:pt x="13353" y="10337"/>
                  </a:cubicBezTo>
                  <a:cubicBezTo>
                    <a:pt x="13342" y="10337"/>
                    <a:pt x="13330" y="10337"/>
                    <a:pt x="13318" y="10337"/>
                  </a:cubicBezTo>
                  <a:lnTo>
                    <a:pt x="12966" y="10211"/>
                  </a:lnTo>
                  <a:cubicBezTo>
                    <a:pt x="12808" y="10161"/>
                    <a:pt x="12670" y="10003"/>
                    <a:pt x="12695" y="9965"/>
                  </a:cubicBezTo>
                  <a:cubicBezTo>
                    <a:pt x="12714" y="9928"/>
                    <a:pt x="12651" y="9525"/>
                    <a:pt x="12657" y="9380"/>
                  </a:cubicBezTo>
                  <a:cubicBezTo>
                    <a:pt x="12663" y="9235"/>
                    <a:pt x="12777" y="9103"/>
                    <a:pt x="12814" y="9097"/>
                  </a:cubicBezTo>
                  <a:cubicBezTo>
                    <a:pt x="12852" y="9091"/>
                    <a:pt x="12802" y="8990"/>
                    <a:pt x="12770" y="8952"/>
                  </a:cubicBezTo>
                  <a:cubicBezTo>
                    <a:pt x="12739" y="8921"/>
                    <a:pt x="13979" y="8757"/>
                    <a:pt x="14023" y="8738"/>
                  </a:cubicBezTo>
                  <a:cubicBezTo>
                    <a:pt x="14073" y="8719"/>
                    <a:pt x="14155" y="8568"/>
                    <a:pt x="14218" y="8568"/>
                  </a:cubicBezTo>
                  <a:cubicBezTo>
                    <a:pt x="14281" y="8568"/>
                    <a:pt x="14287" y="8423"/>
                    <a:pt x="14275" y="8367"/>
                  </a:cubicBezTo>
                  <a:cubicBezTo>
                    <a:pt x="14263" y="8321"/>
                    <a:pt x="14078" y="8291"/>
                    <a:pt x="13984" y="8291"/>
                  </a:cubicBezTo>
                  <a:cubicBezTo>
                    <a:pt x="13975" y="8291"/>
                    <a:pt x="13967" y="8291"/>
                    <a:pt x="13960" y="8291"/>
                  </a:cubicBezTo>
                  <a:cubicBezTo>
                    <a:pt x="13959" y="8291"/>
                    <a:pt x="13958" y="8291"/>
                    <a:pt x="13958" y="8291"/>
                  </a:cubicBezTo>
                  <a:cubicBezTo>
                    <a:pt x="13858" y="8291"/>
                    <a:pt x="12764" y="7945"/>
                    <a:pt x="12764" y="7945"/>
                  </a:cubicBezTo>
                  <a:cubicBezTo>
                    <a:pt x="12619" y="7857"/>
                    <a:pt x="12531" y="7675"/>
                    <a:pt x="12544" y="7630"/>
                  </a:cubicBezTo>
                  <a:cubicBezTo>
                    <a:pt x="12550" y="7580"/>
                    <a:pt x="12512" y="7196"/>
                    <a:pt x="12512" y="7064"/>
                  </a:cubicBezTo>
                  <a:cubicBezTo>
                    <a:pt x="12519" y="6926"/>
                    <a:pt x="12600" y="6812"/>
                    <a:pt x="12645" y="6812"/>
                  </a:cubicBezTo>
                  <a:cubicBezTo>
                    <a:pt x="12682" y="6806"/>
                    <a:pt x="12645" y="6699"/>
                    <a:pt x="12626" y="6661"/>
                  </a:cubicBezTo>
                  <a:cubicBezTo>
                    <a:pt x="12600" y="6623"/>
                    <a:pt x="13645" y="6466"/>
                    <a:pt x="13645" y="6466"/>
                  </a:cubicBezTo>
                  <a:cubicBezTo>
                    <a:pt x="13653" y="6466"/>
                    <a:pt x="13661" y="6467"/>
                    <a:pt x="13668" y="6467"/>
                  </a:cubicBezTo>
                  <a:cubicBezTo>
                    <a:pt x="13820" y="6467"/>
                    <a:pt x="13928" y="6408"/>
                    <a:pt x="13928" y="6372"/>
                  </a:cubicBezTo>
                  <a:cubicBezTo>
                    <a:pt x="13922" y="6334"/>
                    <a:pt x="14017" y="6284"/>
                    <a:pt x="14054" y="6277"/>
                  </a:cubicBezTo>
                  <a:cubicBezTo>
                    <a:pt x="14092" y="6271"/>
                    <a:pt x="14111" y="6139"/>
                    <a:pt x="14105" y="6095"/>
                  </a:cubicBezTo>
                  <a:cubicBezTo>
                    <a:pt x="14105" y="6044"/>
                    <a:pt x="13853" y="5982"/>
                    <a:pt x="13759" y="5982"/>
                  </a:cubicBezTo>
                  <a:cubicBezTo>
                    <a:pt x="13664" y="5982"/>
                    <a:pt x="12594" y="5365"/>
                    <a:pt x="12462" y="5270"/>
                  </a:cubicBezTo>
                  <a:lnTo>
                    <a:pt x="11203" y="4440"/>
                  </a:lnTo>
                  <a:cubicBezTo>
                    <a:pt x="11084" y="4351"/>
                    <a:pt x="11002" y="4226"/>
                    <a:pt x="10958" y="4081"/>
                  </a:cubicBezTo>
                  <a:cubicBezTo>
                    <a:pt x="10958" y="4030"/>
                    <a:pt x="10863" y="3986"/>
                    <a:pt x="10819" y="3986"/>
                  </a:cubicBezTo>
                  <a:cubicBezTo>
                    <a:pt x="10782" y="3986"/>
                    <a:pt x="10687" y="3873"/>
                    <a:pt x="10662" y="3829"/>
                  </a:cubicBezTo>
                  <a:cubicBezTo>
                    <a:pt x="10643" y="3785"/>
                    <a:pt x="10675" y="3596"/>
                    <a:pt x="10649" y="3533"/>
                  </a:cubicBezTo>
                  <a:cubicBezTo>
                    <a:pt x="10631" y="3470"/>
                    <a:pt x="10599" y="2262"/>
                    <a:pt x="10593" y="2105"/>
                  </a:cubicBezTo>
                  <a:cubicBezTo>
                    <a:pt x="10593" y="2105"/>
                    <a:pt x="10586" y="644"/>
                    <a:pt x="10580" y="512"/>
                  </a:cubicBezTo>
                  <a:cubicBezTo>
                    <a:pt x="10568" y="386"/>
                    <a:pt x="10555" y="141"/>
                    <a:pt x="10555" y="91"/>
                  </a:cubicBezTo>
                  <a:cubicBezTo>
                    <a:pt x="10555" y="50"/>
                    <a:pt x="10493" y="0"/>
                    <a:pt x="104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137225" y="4169209"/>
              <a:ext cx="9281224" cy="1173100"/>
            </a:xfrm>
            <a:custGeom>
              <a:rect b="b" l="l" r="r" t="t"/>
              <a:pathLst>
                <a:path extrusionOk="0" h="17899" w="141617">
                  <a:moveTo>
                    <a:pt x="63589" y="0"/>
                  </a:moveTo>
                  <a:cubicBezTo>
                    <a:pt x="62110" y="0"/>
                    <a:pt x="60699" y="597"/>
                    <a:pt x="59288" y="1041"/>
                  </a:cubicBezTo>
                  <a:cubicBezTo>
                    <a:pt x="58445" y="1304"/>
                    <a:pt x="57544" y="1522"/>
                    <a:pt x="56652" y="1522"/>
                  </a:cubicBezTo>
                  <a:cubicBezTo>
                    <a:pt x="56392" y="1522"/>
                    <a:pt x="56134" y="1504"/>
                    <a:pt x="55877" y="1463"/>
                  </a:cubicBezTo>
                  <a:cubicBezTo>
                    <a:pt x="55306" y="1371"/>
                    <a:pt x="54821" y="1267"/>
                    <a:pt x="54336" y="1267"/>
                  </a:cubicBezTo>
                  <a:cubicBezTo>
                    <a:pt x="53890" y="1267"/>
                    <a:pt x="53444" y="1355"/>
                    <a:pt x="52931" y="1620"/>
                  </a:cubicBezTo>
                  <a:cubicBezTo>
                    <a:pt x="52686" y="1752"/>
                    <a:pt x="52453" y="1909"/>
                    <a:pt x="52189" y="1997"/>
                  </a:cubicBezTo>
                  <a:cubicBezTo>
                    <a:pt x="51962" y="2072"/>
                    <a:pt x="51736" y="2096"/>
                    <a:pt x="51510" y="2096"/>
                  </a:cubicBezTo>
                  <a:cubicBezTo>
                    <a:pt x="51118" y="2096"/>
                    <a:pt x="50728" y="2024"/>
                    <a:pt x="50344" y="2024"/>
                  </a:cubicBezTo>
                  <a:cubicBezTo>
                    <a:pt x="50017" y="2024"/>
                    <a:pt x="49693" y="2076"/>
                    <a:pt x="49375" y="2268"/>
                  </a:cubicBezTo>
                  <a:cubicBezTo>
                    <a:pt x="48570" y="2759"/>
                    <a:pt x="47682" y="3042"/>
                    <a:pt x="46833" y="3495"/>
                  </a:cubicBezTo>
                  <a:cubicBezTo>
                    <a:pt x="46556" y="3646"/>
                    <a:pt x="46285" y="3810"/>
                    <a:pt x="45970" y="3867"/>
                  </a:cubicBezTo>
                  <a:cubicBezTo>
                    <a:pt x="45853" y="3882"/>
                    <a:pt x="45735" y="3890"/>
                    <a:pt x="45616" y="3890"/>
                  </a:cubicBezTo>
                  <a:cubicBezTo>
                    <a:pt x="45486" y="3890"/>
                    <a:pt x="45356" y="3880"/>
                    <a:pt x="45228" y="3860"/>
                  </a:cubicBezTo>
                  <a:cubicBezTo>
                    <a:pt x="44942" y="3836"/>
                    <a:pt x="44654" y="3823"/>
                    <a:pt x="44367" y="3823"/>
                  </a:cubicBezTo>
                  <a:cubicBezTo>
                    <a:pt x="43853" y="3823"/>
                    <a:pt x="43339" y="3864"/>
                    <a:pt x="42830" y="3949"/>
                  </a:cubicBezTo>
                  <a:cubicBezTo>
                    <a:pt x="41829" y="4125"/>
                    <a:pt x="40854" y="4502"/>
                    <a:pt x="39828" y="4521"/>
                  </a:cubicBezTo>
                  <a:cubicBezTo>
                    <a:pt x="39803" y="4522"/>
                    <a:pt x="39779" y="4522"/>
                    <a:pt x="39755" y="4522"/>
                  </a:cubicBezTo>
                  <a:cubicBezTo>
                    <a:pt x="38926" y="4522"/>
                    <a:pt x="38249" y="4113"/>
                    <a:pt x="37436" y="3936"/>
                  </a:cubicBezTo>
                  <a:cubicBezTo>
                    <a:pt x="37231" y="3891"/>
                    <a:pt x="37033" y="3877"/>
                    <a:pt x="36838" y="3877"/>
                  </a:cubicBezTo>
                  <a:cubicBezTo>
                    <a:pt x="36517" y="3877"/>
                    <a:pt x="36205" y="3915"/>
                    <a:pt x="35885" y="3915"/>
                  </a:cubicBezTo>
                  <a:cubicBezTo>
                    <a:pt x="35774" y="3915"/>
                    <a:pt x="35662" y="3910"/>
                    <a:pt x="35548" y="3898"/>
                  </a:cubicBezTo>
                  <a:cubicBezTo>
                    <a:pt x="34371" y="3779"/>
                    <a:pt x="33408" y="2979"/>
                    <a:pt x="32244" y="2790"/>
                  </a:cubicBezTo>
                  <a:cubicBezTo>
                    <a:pt x="31975" y="2748"/>
                    <a:pt x="31724" y="2740"/>
                    <a:pt x="31484" y="2740"/>
                  </a:cubicBezTo>
                  <a:cubicBezTo>
                    <a:pt x="31349" y="2740"/>
                    <a:pt x="31217" y="2742"/>
                    <a:pt x="31088" y="2742"/>
                  </a:cubicBezTo>
                  <a:cubicBezTo>
                    <a:pt x="30532" y="2742"/>
                    <a:pt x="30015" y="2698"/>
                    <a:pt x="29430" y="2224"/>
                  </a:cubicBezTo>
                  <a:cubicBezTo>
                    <a:pt x="29204" y="2042"/>
                    <a:pt x="28996" y="1815"/>
                    <a:pt x="28719" y="1733"/>
                  </a:cubicBezTo>
                  <a:cubicBezTo>
                    <a:pt x="28605" y="1695"/>
                    <a:pt x="28486" y="1684"/>
                    <a:pt x="28366" y="1684"/>
                  </a:cubicBezTo>
                  <a:cubicBezTo>
                    <a:pt x="28229" y="1684"/>
                    <a:pt x="28089" y="1698"/>
                    <a:pt x="27951" y="1702"/>
                  </a:cubicBezTo>
                  <a:cubicBezTo>
                    <a:pt x="27923" y="1703"/>
                    <a:pt x="27895" y="1703"/>
                    <a:pt x="27867" y="1703"/>
                  </a:cubicBezTo>
                  <a:cubicBezTo>
                    <a:pt x="27042" y="1703"/>
                    <a:pt x="26263" y="1352"/>
                    <a:pt x="25484" y="1072"/>
                  </a:cubicBezTo>
                  <a:cubicBezTo>
                    <a:pt x="25241" y="988"/>
                    <a:pt x="25046" y="957"/>
                    <a:pt x="24867" y="957"/>
                  </a:cubicBezTo>
                  <a:cubicBezTo>
                    <a:pt x="24540" y="957"/>
                    <a:pt x="24269" y="1060"/>
                    <a:pt x="23867" y="1129"/>
                  </a:cubicBezTo>
                  <a:cubicBezTo>
                    <a:pt x="23802" y="1139"/>
                    <a:pt x="23738" y="1144"/>
                    <a:pt x="23674" y="1144"/>
                  </a:cubicBezTo>
                  <a:cubicBezTo>
                    <a:pt x="23228" y="1144"/>
                    <a:pt x="22797" y="928"/>
                    <a:pt x="22353" y="928"/>
                  </a:cubicBezTo>
                  <a:cubicBezTo>
                    <a:pt x="22270" y="928"/>
                    <a:pt x="22188" y="935"/>
                    <a:pt x="22104" y="953"/>
                  </a:cubicBezTo>
                  <a:cubicBezTo>
                    <a:pt x="21903" y="1016"/>
                    <a:pt x="21708" y="1104"/>
                    <a:pt x="21532" y="1223"/>
                  </a:cubicBezTo>
                  <a:cubicBezTo>
                    <a:pt x="20594" y="1783"/>
                    <a:pt x="19769" y="2042"/>
                    <a:pt x="18687" y="2092"/>
                  </a:cubicBezTo>
                  <a:cubicBezTo>
                    <a:pt x="17579" y="2149"/>
                    <a:pt x="16339" y="2136"/>
                    <a:pt x="15269" y="2438"/>
                  </a:cubicBezTo>
                  <a:cubicBezTo>
                    <a:pt x="14841" y="2564"/>
                    <a:pt x="14439" y="2746"/>
                    <a:pt x="14011" y="2847"/>
                  </a:cubicBezTo>
                  <a:cubicBezTo>
                    <a:pt x="13695" y="2923"/>
                    <a:pt x="13391" y="2953"/>
                    <a:pt x="13091" y="2953"/>
                  </a:cubicBezTo>
                  <a:cubicBezTo>
                    <a:pt x="12303" y="2953"/>
                    <a:pt x="11553" y="2745"/>
                    <a:pt x="10750" y="2627"/>
                  </a:cubicBezTo>
                  <a:cubicBezTo>
                    <a:pt x="10192" y="2545"/>
                    <a:pt x="9619" y="2523"/>
                    <a:pt x="9043" y="2523"/>
                  </a:cubicBezTo>
                  <a:cubicBezTo>
                    <a:pt x="8385" y="2523"/>
                    <a:pt x="7723" y="2551"/>
                    <a:pt x="7075" y="2551"/>
                  </a:cubicBezTo>
                  <a:cubicBezTo>
                    <a:pt x="4331" y="2551"/>
                    <a:pt x="2462" y="877"/>
                    <a:pt x="1" y="15"/>
                  </a:cubicBezTo>
                  <a:lnTo>
                    <a:pt x="1" y="15"/>
                  </a:lnTo>
                  <a:cubicBezTo>
                    <a:pt x="1" y="15"/>
                    <a:pt x="649" y="16316"/>
                    <a:pt x="1146" y="16794"/>
                  </a:cubicBezTo>
                  <a:cubicBezTo>
                    <a:pt x="1398" y="17052"/>
                    <a:pt x="1731" y="17222"/>
                    <a:pt x="2090" y="17266"/>
                  </a:cubicBezTo>
                  <a:cubicBezTo>
                    <a:pt x="2298" y="17301"/>
                    <a:pt x="2528" y="17313"/>
                    <a:pt x="2764" y="17313"/>
                  </a:cubicBezTo>
                  <a:cubicBezTo>
                    <a:pt x="3251" y="17313"/>
                    <a:pt x="3769" y="17262"/>
                    <a:pt x="4192" y="17254"/>
                  </a:cubicBezTo>
                  <a:cubicBezTo>
                    <a:pt x="5898" y="17222"/>
                    <a:pt x="7604" y="17197"/>
                    <a:pt x="9303" y="17134"/>
                  </a:cubicBezTo>
                  <a:cubicBezTo>
                    <a:pt x="14476" y="16951"/>
                    <a:pt x="19650" y="16876"/>
                    <a:pt x="24823" y="16832"/>
                  </a:cubicBezTo>
                  <a:cubicBezTo>
                    <a:pt x="30935" y="16788"/>
                    <a:pt x="37040" y="16612"/>
                    <a:pt x="43151" y="16454"/>
                  </a:cubicBezTo>
                  <a:cubicBezTo>
                    <a:pt x="47972" y="16335"/>
                    <a:pt x="52805" y="16410"/>
                    <a:pt x="57620" y="16215"/>
                  </a:cubicBezTo>
                  <a:cubicBezTo>
                    <a:pt x="60717" y="16095"/>
                    <a:pt x="63801" y="15781"/>
                    <a:pt x="66885" y="15523"/>
                  </a:cubicBezTo>
                  <a:cubicBezTo>
                    <a:pt x="68515" y="15756"/>
                    <a:pt x="70189" y="15787"/>
                    <a:pt x="71832" y="15894"/>
                  </a:cubicBezTo>
                  <a:cubicBezTo>
                    <a:pt x="75891" y="16146"/>
                    <a:pt x="79938" y="16637"/>
                    <a:pt x="83997" y="16800"/>
                  </a:cubicBezTo>
                  <a:cubicBezTo>
                    <a:pt x="88818" y="16989"/>
                    <a:pt x="93646" y="16914"/>
                    <a:pt x="98467" y="17040"/>
                  </a:cubicBezTo>
                  <a:cubicBezTo>
                    <a:pt x="104578" y="17197"/>
                    <a:pt x="110683" y="17367"/>
                    <a:pt x="116794" y="17417"/>
                  </a:cubicBezTo>
                  <a:cubicBezTo>
                    <a:pt x="121968" y="17455"/>
                    <a:pt x="127141" y="17530"/>
                    <a:pt x="132315" y="17713"/>
                  </a:cubicBezTo>
                  <a:cubicBezTo>
                    <a:pt x="134020" y="17776"/>
                    <a:pt x="135726" y="17801"/>
                    <a:pt x="137432" y="17839"/>
                  </a:cubicBezTo>
                  <a:cubicBezTo>
                    <a:pt x="137851" y="17847"/>
                    <a:pt x="138370" y="17899"/>
                    <a:pt x="138858" y="17899"/>
                  </a:cubicBezTo>
                  <a:cubicBezTo>
                    <a:pt x="139096" y="17899"/>
                    <a:pt x="139326" y="17886"/>
                    <a:pt x="139534" y="17851"/>
                  </a:cubicBezTo>
                  <a:cubicBezTo>
                    <a:pt x="139892" y="17801"/>
                    <a:pt x="140226" y="17637"/>
                    <a:pt x="140478" y="17379"/>
                  </a:cubicBezTo>
                  <a:cubicBezTo>
                    <a:pt x="140975" y="16901"/>
                    <a:pt x="141617" y="601"/>
                    <a:pt x="141617" y="600"/>
                  </a:cubicBezTo>
                  <a:lnTo>
                    <a:pt x="141617" y="600"/>
                  </a:lnTo>
                  <a:cubicBezTo>
                    <a:pt x="139169" y="1456"/>
                    <a:pt x="137306" y="3130"/>
                    <a:pt x="134555" y="3130"/>
                  </a:cubicBezTo>
                  <a:cubicBezTo>
                    <a:pt x="133927" y="3130"/>
                    <a:pt x="133285" y="3105"/>
                    <a:pt x="132647" y="3105"/>
                  </a:cubicBezTo>
                  <a:cubicBezTo>
                    <a:pt x="132050" y="3105"/>
                    <a:pt x="131457" y="3127"/>
                    <a:pt x="130880" y="3212"/>
                  </a:cubicBezTo>
                  <a:cubicBezTo>
                    <a:pt x="130080" y="3331"/>
                    <a:pt x="129327" y="3536"/>
                    <a:pt x="128537" y="3536"/>
                  </a:cubicBezTo>
                  <a:cubicBezTo>
                    <a:pt x="128238" y="3536"/>
                    <a:pt x="127934" y="3507"/>
                    <a:pt x="127620" y="3432"/>
                  </a:cubicBezTo>
                  <a:cubicBezTo>
                    <a:pt x="127192" y="3325"/>
                    <a:pt x="126789" y="3143"/>
                    <a:pt x="126361" y="3017"/>
                  </a:cubicBezTo>
                  <a:cubicBezTo>
                    <a:pt x="125291" y="2715"/>
                    <a:pt x="124051" y="2728"/>
                    <a:pt x="122943" y="2671"/>
                  </a:cubicBezTo>
                  <a:cubicBezTo>
                    <a:pt x="121861" y="2621"/>
                    <a:pt x="121036" y="2363"/>
                    <a:pt x="120099" y="1802"/>
                  </a:cubicBezTo>
                  <a:cubicBezTo>
                    <a:pt x="119922" y="1683"/>
                    <a:pt x="119727" y="1595"/>
                    <a:pt x="119526" y="1532"/>
                  </a:cubicBezTo>
                  <a:cubicBezTo>
                    <a:pt x="119443" y="1514"/>
                    <a:pt x="119360" y="1507"/>
                    <a:pt x="119278" y="1507"/>
                  </a:cubicBezTo>
                  <a:cubicBezTo>
                    <a:pt x="118833" y="1507"/>
                    <a:pt x="118402" y="1723"/>
                    <a:pt x="117957" y="1723"/>
                  </a:cubicBezTo>
                  <a:cubicBezTo>
                    <a:pt x="117893" y="1723"/>
                    <a:pt x="117828" y="1718"/>
                    <a:pt x="117764" y="1708"/>
                  </a:cubicBezTo>
                  <a:cubicBezTo>
                    <a:pt x="117360" y="1639"/>
                    <a:pt x="117089" y="1537"/>
                    <a:pt x="116767" y="1537"/>
                  </a:cubicBezTo>
                  <a:cubicBezTo>
                    <a:pt x="116587" y="1537"/>
                    <a:pt x="116390" y="1569"/>
                    <a:pt x="116146" y="1658"/>
                  </a:cubicBezTo>
                  <a:cubicBezTo>
                    <a:pt x="115361" y="1934"/>
                    <a:pt x="114575" y="2288"/>
                    <a:pt x="113743" y="2288"/>
                  </a:cubicBezTo>
                  <a:cubicBezTo>
                    <a:pt x="113722" y="2288"/>
                    <a:pt x="113700" y="2287"/>
                    <a:pt x="113679" y="2287"/>
                  </a:cubicBezTo>
                  <a:cubicBezTo>
                    <a:pt x="113541" y="2280"/>
                    <a:pt x="113402" y="2266"/>
                    <a:pt x="113264" y="2266"/>
                  </a:cubicBezTo>
                  <a:cubicBezTo>
                    <a:pt x="113144" y="2266"/>
                    <a:pt x="113025" y="2277"/>
                    <a:pt x="112911" y="2312"/>
                  </a:cubicBezTo>
                  <a:cubicBezTo>
                    <a:pt x="112628" y="2394"/>
                    <a:pt x="112426" y="2621"/>
                    <a:pt x="112200" y="2803"/>
                  </a:cubicBezTo>
                  <a:cubicBezTo>
                    <a:pt x="111615" y="3277"/>
                    <a:pt x="111098" y="3322"/>
                    <a:pt x="110543" y="3322"/>
                  </a:cubicBezTo>
                  <a:cubicBezTo>
                    <a:pt x="110413" y="3322"/>
                    <a:pt x="110282" y="3319"/>
                    <a:pt x="110147" y="3319"/>
                  </a:cubicBezTo>
                  <a:cubicBezTo>
                    <a:pt x="109907" y="3319"/>
                    <a:pt x="109656" y="3327"/>
                    <a:pt x="109387" y="3370"/>
                  </a:cubicBezTo>
                  <a:cubicBezTo>
                    <a:pt x="108222" y="3558"/>
                    <a:pt x="107259" y="4358"/>
                    <a:pt x="106082" y="4477"/>
                  </a:cubicBezTo>
                  <a:cubicBezTo>
                    <a:pt x="105965" y="4490"/>
                    <a:pt x="105849" y="4495"/>
                    <a:pt x="105735" y="4495"/>
                  </a:cubicBezTo>
                  <a:cubicBezTo>
                    <a:pt x="105418" y="4495"/>
                    <a:pt x="105111" y="4459"/>
                    <a:pt x="104793" y="4459"/>
                  </a:cubicBezTo>
                  <a:cubicBezTo>
                    <a:pt x="104599" y="4459"/>
                    <a:pt x="104401" y="4472"/>
                    <a:pt x="104194" y="4515"/>
                  </a:cubicBezTo>
                  <a:cubicBezTo>
                    <a:pt x="103381" y="4692"/>
                    <a:pt x="102710" y="5101"/>
                    <a:pt x="101870" y="5101"/>
                  </a:cubicBezTo>
                  <a:cubicBezTo>
                    <a:pt x="101846" y="5101"/>
                    <a:pt x="101821" y="5101"/>
                    <a:pt x="101796" y="5100"/>
                  </a:cubicBezTo>
                  <a:cubicBezTo>
                    <a:pt x="100777" y="5075"/>
                    <a:pt x="99801" y="4704"/>
                    <a:pt x="98800" y="4528"/>
                  </a:cubicBezTo>
                  <a:cubicBezTo>
                    <a:pt x="98291" y="4443"/>
                    <a:pt x="97777" y="4402"/>
                    <a:pt x="97263" y="4402"/>
                  </a:cubicBezTo>
                  <a:cubicBezTo>
                    <a:pt x="96976" y="4402"/>
                    <a:pt x="96689" y="4415"/>
                    <a:pt x="96402" y="4439"/>
                  </a:cubicBezTo>
                  <a:cubicBezTo>
                    <a:pt x="96274" y="4459"/>
                    <a:pt x="96144" y="4469"/>
                    <a:pt x="96014" y="4469"/>
                  </a:cubicBezTo>
                  <a:cubicBezTo>
                    <a:pt x="95896" y="4469"/>
                    <a:pt x="95777" y="4461"/>
                    <a:pt x="95660" y="4446"/>
                  </a:cubicBezTo>
                  <a:cubicBezTo>
                    <a:pt x="95345" y="4395"/>
                    <a:pt x="95068" y="4225"/>
                    <a:pt x="94791" y="4074"/>
                  </a:cubicBezTo>
                  <a:cubicBezTo>
                    <a:pt x="93948" y="3621"/>
                    <a:pt x="93060" y="3338"/>
                    <a:pt x="92249" y="2847"/>
                  </a:cubicBezTo>
                  <a:cubicBezTo>
                    <a:pt x="91931" y="2654"/>
                    <a:pt x="91606" y="2602"/>
                    <a:pt x="91278" y="2602"/>
                  </a:cubicBezTo>
                  <a:cubicBezTo>
                    <a:pt x="90895" y="2602"/>
                    <a:pt x="90507" y="2672"/>
                    <a:pt x="90115" y="2672"/>
                  </a:cubicBezTo>
                  <a:cubicBezTo>
                    <a:pt x="89891" y="2672"/>
                    <a:pt x="89667" y="2649"/>
                    <a:pt x="89442" y="2577"/>
                  </a:cubicBezTo>
                  <a:cubicBezTo>
                    <a:pt x="89177" y="2488"/>
                    <a:pt x="88944" y="2331"/>
                    <a:pt x="88699" y="2199"/>
                  </a:cubicBezTo>
                  <a:cubicBezTo>
                    <a:pt x="88188" y="1932"/>
                    <a:pt x="87744" y="1843"/>
                    <a:pt x="87300" y="1843"/>
                  </a:cubicBezTo>
                  <a:cubicBezTo>
                    <a:pt x="86813" y="1843"/>
                    <a:pt x="86326" y="1949"/>
                    <a:pt x="85753" y="2042"/>
                  </a:cubicBezTo>
                  <a:cubicBezTo>
                    <a:pt x="85494" y="2083"/>
                    <a:pt x="85232" y="2102"/>
                    <a:pt x="84969" y="2102"/>
                  </a:cubicBezTo>
                  <a:cubicBezTo>
                    <a:pt x="84080" y="2102"/>
                    <a:pt x="83183" y="1887"/>
                    <a:pt x="82342" y="1620"/>
                  </a:cubicBezTo>
                  <a:cubicBezTo>
                    <a:pt x="80931" y="1176"/>
                    <a:pt x="79520" y="579"/>
                    <a:pt x="78041" y="579"/>
                  </a:cubicBezTo>
                  <a:cubicBezTo>
                    <a:pt x="77990" y="579"/>
                    <a:pt x="77938" y="580"/>
                    <a:pt x="77886" y="581"/>
                  </a:cubicBezTo>
                  <a:cubicBezTo>
                    <a:pt x="77146" y="604"/>
                    <a:pt x="76410" y="784"/>
                    <a:pt x="75671" y="784"/>
                  </a:cubicBezTo>
                  <a:cubicBezTo>
                    <a:pt x="75587" y="784"/>
                    <a:pt x="75503" y="782"/>
                    <a:pt x="75419" y="776"/>
                  </a:cubicBezTo>
                  <a:cubicBezTo>
                    <a:pt x="74977" y="745"/>
                    <a:pt x="74536" y="641"/>
                    <a:pt x="74098" y="641"/>
                  </a:cubicBezTo>
                  <a:cubicBezTo>
                    <a:pt x="74005" y="641"/>
                    <a:pt x="73913" y="646"/>
                    <a:pt x="73820" y="657"/>
                  </a:cubicBezTo>
                  <a:cubicBezTo>
                    <a:pt x="73097" y="751"/>
                    <a:pt x="72499" y="1217"/>
                    <a:pt x="71876" y="1601"/>
                  </a:cubicBezTo>
                  <a:cubicBezTo>
                    <a:pt x="71574" y="1557"/>
                    <a:pt x="71259" y="1576"/>
                    <a:pt x="70957" y="1525"/>
                  </a:cubicBezTo>
                  <a:cubicBezTo>
                    <a:pt x="69799" y="1337"/>
                    <a:pt x="68974" y="223"/>
                    <a:pt x="67810" y="78"/>
                  </a:cubicBezTo>
                  <a:cubicBezTo>
                    <a:pt x="67716" y="67"/>
                    <a:pt x="67623" y="62"/>
                    <a:pt x="67530" y="62"/>
                  </a:cubicBezTo>
                  <a:cubicBezTo>
                    <a:pt x="67090" y="62"/>
                    <a:pt x="66653" y="166"/>
                    <a:pt x="66211" y="197"/>
                  </a:cubicBezTo>
                  <a:cubicBezTo>
                    <a:pt x="66127" y="203"/>
                    <a:pt x="66043" y="205"/>
                    <a:pt x="65959" y="205"/>
                  </a:cubicBezTo>
                  <a:cubicBezTo>
                    <a:pt x="65220" y="205"/>
                    <a:pt x="64484" y="25"/>
                    <a:pt x="63744" y="2"/>
                  </a:cubicBezTo>
                  <a:cubicBezTo>
                    <a:pt x="63692" y="1"/>
                    <a:pt x="63641" y="0"/>
                    <a:pt x="635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a:off x="4217184" y="3668013"/>
              <a:ext cx="752890" cy="689333"/>
            </a:xfrm>
            <a:custGeom>
              <a:rect b="b" l="l" r="r" t="t"/>
              <a:pathLst>
                <a:path extrusionOk="0" h="8091" w="8837">
                  <a:moveTo>
                    <a:pt x="6095" y="2751"/>
                  </a:moveTo>
                  <a:cubicBezTo>
                    <a:pt x="6111" y="2751"/>
                    <a:pt x="6127" y="2758"/>
                    <a:pt x="6143" y="2766"/>
                  </a:cubicBezTo>
                  <a:cubicBezTo>
                    <a:pt x="6149" y="2855"/>
                    <a:pt x="6149" y="2949"/>
                    <a:pt x="6149" y="3043"/>
                  </a:cubicBezTo>
                  <a:lnTo>
                    <a:pt x="6137" y="3062"/>
                  </a:lnTo>
                  <a:lnTo>
                    <a:pt x="6005" y="3062"/>
                  </a:lnTo>
                  <a:cubicBezTo>
                    <a:pt x="5986" y="3031"/>
                    <a:pt x="5998" y="2993"/>
                    <a:pt x="5998" y="2962"/>
                  </a:cubicBezTo>
                  <a:lnTo>
                    <a:pt x="5992" y="2962"/>
                  </a:lnTo>
                  <a:cubicBezTo>
                    <a:pt x="5992" y="2899"/>
                    <a:pt x="5992" y="2836"/>
                    <a:pt x="5998" y="2773"/>
                  </a:cubicBezTo>
                  <a:cubicBezTo>
                    <a:pt x="6005" y="2774"/>
                    <a:pt x="6012" y="2775"/>
                    <a:pt x="6018" y="2775"/>
                  </a:cubicBezTo>
                  <a:cubicBezTo>
                    <a:pt x="6036" y="2775"/>
                    <a:pt x="6054" y="2769"/>
                    <a:pt x="6068" y="2760"/>
                  </a:cubicBezTo>
                  <a:cubicBezTo>
                    <a:pt x="6077" y="2753"/>
                    <a:pt x="6086" y="2751"/>
                    <a:pt x="6095" y="2751"/>
                  </a:cubicBezTo>
                  <a:close/>
                  <a:moveTo>
                    <a:pt x="6149" y="3075"/>
                  </a:moveTo>
                  <a:cubicBezTo>
                    <a:pt x="6162" y="3163"/>
                    <a:pt x="6143" y="3251"/>
                    <a:pt x="6149" y="3345"/>
                  </a:cubicBezTo>
                  <a:cubicBezTo>
                    <a:pt x="6134" y="3358"/>
                    <a:pt x="6115" y="3360"/>
                    <a:pt x="6095" y="3360"/>
                  </a:cubicBezTo>
                  <a:cubicBezTo>
                    <a:pt x="6088" y="3360"/>
                    <a:pt x="6082" y="3359"/>
                    <a:pt x="6075" y="3359"/>
                  </a:cubicBezTo>
                  <a:cubicBezTo>
                    <a:pt x="6062" y="3359"/>
                    <a:pt x="6049" y="3360"/>
                    <a:pt x="6036" y="3364"/>
                  </a:cubicBezTo>
                  <a:cubicBezTo>
                    <a:pt x="6032" y="3367"/>
                    <a:pt x="6028" y="3368"/>
                    <a:pt x="6023" y="3368"/>
                  </a:cubicBezTo>
                  <a:cubicBezTo>
                    <a:pt x="6010" y="3368"/>
                    <a:pt x="5998" y="3354"/>
                    <a:pt x="5998" y="3339"/>
                  </a:cubicBezTo>
                  <a:lnTo>
                    <a:pt x="5992" y="3345"/>
                  </a:lnTo>
                  <a:lnTo>
                    <a:pt x="5992" y="3087"/>
                  </a:lnTo>
                  <a:cubicBezTo>
                    <a:pt x="6049" y="3075"/>
                    <a:pt x="6099" y="3075"/>
                    <a:pt x="6149" y="3075"/>
                  </a:cubicBezTo>
                  <a:close/>
                  <a:moveTo>
                    <a:pt x="6478" y="3319"/>
                  </a:moveTo>
                  <a:cubicBezTo>
                    <a:pt x="6505" y="3319"/>
                    <a:pt x="6521" y="3348"/>
                    <a:pt x="6527" y="3371"/>
                  </a:cubicBezTo>
                  <a:cubicBezTo>
                    <a:pt x="6521" y="3371"/>
                    <a:pt x="6513" y="3371"/>
                    <a:pt x="6506" y="3371"/>
                  </a:cubicBezTo>
                  <a:cubicBezTo>
                    <a:pt x="6491" y="3371"/>
                    <a:pt x="6477" y="3369"/>
                    <a:pt x="6477" y="3352"/>
                  </a:cubicBezTo>
                  <a:lnTo>
                    <a:pt x="6470" y="3352"/>
                  </a:lnTo>
                  <a:lnTo>
                    <a:pt x="6470" y="3320"/>
                  </a:lnTo>
                  <a:cubicBezTo>
                    <a:pt x="6473" y="3320"/>
                    <a:pt x="6476" y="3319"/>
                    <a:pt x="6478" y="3319"/>
                  </a:cubicBezTo>
                  <a:close/>
                  <a:moveTo>
                    <a:pt x="6628" y="2735"/>
                  </a:moveTo>
                  <a:cubicBezTo>
                    <a:pt x="6672" y="2741"/>
                    <a:pt x="6722" y="2760"/>
                    <a:pt x="6760" y="2792"/>
                  </a:cubicBezTo>
                  <a:cubicBezTo>
                    <a:pt x="6760" y="2873"/>
                    <a:pt x="6772" y="2955"/>
                    <a:pt x="6766" y="3043"/>
                  </a:cubicBezTo>
                  <a:cubicBezTo>
                    <a:pt x="6772" y="3157"/>
                    <a:pt x="6772" y="3270"/>
                    <a:pt x="6772" y="3383"/>
                  </a:cubicBezTo>
                  <a:cubicBezTo>
                    <a:pt x="6754" y="3383"/>
                    <a:pt x="6741" y="3377"/>
                    <a:pt x="6728" y="3371"/>
                  </a:cubicBezTo>
                  <a:cubicBezTo>
                    <a:pt x="6634" y="3301"/>
                    <a:pt x="6540" y="3251"/>
                    <a:pt x="6451" y="3182"/>
                  </a:cubicBezTo>
                  <a:cubicBezTo>
                    <a:pt x="6458" y="3037"/>
                    <a:pt x="6451" y="2892"/>
                    <a:pt x="6458" y="2754"/>
                  </a:cubicBezTo>
                  <a:cubicBezTo>
                    <a:pt x="6470" y="2748"/>
                    <a:pt x="6483" y="2748"/>
                    <a:pt x="6502" y="2741"/>
                  </a:cubicBezTo>
                  <a:cubicBezTo>
                    <a:pt x="6504" y="2741"/>
                    <a:pt x="6506" y="2740"/>
                    <a:pt x="6509" y="2740"/>
                  </a:cubicBezTo>
                  <a:cubicBezTo>
                    <a:pt x="6528" y="2740"/>
                    <a:pt x="6545" y="2761"/>
                    <a:pt x="6564" y="2761"/>
                  </a:cubicBezTo>
                  <a:cubicBezTo>
                    <a:pt x="6566" y="2761"/>
                    <a:pt x="6569" y="2761"/>
                    <a:pt x="6571" y="2760"/>
                  </a:cubicBezTo>
                  <a:cubicBezTo>
                    <a:pt x="6596" y="2754"/>
                    <a:pt x="6602" y="2735"/>
                    <a:pt x="6628" y="2735"/>
                  </a:cubicBezTo>
                  <a:close/>
                  <a:moveTo>
                    <a:pt x="6579" y="3373"/>
                  </a:moveTo>
                  <a:cubicBezTo>
                    <a:pt x="6584" y="3373"/>
                    <a:pt x="6590" y="3376"/>
                    <a:pt x="6596" y="3383"/>
                  </a:cubicBezTo>
                  <a:cubicBezTo>
                    <a:pt x="6602" y="3402"/>
                    <a:pt x="6584" y="3402"/>
                    <a:pt x="6571" y="3402"/>
                  </a:cubicBezTo>
                  <a:lnTo>
                    <a:pt x="6565" y="3402"/>
                  </a:lnTo>
                  <a:cubicBezTo>
                    <a:pt x="6556" y="3389"/>
                    <a:pt x="6566" y="3373"/>
                    <a:pt x="6579" y="3373"/>
                  </a:cubicBezTo>
                  <a:close/>
                  <a:moveTo>
                    <a:pt x="3205" y="2468"/>
                  </a:moveTo>
                  <a:cubicBezTo>
                    <a:pt x="3230" y="2468"/>
                    <a:pt x="3256" y="2481"/>
                    <a:pt x="3273" y="2502"/>
                  </a:cubicBezTo>
                  <a:cubicBezTo>
                    <a:pt x="3279" y="2697"/>
                    <a:pt x="3273" y="2899"/>
                    <a:pt x="3273" y="3100"/>
                  </a:cubicBezTo>
                  <a:cubicBezTo>
                    <a:pt x="3279" y="3176"/>
                    <a:pt x="3286" y="3251"/>
                    <a:pt x="3273" y="3327"/>
                  </a:cubicBezTo>
                  <a:cubicBezTo>
                    <a:pt x="3273" y="3358"/>
                    <a:pt x="3260" y="3383"/>
                    <a:pt x="3273" y="3408"/>
                  </a:cubicBezTo>
                  <a:cubicBezTo>
                    <a:pt x="3267" y="3415"/>
                    <a:pt x="3260" y="3427"/>
                    <a:pt x="3248" y="3427"/>
                  </a:cubicBezTo>
                  <a:lnTo>
                    <a:pt x="2914" y="3427"/>
                  </a:lnTo>
                  <a:cubicBezTo>
                    <a:pt x="2895" y="3427"/>
                    <a:pt x="2883" y="3421"/>
                    <a:pt x="2864" y="3408"/>
                  </a:cubicBezTo>
                  <a:cubicBezTo>
                    <a:pt x="2877" y="3320"/>
                    <a:pt x="2877" y="3238"/>
                    <a:pt x="2864" y="3150"/>
                  </a:cubicBezTo>
                  <a:cubicBezTo>
                    <a:pt x="2883" y="2980"/>
                    <a:pt x="2870" y="2811"/>
                    <a:pt x="2877" y="2634"/>
                  </a:cubicBezTo>
                  <a:cubicBezTo>
                    <a:pt x="2877" y="2622"/>
                    <a:pt x="2883" y="2609"/>
                    <a:pt x="2895" y="2597"/>
                  </a:cubicBezTo>
                  <a:cubicBezTo>
                    <a:pt x="2921" y="2597"/>
                    <a:pt x="2952" y="2590"/>
                    <a:pt x="2971" y="2584"/>
                  </a:cubicBezTo>
                  <a:cubicBezTo>
                    <a:pt x="2977" y="2571"/>
                    <a:pt x="2984" y="2559"/>
                    <a:pt x="3002" y="2552"/>
                  </a:cubicBezTo>
                  <a:cubicBezTo>
                    <a:pt x="3059" y="2527"/>
                    <a:pt x="3116" y="2502"/>
                    <a:pt x="3172" y="2477"/>
                  </a:cubicBezTo>
                  <a:cubicBezTo>
                    <a:pt x="3182" y="2471"/>
                    <a:pt x="3194" y="2468"/>
                    <a:pt x="3205" y="2468"/>
                  </a:cubicBezTo>
                  <a:close/>
                  <a:moveTo>
                    <a:pt x="4257" y="2726"/>
                  </a:moveTo>
                  <a:cubicBezTo>
                    <a:pt x="4280" y="2726"/>
                    <a:pt x="4297" y="2750"/>
                    <a:pt x="4318" y="2760"/>
                  </a:cubicBezTo>
                  <a:cubicBezTo>
                    <a:pt x="4322" y="2763"/>
                    <a:pt x="4326" y="2764"/>
                    <a:pt x="4330" y="2764"/>
                  </a:cubicBezTo>
                  <a:cubicBezTo>
                    <a:pt x="4347" y="2764"/>
                    <a:pt x="4367" y="2748"/>
                    <a:pt x="4387" y="2748"/>
                  </a:cubicBezTo>
                  <a:cubicBezTo>
                    <a:pt x="4389" y="2747"/>
                    <a:pt x="4392" y="2747"/>
                    <a:pt x="4394" y="2747"/>
                  </a:cubicBezTo>
                  <a:cubicBezTo>
                    <a:pt x="4416" y="2747"/>
                    <a:pt x="4433" y="2773"/>
                    <a:pt x="4456" y="2779"/>
                  </a:cubicBezTo>
                  <a:cubicBezTo>
                    <a:pt x="4475" y="2773"/>
                    <a:pt x="4500" y="2766"/>
                    <a:pt x="4526" y="2766"/>
                  </a:cubicBezTo>
                  <a:cubicBezTo>
                    <a:pt x="4538" y="2773"/>
                    <a:pt x="4557" y="2785"/>
                    <a:pt x="4570" y="2798"/>
                  </a:cubicBezTo>
                  <a:cubicBezTo>
                    <a:pt x="4588" y="2798"/>
                    <a:pt x="4607" y="2798"/>
                    <a:pt x="4626" y="2785"/>
                  </a:cubicBezTo>
                  <a:cubicBezTo>
                    <a:pt x="4632" y="2783"/>
                    <a:pt x="4637" y="2781"/>
                    <a:pt x="4643" y="2781"/>
                  </a:cubicBezTo>
                  <a:cubicBezTo>
                    <a:pt x="4668" y="2781"/>
                    <a:pt x="4693" y="2804"/>
                    <a:pt x="4715" y="2804"/>
                  </a:cubicBezTo>
                  <a:cubicBezTo>
                    <a:pt x="4721" y="2804"/>
                    <a:pt x="4727" y="2803"/>
                    <a:pt x="4733" y="2798"/>
                  </a:cubicBezTo>
                  <a:cubicBezTo>
                    <a:pt x="4749" y="2785"/>
                    <a:pt x="4766" y="2779"/>
                    <a:pt x="4783" y="2779"/>
                  </a:cubicBezTo>
                  <a:cubicBezTo>
                    <a:pt x="4799" y="2779"/>
                    <a:pt x="4815" y="2785"/>
                    <a:pt x="4828" y="2798"/>
                  </a:cubicBezTo>
                  <a:cubicBezTo>
                    <a:pt x="4833" y="2801"/>
                    <a:pt x="4839" y="2803"/>
                    <a:pt x="4844" y="2803"/>
                  </a:cubicBezTo>
                  <a:cubicBezTo>
                    <a:pt x="4868" y="2803"/>
                    <a:pt x="4889" y="2773"/>
                    <a:pt x="4909" y="2773"/>
                  </a:cubicBezTo>
                  <a:cubicBezTo>
                    <a:pt x="4935" y="2779"/>
                    <a:pt x="4954" y="2785"/>
                    <a:pt x="4966" y="2798"/>
                  </a:cubicBezTo>
                  <a:cubicBezTo>
                    <a:pt x="4969" y="2798"/>
                    <a:pt x="4971" y="2799"/>
                    <a:pt x="4973" y="2799"/>
                  </a:cubicBezTo>
                  <a:cubicBezTo>
                    <a:pt x="4998" y="2799"/>
                    <a:pt x="5016" y="2772"/>
                    <a:pt x="5041" y="2772"/>
                  </a:cubicBezTo>
                  <a:cubicBezTo>
                    <a:pt x="5043" y="2772"/>
                    <a:pt x="5045" y="2772"/>
                    <a:pt x="5048" y="2773"/>
                  </a:cubicBezTo>
                  <a:cubicBezTo>
                    <a:pt x="5067" y="2779"/>
                    <a:pt x="5086" y="2785"/>
                    <a:pt x="5105" y="2798"/>
                  </a:cubicBezTo>
                  <a:cubicBezTo>
                    <a:pt x="5123" y="2785"/>
                    <a:pt x="5149" y="2773"/>
                    <a:pt x="5174" y="2766"/>
                  </a:cubicBezTo>
                  <a:cubicBezTo>
                    <a:pt x="5193" y="2773"/>
                    <a:pt x="5212" y="2785"/>
                    <a:pt x="5230" y="2792"/>
                  </a:cubicBezTo>
                  <a:cubicBezTo>
                    <a:pt x="5256" y="2785"/>
                    <a:pt x="5281" y="2779"/>
                    <a:pt x="5300" y="2760"/>
                  </a:cubicBezTo>
                  <a:cubicBezTo>
                    <a:pt x="5319" y="2773"/>
                    <a:pt x="5337" y="2779"/>
                    <a:pt x="5356" y="2792"/>
                  </a:cubicBezTo>
                  <a:cubicBezTo>
                    <a:pt x="5359" y="2793"/>
                    <a:pt x="5362" y="2793"/>
                    <a:pt x="5364" y="2793"/>
                  </a:cubicBezTo>
                  <a:cubicBezTo>
                    <a:pt x="5380" y="2793"/>
                    <a:pt x="5397" y="2778"/>
                    <a:pt x="5413" y="2773"/>
                  </a:cubicBezTo>
                  <a:cubicBezTo>
                    <a:pt x="5419" y="2768"/>
                    <a:pt x="5425" y="2767"/>
                    <a:pt x="5431" y="2767"/>
                  </a:cubicBezTo>
                  <a:cubicBezTo>
                    <a:pt x="5452" y="2767"/>
                    <a:pt x="5475" y="2785"/>
                    <a:pt x="5495" y="2785"/>
                  </a:cubicBezTo>
                  <a:cubicBezTo>
                    <a:pt x="5497" y="2786"/>
                    <a:pt x="5499" y="2786"/>
                    <a:pt x="5501" y="2786"/>
                  </a:cubicBezTo>
                  <a:cubicBezTo>
                    <a:pt x="5522" y="2786"/>
                    <a:pt x="5543" y="2759"/>
                    <a:pt x="5564" y="2759"/>
                  </a:cubicBezTo>
                  <a:cubicBezTo>
                    <a:pt x="5566" y="2759"/>
                    <a:pt x="5568" y="2760"/>
                    <a:pt x="5570" y="2760"/>
                  </a:cubicBezTo>
                  <a:cubicBezTo>
                    <a:pt x="5589" y="2766"/>
                    <a:pt x="5608" y="2779"/>
                    <a:pt x="5627" y="2785"/>
                  </a:cubicBezTo>
                  <a:cubicBezTo>
                    <a:pt x="5652" y="2775"/>
                    <a:pt x="5678" y="2757"/>
                    <a:pt x="5703" y="2757"/>
                  </a:cubicBezTo>
                  <a:cubicBezTo>
                    <a:pt x="5709" y="2757"/>
                    <a:pt x="5715" y="2758"/>
                    <a:pt x="5721" y="2760"/>
                  </a:cubicBezTo>
                  <a:cubicBezTo>
                    <a:pt x="5753" y="2779"/>
                    <a:pt x="5740" y="2798"/>
                    <a:pt x="5740" y="2817"/>
                  </a:cubicBezTo>
                  <a:cubicBezTo>
                    <a:pt x="5740" y="2993"/>
                    <a:pt x="5747" y="3176"/>
                    <a:pt x="5740" y="3358"/>
                  </a:cubicBezTo>
                  <a:lnTo>
                    <a:pt x="5740" y="3364"/>
                  </a:lnTo>
                  <a:cubicBezTo>
                    <a:pt x="5732" y="3375"/>
                    <a:pt x="5720" y="3378"/>
                    <a:pt x="5707" y="3378"/>
                  </a:cubicBezTo>
                  <a:cubicBezTo>
                    <a:pt x="5695" y="3378"/>
                    <a:pt x="5681" y="3376"/>
                    <a:pt x="5668" y="3376"/>
                  </a:cubicBezTo>
                  <a:cubicBezTo>
                    <a:pt x="5662" y="3376"/>
                    <a:pt x="5657" y="3376"/>
                    <a:pt x="5652" y="3377"/>
                  </a:cubicBezTo>
                  <a:cubicBezTo>
                    <a:pt x="5570" y="3383"/>
                    <a:pt x="5488" y="3377"/>
                    <a:pt x="5400" y="3390"/>
                  </a:cubicBezTo>
                  <a:cubicBezTo>
                    <a:pt x="5319" y="3390"/>
                    <a:pt x="5230" y="3396"/>
                    <a:pt x="5149" y="3402"/>
                  </a:cubicBezTo>
                  <a:cubicBezTo>
                    <a:pt x="5092" y="3402"/>
                    <a:pt x="5035" y="3402"/>
                    <a:pt x="4979" y="3408"/>
                  </a:cubicBezTo>
                  <a:cubicBezTo>
                    <a:pt x="4935" y="3412"/>
                    <a:pt x="4891" y="3412"/>
                    <a:pt x="4847" y="3412"/>
                  </a:cubicBezTo>
                  <a:cubicBezTo>
                    <a:pt x="4802" y="3412"/>
                    <a:pt x="4758" y="3412"/>
                    <a:pt x="4714" y="3415"/>
                  </a:cubicBezTo>
                  <a:cubicBezTo>
                    <a:pt x="4696" y="3416"/>
                    <a:pt x="4677" y="3417"/>
                    <a:pt x="4659" y="3417"/>
                  </a:cubicBezTo>
                  <a:cubicBezTo>
                    <a:pt x="4610" y="3417"/>
                    <a:pt x="4562" y="3413"/>
                    <a:pt x="4515" y="3413"/>
                  </a:cubicBezTo>
                  <a:cubicBezTo>
                    <a:pt x="4497" y="3413"/>
                    <a:pt x="4480" y="3413"/>
                    <a:pt x="4463" y="3415"/>
                  </a:cubicBezTo>
                  <a:cubicBezTo>
                    <a:pt x="4381" y="3421"/>
                    <a:pt x="4312" y="3415"/>
                    <a:pt x="4236" y="3427"/>
                  </a:cubicBezTo>
                  <a:cubicBezTo>
                    <a:pt x="4230" y="3320"/>
                    <a:pt x="4236" y="3213"/>
                    <a:pt x="4236" y="3106"/>
                  </a:cubicBezTo>
                  <a:cubicBezTo>
                    <a:pt x="4230" y="3037"/>
                    <a:pt x="4236" y="2962"/>
                    <a:pt x="4236" y="2892"/>
                  </a:cubicBezTo>
                  <a:cubicBezTo>
                    <a:pt x="4236" y="2836"/>
                    <a:pt x="4236" y="2779"/>
                    <a:pt x="4242" y="2729"/>
                  </a:cubicBezTo>
                  <a:cubicBezTo>
                    <a:pt x="4247" y="2727"/>
                    <a:pt x="4252" y="2726"/>
                    <a:pt x="4257" y="2726"/>
                  </a:cubicBezTo>
                  <a:close/>
                  <a:moveTo>
                    <a:pt x="3546" y="2820"/>
                  </a:moveTo>
                  <a:cubicBezTo>
                    <a:pt x="3566" y="2820"/>
                    <a:pt x="3586" y="2837"/>
                    <a:pt x="3607" y="2842"/>
                  </a:cubicBezTo>
                  <a:cubicBezTo>
                    <a:pt x="3633" y="2853"/>
                    <a:pt x="3642" y="2876"/>
                    <a:pt x="3659" y="2876"/>
                  </a:cubicBezTo>
                  <a:cubicBezTo>
                    <a:pt x="3662" y="2876"/>
                    <a:pt x="3666" y="2875"/>
                    <a:pt x="3670" y="2873"/>
                  </a:cubicBezTo>
                  <a:cubicBezTo>
                    <a:pt x="3674" y="2872"/>
                    <a:pt x="3678" y="2872"/>
                    <a:pt x="3682" y="2872"/>
                  </a:cubicBezTo>
                  <a:cubicBezTo>
                    <a:pt x="3699" y="2872"/>
                    <a:pt x="3710" y="2883"/>
                    <a:pt x="3720" y="2899"/>
                  </a:cubicBezTo>
                  <a:lnTo>
                    <a:pt x="3720" y="3427"/>
                  </a:lnTo>
                  <a:cubicBezTo>
                    <a:pt x="3687" y="3431"/>
                    <a:pt x="3655" y="3435"/>
                    <a:pt x="3622" y="3435"/>
                  </a:cubicBezTo>
                  <a:cubicBezTo>
                    <a:pt x="3598" y="3435"/>
                    <a:pt x="3574" y="3433"/>
                    <a:pt x="3550" y="3427"/>
                  </a:cubicBezTo>
                  <a:cubicBezTo>
                    <a:pt x="3525" y="3427"/>
                    <a:pt x="3531" y="3402"/>
                    <a:pt x="3531" y="3383"/>
                  </a:cubicBezTo>
                  <a:lnTo>
                    <a:pt x="3531" y="2823"/>
                  </a:lnTo>
                  <a:cubicBezTo>
                    <a:pt x="3536" y="2821"/>
                    <a:pt x="3541" y="2820"/>
                    <a:pt x="3546" y="2820"/>
                  </a:cubicBezTo>
                  <a:close/>
                  <a:moveTo>
                    <a:pt x="3953" y="2779"/>
                  </a:moveTo>
                  <a:cubicBezTo>
                    <a:pt x="3978" y="2779"/>
                    <a:pt x="4009" y="2798"/>
                    <a:pt x="4003" y="2823"/>
                  </a:cubicBezTo>
                  <a:lnTo>
                    <a:pt x="4003" y="3427"/>
                  </a:lnTo>
                  <a:cubicBezTo>
                    <a:pt x="3972" y="3434"/>
                    <a:pt x="3947" y="3440"/>
                    <a:pt x="3915" y="3440"/>
                  </a:cubicBezTo>
                  <a:cubicBezTo>
                    <a:pt x="3902" y="3415"/>
                    <a:pt x="3902" y="3383"/>
                    <a:pt x="3902" y="3358"/>
                  </a:cubicBezTo>
                  <a:lnTo>
                    <a:pt x="3902" y="3037"/>
                  </a:lnTo>
                  <a:cubicBezTo>
                    <a:pt x="3902" y="2968"/>
                    <a:pt x="3909" y="2892"/>
                    <a:pt x="3902" y="2823"/>
                  </a:cubicBezTo>
                  <a:cubicBezTo>
                    <a:pt x="3915" y="2804"/>
                    <a:pt x="3934" y="2785"/>
                    <a:pt x="3953" y="2779"/>
                  </a:cubicBezTo>
                  <a:close/>
                  <a:moveTo>
                    <a:pt x="2430" y="4466"/>
                  </a:moveTo>
                  <a:cubicBezTo>
                    <a:pt x="2449" y="4478"/>
                    <a:pt x="2442" y="4504"/>
                    <a:pt x="2442" y="4522"/>
                  </a:cubicBezTo>
                  <a:cubicBezTo>
                    <a:pt x="2442" y="4648"/>
                    <a:pt x="2436" y="4774"/>
                    <a:pt x="2442" y="4900"/>
                  </a:cubicBezTo>
                  <a:cubicBezTo>
                    <a:pt x="2436" y="5045"/>
                    <a:pt x="2449" y="5196"/>
                    <a:pt x="2442" y="5341"/>
                  </a:cubicBezTo>
                  <a:cubicBezTo>
                    <a:pt x="2423" y="5441"/>
                    <a:pt x="2423" y="5542"/>
                    <a:pt x="2423" y="5643"/>
                  </a:cubicBezTo>
                  <a:cubicBezTo>
                    <a:pt x="2417" y="5706"/>
                    <a:pt x="2423" y="5775"/>
                    <a:pt x="2417" y="5844"/>
                  </a:cubicBezTo>
                  <a:cubicBezTo>
                    <a:pt x="2386" y="5844"/>
                    <a:pt x="2405" y="5813"/>
                    <a:pt x="2398" y="5794"/>
                  </a:cubicBezTo>
                  <a:cubicBezTo>
                    <a:pt x="2392" y="5699"/>
                    <a:pt x="2392" y="5611"/>
                    <a:pt x="2398" y="5523"/>
                  </a:cubicBezTo>
                  <a:cubicBezTo>
                    <a:pt x="2398" y="5435"/>
                    <a:pt x="2398" y="5347"/>
                    <a:pt x="2405" y="5265"/>
                  </a:cubicBezTo>
                  <a:lnTo>
                    <a:pt x="2405" y="5133"/>
                  </a:lnTo>
                  <a:cubicBezTo>
                    <a:pt x="2423" y="4906"/>
                    <a:pt x="2405" y="4686"/>
                    <a:pt x="2430" y="4466"/>
                  </a:cubicBezTo>
                  <a:close/>
                  <a:moveTo>
                    <a:pt x="2884" y="4389"/>
                  </a:moveTo>
                  <a:cubicBezTo>
                    <a:pt x="2909" y="4389"/>
                    <a:pt x="2935" y="4396"/>
                    <a:pt x="2958" y="4409"/>
                  </a:cubicBezTo>
                  <a:cubicBezTo>
                    <a:pt x="2958" y="4428"/>
                    <a:pt x="2958" y="4447"/>
                    <a:pt x="2958" y="4466"/>
                  </a:cubicBezTo>
                  <a:cubicBezTo>
                    <a:pt x="2958" y="4736"/>
                    <a:pt x="2946" y="5013"/>
                    <a:pt x="2946" y="5290"/>
                  </a:cubicBezTo>
                  <a:cubicBezTo>
                    <a:pt x="2927" y="5479"/>
                    <a:pt x="2946" y="5668"/>
                    <a:pt x="2921" y="5857"/>
                  </a:cubicBezTo>
                  <a:cubicBezTo>
                    <a:pt x="2870" y="5857"/>
                    <a:pt x="2820" y="5854"/>
                    <a:pt x="2770" y="5854"/>
                  </a:cubicBezTo>
                  <a:cubicBezTo>
                    <a:pt x="2744" y="5854"/>
                    <a:pt x="2719" y="5855"/>
                    <a:pt x="2694" y="5857"/>
                  </a:cubicBezTo>
                  <a:cubicBezTo>
                    <a:pt x="2688" y="5624"/>
                    <a:pt x="2694" y="5397"/>
                    <a:pt x="2700" y="5164"/>
                  </a:cubicBezTo>
                  <a:cubicBezTo>
                    <a:pt x="2700" y="5057"/>
                    <a:pt x="2700" y="4950"/>
                    <a:pt x="2707" y="4843"/>
                  </a:cubicBezTo>
                  <a:cubicBezTo>
                    <a:pt x="2700" y="4762"/>
                    <a:pt x="2700" y="4686"/>
                    <a:pt x="2707" y="4604"/>
                  </a:cubicBezTo>
                  <a:cubicBezTo>
                    <a:pt x="2700" y="4548"/>
                    <a:pt x="2707" y="4497"/>
                    <a:pt x="2719" y="4447"/>
                  </a:cubicBezTo>
                  <a:cubicBezTo>
                    <a:pt x="2751" y="4447"/>
                    <a:pt x="2788" y="4441"/>
                    <a:pt x="2820" y="4434"/>
                  </a:cubicBezTo>
                  <a:lnTo>
                    <a:pt x="2820" y="4403"/>
                  </a:lnTo>
                  <a:cubicBezTo>
                    <a:pt x="2840" y="4394"/>
                    <a:pt x="2862" y="4389"/>
                    <a:pt x="2884" y="4389"/>
                  </a:cubicBezTo>
                  <a:close/>
                  <a:moveTo>
                    <a:pt x="6017" y="4743"/>
                  </a:moveTo>
                  <a:cubicBezTo>
                    <a:pt x="6055" y="4743"/>
                    <a:pt x="6093" y="4755"/>
                    <a:pt x="6124" y="4780"/>
                  </a:cubicBezTo>
                  <a:cubicBezTo>
                    <a:pt x="6131" y="4789"/>
                    <a:pt x="6141" y="4792"/>
                    <a:pt x="6151" y="4792"/>
                  </a:cubicBezTo>
                  <a:cubicBezTo>
                    <a:pt x="6166" y="4792"/>
                    <a:pt x="6183" y="4787"/>
                    <a:pt x="6198" y="4787"/>
                  </a:cubicBezTo>
                  <a:cubicBezTo>
                    <a:pt x="6210" y="4787"/>
                    <a:pt x="6221" y="4790"/>
                    <a:pt x="6225" y="4806"/>
                  </a:cubicBezTo>
                  <a:lnTo>
                    <a:pt x="6225" y="5265"/>
                  </a:lnTo>
                  <a:cubicBezTo>
                    <a:pt x="6231" y="5448"/>
                    <a:pt x="6219" y="5624"/>
                    <a:pt x="6225" y="5806"/>
                  </a:cubicBezTo>
                  <a:lnTo>
                    <a:pt x="6219" y="5806"/>
                  </a:lnTo>
                  <a:cubicBezTo>
                    <a:pt x="6219" y="5832"/>
                    <a:pt x="6231" y="5876"/>
                    <a:pt x="6193" y="5888"/>
                  </a:cubicBezTo>
                  <a:cubicBezTo>
                    <a:pt x="6184" y="5891"/>
                    <a:pt x="6173" y="5892"/>
                    <a:pt x="6162" y="5892"/>
                  </a:cubicBezTo>
                  <a:cubicBezTo>
                    <a:pt x="6128" y="5892"/>
                    <a:pt x="6088" y="5882"/>
                    <a:pt x="6055" y="5882"/>
                  </a:cubicBezTo>
                  <a:cubicBezTo>
                    <a:pt x="6044" y="5882"/>
                    <a:pt x="6030" y="5889"/>
                    <a:pt x="6020" y="5889"/>
                  </a:cubicBezTo>
                  <a:cubicBezTo>
                    <a:pt x="6013" y="5889"/>
                    <a:pt x="6007" y="5886"/>
                    <a:pt x="6005" y="5876"/>
                  </a:cubicBezTo>
                  <a:lnTo>
                    <a:pt x="6005" y="5177"/>
                  </a:lnTo>
                  <a:cubicBezTo>
                    <a:pt x="6005" y="5095"/>
                    <a:pt x="6005" y="5020"/>
                    <a:pt x="6011" y="4944"/>
                  </a:cubicBezTo>
                  <a:cubicBezTo>
                    <a:pt x="6017" y="4875"/>
                    <a:pt x="6011" y="4812"/>
                    <a:pt x="6017" y="4743"/>
                  </a:cubicBezTo>
                  <a:close/>
                  <a:moveTo>
                    <a:pt x="3962" y="5419"/>
                  </a:moveTo>
                  <a:cubicBezTo>
                    <a:pt x="3967" y="5419"/>
                    <a:pt x="3972" y="5420"/>
                    <a:pt x="3978" y="5422"/>
                  </a:cubicBezTo>
                  <a:cubicBezTo>
                    <a:pt x="3978" y="5561"/>
                    <a:pt x="3978" y="5699"/>
                    <a:pt x="3978" y="5838"/>
                  </a:cubicBezTo>
                  <a:cubicBezTo>
                    <a:pt x="3965" y="5951"/>
                    <a:pt x="3972" y="6058"/>
                    <a:pt x="3965" y="6171"/>
                  </a:cubicBezTo>
                  <a:lnTo>
                    <a:pt x="3707" y="6171"/>
                  </a:lnTo>
                  <a:cubicBezTo>
                    <a:pt x="3707" y="6014"/>
                    <a:pt x="3701" y="5857"/>
                    <a:pt x="3714" y="5699"/>
                  </a:cubicBezTo>
                  <a:cubicBezTo>
                    <a:pt x="3720" y="5668"/>
                    <a:pt x="3701" y="5618"/>
                    <a:pt x="3739" y="5592"/>
                  </a:cubicBezTo>
                  <a:cubicBezTo>
                    <a:pt x="3789" y="5542"/>
                    <a:pt x="3846" y="5498"/>
                    <a:pt x="3902" y="5454"/>
                  </a:cubicBezTo>
                  <a:cubicBezTo>
                    <a:pt x="3923" y="5439"/>
                    <a:pt x="3939" y="5419"/>
                    <a:pt x="3962" y="5419"/>
                  </a:cubicBezTo>
                  <a:close/>
                  <a:moveTo>
                    <a:pt x="4573" y="5224"/>
                  </a:moveTo>
                  <a:cubicBezTo>
                    <a:pt x="4606" y="5224"/>
                    <a:pt x="4639" y="5227"/>
                    <a:pt x="4670" y="5234"/>
                  </a:cubicBezTo>
                  <a:cubicBezTo>
                    <a:pt x="4721" y="5246"/>
                    <a:pt x="4765" y="5265"/>
                    <a:pt x="4809" y="5271"/>
                  </a:cubicBezTo>
                  <a:cubicBezTo>
                    <a:pt x="4865" y="5297"/>
                    <a:pt x="4916" y="5328"/>
                    <a:pt x="4966" y="5353"/>
                  </a:cubicBezTo>
                  <a:cubicBezTo>
                    <a:pt x="4998" y="5372"/>
                    <a:pt x="5023" y="5385"/>
                    <a:pt x="5054" y="5397"/>
                  </a:cubicBezTo>
                  <a:cubicBezTo>
                    <a:pt x="5098" y="5454"/>
                    <a:pt x="5167" y="5485"/>
                    <a:pt x="5218" y="5536"/>
                  </a:cubicBezTo>
                  <a:cubicBezTo>
                    <a:pt x="5306" y="5624"/>
                    <a:pt x="5388" y="5718"/>
                    <a:pt x="5457" y="5825"/>
                  </a:cubicBezTo>
                  <a:cubicBezTo>
                    <a:pt x="5476" y="5869"/>
                    <a:pt x="5520" y="5901"/>
                    <a:pt x="5514" y="5957"/>
                  </a:cubicBezTo>
                  <a:cubicBezTo>
                    <a:pt x="5514" y="6033"/>
                    <a:pt x="5514" y="6102"/>
                    <a:pt x="5501" y="6171"/>
                  </a:cubicBezTo>
                  <a:lnTo>
                    <a:pt x="5501" y="6178"/>
                  </a:lnTo>
                  <a:lnTo>
                    <a:pt x="4878" y="6178"/>
                  </a:lnTo>
                  <a:cubicBezTo>
                    <a:pt x="4878" y="6152"/>
                    <a:pt x="4891" y="6127"/>
                    <a:pt x="4903" y="6108"/>
                  </a:cubicBezTo>
                  <a:cubicBezTo>
                    <a:pt x="4903" y="6071"/>
                    <a:pt x="4897" y="6039"/>
                    <a:pt x="4878" y="6008"/>
                  </a:cubicBezTo>
                  <a:cubicBezTo>
                    <a:pt x="4865" y="5995"/>
                    <a:pt x="4850" y="5992"/>
                    <a:pt x="4833" y="5992"/>
                  </a:cubicBezTo>
                  <a:cubicBezTo>
                    <a:pt x="4817" y="5992"/>
                    <a:pt x="4799" y="5995"/>
                    <a:pt x="4784" y="5995"/>
                  </a:cubicBezTo>
                  <a:cubicBezTo>
                    <a:pt x="4780" y="5995"/>
                    <a:pt x="4777" y="5995"/>
                    <a:pt x="4774" y="5995"/>
                  </a:cubicBezTo>
                  <a:cubicBezTo>
                    <a:pt x="4722" y="5995"/>
                    <a:pt x="4684" y="6042"/>
                    <a:pt x="4695" y="6090"/>
                  </a:cubicBezTo>
                  <a:cubicBezTo>
                    <a:pt x="4702" y="6127"/>
                    <a:pt x="4740" y="6140"/>
                    <a:pt x="4746" y="6178"/>
                  </a:cubicBezTo>
                  <a:lnTo>
                    <a:pt x="4425" y="6178"/>
                  </a:lnTo>
                  <a:cubicBezTo>
                    <a:pt x="4412" y="6102"/>
                    <a:pt x="4412" y="6027"/>
                    <a:pt x="4412" y="5951"/>
                  </a:cubicBezTo>
                  <a:cubicBezTo>
                    <a:pt x="4425" y="5718"/>
                    <a:pt x="4419" y="5492"/>
                    <a:pt x="4425" y="5259"/>
                  </a:cubicBezTo>
                  <a:cubicBezTo>
                    <a:pt x="4437" y="5240"/>
                    <a:pt x="4456" y="5234"/>
                    <a:pt x="4475" y="5234"/>
                  </a:cubicBezTo>
                  <a:cubicBezTo>
                    <a:pt x="4507" y="5227"/>
                    <a:pt x="4540" y="5224"/>
                    <a:pt x="4573" y="5224"/>
                  </a:cubicBezTo>
                  <a:close/>
                  <a:moveTo>
                    <a:pt x="6985" y="4761"/>
                  </a:moveTo>
                  <a:cubicBezTo>
                    <a:pt x="6990" y="4761"/>
                    <a:pt x="6994" y="4761"/>
                    <a:pt x="6999" y="4762"/>
                  </a:cubicBezTo>
                  <a:cubicBezTo>
                    <a:pt x="6999" y="4869"/>
                    <a:pt x="6993" y="4969"/>
                    <a:pt x="6993" y="5070"/>
                  </a:cubicBezTo>
                  <a:lnTo>
                    <a:pt x="6986" y="5070"/>
                  </a:lnTo>
                  <a:cubicBezTo>
                    <a:pt x="6986" y="5265"/>
                    <a:pt x="6986" y="5466"/>
                    <a:pt x="6980" y="5655"/>
                  </a:cubicBezTo>
                  <a:lnTo>
                    <a:pt x="6980" y="6178"/>
                  </a:lnTo>
                  <a:cubicBezTo>
                    <a:pt x="6958" y="6181"/>
                    <a:pt x="6936" y="6182"/>
                    <a:pt x="6914" y="6182"/>
                  </a:cubicBezTo>
                  <a:cubicBezTo>
                    <a:pt x="6892" y="6182"/>
                    <a:pt x="6870" y="6181"/>
                    <a:pt x="6848" y="6178"/>
                  </a:cubicBezTo>
                  <a:cubicBezTo>
                    <a:pt x="6842" y="6102"/>
                    <a:pt x="6842" y="6027"/>
                    <a:pt x="6848" y="5951"/>
                  </a:cubicBezTo>
                  <a:cubicBezTo>
                    <a:pt x="6854" y="5743"/>
                    <a:pt x="6848" y="5536"/>
                    <a:pt x="6854" y="5334"/>
                  </a:cubicBezTo>
                  <a:cubicBezTo>
                    <a:pt x="6854" y="5265"/>
                    <a:pt x="6854" y="5196"/>
                    <a:pt x="6861" y="5127"/>
                  </a:cubicBezTo>
                  <a:lnTo>
                    <a:pt x="6861" y="4780"/>
                  </a:lnTo>
                  <a:cubicBezTo>
                    <a:pt x="6865" y="4781"/>
                    <a:pt x="6870" y="4781"/>
                    <a:pt x="6874" y="4781"/>
                  </a:cubicBezTo>
                  <a:cubicBezTo>
                    <a:pt x="6913" y="4781"/>
                    <a:pt x="6946" y="4761"/>
                    <a:pt x="6985" y="4761"/>
                  </a:cubicBezTo>
                  <a:close/>
                  <a:moveTo>
                    <a:pt x="5956" y="7897"/>
                  </a:moveTo>
                  <a:cubicBezTo>
                    <a:pt x="5955" y="7899"/>
                    <a:pt x="5954" y="7901"/>
                    <a:pt x="5954" y="7902"/>
                  </a:cubicBezTo>
                  <a:cubicBezTo>
                    <a:pt x="5955" y="7901"/>
                    <a:pt x="5955" y="7899"/>
                    <a:pt x="5956" y="7897"/>
                  </a:cubicBezTo>
                  <a:close/>
                  <a:moveTo>
                    <a:pt x="6445" y="7990"/>
                  </a:moveTo>
                  <a:lnTo>
                    <a:pt x="6426" y="8015"/>
                  </a:lnTo>
                  <a:lnTo>
                    <a:pt x="6464" y="8015"/>
                  </a:lnTo>
                  <a:cubicBezTo>
                    <a:pt x="6464" y="8009"/>
                    <a:pt x="6464" y="7997"/>
                    <a:pt x="6458" y="7990"/>
                  </a:cubicBezTo>
                  <a:close/>
                  <a:moveTo>
                    <a:pt x="5016" y="0"/>
                  </a:moveTo>
                  <a:cubicBezTo>
                    <a:pt x="4999" y="0"/>
                    <a:pt x="4982" y="4"/>
                    <a:pt x="4966" y="4"/>
                  </a:cubicBezTo>
                  <a:cubicBezTo>
                    <a:pt x="4960" y="41"/>
                    <a:pt x="4972" y="73"/>
                    <a:pt x="4966" y="110"/>
                  </a:cubicBezTo>
                  <a:cubicBezTo>
                    <a:pt x="4954" y="129"/>
                    <a:pt x="4941" y="155"/>
                    <a:pt x="4935" y="180"/>
                  </a:cubicBezTo>
                  <a:cubicBezTo>
                    <a:pt x="4928" y="211"/>
                    <a:pt x="4891" y="224"/>
                    <a:pt x="4897" y="255"/>
                  </a:cubicBezTo>
                  <a:cubicBezTo>
                    <a:pt x="4897" y="287"/>
                    <a:pt x="4922" y="299"/>
                    <a:pt x="4935" y="324"/>
                  </a:cubicBezTo>
                  <a:cubicBezTo>
                    <a:pt x="4916" y="343"/>
                    <a:pt x="4897" y="362"/>
                    <a:pt x="4878" y="381"/>
                  </a:cubicBezTo>
                  <a:cubicBezTo>
                    <a:pt x="4872" y="406"/>
                    <a:pt x="4878" y="438"/>
                    <a:pt x="4897" y="457"/>
                  </a:cubicBezTo>
                  <a:cubicBezTo>
                    <a:pt x="4909" y="469"/>
                    <a:pt x="4928" y="488"/>
                    <a:pt x="4903" y="494"/>
                  </a:cubicBezTo>
                  <a:cubicBezTo>
                    <a:pt x="4828" y="526"/>
                    <a:pt x="4752" y="551"/>
                    <a:pt x="4677" y="576"/>
                  </a:cubicBezTo>
                  <a:cubicBezTo>
                    <a:pt x="4588" y="595"/>
                    <a:pt x="4507" y="627"/>
                    <a:pt x="4425" y="664"/>
                  </a:cubicBezTo>
                  <a:cubicBezTo>
                    <a:pt x="4330" y="696"/>
                    <a:pt x="4236" y="734"/>
                    <a:pt x="4148" y="765"/>
                  </a:cubicBezTo>
                  <a:cubicBezTo>
                    <a:pt x="4028" y="815"/>
                    <a:pt x="3909" y="853"/>
                    <a:pt x="3795" y="891"/>
                  </a:cubicBezTo>
                  <a:cubicBezTo>
                    <a:pt x="3707" y="922"/>
                    <a:pt x="3619" y="954"/>
                    <a:pt x="3531" y="985"/>
                  </a:cubicBezTo>
                  <a:cubicBezTo>
                    <a:pt x="3487" y="1004"/>
                    <a:pt x="3443" y="1017"/>
                    <a:pt x="3405" y="1036"/>
                  </a:cubicBezTo>
                  <a:cubicBezTo>
                    <a:pt x="3135" y="1105"/>
                    <a:pt x="2870" y="1193"/>
                    <a:pt x="2593" y="1212"/>
                  </a:cubicBezTo>
                  <a:cubicBezTo>
                    <a:pt x="2474" y="1221"/>
                    <a:pt x="2357" y="1227"/>
                    <a:pt x="2239" y="1227"/>
                  </a:cubicBezTo>
                  <a:cubicBezTo>
                    <a:pt x="2196" y="1227"/>
                    <a:pt x="2153" y="1226"/>
                    <a:pt x="2109" y="1224"/>
                  </a:cubicBezTo>
                  <a:cubicBezTo>
                    <a:pt x="2090" y="1224"/>
                    <a:pt x="2065" y="1218"/>
                    <a:pt x="2052" y="1206"/>
                  </a:cubicBezTo>
                  <a:cubicBezTo>
                    <a:pt x="2044" y="1206"/>
                    <a:pt x="2035" y="1208"/>
                    <a:pt x="2027" y="1208"/>
                  </a:cubicBezTo>
                  <a:cubicBezTo>
                    <a:pt x="2023" y="1208"/>
                    <a:pt x="2019" y="1208"/>
                    <a:pt x="2014" y="1206"/>
                  </a:cubicBezTo>
                  <a:cubicBezTo>
                    <a:pt x="1977" y="1174"/>
                    <a:pt x="1977" y="1124"/>
                    <a:pt x="2008" y="1092"/>
                  </a:cubicBezTo>
                  <a:lnTo>
                    <a:pt x="2058" y="1092"/>
                  </a:lnTo>
                  <a:cubicBezTo>
                    <a:pt x="2058" y="1073"/>
                    <a:pt x="2052" y="1055"/>
                    <a:pt x="2033" y="1048"/>
                  </a:cubicBezTo>
                  <a:cubicBezTo>
                    <a:pt x="2002" y="1048"/>
                    <a:pt x="1977" y="1042"/>
                    <a:pt x="1951" y="1029"/>
                  </a:cubicBezTo>
                  <a:lnTo>
                    <a:pt x="1951" y="1029"/>
                  </a:lnTo>
                  <a:cubicBezTo>
                    <a:pt x="1951" y="1036"/>
                    <a:pt x="1958" y="1055"/>
                    <a:pt x="1958" y="1061"/>
                  </a:cubicBezTo>
                  <a:cubicBezTo>
                    <a:pt x="1926" y="1111"/>
                    <a:pt x="1914" y="1168"/>
                    <a:pt x="1926" y="1218"/>
                  </a:cubicBezTo>
                  <a:cubicBezTo>
                    <a:pt x="1945" y="1256"/>
                    <a:pt x="1983" y="1281"/>
                    <a:pt x="1989" y="1319"/>
                  </a:cubicBezTo>
                  <a:lnTo>
                    <a:pt x="2027" y="1338"/>
                  </a:lnTo>
                  <a:lnTo>
                    <a:pt x="2027" y="1357"/>
                  </a:lnTo>
                  <a:cubicBezTo>
                    <a:pt x="1951" y="1331"/>
                    <a:pt x="1876" y="1319"/>
                    <a:pt x="1800" y="1300"/>
                  </a:cubicBezTo>
                  <a:cubicBezTo>
                    <a:pt x="1725" y="1287"/>
                    <a:pt x="1674" y="1256"/>
                    <a:pt x="1612" y="1243"/>
                  </a:cubicBezTo>
                  <a:cubicBezTo>
                    <a:pt x="1542" y="1224"/>
                    <a:pt x="1479" y="1199"/>
                    <a:pt x="1410" y="1174"/>
                  </a:cubicBezTo>
                  <a:cubicBezTo>
                    <a:pt x="1228" y="1124"/>
                    <a:pt x="1051" y="1061"/>
                    <a:pt x="869" y="985"/>
                  </a:cubicBezTo>
                  <a:cubicBezTo>
                    <a:pt x="812" y="954"/>
                    <a:pt x="762" y="910"/>
                    <a:pt x="711" y="859"/>
                  </a:cubicBezTo>
                  <a:cubicBezTo>
                    <a:pt x="703" y="846"/>
                    <a:pt x="685" y="830"/>
                    <a:pt x="666" y="830"/>
                  </a:cubicBezTo>
                  <a:cubicBezTo>
                    <a:pt x="658" y="830"/>
                    <a:pt x="650" y="833"/>
                    <a:pt x="642" y="841"/>
                  </a:cubicBezTo>
                  <a:cubicBezTo>
                    <a:pt x="630" y="859"/>
                    <a:pt x="655" y="872"/>
                    <a:pt x="661" y="885"/>
                  </a:cubicBezTo>
                  <a:cubicBezTo>
                    <a:pt x="661" y="891"/>
                    <a:pt x="661" y="897"/>
                    <a:pt x="661" y="904"/>
                  </a:cubicBezTo>
                  <a:lnTo>
                    <a:pt x="630" y="935"/>
                  </a:lnTo>
                  <a:cubicBezTo>
                    <a:pt x="649" y="979"/>
                    <a:pt x="642" y="1029"/>
                    <a:pt x="611" y="1061"/>
                  </a:cubicBezTo>
                  <a:lnTo>
                    <a:pt x="611" y="1099"/>
                  </a:lnTo>
                  <a:lnTo>
                    <a:pt x="655" y="1130"/>
                  </a:lnTo>
                  <a:cubicBezTo>
                    <a:pt x="667" y="1168"/>
                    <a:pt x="693" y="1199"/>
                    <a:pt x="705" y="1237"/>
                  </a:cubicBezTo>
                  <a:cubicBezTo>
                    <a:pt x="730" y="1250"/>
                    <a:pt x="756" y="1256"/>
                    <a:pt x="781" y="1256"/>
                  </a:cubicBezTo>
                  <a:cubicBezTo>
                    <a:pt x="793" y="1287"/>
                    <a:pt x="812" y="1313"/>
                    <a:pt x="831" y="1338"/>
                  </a:cubicBezTo>
                  <a:cubicBezTo>
                    <a:pt x="856" y="1344"/>
                    <a:pt x="875" y="1350"/>
                    <a:pt x="894" y="1357"/>
                  </a:cubicBezTo>
                  <a:cubicBezTo>
                    <a:pt x="907" y="1382"/>
                    <a:pt x="925" y="1413"/>
                    <a:pt x="932" y="1438"/>
                  </a:cubicBezTo>
                  <a:cubicBezTo>
                    <a:pt x="957" y="1445"/>
                    <a:pt x="976" y="1451"/>
                    <a:pt x="995" y="1451"/>
                  </a:cubicBezTo>
                  <a:cubicBezTo>
                    <a:pt x="1014" y="1483"/>
                    <a:pt x="1032" y="1508"/>
                    <a:pt x="1051" y="1539"/>
                  </a:cubicBezTo>
                  <a:cubicBezTo>
                    <a:pt x="1070" y="1539"/>
                    <a:pt x="1089" y="1545"/>
                    <a:pt x="1108" y="1552"/>
                  </a:cubicBezTo>
                  <a:cubicBezTo>
                    <a:pt x="1127" y="1571"/>
                    <a:pt x="1133" y="1602"/>
                    <a:pt x="1152" y="1627"/>
                  </a:cubicBezTo>
                  <a:cubicBezTo>
                    <a:pt x="1171" y="1634"/>
                    <a:pt x="1190" y="1634"/>
                    <a:pt x="1209" y="1640"/>
                  </a:cubicBezTo>
                  <a:cubicBezTo>
                    <a:pt x="1221" y="1665"/>
                    <a:pt x="1234" y="1690"/>
                    <a:pt x="1246" y="1709"/>
                  </a:cubicBezTo>
                  <a:cubicBezTo>
                    <a:pt x="1259" y="1734"/>
                    <a:pt x="1291" y="1734"/>
                    <a:pt x="1316" y="1741"/>
                  </a:cubicBezTo>
                  <a:cubicBezTo>
                    <a:pt x="1322" y="1766"/>
                    <a:pt x="1335" y="1797"/>
                    <a:pt x="1360" y="1816"/>
                  </a:cubicBezTo>
                  <a:cubicBezTo>
                    <a:pt x="1379" y="1829"/>
                    <a:pt x="1398" y="1835"/>
                    <a:pt x="1416" y="1841"/>
                  </a:cubicBezTo>
                  <a:cubicBezTo>
                    <a:pt x="1423" y="1866"/>
                    <a:pt x="1442" y="1892"/>
                    <a:pt x="1460" y="1911"/>
                  </a:cubicBezTo>
                  <a:cubicBezTo>
                    <a:pt x="1479" y="1917"/>
                    <a:pt x="1492" y="1923"/>
                    <a:pt x="1511" y="1929"/>
                  </a:cubicBezTo>
                  <a:cubicBezTo>
                    <a:pt x="1511" y="1967"/>
                    <a:pt x="1542" y="2005"/>
                    <a:pt x="1580" y="2005"/>
                  </a:cubicBezTo>
                  <a:cubicBezTo>
                    <a:pt x="1599" y="2043"/>
                    <a:pt x="1643" y="2055"/>
                    <a:pt x="1656" y="2099"/>
                  </a:cubicBezTo>
                  <a:cubicBezTo>
                    <a:pt x="1674" y="2106"/>
                    <a:pt x="1706" y="2106"/>
                    <a:pt x="1725" y="2112"/>
                  </a:cubicBezTo>
                  <a:cubicBezTo>
                    <a:pt x="1750" y="2143"/>
                    <a:pt x="1769" y="2175"/>
                    <a:pt x="1781" y="2213"/>
                  </a:cubicBezTo>
                  <a:cubicBezTo>
                    <a:pt x="1819" y="2213"/>
                    <a:pt x="1838" y="2238"/>
                    <a:pt x="1851" y="2269"/>
                  </a:cubicBezTo>
                  <a:lnTo>
                    <a:pt x="1901" y="2269"/>
                  </a:lnTo>
                  <a:cubicBezTo>
                    <a:pt x="1907" y="2282"/>
                    <a:pt x="1914" y="2301"/>
                    <a:pt x="1920" y="2313"/>
                  </a:cubicBezTo>
                  <a:cubicBezTo>
                    <a:pt x="1970" y="2320"/>
                    <a:pt x="2014" y="2357"/>
                    <a:pt x="2077" y="2357"/>
                  </a:cubicBezTo>
                  <a:cubicBezTo>
                    <a:pt x="2077" y="2364"/>
                    <a:pt x="2090" y="2376"/>
                    <a:pt x="2090" y="2383"/>
                  </a:cubicBezTo>
                  <a:cubicBezTo>
                    <a:pt x="2093" y="2382"/>
                    <a:pt x="2097" y="2382"/>
                    <a:pt x="2100" y="2382"/>
                  </a:cubicBezTo>
                  <a:cubicBezTo>
                    <a:pt x="2126" y="2382"/>
                    <a:pt x="2147" y="2398"/>
                    <a:pt x="2169" y="2398"/>
                  </a:cubicBezTo>
                  <a:cubicBezTo>
                    <a:pt x="2174" y="2398"/>
                    <a:pt x="2179" y="2397"/>
                    <a:pt x="2184" y="2395"/>
                  </a:cubicBezTo>
                  <a:lnTo>
                    <a:pt x="2209" y="2427"/>
                  </a:lnTo>
                  <a:lnTo>
                    <a:pt x="2235" y="2414"/>
                  </a:lnTo>
                  <a:lnTo>
                    <a:pt x="2260" y="2439"/>
                  </a:lnTo>
                  <a:cubicBezTo>
                    <a:pt x="2285" y="2439"/>
                    <a:pt x="2310" y="2445"/>
                    <a:pt x="2323" y="2464"/>
                  </a:cubicBezTo>
                  <a:cubicBezTo>
                    <a:pt x="2328" y="2463"/>
                    <a:pt x="2332" y="2462"/>
                    <a:pt x="2337" y="2462"/>
                  </a:cubicBezTo>
                  <a:cubicBezTo>
                    <a:pt x="2349" y="2462"/>
                    <a:pt x="2359" y="2468"/>
                    <a:pt x="2373" y="2477"/>
                  </a:cubicBezTo>
                  <a:cubicBezTo>
                    <a:pt x="2377" y="2476"/>
                    <a:pt x="2380" y="2475"/>
                    <a:pt x="2383" y="2475"/>
                  </a:cubicBezTo>
                  <a:cubicBezTo>
                    <a:pt x="2399" y="2475"/>
                    <a:pt x="2413" y="2486"/>
                    <a:pt x="2423" y="2496"/>
                  </a:cubicBezTo>
                  <a:cubicBezTo>
                    <a:pt x="2449" y="2496"/>
                    <a:pt x="2467" y="2502"/>
                    <a:pt x="2480" y="2521"/>
                  </a:cubicBezTo>
                  <a:cubicBezTo>
                    <a:pt x="2485" y="2519"/>
                    <a:pt x="2489" y="2519"/>
                    <a:pt x="2494" y="2519"/>
                  </a:cubicBezTo>
                  <a:cubicBezTo>
                    <a:pt x="2508" y="2519"/>
                    <a:pt x="2521" y="2526"/>
                    <a:pt x="2530" y="2540"/>
                  </a:cubicBezTo>
                  <a:cubicBezTo>
                    <a:pt x="2587" y="2559"/>
                    <a:pt x="2644" y="2578"/>
                    <a:pt x="2694" y="2603"/>
                  </a:cubicBezTo>
                  <a:lnTo>
                    <a:pt x="2707" y="2622"/>
                  </a:lnTo>
                  <a:cubicBezTo>
                    <a:pt x="2713" y="2704"/>
                    <a:pt x="2694" y="2785"/>
                    <a:pt x="2700" y="2867"/>
                  </a:cubicBezTo>
                  <a:cubicBezTo>
                    <a:pt x="2700" y="2999"/>
                    <a:pt x="2700" y="3131"/>
                    <a:pt x="2694" y="3264"/>
                  </a:cubicBezTo>
                  <a:cubicBezTo>
                    <a:pt x="2700" y="3314"/>
                    <a:pt x="2694" y="3371"/>
                    <a:pt x="2688" y="3421"/>
                  </a:cubicBezTo>
                  <a:cubicBezTo>
                    <a:pt x="2644" y="3427"/>
                    <a:pt x="2593" y="3434"/>
                    <a:pt x="2549" y="3452"/>
                  </a:cubicBezTo>
                  <a:cubicBezTo>
                    <a:pt x="2474" y="3490"/>
                    <a:pt x="2386" y="3471"/>
                    <a:pt x="2304" y="3490"/>
                  </a:cubicBezTo>
                  <a:cubicBezTo>
                    <a:pt x="2228" y="3497"/>
                    <a:pt x="2146" y="3522"/>
                    <a:pt x="2065" y="3522"/>
                  </a:cubicBezTo>
                  <a:cubicBezTo>
                    <a:pt x="1970" y="3541"/>
                    <a:pt x="1870" y="3547"/>
                    <a:pt x="1775" y="3572"/>
                  </a:cubicBezTo>
                  <a:cubicBezTo>
                    <a:pt x="1766" y="3581"/>
                    <a:pt x="1755" y="3584"/>
                    <a:pt x="1743" y="3584"/>
                  </a:cubicBezTo>
                  <a:cubicBezTo>
                    <a:pt x="1730" y="3584"/>
                    <a:pt x="1716" y="3581"/>
                    <a:pt x="1703" y="3581"/>
                  </a:cubicBezTo>
                  <a:cubicBezTo>
                    <a:pt x="1695" y="3581"/>
                    <a:pt x="1688" y="3582"/>
                    <a:pt x="1681" y="3585"/>
                  </a:cubicBezTo>
                  <a:cubicBezTo>
                    <a:pt x="1630" y="3591"/>
                    <a:pt x="1580" y="3597"/>
                    <a:pt x="1523" y="3604"/>
                  </a:cubicBezTo>
                  <a:cubicBezTo>
                    <a:pt x="1435" y="3604"/>
                    <a:pt x="1347" y="3604"/>
                    <a:pt x="1259" y="3591"/>
                  </a:cubicBezTo>
                  <a:cubicBezTo>
                    <a:pt x="1108" y="3572"/>
                    <a:pt x="944" y="3578"/>
                    <a:pt x="800" y="3534"/>
                  </a:cubicBezTo>
                  <a:cubicBezTo>
                    <a:pt x="737" y="3522"/>
                    <a:pt x="667" y="3515"/>
                    <a:pt x="598" y="3503"/>
                  </a:cubicBezTo>
                  <a:lnTo>
                    <a:pt x="560" y="3515"/>
                  </a:lnTo>
                  <a:cubicBezTo>
                    <a:pt x="554" y="3503"/>
                    <a:pt x="535" y="3490"/>
                    <a:pt x="516" y="3490"/>
                  </a:cubicBezTo>
                  <a:cubicBezTo>
                    <a:pt x="403" y="3471"/>
                    <a:pt x="290" y="3446"/>
                    <a:pt x="183" y="3415"/>
                  </a:cubicBezTo>
                  <a:cubicBezTo>
                    <a:pt x="145" y="3402"/>
                    <a:pt x="114" y="3383"/>
                    <a:pt x="82" y="3371"/>
                  </a:cubicBezTo>
                  <a:cubicBezTo>
                    <a:pt x="74" y="3366"/>
                    <a:pt x="66" y="3364"/>
                    <a:pt x="59" y="3364"/>
                  </a:cubicBezTo>
                  <a:cubicBezTo>
                    <a:pt x="40" y="3364"/>
                    <a:pt x="23" y="3379"/>
                    <a:pt x="0" y="3383"/>
                  </a:cubicBezTo>
                  <a:cubicBezTo>
                    <a:pt x="13" y="3396"/>
                    <a:pt x="19" y="3408"/>
                    <a:pt x="25" y="3421"/>
                  </a:cubicBezTo>
                  <a:cubicBezTo>
                    <a:pt x="25" y="3465"/>
                    <a:pt x="38" y="3503"/>
                    <a:pt x="63" y="3534"/>
                  </a:cubicBezTo>
                  <a:cubicBezTo>
                    <a:pt x="63" y="3578"/>
                    <a:pt x="101" y="3597"/>
                    <a:pt x="107" y="3635"/>
                  </a:cubicBezTo>
                  <a:cubicBezTo>
                    <a:pt x="120" y="3673"/>
                    <a:pt x="145" y="3704"/>
                    <a:pt x="177" y="3729"/>
                  </a:cubicBezTo>
                  <a:cubicBezTo>
                    <a:pt x="202" y="3723"/>
                    <a:pt x="221" y="3723"/>
                    <a:pt x="246" y="3723"/>
                  </a:cubicBezTo>
                  <a:cubicBezTo>
                    <a:pt x="265" y="3742"/>
                    <a:pt x="277" y="3767"/>
                    <a:pt x="296" y="3780"/>
                  </a:cubicBezTo>
                  <a:cubicBezTo>
                    <a:pt x="309" y="3783"/>
                    <a:pt x="321" y="3784"/>
                    <a:pt x="333" y="3784"/>
                  </a:cubicBezTo>
                  <a:cubicBezTo>
                    <a:pt x="345" y="3784"/>
                    <a:pt x="356" y="3783"/>
                    <a:pt x="365" y="3780"/>
                  </a:cubicBezTo>
                  <a:cubicBezTo>
                    <a:pt x="391" y="3799"/>
                    <a:pt x="403" y="3824"/>
                    <a:pt x="422" y="3843"/>
                  </a:cubicBezTo>
                  <a:cubicBezTo>
                    <a:pt x="439" y="3843"/>
                    <a:pt x="456" y="3837"/>
                    <a:pt x="474" y="3837"/>
                  </a:cubicBezTo>
                  <a:cubicBezTo>
                    <a:pt x="484" y="3837"/>
                    <a:pt x="493" y="3838"/>
                    <a:pt x="504" y="3843"/>
                  </a:cubicBezTo>
                  <a:cubicBezTo>
                    <a:pt x="516" y="3862"/>
                    <a:pt x="535" y="3887"/>
                    <a:pt x="554" y="3906"/>
                  </a:cubicBezTo>
                  <a:cubicBezTo>
                    <a:pt x="573" y="3899"/>
                    <a:pt x="598" y="3899"/>
                    <a:pt x="623" y="3899"/>
                  </a:cubicBezTo>
                  <a:cubicBezTo>
                    <a:pt x="636" y="3918"/>
                    <a:pt x="655" y="3937"/>
                    <a:pt x="674" y="3956"/>
                  </a:cubicBezTo>
                  <a:lnTo>
                    <a:pt x="737" y="3956"/>
                  </a:lnTo>
                  <a:cubicBezTo>
                    <a:pt x="749" y="3975"/>
                    <a:pt x="768" y="4000"/>
                    <a:pt x="787" y="4019"/>
                  </a:cubicBezTo>
                  <a:lnTo>
                    <a:pt x="850" y="4019"/>
                  </a:lnTo>
                  <a:cubicBezTo>
                    <a:pt x="869" y="4038"/>
                    <a:pt x="881" y="4063"/>
                    <a:pt x="907" y="4082"/>
                  </a:cubicBezTo>
                  <a:cubicBezTo>
                    <a:pt x="919" y="4082"/>
                    <a:pt x="938" y="4076"/>
                    <a:pt x="951" y="4069"/>
                  </a:cubicBezTo>
                  <a:cubicBezTo>
                    <a:pt x="970" y="4088"/>
                    <a:pt x="988" y="4107"/>
                    <a:pt x="1007" y="4132"/>
                  </a:cubicBezTo>
                  <a:cubicBezTo>
                    <a:pt x="1017" y="4135"/>
                    <a:pt x="1026" y="4135"/>
                    <a:pt x="1036" y="4135"/>
                  </a:cubicBezTo>
                  <a:cubicBezTo>
                    <a:pt x="1045" y="4135"/>
                    <a:pt x="1055" y="4135"/>
                    <a:pt x="1064" y="4138"/>
                  </a:cubicBezTo>
                  <a:cubicBezTo>
                    <a:pt x="1089" y="4145"/>
                    <a:pt x="1095" y="4164"/>
                    <a:pt x="1114" y="4176"/>
                  </a:cubicBezTo>
                  <a:lnTo>
                    <a:pt x="1146" y="4164"/>
                  </a:lnTo>
                  <a:cubicBezTo>
                    <a:pt x="1169" y="4169"/>
                    <a:pt x="1176" y="4202"/>
                    <a:pt x="1197" y="4202"/>
                  </a:cubicBezTo>
                  <a:cubicBezTo>
                    <a:pt x="1199" y="4202"/>
                    <a:pt x="1200" y="4202"/>
                    <a:pt x="1202" y="4201"/>
                  </a:cubicBezTo>
                  <a:cubicBezTo>
                    <a:pt x="1206" y="4201"/>
                    <a:pt x="1209" y="4200"/>
                    <a:pt x="1212" y="4200"/>
                  </a:cubicBezTo>
                  <a:cubicBezTo>
                    <a:pt x="1235" y="4200"/>
                    <a:pt x="1242" y="4222"/>
                    <a:pt x="1259" y="4233"/>
                  </a:cubicBezTo>
                  <a:lnTo>
                    <a:pt x="1297" y="4233"/>
                  </a:lnTo>
                  <a:cubicBezTo>
                    <a:pt x="1308" y="4244"/>
                    <a:pt x="1319" y="4259"/>
                    <a:pt x="1338" y="4259"/>
                  </a:cubicBezTo>
                  <a:cubicBezTo>
                    <a:pt x="1341" y="4259"/>
                    <a:pt x="1344" y="4259"/>
                    <a:pt x="1347" y="4258"/>
                  </a:cubicBezTo>
                  <a:cubicBezTo>
                    <a:pt x="1349" y="4257"/>
                    <a:pt x="1351" y="4256"/>
                    <a:pt x="1353" y="4256"/>
                  </a:cubicBezTo>
                  <a:cubicBezTo>
                    <a:pt x="1367" y="4256"/>
                    <a:pt x="1382" y="4287"/>
                    <a:pt x="1400" y="4287"/>
                  </a:cubicBezTo>
                  <a:cubicBezTo>
                    <a:pt x="1403" y="4287"/>
                    <a:pt x="1406" y="4286"/>
                    <a:pt x="1410" y="4283"/>
                  </a:cubicBezTo>
                  <a:cubicBezTo>
                    <a:pt x="1415" y="4281"/>
                    <a:pt x="1418" y="4281"/>
                    <a:pt x="1422" y="4281"/>
                  </a:cubicBezTo>
                  <a:cubicBezTo>
                    <a:pt x="1444" y="4281"/>
                    <a:pt x="1451" y="4309"/>
                    <a:pt x="1467" y="4315"/>
                  </a:cubicBezTo>
                  <a:lnTo>
                    <a:pt x="1511" y="4315"/>
                  </a:lnTo>
                  <a:lnTo>
                    <a:pt x="1511" y="4415"/>
                  </a:lnTo>
                  <a:lnTo>
                    <a:pt x="1561" y="4441"/>
                  </a:lnTo>
                  <a:lnTo>
                    <a:pt x="1574" y="4478"/>
                  </a:lnTo>
                  <a:cubicBezTo>
                    <a:pt x="1567" y="4491"/>
                    <a:pt x="1561" y="4504"/>
                    <a:pt x="1561" y="4516"/>
                  </a:cubicBezTo>
                  <a:cubicBezTo>
                    <a:pt x="1580" y="4516"/>
                    <a:pt x="1599" y="4516"/>
                    <a:pt x="1605" y="4535"/>
                  </a:cubicBezTo>
                  <a:cubicBezTo>
                    <a:pt x="1612" y="4554"/>
                    <a:pt x="1656" y="4560"/>
                    <a:pt x="1681" y="4566"/>
                  </a:cubicBezTo>
                  <a:cubicBezTo>
                    <a:pt x="1706" y="4579"/>
                    <a:pt x="1712" y="4598"/>
                    <a:pt x="1731" y="4611"/>
                  </a:cubicBezTo>
                  <a:cubicBezTo>
                    <a:pt x="1750" y="4611"/>
                    <a:pt x="1769" y="4611"/>
                    <a:pt x="1788" y="4604"/>
                  </a:cubicBezTo>
                  <a:cubicBezTo>
                    <a:pt x="1825" y="4611"/>
                    <a:pt x="1857" y="4629"/>
                    <a:pt x="1882" y="4655"/>
                  </a:cubicBezTo>
                  <a:cubicBezTo>
                    <a:pt x="1888" y="4656"/>
                    <a:pt x="1893" y="4657"/>
                    <a:pt x="1898" y="4657"/>
                  </a:cubicBezTo>
                  <a:cubicBezTo>
                    <a:pt x="1925" y="4657"/>
                    <a:pt x="1946" y="4635"/>
                    <a:pt x="1974" y="4635"/>
                  </a:cubicBezTo>
                  <a:cubicBezTo>
                    <a:pt x="1977" y="4635"/>
                    <a:pt x="1980" y="4635"/>
                    <a:pt x="1983" y="4636"/>
                  </a:cubicBezTo>
                  <a:cubicBezTo>
                    <a:pt x="2021" y="4648"/>
                    <a:pt x="2039" y="4673"/>
                    <a:pt x="2071" y="4680"/>
                  </a:cubicBezTo>
                  <a:cubicBezTo>
                    <a:pt x="2080" y="4683"/>
                    <a:pt x="2090" y="4684"/>
                    <a:pt x="2100" y="4684"/>
                  </a:cubicBezTo>
                  <a:cubicBezTo>
                    <a:pt x="2111" y="4684"/>
                    <a:pt x="2122" y="4683"/>
                    <a:pt x="2133" y="4683"/>
                  </a:cubicBezTo>
                  <a:cubicBezTo>
                    <a:pt x="2146" y="4683"/>
                    <a:pt x="2159" y="4685"/>
                    <a:pt x="2172" y="4692"/>
                  </a:cubicBezTo>
                  <a:cubicBezTo>
                    <a:pt x="2172" y="4736"/>
                    <a:pt x="2172" y="4780"/>
                    <a:pt x="2165" y="4825"/>
                  </a:cubicBezTo>
                  <a:cubicBezTo>
                    <a:pt x="2153" y="4875"/>
                    <a:pt x="2165" y="4932"/>
                    <a:pt x="2153" y="4982"/>
                  </a:cubicBezTo>
                  <a:cubicBezTo>
                    <a:pt x="2146" y="5108"/>
                    <a:pt x="2153" y="5240"/>
                    <a:pt x="2140" y="5366"/>
                  </a:cubicBezTo>
                  <a:cubicBezTo>
                    <a:pt x="2140" y="5643"/>
                    <a:pt x="2128" y="5920"/>
                    <a:pt x="2121" y="6197"/>
                  </a:cubicBezTo>
                  <a:cubicBezTo>
                    <a:pt x="2102" y="6209"/>
                    <a:pt x="2077" y="6209"/>
                    <a:pt x="2052" y="6209"/>
                  </a:cubicBezTo>
                  <a:cubicBezTo>
                    <a:pt x="1983" y="6209"/>
                    <a:pt x="1920" y="6209"/>
                    <a:pt x="1851" y="6222"/>
                  </a:cubicBezTo>
                  <a:cubicBezTo>
                    <a:pt x="1737" y="6228"/>
                    <a:pt x="1624" y="6222"/>
                    <a:pt x="1517" y="6234"/>
                  </a:cubicBezTo>
                  <a:cubicBezTo>
                    <a:pt x="1478" y="6242"/>
                    <a:pt x="1440" y="6243"/>
                    <a:pt x="1402" y="6243"/>
                  </a:cubicBezTo>
                  <a:cubicBezTo>
                    <a:pt x="1371" y="6243"/>
                    <a:pt x="1341" y="6242"/>
                    <a:pt x="1310" y="6242"/>
                  </a:cubicBezTo>
                  <a:cubicBezTo>
                    <a:pt x="1281" y="6242"/>
                    <a:pt x="1251" y="6243"/>
                    <a:pt x="1221" y="6247"/>
                  </a:cubicBezTo>
                  <a:cubicBezTo>
                    <a:pt x="1215" y="6385"/>
                    <a:pt x="1221" y="6524"/>
                    <a:pt x="1221" y="6662"/>
                  </a:cubicBezTo>
                  <a:cubicBezTo>
                    <a:pt x="1221" y="6725"/>
                    <a:pt x="1240" y="6782"/>
                    <a:pt x="1234" y="6845"/>
                  </a:cubicBezTo>
                  <a:cubicBezTo>
                    <a:pt x="1234" y="6895"/>
                    <a:pt x="1234" y="6952"/>
                    <a:pt x="1228" y="7002"/>
                  </a:cubicBezTo>
                  <a:cubicBezTo>
                    <a:pt x="1228" y="7084"/>
                    <a:pt x="1234" y="7159"/>
                    <a:pt x="1259" y="7241"/>
                  </a:cubicBezTo>
                  <a:lnTo>
                    <a:pt x="1297" y="7241"/>
                  </a:lnTo>
                  <a:lnTo>
                    <a:pt x="1278" y="7254"/>
                  </a:lnTo>
                  <a:lnTo>
                    <a:pt x="1278" y="7285"/>
                  </a:lnTo>
                  <a:lnTo>
                    <a:pt x="1316" y="7273"/>
                  </a:lnTo>
                  <a:lnTo>
                    <a:pt x="1316" y="7279"/>
                  </a:lnTo>
                  <a:cubicBezTo>
                    <a:pt x="1322" y="7292"/>
                    <a:pt x="1328" y="7311"/>
                    <a:pt x="1335" y="7323"/>
                  </a:cubicBezTo>
                  <a:lnTo>
                    <a:pt x="1385" y="7304"/>
                  </a:lnTo>
                  <a:lnTo>
                    <a:pt x="1385" y="7304"/>
                  </a:lnTo>
                  <a:cubicBezTo>
                    <a:pt x="1385" y="7323"/>
                    <a:pt x="1385" y="7336"/>
                    <a:pt x="1379" y="7348"/>
                  </a:cubicBezTo>
                  <a:lnTo>
                    <a:pt x="1410" y="7367"/>
                  </a:lnTo>
                  <a:cubicBezTo>
                    <a:pt x="1410" y="7380"/>
                    <a:pt x="1410" y="7399"/>
                    <a:pt x="1404" y="7411"/>
                  </a:cubicBezTo>
                  <a:lnTo>
                    <a:pt x="1385" y="7424"/>
                  </a:lnTo>
                  <a:cubicBezTo>
                    <a:pt x="1366" y="7430"/>
                    <a:pt x="1347" y="7443"/>
                    <a:pt x="1335" y="7455"/>
                  </a:cubicBezTo>
                  <a:cubicBezTo>
                    <a:pt x="1341" y="7474"/>
                    <a:pt x="1347" y="7487"/>
                    <a:pt x="1353" y="7506"/>
                  </a:cubicBezTo>
                  <a:cubicBezTo>
                    <a:pt x="1347" y="7531"/>
                    <a:pt x="1347" y="7556"/>
                    <a:pt x="1347" y="7587"/>
                  </a:cubicBezTo>
                  <a:cubicBezTo>
                    <a:pt x="1335" y="7594"/>
                    <a:pt x="1328" y="7606"/>
                    <a:pt x="1322" y="7619"/>
                  </a:cubicBezTo>
                  <a:cubicBezTo>
                    <a:pt x="1316" y="7625"/>
                    <a:pt x="1341" y="7650"/>
                    <a:pt x="1347" y="7663"/>
                  </a:cubicBezTo>
                  <a:lnTo>
                    <a:pt x="1316" y="7682"/>
                  </a:lnTo>
                  <a:lnTo>
                    <a:pt x="1322" y="7713"/>
                  </a:lnTo>
                  <a:lnTo>
                    <a:pt x="1297" y="7713"/>
                  </a:lnTo>
                  <a:lnTo>
                    <a:pt x="1309" y="7745"/>
                  </a:lnTo>
                  <a:cubicBezTo>
                    <a:pt x="1302" y="7743"/>
                    <a:pt x="1295" y="7742"/>
                    <a:pt x="1289" y="7742"/>
                  </a:cubicBezTo>
                  <a:cubicBezTo>
                    <a:pt x="1273" y="7742"/>
                    <a:pt x="1258" y="7747"/>
                    <a:pt x="1240" y="7751"/>
                  </a:cubicBezTo>
                  <a:cubicBezTo>
                    <a:pt x="1278" y="7776"/>
                    <a:pt x="1284" y="7827"/>
                    <a:pt x="1322" y="7846"/>
                  </a:cubicBezTo>
                  <a:lnTo>
                    <a:pt x="1347" y="7846"/>
                  </a:lnTo>
                  <a:lnTo>
                    <a:pt x="1335" y="7883"/>
                  </a:lnTo>
                  <a:lnTo>
                    <a:pt x="1385" y="7902"/>
                  </a:lnTo>
                  <a:lnTo>
                    <a:pt x="1366" y="7915"/>
                  </a:lnTo>
                  <a:cubicBezTo>
                    <a:pt x="1372" y="7934"/>
                    <a:pt x="1372" y="7959"/>
                    <a:pt x="1385" y="7971"/>
                  </a:cubicBezTo>
                  <a:cubicBezTo>
                    <a:pt x="1404" y="7975"/>
                    <a:pt x="1421" y="7976"/>
                    <a:pt x="1438" y="7976"/>
                  </a:cubicBezTo>
                  <a:cubicBezTo>
                    <a:pt x="1456" y="7976"/>
                    <a:pt x="1473" y="7975"/>
                    <a:pt x="1492" y="7971"/>
                  </a:cubicBezTo>
                  <a:lnTo>
                    <a:pt x="1505" y="7997"/>
                  </a:lnTo>
                  <a:lnTo>
                    <a:pt x="1530" y="7971"/>
                  </a:lnTo>
                  <a:cubicBezTo>
                    <a:pt x="1542" y="7978"/>
                    <a:pt x="1549" y="7990"/>
                    <a:pt x="1561" y="7997"/>
                  </a:cubicBezTo>
                  <a:cubicBezTo>
                    <a:pt x="1580" y="7978"/>
                    <a:pt x="1586" y="7959"/>
                    <a:pt x="1586" y="7934"/>
                  </a:cubicBezTo>
                  <a:cubicBezTo>
                    <a:pt x="1586" y="7946"/>
                    <a:pt x="1586" y="7959"/>
                    <a:pt x="1593" y="7978"/>
                  </a:cubicBezTo>
                  <a:lnTo>
                    <a:pt x="1656" y="7959"/>
                  </a:lnTo>
                  <a:lnTo>
                    <a:pt x="1656" y="7984"/>
                  </a:lnTo>
                  <a:cubicBezTo>
                    <a:pt x="1674" y="8009"/>
                    <a:pt x="1712" y="8022"/>
                    <a:pt x="1744" y="8022"/>
                  </a:cubicBezTo>
                  <a:cubicBezTo>
                    <a:pt x="1750" y="8041"/>
                    <a:pt x="1756" y="8053"/>
                    <a:pt x="1763" y="8072"/>
                  </a:cubicBezTo>
                  <a:lnTo>
                    <a:pt x="1788" y="8041"/>
                  </a:lnTo>
                  <a:lnTo>
                    <a:pt x="1781" y="8041"/>
                  </a:lnTo>
                  <a:cubicBezTo>
                    <a:pt x="1781" y="8034"/>
                    <a:pt x="1775" y="8015"/>
                    <a:pt x="1775" y="8009"/>
                  </a:cubicBezTo>
                  <a:cubicBezTo>
                    <a:pt x="1779" y="8008"/>
                    <a:pt x="1782" y="8008"/>
                    <a:pt x="1785" y="8008"/>
                  </a:cubicBezTo>
                  <a:cubicBezTo>
                    <a:pt x="1804" y="8008"/>
                    <a:pt x="1815" y="8023"/>
                    <a:pt x="1832" y="8034"/>
                  </a:cubicBezTo>
                  <a:lnTo>
                    <a:pt x="1851" y="7971"/>
                  </a:lnTo>
                  <a:lnTo>
                    <a:pt x="1907" y="8022"/>
                  </a:lnTo>
                  <a:cubicBezTo>
                    <a:pt x="1914" y="7997"/>
                    <a:pt x="1920" y="7971"/>
                    <a:pt x="1920" y="7946"/>
                  </a:cubicBezTo>
                  <a:cubicBezTo>
                    <a:pt x="1931" y="7952"/>
                    <a:pt x="1942" y="7966"/>
                    <a:pt x="1952" y="7966"/>
                  </a:cubicBezTo>
                  <a:cubicBezTo>
                    <a:pt x="1954" y="7966"/>
                    <a:pt x="1956" y="7966"/>
                    <a:pt x="1958" y="7965"/>
                  </a:cubicBezTo>
                  <a:cubicBezTo>
                    <a:pt x="1970" y="7946"/>
                    <a:pt x="1958" y="7921"/>
                    <a:pt x="1951" y="7902"/>
                  </a:cubicBezTo>
                  <a:lnTo>
                    <a:pt x="1951" y="7902"/>
                  </a:lnTo>
                  <a:cubicBezTo>
                    <a:pt x="1964" y="7927"/>
                    <a:pt x="1983" y="7946"/>
                    <a:pt x="2002" y="7971"/>
                  </a:cubicBezTo>
                  <a:cubicBezTo>
                    <a:pt x="2021" y="7940"/>
                    <a:pt x="2033" y="7908"/>
                    <a:pt x="2033" y="7877"/>
                  </a:cubicBezTo>
                  <a:lnTo>
                    <a:pt x="2058" y="7927"/>
                  </a:lnTo>
                  <a:lnTo>
                    <a:pt x="2109" y="7934"/>
                  </a:lnTo>
                  <a:cubicBezTo>
                    <a:pt x="2121" y="7927"/>
                    <a:pt x="2134" y="7921"/>
                    <a:pt x="2146" y="7915"/>
                  </a:cubicBezTo>
                  <a:cubicBezTo>
                    <a:pt x="2159" y="7927"/>
                    <a:pt x="2178" y="7940"/>
                    <a:pt x="2191" y="7952"/>
                  </a:cubicBezTo>
                  <a:cubicBezTo>
                    <a:pt x="2203" y="7971"/>
                    <a:pt x="2228" y="7984"/>
                    <a:pt x="2247" y="7990"/>
                  </a:cubicBezTo>
                  <a:cubicBezTo>
                    <a:pt x="2247" y="7984"/>
                    <a:pt x="2260" y="7965"/>
                    <a:pt x="2260" y="7959"/>
                  </a:cubicBezTo>
                  <a:lnTo>
                    <a:pt x="2260" y="7915"/>
                  </a:lnTo>
                  <a:lnTo>
                    <a:pt x="2323" y="7959"/>
                  </a:lnTo>
                  <a:cubicBezTo>
                    <a:pt x="2348" y="7946"/>
                    <a:pt x="2373" y="7934"/>
                    <a:pt x="2398" y="7921"/>
                  </a:cubicBezTo>
                  <a:lnTo>
                    <a:pt x="2398" y="7921"/>
                  </a:lnTo>
                  <a:lnTo>
                    <a:pt x="2379" y="7971"/>
                  </a:lnTo>
                  <a:cubicBezTo>
                    <a:pt x="2384" y="7973"/>
                    <a:pt x="2388" y="7973"/>
                    <a:pt x="2392" y="7973"/>
                  </a:cubicBezTo>
                  <a:cubicBezTo>
                    <a:pt x="2425" y="7973"/>
                    <a:pt x="2432" y="7931"/>
                    <a:pt x="2449" y="7908"/>
                  </a:cubicBezTo>
                  <a:lnTo>
                    <a:pt x="2449" y="7908"/>
                  </a:lnTo>
                  <a:cubicBezTo>
                    <a:pt x="2455" y="7940"/>
                    <a:pt x="2436" y="7990"/>
                    <a:pt x="2467" y="8003"/>
                  </a:cubicBezTo>
                  <a:lnTo>
                    <a:pt x="2474" y="7990"/>
                  </a:lnTo>
                  <a:lnTo>
                    <a:pt x="2474" y="7883"/>
                  </a:lnTo>
                  <a:cubicBezTo>
                    <a:pt x="2493" y="7908"/>
                    <a:pt x="2505" y="7927"/>
                    <a:pt x="2512" y="7952"/>
                  </a:cubicBezTo>
                  <a:lnTo>
                    <a:pt x="2543" y="7959"/>
                  </a:lnTo>
                  <a:cubicBezTo>
                    <a:pt x="2556" y="7934"/>
                    <a:pt x="2574" y="7908"/>
                    <a:pt x="2593" y="7890"/>
                  </a:cubicBezTo>
                  <a:lnTo>
                    <a:pt x="2593" y="7890"/>
                  </a:lnTo>
                  <a:cubicBezTo>
                    <a:pt x="2581" y="7921"/>
                    <a:pt x="2568" y="7952"/>
                    <a:pt x="2556" y="7984"/>
                  </a:cubicBezTo>
                  <a:cubicBezTo>
                    <a:pt x="2566" y="7986"/>
                    <a:pt x="2576" y="7986"/>
                    <a:pt x="2586" y="7986"/>
                  </a:cubicBezTo>
                  <a:cubicBezTo>
                    <a:pt x="2613" y="7986"/>
                    <a:pt x="2640" y="7981"/>
                    <a:pt x="2663" y="7971"/>
                  </a:cubicBezTo>
                  <a:lnTo>
                    <a:pt x="2663" y="7971"/>
                  </a:lnTo>
                  <a:cubicBezTo>
                    <a:pt x="2625" y="7997"/>
                    <a:pt x="2587" y="8022"/>
                    <a:pt x="2549" y="8053"/>
                  </a:cubicBezTo>
                  <a:cubicBezTo>
                    <a:pt x="2575" y="8069"/>
                    <a:pt x="2610" y="8080"/>
                    <a:pt x="2646" y="8080"/>
                  </a:cubicBezTo>
                  <a:cubicBezTo>
                    <a:pt x="2653" y="8080"/>
                    <a:pt x="2661" y="8079"/>
                    <a:pt x="2669" y="8078"/>
                  </a:cubicBezTo>
                  <a:lnTo>
                    <a:pt x="2700" y="8091"/>
                  </a:lnTo>
                  <a:cubicBezTo>
                    <a:pt x="2738" y="8072"/>
                    <a:pt x="2795" y="8085"/>
                    <a:pt x="2814" y="8041"/>
                  </a:cubicBezTo>
                  <a:cubicBezTo>
                    <a:pt x="2826" y="8059"/>
                    <a:pt x="2845" y="8066"/>
                    <a:pt x="2864" y="8072"/>
                  </a:cubicBezTo>
                  <a:cubicBezTo>
                    <a:pt x="2869" y="8074"/>
                    <a:pt x="2873" y="8075"/>
                    <a:pt x="2877" y="8075"/>
                  </a:cubicBezTo>
                  <a:cubicBezTo>
                    <a:pt x="2896" y="8075"/>
                    <a:pt x="2910" y="8056"/>
                    <a:pt x="2921" y="8041"/>
                  </a:cubicBezTo>
                  <a:cubicBezTo>
                    <a:pt x="2932" y="8068"/>
                    <a:pt x="2957" y="8086"/>
                    <a:pt x="2984" y="8086"/>
                  </a:cubicBezTo>
                  <a:cubicBezTo>
                    <a:pt x="2988" y="8086"/>
                    <a:pt x="2992" y="8085"/>
                    <a:pt x="2996" y="8085"/>
                  </a:cubicBezTo>
                  <a:cubicBezTo>
                    <a:pt x="2996" y="8053"/>
                    <a:pt x="2990" y="8022"/>
                    <a:pt x="2977" y="7990"/>
                  </a:cubicBezTo>
                  <a:lnTo>
                    <a:pt x="2977" y="7990"/>
                  </a:lnTo>
                  <a:cubicBezTo>
                    <a:pt x="2996" y="8009"/>
                    <a:pt x="3015" y="8028"/>
                    <a:pt x="3034" y="8041"/>
                  </a:cubicBezTo>
                  <a:lnTo>
                    <a:pt x="3072" y="8034"/>
                  </a:lnTo>
                  <a:cubicBezTo>
                    <a:pt x="3067" y="8009"/>
                    <a:pt x="3057" y="7983"/>
                    <a:pt x="3044" y="7961"/>
                  </a:cubicBezTo>
                  <a:lnTo>
                    <a:pt x="3044" y="7961"/>
                  </a:lnTo>
                  <a:cubicBezTo>
                    <a:pt x="3060" y="7982"/>
                    <a:pt x="3081" y="7999"/>
                    <a:pt x="3105" y="7999"/>
                  </a:cubicBezTo>
                  <a:cubicBezTo>
                    <a:pt x="3110" y="7999"/>
                    <a:pt x="3116" y="7999"/>
                    <a:pt x="3122" y="7997"/>
                  </a:cubicBezTo>
                  <a:lnTo>
                    <a:pt x="3153" y="7965"/>
                  </a:lnTo>
                  <a:lnTo>
                    <a:pt x="3153" y="7965"/>
                  </a:lnTo>
                  <a:cubicBezTo>
                    <a:pt x="3153" y="7990"/>
                    <a:pt x="3147" y="8015"/>
                    <a:pt x="3141" y="8034"/>
                  </a:cubicBezTo>
                  <a:cubicBezTo>
                    <a:pt x="3153" y="8028"/>
                    <a:pt x="3166" y="8015"/>
                    <a:pt x="3172" y="8003"/>
                  </a:cubicBezTo>
                  <a:lnTo>
                    <a:pt x="3204" y="8022"/>
                  </a:lnTo>
                  <a:lnTo>
                    <a:pt x="3216" y="8003"/>
                  </a:lnTo>
                  <a:lnTo>
                    <a:pt x="3223" y="7984"/>
                  </a:lnTo>
                  <a:cubicBezTo>
                    <a:pt x="3232" y="7975"/>
                    <a:pt x="3242" y="7972"/>
                    <a:pt x="3252" y="7972"/>
                  </a:cubicBezTo>
                  <a:cubicBezTo>
                    <a:pt x="3270" y="7972"/>
                    <a:pt x="3288" y="7982"/>
                    <a:pt x="3305" y="7990"/>
                  </a:cubicBezTo>
                  <a:cubicBezTo>
                    <a:pt x="3305" y="7965"/>
                    <a:pt x="3305" y="7946"/>
                    <a:pt x="3311" y="7921"/>
                  </a:cubicBezTo>
                  <a:lnTo>
                    <a:pt x="3311" y="8022"/>
                  </a:lnTo>
                  <a:cubicBezTo>
                    <a:pt x="3349" y="8009"/>
                    <a:pt x="3349" y="7965"/>
                    <a:pt x="3355" y="7934"/>
                  </a:cubicBezTo>
                  <a:cubicBezTo>
                    <a:pt x="3367" y="7965"/>
                    <a:pt x="3374" y="8003"/>
                    <a:pt x="3380" y="8041"/>
                  </a:cubicBezTo>
                  <a:lnTo>
                    <a:pt x="3386" y="8047"/>
                  </a:lnTo>
                  <a:lnTo>
                    <a:pt x="3386" y="8041"/>
                  </a:lnTo>
                  <a:cubicBezTo>
                    <a:pt x="3405" y="7997"/>
                    <a:pt x="3430" y="7965"/>
                    <a:pt x="3468" y="7934"/>
                  </a:cubicBezTo>
                  <a:cubicBezTo>
                    <a:pt x="3481" y="7965"/>
                    <a:pt x="3500" y="7997"/>
                    <a:pt x="3512" y="8028"/>
                  </a:cubicBezTo>
                  <a:lnTo>
                    <a:pt x="3525" y="8009"/>
                  </a:lnTo>
                  <a:lnTo>
                    <a:pt x="3525" y="7984"/>
                  </a:lnTo>
                  <a:cubicBezTo>
                    <a:pt x="3534" y="7981"/>
                    <a:pt x="3545" y="7979"/>
                    <a:pt x="3557" y="7979"/>
                  </a:cubicBezTo>
                  <a:cubicBezTo>
                    <a:pt x="3569" y="7979"/>
                    <a:pt x="3581" y="7981"/>
                    <a:pt x="3594" y="7984"/>
                  </a:cubicBezTo>
                  <a:cubicBezTo>
                    <a:pt x="3581" y="8003"/>
                    <a:pt x="3575" y="8015"/>
                    <a:pt x="3569" y="8034"/>
                  </a:cubicBezTo>
                  <a:cubicBezTo>
                    <a:pt x="3563" y="8053"/>
                    <a:pt x="3569" y="8066"/>
                    <a:pt x="3569" y="8085"/>
                  </a:cubicBezTo>
                  <a:lnTo>
                    <a:pt x="3588" y="8059"/>
                  </a:lnTo>
                  <a:cubicBezTo>
                    <a:pt x="3588" y="8053"/>
                    <a:pt x="3588" y="8041"/>
                    <a:pt x="3594" y="8034"/>
                  </a:cubicBezTo>
                  <a:cubicBezTo>
                    <a:pt x="3607" y="8015"/>
                    <a:pt x="3626" y="8003"/>
                    <a:pt x="3638" y="7990"/>
                  </a:cubicBezTo>
                  <a:lnTo>
                    <a:pt x="3657" y="8022"/>
                  </a:lnTo>
                  <a:lnTo>
                    <a:pt x="3682" y="7965"/>
                  </a:lnTo>
                  <a:lnTo>
                    <a:pt x="3682" y="7965"/>
                  </a:lnTo>
                  <a:cubicBezTo>
                    <a:pt x="3688" y="8003"/>
                    <a:pt x="3682" y="8034"/>
                    <a:pt x="3676" y="8072"/>
                  </a:cubicBezTo>
                  <a:lnTo>
                    <a:pt x="3714" y="8072"/>
                  </a:lnTo>
                  <a:lnTo>
                    <a:pt x="3714" y="7971"/>
                  </a:lnTo>
                  <a:cubicBezTo>
                    <a:pt x="3720" y="7997"/>
                    <a:pt x="3726" y="8022"/>
                    <a:pt x="3726" y="8047"/>
                  </a:cubicBezTo>
                  <a:cubicBezTo>
                    <a:pt x="3739" y="8034"/>
                    <a:pt x="3745" y="8015"/>
                    <a:pt x="3751" y="7997"/>
                  </a:cubicBezTo>
                  <a:lnTo>
                    <a:pt x="3758" y="8015"/>
                  </a:lnTo>
                  <a:lnTo>
                    <a:pt x="3795" y="8015"/>
                  </a:lnTo>
                  <a:cubicBezTo>
                    <a:pt x="3808" y="7997"/>
                    <a:pt x="3821" y="7978"/>
                    <a:pt x="3833" y="7965"/>
                  </a:cubicBezTo>
                  <a:lnTo>
                    <a:pt x="3833" y="7965"/>
                  </a:lnTo>
                  <a:cubicBezTo>
                    <a:pt x="3827" y="7978"/>
                    <a:pt x="3821" y="7990"/>
                    <a:pt x="3814" y="8003"/>
                  </a:cubicBezTo>
                  <a:lnTo>
                    <a:pt x="3852" y="8034"/>
                  </a:lnTo>
                  <a:lnTo>
                    <a:pt x="3858" y="8034"/>
                  </a:lnTo>
                  <a:cubicBezTo>
                    <a:pt x="3865" y="8015"/>
                    <a:pt x="3871" y="7997"/>
                    <a:pt x="3871" y="7978"/>
                  </a:cubicBezTo>
                  <a:lnTo>
                    <a:pt x="3871" y="8022"/>
                  </a:lnTo>
                  <a:cubicBezTo>
                    <a:pt x="3877" y="8028"/>
                    <a:pt x="3884" y="8034"/>
                    <a:pt x="3890" y="8041"/>
                  </a:cubicBezTo>
                  <a:lnTo>
                    <a:pt x="3902" y="8072"/>
                  </a:lnTo>
                  <a:cubicBezTo>
                    <a:pt x="3921" y="8028"/>
                    <a:pt x="3940" y="7990"/>
                    <a:pt x="3959" y="7952"/>
                  </a:cubicBezTo>
                  <a:lnTo>
                    <a:pt x="3959" y="7952"/>
                  </a:lnTo>
                  <a:cubicBezTo>
                    <a:pt x="3947" y="7984"/>
                    <a:pt x="3940" y="8022"/>
                    <a:pt x="3947" y="8059"/>
                  </a:cubicBezTo>
                  <a:lnTo>
                    <a:pt x="3991" y="8034"/>
                  </a:lnTo>
                  <a:cubicBezTo>
                    <a:pt x="4009" y="8022"/>
                    <a:pt x="4022" y="8009"/>
                    <a:pt x="4041" y="7997"/>
                  </a:cubicBezTo>
                  <a:cubicBezTo>
                    <a:pt x="4053" y="8015"/>
                    <a:pt x="4060" y="8034"/>
                    <a:pt x="4066" y="8053"/>
                  </a:cubicBezTo>
                  <a:cubicBezTo>
                    <a:pt x="4072" y="8041"/>
                    <a:pt x="4072" y="8034"/>
                    <a:pt x="4079" y="8022"/>
                  </a:cubicBezTo>
                  <a:lnTo>
                    <a:pt x="4123" y="8059"/>
                  </a:lnTo>
                  <a:cubicBezTo>
                    <a:pt x="4154" y="8034"/>
                    <a:pt x="4142" y="7997"/>
                    <a:pt x="4135" y="7965"/>
                  </a:cubicBezTo>
                  <a:lnTo>
                    <a:pt x="4135" y="7965"/>
                  </a:lnTo>
                  <a:cubicBezTo>
                    <a:pt x="4156" y="7980"/>
                    <a:pt x="4180" y="8016"/>
                    <a:pt x="4209" y="8016"/>
                  </a:cubicBezTo>
                  <a:cubicBezTo>
                    <a:pt x="4215" y="8016"/>
                    <a:pt x="4222" y="8014"/>
                    <a:pt x="4230" y="8009"/>
                  </a:cubicBezTo>
                  <a:lnTo>
                    <a:pt x="4230" y="7952"/>
                  </a:lnTo>
                  <a:cubicBezTo>
                    <a:pt x="4261" y="7965"/>
                    <a:pt x="4293" y="7971"/>
                    <a:pt x="4318" y="7984"/>
                  </a:cubicBezTo>
                  <a:cubicBezTo>
                    <a:pt x="4318" y="7978"/>
                    <a:pt x="4330" y="7965"/>
                    <a:pt x="4330" y="7959"/>
                  </a:cubicBezTo>
                  <a:cubicBezTo>
                    <a:pt x="4337" y="7984"/>
                    <a:pt x="4343" y="8003"/>
                    <a:pt x="4356" y="8028"/>
                  </a:cubicBezTo>
                  <a:cubicBezTo>
                    <a:pt x="4362" y="8015"/>
                    <a:pt x="4374" y="8003"/>
                    <a:pt x="4381" y="7990"/>
                  </a:cubicBezTo>
                  <a:lnTo>
                    <a:pt x="4387" y="7965"/>
                  </a:lnTo>
                  <a:cubicBezTo>
                    <a:pt x="4412" y="7997"/>
                    <a:pt x="4456" y="8009"/>
                    <a:pt x="4469" y="8047"/>
                  </a:cubicBezTo>
                  <a:lnTo>
                    <a:pt x="4494" y="8015"/>
                  </a:lnTo>
                  <a:cubicBezTo>
                    <a:pt x="4500" y="8009"/>
                    <a:pt x="4513" y="8003"/>
                    <a:pt x="4519" y="7990"/>
                  </a:cubicBezTo>
                  <a:lnTo>
                    <a:pt x="4519" y="8059"/>
                  </a:lnTo>
                  <a:lnTo>
                    <a:pt x="4582" y="8059"/>
                  </a:lnTo>
                  <a:cubicBezTo>
                    <a:pt x="4582" y="8028"/>
                    <a:pt x="4588" y="8003"/>
                    <a:pt x="4601" y="7978"/>
                  </a:cubicBezTo>
                  <a:cubicBezTo>
                    <a:pt x="4576" y="7959"/>
                    <a:pt x="4557" y="7940"/>
                    <a:pt x="4538" y="7921"/>
                  </a:cubicBezTo>
                  <a:lnTo>
                    <a:pt x="4538" y="7921"/>
                  </a:lnTo>
                  <a:lnTo>
                    <a:pt x="4595" y="7940"/>
                  </a:lnTo>
                  <a:cubicBezTo>
                    <a:pt x="4595" y="7934"/>
                    <a:pt x="4595" y="7915"/>
                    <a:pt x="4601" y="7908"/>
                  </a:cubicBezTo>
                  <a:lnTo>
                    <a:pt x="4633" y="7946"/>
                  </a:lnTo>
                  <a:cubicBezTo>
                    <a:pt x="4633" y="7915"/>
                    <a:pt x="4626" y="7890"/>
                    <a:pt x="4620" y="7864"/>
                  </a:cubicBezTo>
                  <a:lnTo>
                    <a:pt x="4620" y="7864"/>
                  </a:lnTo>
                  <a:lnTo>
                    <a:pt x="4633" y="7883"/>
                  </a:lnTo>
                  <a:lnTo>
                    <a:pt x="4658" y="7864"/>
                  </a:lnTo>
                  <a:cubicBezTo>
                    <a:pt x="4658" y="7896"/>
                    <a:pt x="4658" y="7927"/>
                    <a:pt x="4683" y="7952"/>
                  </a:cubicBezTo>
                  <a:lnTo>
                    <a:pt x="4695" y="7940"/>
                  </a:lnTo>
                  <a:cubicBezTo>
                    <a:pt x="4702" y="7915"/>
                    <a:pt x="4714" y="7902"/>
                    <a:pt x="4733" y="7883"/>
                  </a:cubicBezTo>
                  <a:cubicBezTo>
                    <a:pt x="4740" y="7858"/>
                    <a:pt x="4752" y="7839"/>
                    <a:pt x="4777" y="7820"/>
                  </a:cubicBezTo>
                  <a:cubicBezTo>
                    <a:pt x="4777" y="7849"/>
                    <a:pt x="4792" y="7872"/>
                    <a:pt x="4823" y="7872"/>
                  </a:cubicBezTo>
                  <a:cubicBezTo>
                    <a:pt x="4826" y="7872"/>
                    <a:pt x="4830" y="7871"/>
                    <a:pt x="4834" y="7871"/>
                  </a:cubicBezTo>
                  <a:lnTo>
                    <a:pt x="4834" y="7770"/>
                  </a:lnTo>
                  <a:cubicBezTo>
                    <a:pt x="4840" y="7801"/>
                    <a:pt x="4847" y="7833"/>
                    <a:pt x="4853" y="7864"/>
                  </a:cubicBezTo>
                  <a:cubicBezTo>
                    <a:pt x="4884" y="7846"/>
                    <a:pt x="4903" y="7820"/>
                    <a:pt x="4928" y="7795"/>
                  </a:cubicBezTo>
                  <a:lnTo>
                    <a:pt x="4928" y="7795"/>
                  </a:lnTo>
                  <a:cubicBezTo>
                    <a:pt x="4922" y="7820"/>
                    <a:pt x="4909" y="7846"/>
                    <a:pt x="4903" y="7871"/>
                  </a:cubicBezTo>
                  <a:cubicBezTo>
                    <a:pt x="4917" y="7877"/>
                    <a:pt x="4933" y="7880"/>
                    <a:pt x="4948" y="7880"/>
                  </a:cubicBezTo>
                  <a:cubicBezTo>
                    <a:pt x="4982" y="7880"/>
                    <a:pt x="5016" y="7867"/>
                    <a:pt x="5042" y="7846"/>
                  </a:cubicBezTo>
                  <a:lnTo>
                    <a:pt x="5042" y="7883"/>
                  </a:lnTo>
                  <a:cubicBezTo>
                    <a:pt x="5060" y="7877"/>
                    <a:pt x="5079" y="7871"/>
                    <a:pt x="5092" y="7858"/>
                  </a:cubicBezTo>
                  <a:lnTo>
                    <a:pt x="5105" y="7890"/>
                  </a:lnTo>
                  <a:cubicBezTo>
                    <a:pt x="5149" y="7896"/>
                    <a:pt x="5186" y="7902"/>
                    <a:pt x="5224" y="7915"/>
                  </a:cubicBezTo>
                  <a:cubicBezTo>
                    <a:pt x="5243" y="7915"/>
                    <a:pt x="5268" y="7915"/>
                    <a:pt x="5293" y="7921"/>
                  </a:cubicBezTo>
                  <a:cubicBezTo>
                    <a:pt x="5312" y="7883"/>
                    <a:pt x="5331" y="7840"/>
                    <a:pt x="5331" y="7796"/>
                  </a:cubicBezTo>
                  <a:lnTo>
                    <a:pt x="5331" y="7796"/>
                  </a:lnTo>
                  <a:cubicBezTo>
                    <a:pt x="5331" y="7821"/>
                    <a:pt x="5325" y="7858"/>
                    <a:pt x="5350" y="7877"/>
                  </a:cubicBezTo>
                  <a:cubicBezTo>
                    <a:pt x="5350" y="7890"/>
                    <a:pt x="5344" y="7908"/>
                    <a:pt x="5344" y="7921"/>
                  </a:cubicBezTo>
                  <a:cubicBezTo>
                    <a:pt x="5375" y="7908"/>
                    <a:pt x="5400" y="7877"/>
                    <a:pt x="5438" y="7864"/>
                  </a:cubicBezTo>
                  <a:lnTo>
                    <a:pt x="5438" y="7864"/>
                  </a:lnTo>
                  <a:cubicBezTo>
                    <a:pt x="5426" y="7890"/>
                    <a:pt x="5413" y="7915"/>
                    <a:pt x="5400" y="7940"/>
                  </a:cubicBezTo>
                  <a:lnTo>
                    <a:pt x="5426" y="7915"/>
                  </a:lnTo>
                  <a:lnTo>
                    <a:pt x="5444" y="7952"/>
                  </a:lnTo>
                  <a:cubicBezTo>
                    <a:pt x="5470" y="7921"/>
                    <a:pt x="5495" y="7883"/>
                    <a:pt x="5507" y="7846"/>
                  </a:cubicBezTo>
                  <a:lnTo>
                    <a:pt x="5507" y="7952"/>
                  </a:lnTo>
                  <a:cubicBezTo>
                    <a:pt x="5526" y="7940"/>
                    <a:pt x="5551" y="7921"/>
                    <a:pt x="5564" y="7902"/>
                  </a:cubicBezTo>
                  <a:lnTo>
                    <a:pt x="5602" y="7871"/>
                  </a:lnTo>
                  <a:lnTo>
                    <a:pt x="5621" y="7902"/>
                  </a:lnTo>
                  <a:lnTo>
                    <a:pt x="5690" y="7890"/>
                  </a:lnTo>
                  <a:cubicBezTo>
                    <a:pt x="5696" y="7877"/>
                    <a:pt x="5709" y="7864"/>
                    <a:pt x="5715" y="7852"/>
                  </a:cubicBezTo>
                  <a:cubicBezTo>
                    <a:pt x="5715" y="7871"/>
                    <a:pt x="5721" y="7896"/>
                    <a:pt x="5721" y="7915"/>
                  </a:cubicBezTo>
                  <a:cubicBezTo>
                    <a:pt x="5721" y="7896"/>
                    <a:pt x="5728" y="7877"/>
                    <a:pt x="5734" y="7858"/>
                  </a:cubicBezTo>
                  <a:cubicBezTo>
                    <a:pt x="5740" y="7877"/>
                    <a:pt x="5753" y="7896"/>
                    <a:pt x="5759" y="7915"/>
                  </a:cubicBezTo>
                  <a:cubicBezTo>
                    <a:pt x="5759" y="7890"/>
                    <a:pt x="5765" y="7864"/>
                    <a:pt x="5772" y="7846"/>
                  </a:cubicBezTo>
                  <a:lnTo>
                    <a:pt x="5797" y="7883"/>
                  </a:lnTo>
                  <a:cubicBezTo>
                    <a:pt x="5803" y="7858"/>
                    <a:pt x="5809" y="7833"/>
                    <a:pt x="5809" y="7808"/>
                  </a:cubicBezTo>
                  <a:cubicBezTo>
                    <a:pt x="5822" y="7827"/>
                    <a:pt x="5828" y="7852"/>
                    <a:pt x="5835" y="7871"/>
                  </a:cubicBezTo>
                  <a:cubicBezTo>
                    <a:pt x="5822" y="7896"/>
                    <a:pt x="5816" y="7915"/>
                    <a:pt x="5809" y="7934"/>
                  </a:cubicBezTo>
                  <a:lnTo>
                    <a:pt x="5841" y="7902"/>
                  </a:lnTo>
                  <a:cubicBezTo>
                    <a:pt x="5828" y="7868"/>
                    <a:pt x="5863" y="7850"/>
                    <a:pt x="5898" y="7850"/>
                  </a:cubicBezTo>
                  <a:cubicBezTo>
                    <a:pt x="5931" y="7850"/>
                    <a:pt x="5964" y="7866"/>
                    <a:pt x="5956" y="7897"/>
                  </a:cubicBezTo>
                  <a:lnTo>
                    <a:pt x="5956" y="7897"/>
                  </a:lnTo>
                  <a:cubicBezTo>
                    <a:pt x="5959" y="7891"/>
                    <a:pt x="5967" y="7882"/>
                    <a:pt x="5967" y="7877"/>
                  </a:cubicBezTo>
                  <a:cubicBezTo>
                    <a:pt x="5992" y="7864"/>
                    <a:pt x="6005" y="7839"/>
                    <a:pt x="6023" y="7820"/>
                  </a:cubicBezTo>
                  <a:lnTo>
                    <a:pt x="6023" y="7820"/>
                  </a:lnTo>
                  <a:cubicBezTo>
                    <a:pt x="6011" y="7858"/>
                    <a:pt x="5998" y="7896"/>
                    <a:pt x="5992" y="7934"/>
                  </a:cubicBezTo>
                  <a:cubicBezTo>
                    <a:pt x="6011" y="7921"/>
                    <a:pt x="6030" y="7908"/>
                    <a:pt x="6042" y="7896"/>
                  </a:cubicBezTo>
                  <a:lnTo>
                    <a:pt x="6080" y="7896"/>
                  </a:lnTo>
                  <a:cubicBezTo>
                    <a:pt x="6068" y="7915"/>
                    <a:pt x="6055" y="7940"/>
                    <a:pt x="6061" y="7965"/>
                  </a:cubicBezTo>
                  <a:cubicBezTo>
                    <a:pt x="6093" y="7952"/>
                    <a:pt x="6118" y="7927"/>
                    <a:pt x="6137" y="7896"/>
                  </a:cubicBezTo>
                  <a:lnTo>
                    <a:pt x="6137" y="7883"/>
                  </a:lnTo>
                  <a:cubicBezTo>
                    <a:pt x="6149" y="7896"/>
                    <a:pt x="6162" y="7908"/>
                    <a:pt x="6174" y="7927"/>
                  </a:cubicBezTo>
                  <a:cubicBezTo>
                    <a:pt x="6193" y="7908"/>
                    <a:pt x="6212" y="7890"/>
                    <a:pt x="6237" y="7877"/>
                  </a:cubicBezTo>
                  <a:lnTo>
                    <a:pt x="6237" y="7877"/>
                  </a:lnTo>
                  <a:cubicBezTo>
                    <a:pt x="6237" y="7908"/>
                    <a:pt x="6225" y="7940"/>
                    <a:pt x="6206" y="7965"/>
                  </a:cubicBezTo>
                  <a:cubicBezTo>
                    <a:pt x="6211" y="7966"/>
                    <a:pt x="6215" y="7967"/>
                    <a:pt x="6220" y="7967"/>
                  </a:cubicBezTo>
                  <a:cubicBezTo>
                    <a:pt x="6242" y="7967"/>
                    <a:pt x="6266" y="7956"/>
                    <a:pt x="6281" y="7946"/>
                  </a:cubicBezTo>
                  <a:cubicBezTo>
                    <a:pt x="6300" y="7965"/>
                    <a:pt x="6326" y="7984"/>
                    <a:pt x="6344" y="8003"/>
                  </a:cubicBezTo>
                  <a:lnTo>
                    <a:pt x="6275" y="8015"/>
                  </a:lnTo>
                  <a:lnTo>
                    <a:pt x="6426" y="8015"/>
                  </a:lnTo>
                  <a:lnTo>
                    <a:pt x="6426" y="7959"/>
                  </a:lnTo>
                  <a:lnTo>
                    <a:pt x="6477" y="7959"/>
                  </a:lnTo>
                  <a:lnTo>
                    <a:pt x="6477" y="7997"/>
                  </a:lnTo>
                  <a:cubicBezTo>
                    <a:pt x="6489" y="7978"/>
                    <a:pt x="6502" y="7965"/>
                    <a:pt x="6514" y="7946"/>
                  </a:cubicBezTo>
                  <a:cubicBezTo>
                    <a:pt x="6521" y="7915"/>
                    <a:pt x="6521" y="7877"/>
                    <a:pt x="6521" y="7846"/>
                  </a:cubicBezTo>
                  <a:cubicBezTo>
                    <a:pt x="6533" y="7871"/>
                    <a:pt x="6527" y="7915"/>
                    <a:pt x="6552" y="7927"/>
                  </a:cubicBezTo>
                  <a:cubicBezTo>
                    <a:pt x="6577" y="7902"/>
                    <a:pt x="6602" y="7871"/>
                    <a:pt x="6628" y="7846"/>
                  </a:cubicBezTo>
                  <a:lnTo>
                    <a:pt x="6628" y="7934"/>
                  </a:lnTo>
                  <a:cubicBezTo>
                    <a:pt x="6640" y="7927"/>
                    <a:pt x="6659" y="7921"/>
                    <a:pt x="6678" y="7915"/>
                  </a:cubicBezTo>
                  <a:lnTo>
                    <a:pt x="6722" y="7871"/>
                  </a:lnTo>
                  <a:lnTo>
                    <a:pt x="6741" y="7921"/>
                  </a:lnTo>
                  <a:lnTo>
                    <a:pt x="6772" y="7934"/>
                  </a:lnTo>
                  <a:cubicBezTo>
                    <a:pt x="6785" y="7927"/>
                    <a:pt x="6804" y="7915"/>
                    <a:pt x="6823" y="7908"/>
                  </a:cubicBezTo>
                  <a:lnTo>
                    <a:pt x="6823" y="7908"/>
                  </a:lnTo>
                  <a:lnTo>
                    <a:pt x="6804" y="7946"/>
                  </a:lnTo>
                  <a:lnTo>
                    <a:pt x="6835" y="7978"/>
                  </a:lnTo>
                  <a:cubicBezTo>
                    <a:pt x="6829" y="7940"/>
                    <a:pt x="6842" y="7902"/>
                    <a:pt x="6867" y="7877"/>
                  </a:cubicBezTo>
                  <a:lnTo>
                    <a:pt x="6905" y="7921"/>
                  </a:lnTo>
                  <a:cubicBezTo>
                    <a:pt x="6917" y="7902"/>
                    <a:pt x="6936" y="7896"/>
                    <a:pt x="6955" y="7896"/>
                  </a:cubicBezTo>
                  <a:lnTo>
                    <a:pt x="6986" y="7858"/>
                  </a:lnTo>
                  <a:lnTo>
                    <a:pt x="6986" y="7858"/>
                  </a:lnTo>
                  <a:cubicBezTo>
                    <a:pt x="6974" y="7883"/>
                    <a:pt x="6968" y="7915"/>
                    <a:pt x="6961" y="7940"/>
                  </a:cubicBezTo>
                  <a:lnTo>
                    <a:pt x="6980" y="7940"/>
                  </a:lnTo>
                  <a:cubicBezTo>
                    <a:pt x="6961" y="7952"/>
                    <a:pt x="6955" y="7978"/>
                    <a:pt x="6955" y="7997"/>
                  </a:cubicBezTo>
                  <a:cubicBezTo>
                    <a:pt x="6986" y="7978"/>
                    <a:pt x="7012" y="7952"/>
                    <a:pt x="7043" y="7940"/>
                  </a:cubicBezTo>
                  <a:lnTo>
                    <a:pt x="7043" y="7940"/>
                  </a:lnTo>
                  <a:cubicBezTo>
                    <a:pt x="7018" y="7952"/>
                    <a:pt x="6999" y="7978"/>
                    <a:pt x="6986" y="8003"/>
                  </a:cubicBezTo>
                  <a:lnTo>
                    <a:pt x="7024" y="8003"/>
                  </a:lnTo>
                  <a:lnTo>
                    <a:pt x="7062" y="7984"/>
                  </a:lnTo>
                  <a:cubicBezTo>
                    <a:pt x="7081" y="7971"/>
                    <a:pt x="7106" y="7965"/>
                    <a:pt x="7131" y="7965"/>
                  </a:cubicBezTo>
                  <a:lnTo>
                    <a:pt x="7131" y="7952"/>
                  </a:lnTo>
                  <a:cubicBezTo>
                    <a:pt x="7100" y="7934"/>
                    <a:pt x="7081" y="7908"/>
                    <a:pt x="7081" y="7877"/>
                  </a:cubicBezTo>
                  <a:lnTo>
                    <a:pt x="7081" y="7877"/>
                  </a:lnTo>
                  <a:lnTo>
                    <a:pt x="7119" y="7902"/>
                  </a:lnTo>
                  <a:lnTo>
                    <a:pt x="7119" y="7858"/>
                  </a:lnTo>
                  <a:lnTo>
                    <a:pt x="7163" y="7877"/>
                  </a:lnTo>
                  <a:lnTo>
                    <a:pt x="7163" y="7877"/>
                  </a:lnTo>
                  <a:lnTo>
                    <a:pt x="7156" y="7864"/>
                  </a:lnTo>
                  <a:cubicBezTo>
                    <a:pt x="7150" y="7858"/>
                    <a:pt x="7144" y="7846"/>
                    <a:pt x="7137" y="7833"/>
                  </a:cubicBezTo>
                  <a:cubicBezTo>
                    <a:pt x="7169" y="7833"/>
                    <a:pt x="7207" y="7827"/>
                    <a:pt x="7232" y="7801"/>
                  </a:cubicBezTo>
                  <a:cubicBezTo>
                    <a:pt x="7232" y="7795"/>
                    <a:pt x="7232" y="7789"/>
                    <a:pt x="7232" y="7783"/>
                  </a:cubicBezTo>
                  <a:cubicBezTo>
                    <a:pt x="7232" y="7789"/>
                    <a:pt x="7238" y="7795"/>
                    <a:pt x="7244" y="7795"/>
                  </a:cubicBezTo>
                  <a:lnTo>
                    <a:pt x="7320" y="7795"/>
                  </a:lnTo>
                  <a:lnTo>
                    <a:pt x="7326" y="7764"/>
                  </a:lnTo>
                  <a:cubicBezTo>
                    <a:pt x="7333" y="7765"/>
                    <a:pt x="7339" y="7765"/>
                    <a:pt x="7346" y="7765"/>
                  </a:cubicBezTo>
                  <a:cubicBezTo>
                    <a:pt x="7376" y="7765"/>
                    <a:pt x="7405" y="7753"/>
                    <a:pt x="7421" y="7732"/>
                  </a:cubicBezTo>
                  <a:cubicBezTo>
                    <a:pt x="7433" y="7745"/>
                    <a:pt x="7440" y="7757"/>
                    <a:pt x="7446" y="7776"/>
                  </a:cubicBezTo>
                  <a:lnTo>
                    <a:pt x="7471" y="7764"/>
                  </a:lnTo>
                  <a:lnTo>
                    <a:pt x="7521" y="7764"/>
                  </a:lnTo>
                  <a:lnTo>
                    <a:pt x="7509" y="7739"/>
                  </a:lnTo>
                  <a:lnTo>
                    <a:pt x="7559" y="7739"/>
                  </a:lnTo>
                  <a:cubicBezTo>
                    <a:pt x="7565" y="7722"/>
                    <a:pt x="7575" y="7706"/>
                    <a:pt x="7598" y="7706"/>
                  </a:cubicBezTo>
                  <a:cubicBezTo>
                    <a:pt x="7601" y="7706"/>
                    <a:pt x="7605" y="7706"/>
                    <a:pt x="7609" y="7707"/>
                  </a:cubicBezTo>
                  <a:cubicBezTo>
                    <a:pt x="7641" y="7694"/>
                    <a:pt x="7660" y="7663"/>
                    <a:pt x="7647" y="7632"/>
                  </a:cubicBezTo>
                  <a:cubicBezTo>
                    <a:pt x="7660" y="7587"/>
                    <a:pt x="7616" y="7556"/>
                    <a:pt x="7635" y="7518"/>
                  </a:cubicBezTo>
                  <a:cubicBezTo>
                    <a:pt x="7635" y="7449"/>
                    <a:pt x="7616" y="7386"/>
                    <a:pt x="7616" y="7323"/>
                  </a:cubicBezTo>
                  <a:cubicBezTo>
                    <a:pt x="7609" y="7241"/>
                    <a:pt x="7603" y="7159"/>
                    <a:pt x="7603" y="7078"/>
                  </a:cubicBezTo>
                  <a:cubicBezTo>
                    <a:pt x="7616" y="7065"/>
                    <a:pt x="7635" y="7059"/>
                    <a:pt x="7654" y="7052"/>
                  </a:cubicBezTo>
                  <a:cubicBezTo>
                    <a:pt x="7742" y="7021"/>
                    <a:pt x="7823" y="6990"/>
                    <a:pt x="7912" y="6958"/>
                  </a:cubicBezTo>
                  <a:cubicBezTo>
                    <a:pt x="7912" y="6939"/>
                    <a:pt x="7912" y="6920"/>
                    <a:pt x="7918" y="6901"/>
                  </a:cubicBezTo>
                  <a:cubicBezTo>
                    <a:pt x="7912" y="6883"/>
                    <a:pt x="7912" y="6870"/>
                    <a:pt x="7918" y="6851"/>
                  </a:cubicBezTo>
                  <a:cubicBezTo>
                    <a:pt x="7930" y="6801"/>
                    <a:pt x="7918" y="6744"/>
                    <a:pt x="7930" y="6694"/>
                  </a:cubicBezTo>
                  <a:cubicBezTo>
                    <a:pt x="7937" y="6656"/>
                    <a:pt x="7937" y="6618"/>
                    <a:pt x="7937" y="6580"/>
                  </a:cubicBezTo>
                  <a:lnTo>
                    <a:pt x="7937" y="6203"/>
                  </a:lnTo>
                  <a:lnTo>
                    <a:pt x="7345" y="6203"/>
                  </a:lnTo>
                  <a:cubicBezTo>
                    <a:pt x="7339" y="6190"/>
                    <a:pt x="7339" y="6171"/>
                    <a:pt x="7339" y="6152"/>
                  </a:cubicBezTo>
                  <a:lnTo>
                    <a:pt x="7339" y="4850"/>
                  </a:lnTo>
                  <a:cubicBezTo>
                    <a:pt x="7347" y="4851"/>
                    <a:pt x="7355" y="4852"/>
                    <a:pt x="7362" y="4852"/>
                  </a:cubicBezTo>
                  <a:cubicBezTo>
                    <a:pt x="7386" y="4852"/>
                    <a:pt x="7408" y="4845"/>
                    <a:pt x="7427" y="4831"/>
                  </a:cubicBezTo>
                  <a:cubicBezTo>
                    <a:pt x="7434" y="4824"/>
                    <a:pt x="7441" y="4821"/>
                    <a:pt x="7449" y="4821"/>
                  </a:cubicBezTo>
                  <a:cubicBezTo>
                    <a:pt x="7469" y="4821"/>
                    <a:pt x="7491" y="4839"/>
                    <a:pt x="7509" y="4843"/>
                  </a:cubicBezTo>
                  <a:cubicBezTo>
                    <a:pt x="7513" y="4845"/>
                    <a:pt x="7517" y="4846"/>
                    <a:pt x="7520" y="4846"/>
                  </a:cubicBezTo>
                  <a:cubicBezTo>
                    <a:pt x="7540" y="4846"/>
                    <a:pt x="7556" y="4822"/>
                    <a:pt x="7572" y="4806"/>
                  </a:cubicBezTo>
                  <a:cubicBezTo>
                    <a:pt x="7587" y="4811"/>
                    <a:pt x="7602" y="4820"/>
                    <a:pt x="7621" y="4820"/>
                  </a:cubicBezTo>
                  <a:cubicBezTo>
                    <a:pt x="7625" y="4820"/>
                    <a:pt x="7630" y="4819"/>
                    <a:pt x="7635" y="4818"/>
                  </a:cubicBezTo>
                  <a:lnTo>
                    <a:pt x="7666" y="4787"/>
                  </a:lnTo>
                  <a:cubicBezTo>
                    <a:pt x="7698" y="4787"/>
                    <a:pt x="7716" y="4755"/>
                    <a:pt x="7735" y="4736"/>
                  </a:cubicBezTo>
                  <a:cubicBezTo>
                    <a:pt x="7735" y="4718"/>
                    <a:pt x="7748" y="4699"/>
                    <a:pt x="7767" y="4686"/>
                  </a:cubicBezTo>
                  <a:lnTo>
                    <a:pt x="7773" y="4673"/>
                  </a:lnTo>
                  <a:cubicBezTo>
                    <a:pt x="7779" y="4636"/>
                    <a:pt x="7754" y="4592"/>
                    <a:pt x="7773" y="4554"/>
                  </a:cubicBezTo>
                  <a:cubicBezTo>
                    <a:pt x="7779" y="4516"/>
                    <a:pt x="7823" y="4516"/>
                    <a:pt x="7855" y="4510"/>
                  </a:cubicBezTo>
                  <a:cubicBezTo>
                    <a:pt x="7861" y="4497"/>
                    <a:pt x="7861" y="4485"/>
                    <a:pt x="7868" y="4472"/>
                  </a:cubicBezTo>
                  <a:cubicBezTo>
                    <a:pt x="7924" y="4478"/>
                    <a:pt x="7975" y="4485"/>
                    <a:pt x="8031" y="4497"/>
                  </a:cubicBezTo>
                  <a:cubicBezTo>
                    <a:pt x="8082" y="4485"/>
                    <a:pt x="8163" y="4497"/>
                    <a:pt x="8176" y="4428"/>
                  </a:cubicBezTo>
                  <a:lnTo>
                    <a:pt x="8214" y="4415"/>
                  </a:lnTo>
                  <a:cubicBezTo>
                    <a:pt x="8233" y="4384"/>
                    <a:pt x="8277" y="4390"/>
                    <a:pt x="8302" y="4359"/>
                  </a:cubicBezTo>
                  <a:lnTo>
                    <a:pt x="8333" y="4359"/>
                  </a:lnTo>
                  <a:lnTo>
                    <a:pt x="8352" y="4340"/>
                  </a:lnTo>
                  <a:lnTo>
                    <a:pt x="8390" y="4340"/>
                  </a:lnTo>
                  <a:cubicBezTo>
                    <a:pt x="8396" y="4315"/>
                    <a:pt x="8428" y="4308"/>
                    <a:pt x="8447" y="4308"/>
                  </a:cubicBezTo>
                  <a:lnTo>
                    <a:pt x="8465" y="4283"/>
                  </a:lnTo>
                  <a:lnTo>
                    <a:pt x="8497" y="4283"/>
                  </a:lnTo>
                  <a:cubicBezTo>
                    <a:pt x="8503" y="4277"/>
                    <a:pt x="8509" y="4258"/>
                    <a:pt x="8528" y="4258"/>
                  </a:cubicBezTo>
                  <a:cubicBezTo>
                    <a:pt x="8557" y="4258"/>
                    <a:pt x="8570" y="4232"/>
                    <a:pt x="8596" y="4232"/>
                  </a:cubicBezTo>
                  <a:cubicBezTo>
                    <a:pt x="8598" y="4232"/>
                    <a:pt x="8601" y="4232"/>
                    <a:pt x="8604" y="4233"/>
                  </a:cubicBezTo>
                  <a:cubicBezTo>
                    <a:pt x="8629" y="4214"/>
                    <a:pt x="8667" y="4220"/>
                    <a:pt x="8686" y="4195"/>
                  </a:cubicBezTo>
                  <a:cubicBezTo>
                    <a:pt x="8698" y="4164"/>
                    <a:pt x="8705" y="4132"/>
                    <a:pt x="8730" y="4113"/>
                  </a:cubicBezTo>
                  <a:cubicBezTo>
                    <a:pt x="8739" y="4116"/>
                    <a:pt x="8749" y="4118"/>
                    <a:pt x="8758" y="4118"/>
                  </a:cubicBezTo>
                  <a:cubicBezTo>
                    <a:pt x="8768" y="4118"/>
                    <a:pt x="8777" y="4116"/>
                    <a:pt x="8786" y="4113"/>
                  </a:cubicBezTo>
                  <a:cubicBezTo>
                    <a:pt x="8786" y="4082"/>
                    <a:pt x="8768" y="4050"/>
                    <a:pt x="8774" y="4019"/>
                  </a:cubicBezTo>
                  <a:cubicBezTo>
                    <a:pt x="8812" y="4000"/>
                    <a:pt x="8837" y="3956"/>
                    <a:pt x="8830" y="3918"/>
                  </a:cubicBezTo>
                  <a:cubicBezTo>
                    <a:pt x="8824" y="3906"/>
                    <a:pt x="8818" y="3893"/>
                    <a:pt x="8805" y="3880"/>
                  </a:cubicBezTo>
                  <a:cubicBezTo>
                    <a:pt x="8800" y="3879"/>
                    <a:pt x="8795" y="3879"/>
                    <a:pt x="8790" y="3879"/>
                  </a:cubicBezTo>
                  <a:cubicBezTo>
                    <a:pt x="8741" y="3879"/>
                    <a:pt x="8707" y="3926"/>
                    <a:pt x="8662" y="3926"/>
                  </a:cubicBezTo>
                  <a:cubicBezTo>
                    <a:pt x="8657" y="3926"/>
                    <a:pt x="8653" y="3926"/>
                    <a:pt x="8648" y="3925"/>
                  </a:cubicBezTo>
                  <a:cubicBezTo>
                    <a:pt x="8635" y="3920"/>
                    <a:pt x="8620" y="3918"/>
                    <a:pt x="8606" y="3918"/>
                  </a:cubicBezTo>
                  <a:cubicBezTo>
                    <a:pt x="8581" y="3918"/>
                    <a:pt x="8555" y="3925"/>
                    <a:pt x="8535" y="3937"/>
                  </a:cubicBezTo>
                  <a:cubicBezTo>
                    <a:pt x="8516" y="3943"/>
                    <a:pt x="8497" y="3943"/>
                    <a:pt x="8478" y="3943"/>
                  </a:cubicBezTo>
                  <a:cubicBezTo>
                    <a:pt x="8459" y="3956"/>
                    <a:pt x="8447" y="3969"/>
                    <a:pt x="8428" y="3981"/>
                  </a:cubicBezTo>
                  <a:cubicBezTo>
                    <a:pt x="8410" y="3992"/>
                    <a:pt x="8391" y="3996"/>
                    <a:pt x="8372" y="3996"/>
                  </a:cubicBezTo>
                  <a:cubicBezTo>
                    <a:pt x="8357" y="3996"/>
                    <a:pt x="8341" y="3993"/>
                    <a:pt x="8327" y="3987"/>
                  </a:cubicBezTo>
                  <a:lnTo>
                    <a:pt x="8170" y="3987"/>
                  </a:lnTo>
                  <a:cubicBezTo>
                    <a:pt x="8167" y="3987"/>
                    <a:pt x="8164" y="3987"/>
                    <a:pt x="8161" y="3987"/>
                  </a:cubicBezTo>
                  <a:cubicBezTo>
                    <a:pt x="8143" y="3987"/>
                    <a:pt x="8129" y="3997"/>
                    <a:pt x="8115" y="3997"/>
                  </a:cubicBezTo>
                  <a:cubicBezTo>
                    <a:pt x="8108" y="3997"/>
                    <a:pt x="8102" y="3995"/>
                    <a:pt x="8094" y="3987"/>
                  </a:cubicBezTo>
                  <a:cubicBezTo>
                    <a:pt x="8056" y="3987"/>
                    <a:pt x="8025" y="3987"/>
                    <a:pt x="7993" y="3981"/>
                  </a:cubicBezTo>
                  <a:cubicBezTo>
                    <a:pt x="7937" y="3969"/>
                    <a:pt x="7880" y="3975"/>
                    <a:pt x="7823" y="3956"/>
                  </a:cubicBezTo>
                  <a:cubicBezTo>
                    <a:pt x="7798" y="3925"/>
                    <a:pt x="7811" y="3880"/>
                    <a:pt x="7811" y="3843"/>
                  </a:cubicBezTo>
                  <a:cubicBezTo>
                    <a:pt x="7811" y="3824"/>
                    <a:pt x="7830" y="3824"/>
                    <a:pt x="7842" y="3824"/>
                  </a:cubicBezTo>
                  <a:lnTo>
                    <a:pt x="7849" y="3780"/>
                  </a:lnTo>
                  <a:lnTo>
                    <a:pt x="7880" y="3773"/>
                  </a:lnTo>
                  <a:lnTo>
                    <a:pt x="7893" y="3729"/>
                  </a:lnTo>
                  <a:lnTo>
                    <a:pt x="7930" y="3736"/>
                  </a:lnTo>
                  <a:cubicBezTo>
                    <a:pt x="7937" y="3717"/>
                    <a:pt x="7943" y="3698"/>
                    <a:pt x="7949" y="3679"/>
                  </a:cubicBezTo>
                  <a:cubicBezTo>
                    <a:pt x="7962" y="3666"/>
                    <a:pt x="7981" y="3654"/>
                    <a:pt x="8000" y="3648"/>
                  </a:cubicBezTo>
                  <a:lnTo>
                    <a:pt x="8031" y="3610"/>
                  </a:lnTo>
                  <a:lnTo>
                    <a:pt x="8063" y="3610"/>
                  </a:lnTo>
                  <a:cubicBezTo>
                    <a:pt x="8069" y="3585"/>
                    <a:pt x="8069" y="3547"/>
                    <a:pt x="8107" y="3547"/>
                  </a:cubicBezTo>
                  <a:cubicBezTo>
                    <a:pt x="8113" y="3515"/>
                    <a:pt x="8119" y="3490"/>
                    <a:pt x="8132" y="3465"/>
                  </a:cubicBezTo>
                  <a:lnTo>
                    <a:pt x="8163" y="3484"/>
                  </a:lnTo>
                  <a:lnTo>
                    <a:pt x="8163" y="3421"/>
                  </a:lnTo>
                  <a:lnTo>
                    <a:pt x="8189" y="3408"/>
                  </a:lnTo>
                  <a:cubicBezTo>
                    <a:pt x="8189" y="3364"/>
                    <a:pt x="8157" y="3327"/>
                    <a:pt x="8144" y="3289"/>
                  </a:cubicBezTo>
                  <a:cubicBezTo>
                    <a:pt x="8151" y="3276"/>
                    <a:pt x="8182" y="3264"/>
                    <a:pt x="8170" y="3238"/>
                  </a:cubicBezTo>
                  <a:cubicBezTo>
                    <a:pt x="8157" y="3229"/>
                    <a:pt x="8143" y="3225"/>
                    <a:pt x="8129" y="3225"/>
                  </a:cubicBezTo>
                  <a:cubicBezTo>
                    <a:pt x="8095" y="3225"/>
                    <a:pt x="8060" y="3248"/>
                    <a:pt x="8037" y="3270"/>
                  </a:cubicBezTo>
                  <a:cubicBezTo>
                    <a:pt x="8000" y="3283"/>
                    <a:pt x="7962" y="3308"/>
                    <a:pt x="7924" y="3327"/>
                  </a:cubicBezTo>
                  <a:cubicBezTo>
                    <a:pt x="7905" y="3327"/>
                    <a:pt x="7880" y="3333"/>
                    <a:pt x="7861" y="3345"/>
                  </a:cubicBezTo>
                  <a:cubicBezTo>
                    <a:pt x="7849" y="3352"/>
                    <a:pt x="7836" y="3358"/>
                    <a:pt x="7817" y="3358"/>
                  </a:cubicBezTo>
                  <a:cubicBezTo>
                    <a:pt x="7798" y="3364"/>
                    <a:pt x="7779" y="3371"/>
                    <a:pt x="7761" y="3377"/>
                  </a:cubicBezTo>
                  <a:cubicBezTo>
                    <a:pt x="7723" y="3377"/>
                    <a:pt x="7691" y="3402"/>
                    <a:pt x="7654" y="3402"/>
                  </a:cubicBezTo>
                  <a:cubicBezTo>
                    <a:pt x="7622" y="3408"/>
                    <a:pt x="7584" y="3421"/>
                    <a:pt x="7553" y="3440"/>
                  </a:cubicBezTo>
                  <a:lnTo>
                    <a:pt x="7452" y="3440"/>
                  </a:lnTo>
                  <a:cubicBezTo>
                    <a:pt x="7377" y="3459"/>
                    <a:pt x="7301" y="3471"/>
                    <a:pt x="7219" y="3478"/>
                  </a:cubicBezTo>
                  <a:cubicBezTo>
                    <a:pt x="7175" y="3484"/>
                    <a:pt x="7125" y="3484"/>
                    <a:pt x="7075" y="3484"/>
                  </a:cubicBezTo>
                  <a:cubicBezTo>
                    <a:pt x="7037" y="3484"/>
                    <a:pt x="6999" y="3484"/>
                    <a:pt x="6961" y="3471"/>
                  </a:cubicBezTo>
                  <a:cubicBezTo>
                    <a:pt x="6961" y="3402"/>
                    <a:pt x="6961" y="3333"/>
                    <a:pt x="6961" y="3257"/>
                  </a:cubicBezTo>
                  <a:cubicBezTo>
                    <a:pt x="6949" y="3119"/>
                    <a:pt x="6961" y="2974"/>
                    <a:pt x="6949" y="2829"/>
                  </a:cubicBezTo>
                  <a:lnTo>
                    <a:pt x="6949" y="2829"/>
                  </a:lnTo>
                  <a:cubicBezTo>
                    <a:pt x="6956" y="2831"/>
                    <a:pt x="6963" y="2832"/>
                    <a:pt x="6971" y="2832"/>
                  </a:cubicBezTo>
                  <a:cubicBezTo>
                    <a:pt x="6994" y="2832"/>
                    <a:pt x="7016" y="2823"/>
                    <a:pt x="7030" y="2804"/>
                  </a:cubicBezTo>
                  <a:cubicBezTo>
                    <a:pt x="7039" y="2797"/>
                    <a:pt x="7047" y="2795"/>
                    <a:pt x="7056" y="2795"/>
                  </a:cubicBezTo>
                  <a:cubicBezTo>
                    <a:pt x="7081" y="2795"/>
                    <a:pt x="7107" y="2819"/>
                    <a:pt x="7132" y="2819"/>
                  </a:cubicBezTo>
                  <a:cubicBezTo>
                    <a:pt x="7136" y="2819"/>
                    <a:pt x="7140" y="2818"/>
                    <a:pt x="7144" y="2817"/>
                  </a:cubicBezTo>
                  <a:cubicBezTo>
                    <a:pt x="7163" y="2804"/>
                    <a:pt x="7182" y="2779"/>
                    <a:pt x="7213" y="2779"/>
                  </a:cubicBezTo>
                  <a:cubicBezTo>
                    <a:pt x="7232" y="2773"/>
                    <a:pt x="7257" y="2766"/>
                    <a:pt x="7276" y="2754"/>
                  </a:cubicBezTo>
                  <a:cubicBezTo>
                    <a:pt x="7326" y="2754"/>
                    <a:pt x="7370" y="2754"/>
                    <a:pt x="7414" y="2741"/>
                  </a:cubicBezTo>
                  <a:cubicBezTo>
                    <a:pt x="7421" y="2704"/>
                    <a:pt x="7389" y="2678"/>
                    <a:pt x="7395" y="2641"/>
                  </a:cubicBezTo>
                  <a:cubicBezTo>
                    <a:pt x="7402" y="2622"/>
                    <a:pt x="7408" y="2603"/>
                    <a:pt x="7414" y="2578"/>
                  </a:cubicBezTo>
                  <a:lnTo>
                    <a:pt x="7484" y="2578"/>
                  </a:lnTo>
                  <a:cubicBezTo>
                    <a:pt x="7509" y="2565"/>
                    <a:pt x="7515" y="2540"/>
                    <a:pt x="7540" y="2534"/>
                  </a:cubicBezTo>
                  <a:cubicBezTo>
                    <a:pt x="7572" y="2527"/>
                    <a:pt x="7603" y="2534"/>
                    <a:pt x="7622" y="2508"/>
                  </a:cubicBezTo>
                  <a:cubicBezTo>
                    <a:pt x="7633" y="2503"/>
                    <a:pt x="7639" y="2488"/>
                    <a:pt x="7653" y="2488"/>
                  </a:cubicBezTo>
                  <a:cubicBezTo>
                    <a:pt x="7655" y="2488"/>
                    <a:pt x="7657" y="2489"/>
                    <a:pt x="7660" y="2490"/>
                  </a:cubicBezTo>
                  <a:cubicBezTo>
                    <a:pt x="7723" y="2508"/>
                    <a:pt x="7779" y="2546"/>
                    <a:pt x="7817" y="2603"/>
                  </a:cubicBezTo>
                  <a:lnTo>
                    <a:pt x="7855" y="2603"/>
                  </a:lnTo>
                  <a:cubicBezTo>
                    <a:pt x="7874" y="2584"/>
                    <a:pt x="7905" y="2584"/>
                    <a:pt x="7924" y="2559"/>
                  </a:cubicBezTo>
                  <a:cubicBezTo>
                    <a:pt x="7949" y="2559"/>
                    <a:pt x="7975" y="2534"/>
                    <a:pt x="7975" y="2502"/>
                  </a:cubicBezTo>
                  <a:cubicBezTo>
                    <a:pt x="7978" y="2503"/>
                    <a:pt x="7981" y="2503"/>
                    <a:pt x="7984" y="2503"/>
                  </a:cubicBezTo>
                  <a:cubicBezTo>
                    <a:pt x="8010" y="2503"/>
                    <a:pt x="8026" y="2481"/>
                    <a:pt x="8037" y="2464"/>
                  </a:cubicBezTo>
                  <a:lnTo>
                    <a:pt x="8063" y="2452"/>
                  </a:lnTo>
                  <a:cubicBezTo>
                    <a:pt x="8069" y="2445"/>
                    <a:pt x="8075" y="2433"/>
                    <a:pt x="8082" y="2420"/>
                  </a:cubicBezTo>
                  <a:cubicBezTo>
                    <a:pt x="8100" y="2414"/>
                    <a:pt x="8119" y="2401"/>
                    <a:pt x="8132" y="2383"/>
                  </a:cubicBezTo>
                  <a:cubicBezTo>
                    <a:pt x="8170" y="2351"/>
                    <a:pt x="8201" y="2313"/>
                    <a:pt x="8239" y="2282"/>
                  </a:cubicBezTo>
                  <a:cubicBezTo>
                    <a:pt x="8258" y="2282"/>
                    <a:pt x="8258" y="2263"/>
                    <a:pt x="8264" y="2250"/>
                  </a:cubicBezTo>
                  <a:lnTo>
                    <a:pt x="8295" y="2238"/>
                  </a:lnTo>
                  <a:cubicBezTo>
                    <a:pt x="8308" y="2219"/>
                    <a:pt x="8327" y="2206"/>
                    <a:pt x="8346" y="2194"/>
                  </a:cubicBezTo>
                  <a:cubicBezTo>
                    <a:pt x="8352" y="2169"/>
                    <a:pt x="8346" y="2137"/>
                    <a:pt x="8377" y="2118"/>
                  </a:cubicBezTo>
                  <a:cubicBezTo>
                    <a:pt x="8377" y="2087"/>
                    <a:pt x="8371" y="2049"/>
                    <a:pt x="8365" y="2018"/>
                  </a:cubicBezTo>
                  <a:cubicBezTo>
                    <a:pt x="8314" y="2024"/>
                    <a:pt x="8277" y="2049"/>
                    <a:pt x="8233" y="2055"/>
                  </a:cubicBezTo>
                  <a:cubicBezTo>
                    <a:pt x="8218" y="2047"/>
                    <a:pt x="8202" y="2044"/>
                    <a:pt x="8187" y="2044"/>
                  </a:cubicBezTo>
                  <a:cubicBezTo>
                    <a:pt x="8156" y="2044"/>
                    <a:pt x="8123" y="2055"/>
                    <a:pt x="8094" y="2055"/>
                  </a:cubicBezTo>
                  <a:cubicBezTo>
                    <a:pt x="7987" y="2068"/>
                    <a:pt x="7874" y="2068"/>
                    <a:pt x="7767" y="2087"/>
                  </a:cubicBezTo>
                  <a:cubicBezTo>
                    <a:pt x="7732" y="2090"/>
                    <a:pt x="7698" y="2091"/>
                    <a:pt x="7662" y="2091"/>
                  </a:cubicBezTo>
                  <a:cubicBezTo>
                    <a:pt x="7627" y="2091"/>
                    <a:pt x="7591" y="2090"/>
                    <a:pt x="7553" y="2087"/>
                  </a:cubicBezTo>
                  <a:cubicBezTo>
                    <a:pt x="7528" y="2068"/>
                    <a:pt x="7509" y="2036"/>
                    <a:pt x="7496" y="2005"/>
                  </a:cubicBezTo>
                  <a:cubicBezTo>
                    <a:pt x="7484" y="1961"/>
                    <a:pt x="7484" y="1917"/>
                    <a:pt x="7496" y="1873"/>
                  </a:cubicBezTo>
                  <a:cubicBezTo>
                    <a:pt x="7484" y="1841"/>
                    <a:pt x="7433" y="1841"/>
                    <a:pt x="7414" y="1810"/>
                  </a:cubicBezTo>
                  <a:cubicBezTo>
                    <a:pt x="7440" y="1810"/>
                    <a:pt x="7452" y="1778"/>
                    <a:pt x="7433" y="1759"/>
                  </a:cubicBezTo>
                  <a:cubicBezTo>
                    <a:pt x="7408" y="1747"/>
                    <a:pt x="7402" y="1715"/>
                    <a:pt x="7414" y="1690"/>
                  </a:cubicBezTo>
                  <a:cubicBezTo>
                    <a:pt x="7433" y="1665"/>
                    <a:pt x="7414" y="1634"/>
                    <a:pt x="7427" y="1608"/>
                  </a:cubicBezTo>
                  <a:cubicBezTo>
                    <a:pt x="7433" y="1596"/>
                    <a:pt x="7452" y="1590"/>
                    <a:pt x="7458" y="1577"/>
                  </a:cubicBezTo>
                  <a:cubicBezTo>
                    <a:pt x="7465" y="1552"/>
                    <a:pt x="7465" y="1527"/>
                    <a:pt x="7458" y="1501"/>
                  </a:cubicBezTo>
                  <a:lnTo>
                    <a:pt x="7496" y="1501"/>
                  </a:lnTo>
                  <a:cubicBezTo>
                    <a:pt x="7502" y="1476"/>
                    <a:pt x="7502" y="1451"/>
                    <a:pt x="7502" y="1426"/>
                  </a:cubicBezTo>
                  <a:lnTo>
                    <a:pt x="7528" y="1407"/>
                  </a:lnTo>
                  <a:cubicBezTo>
                    <a:pt x="7540" y="1376"/>
                    <a:pt x="7540" y="1338"/>
                    <a:pt x="7540" y="1300"/>
                  </a:cubicBezTo>
                  <a:cubicBezTo>
                    <a:pt x="7553" y="1294"/>
                    <a:pt x="7578" y="1287"/>
                    <a:pt x="7578" y="1269"/>
                  </a:cubicBezTo>
                  <a:cubicBezTo>
                    <a:pt x="7578" y="1250"/>
                    <a:pt x="7572" y="1193"/>
                    <a:pt x="7616" y="1187"/>
                  </a:cubicBezTo>
                  <a:cubicBezTo>
                    <a:pt x="7628" y="1155"/>
                    <a:pt x="7609" y="1117"/>
                    <a:pt x="7641" y="1099"/>
                  </a:cubicBezTo>
                  <a:cubicBezTo>
                    <a:pt x="7666" y="1073"/>
                    <a:pt x="7654" y="1042"/>
                    <a:pt x="7660" y="1017"/>
                  </a:cubicBezTo>
                  <a:cubicBezTo>
                    <a:pt x="7685" y="960"/>
                    <a:pt x="7660" y="897"/>
                    <a:pt x="7691" y="847"/>
                  </a:cubicBezTo>
                  <a:lnTo>
                    <a:pt x="7666" y="809"/>
                  </a:lnTo>
                  <a:lnTo>
                    <a:pt x="7679" y="765"/>
                  </a:lnTo>
                  <a:cubicBezTo>
                    <a:pt x="7666" y="752"/>
                    <a:pt x="7654" y="740"/>
                    <a:pt x="7641" y="721"/>
                  </a:cubicBezTo>
                  <a:cubicBezTo>
                    <a:pt x="7654" y="702"/>
                    <a:pt x="7660" y="690"/>
                    <a:pt x="7672" y="671"/>
                  </a:cubicBezTo>
                  <a:cubicBezTo>
                    <a:pt x="7654" y="664"/>
                    <a:pt x="7635" y="658"/>
                    <a:pt x="7616" y="658"/>
                  </a:cubicBezTo>
                  <a:cubicBezTo>
                    <a:pt x="7553" y="708"/>
                    <a:pt x="7521" y="784"/>
                    <a:pt x="7452" y="828"/>
                  </a:cubicBezTo>
                  <a:cubicBezTo>
                    <a:pt x="7427" y="878"/>
                    <a:pt x="7383" y="916"/>
                    <a:pt x="7333" y="935"/>
                  </a:cubicBezTo>
                  <a:cubicBezTo>
                    <a:pt x="7282" y="966"/>
                    <a:pt x="7232" y="998"/>
                    <a:pt x="7182" y="1029"/>
                  </a:cubicBezTo>
                  <a:cubicBezTo>
                    <a:pt x="7156" y="1048"/>
                    <a:pt x="7125" y="1067"/>
                    <a:pt x="7093" y="1080"/>
                  </a:cubicBezTo>
                  <a:cubicBezTo>
                    <a:pt x="7083" y="1075"/>
                    <a:pt x="7074" y="1073"/>
                    <a:pt x="7065" y="1073"/>
                  </a:cubicBezTo>
                  <a:cubicBezTo>
                    <a:pt x="7021" y="1073"/>
                    <a:pt x="6984" y="1116"/>
                    <a:pt x="6942" y="1136"/>
                  </a:cubicBezTo>
                  <a:cubicBezTo>
                    <a:pt x="6905" y="1152"/>
                    <a:pt x="6854" y="1191"/>
                    <a:pt x="6801" y="1191"/>
                  </a:cubicBezTo>
                  <a:cubicBezTo>
                    <a:pt x="6792" y="1191"/>
                    <a:pt x="6782" y="1190"/>
                    <a:pt x="6772" y="1187"/>
                  </a:cubicBezTo>
                  <a:lnTo>
                    <a:pt x="6741" y="1180"/>
                  </a:lnTo>
                  <a:cubicBezTo>
                    <a:pt x="6779" y="1092"/>
                    <a:pt x="6779" y="985"/>
                    <a:pt x="6741" y="891"/>
                  </a:cubicBezTo>
                  <a:cubicBezTo>
                    <a:pt x="6703" y="897"/>
                    <a:pt x="6672" y="910"/>
                    <a:pt x="6647" y="929"/>
                  </a:cubicBezTo>
                  <a:cubicBezTo>
                    <a:pt x="6647" y="954"/>
                    <a:pt x="6665" y="960"/>
                    <a:pt x="6678" y="973"/>
                  </a:cubicBezTo>
                  <a:cubicBezTo>
                    <a:pt x="6691" y="985"/>
                    <a:pt x="6697" y="1017"/>
                    <a:pt x="6691" y="1042"/>
                  </a:cubicBezTo>
                  <a:cubicBezTo>
                    <a:pt x="6672" y="1055"/>
                    <a:pt x="6647" y="1073"/>
                    <a:pt x="6634" y="1092"/>
                  </a:cubicBezTo>
                  <a:cubicBezTo>
                    <a:pt x="6584" y="1080"/>
                    <a:pt x="6533" y="1073"/>
                    <a:pt x="6483" y="1067"/>
                  </a:cubicBezTo>
                  <a:cubicBezTo>
                    <a:pt x="6475" y="1069"/>
                    <a:pt x="6467" y="1070"/>
                    <a:pt x="6459" y="1070"/>
                  </a:cubicBezTo>
                  <a:cubicBezTo>
                    <a:pt x="6436" y="1070"/>
                    <a:pt x="6412" y="1062"/>
                    <a:pt x="6388" y="1048"/>
                  </a:cubicBezTo>
                  <a:cubicBezTo>
                    <a:pt x="6383" y="1049"/>
                    <a:pt x="6377" y="1050"/>
                    <a:pt x="6371" y="1050"/>
                  </a:cubicBezTo>
                  <a:cubicBezTo>
                    <a:pt x="6343" y="1050"/>
                    <a:pt x="6313" y="1040"/>
                    <a:pt x="6288" y="1029"/>
                  </a:cubicBezTo>
                  <a:cubicBezTo>
                    <a:pt x="6200" y="1017"/>
                    <a:pt x="6118" y="992"/>
                    <a:pt x="6036" y="954"/>
                  </a:cubicBezTo>
                  <a:cubicBezTo>
                    <a:pt x="5986" y="929"/>
                    <a:pt x="5935" y="910"/>
                    <a:pt x="5885" y="891"/>
                  </a:cubicBezTo>
                  <a:cubicBezTo>
                    <a:pt x="5847" y="885"/>
                    <a:pt x="5809" y="853"/>
                    <a:pt x="5765" y="841"/>
                  </a:cubicBezTo>
                  <a:cubicBezTo>
                    <a:pt x="5702" y="815"/>
                    <a:pt x="5640" y="790"/>
                    <a:pt x="5577" y="759"/>
                  </a:cubicBezTo>
                  <a:cubicBezTo>
                    <a:pt x="5501" y="715"/>
                    <a:pt x="5426" y="677"/>
                    <a:pt x="5350" y="639"/>
                  </a:cubicBezTo>
                  <a:cubicBezTo>
                    <a:pt x="5274" y="614"/>
                    <a:pt x="5212" y="564"/>
                    <a:pt x="5136" y="532"/>
                  </a:cubicBezTo>
                  <a:cubicBezTo>
                    <a:pt x="5117" y="520"/>
                    <a:pt x="5079" y="513"/>
                    <a:pt x="5086" y="482"/>
                  </a:cubicBezTo>
                  <a:cubicBezTo>
                    <a:pt x="5105" y="463"/>
                    <a:pt x="5136" y="438"/>
                    <a:pt x="5130" y="406"/>
                  </a:cubicBezTo>
                  <a:cubicBezTo>
                    <a:pt x="5117" y="375"/>
                    <a:pt x="5092" y="356"/>
                    <a:pt x="5067" y="343"/>
                  </a:cubicBezTo>
                  <a:lnTo>
                    <a:pt x="5067" y="324"/>
                  </a:lnTo>
                  <a:cubicBezTo>
                    <a:pt x="5092" y="312"/>
                    <a:pt x="5123" y="293"/>
                    <a:pt x="5117" y="262"/>
                  </a:cubicBezTo>
                  <a:cubicBezTo>
                    <a:pt x="5117" y="224"/>
                    <a:pt x="5105" y="205"/>
                    <a:pt x="5079" y="192"/>
                  </a:cubicBezTo>
                  <a:cubicBezTo>
                    <a:pt x="5079" y="173"/>
                    <a:pt x="5086" y="148"/>
                    <a:pt x="5073" y="136"/>
                  </a:cubicBezTo>
                  <a:cubicBezTo>
                    <a:pt x="5042" y="104"/>
                    <a:pt x="5035" y="54"/>
                    <a:pt x="5060" y="16"/>
                  </a:cubicBezTo>
                  <a:cubicBezTo>
                    <a:pt x="5048" y="4"/>
                    <a:pt x="5032" y="0"/>
                    <a:pt x="50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a:off x="6890220" y="3742912"/>
              <a:ext cx="752976" cy="689929"/>
            </a:xfrm>
            <a:custGeom>
              <a:rect b="b" l="l" r="r" t="t"/>
              <a:pathLst>
                <a:path extrusionOk="0" h="8098" w="8838">
                  <a:moveTo>
                    <a:pt x="2739" y="2789"/>
                  </a:moveTo>
                  <a:cubicBezTo>
                    <a:pt x="2748" y="2789"/>
                    <a:pt x="2757" y="2792"/>
                    <a:pt x="2764" y="2799"/>
                  </a:cubicBezTo>
                  <a:cubicBezTo>
                    <a:pt x="2778" y="2808"/>
                    <a:pt x="2795" y="2814"/>
                    <a:pt x="2813" y="2814"/>
                  </a:cubicBezTo>
                  <a:cubicBezTo>
                    <a:pt x="2819" y="2814"/>
                    <a:pt x="2826" y="2813"/>
                    <a:pt x="2833" y="2811"/>
                  </a:cubicBezTo>
                  <a:cubicBezTo>
                    <a:pt x="2839" y="2874"/>
                    <a:pt x="2839" y="2943"/>
                    <a:pt x="2839" y="3006"/>
                  </a:cubicBezTo>
                  <a:cubicBezTo>
                    <a:pt x="2839" y="3031"/>
                    <a:pt x="2846" y="3069"/>
                    <a:pt x="2833" y="3101"/>
                  </a:cubicBezTo>
                  <a:lnTo>
                    <a:pt x="2694" y="3101"/>
                  </a:lnTo>
                  <a:cubicBezTo>
                    <a:pt x="2688" y="3094"/>
                    <a:pt x="2688" y="3088"/>
                    <a:pt x="2682" y="3088"/>
                  </a:cubicBezTo>
                  <a:cubicBezTo>
                    <a:pt x="2682" y="2994"/>
                    <a:pt x="2682" y="2899"/>
                    <a:pt x="2694" y="2805"/>
                  </a:cubicBezTo>
                  <a:cubicBezTo>
                    <a:pt x="2706" y="2797"/>
                    <a:pt x="2723" y="2789"/>
                    <a:pt x="2739" y="2789"/>
                  </a:cubicBezTo>
                  <a:close/>
                  <a:moveTo>
                    <a:pt x="2682" y="3113"/>
                  </a:moveTo>
                  <a:cubicBezTo>
                    <a:pt x="2732" y="3113"/>
                    <a:pt x="2789" y="3120"/>
                    <a:pt x="2839" y="3126"/>
                  </a:cubicBezTo>
                  <a:lnTo>
                    <a:pt x="2839" y="3384"/>
                  </a:lnTo>
                  <a:cubicBezTo>
                    <a:pt x="2839" y="3394"/>
                    <a:pt x="2827" y="3404"/>
                    <a:pt x="2812" y="3404"/>
                  </a:cubicBezTo>
                  <a:cubicBezTo>
                    <a:pt x="2808" y="3404"/>
                    <a:pt x="2805" y="3404"/>
                    <a:pt x="2801" y="3403"/>
                  </a:cubicBezTo>
                  <a:cubicBezTo>
                    <a:pt x="2764" y="3390"/>
                    <a:pt x="2720" y="3403"/>
                    <a:pt x="2682" y="3384"/>
                  </a:cubicBezTo>
                  <a:cubicBezTo>
                    <a:pt x="2688" y="3296"/>
                    <a:pt x="2669" y="3201"/>
                    <a:pt x="2682" y="3113"/>
                  </a:cubicBezTo>
                  <a:close/>
                  <a:moveTo>
                    <a:pt x="2353" y="3364"/>
                  </a:moveTo>
                  <a:cubicBezTo>
                    <a:pt x="2355" y="3364"/>
                    <a:pt x="2358" y="3364"/>
                    <a:pt x="2361" y="3365"/>
                  </a:cubicBezTo>
                  <a:lnTo>
                    <a:pt x="2361" y="3396"/>
                  </a:lnTo>
                  <a:cubicBezTo>
                    <a:pt x="2361" y="3408"/>
                    <a:pt x="2350" y="3410"/>
                    <a:pt x="2336" y="3410"/>
                  </a:cubicBezTo>
                  <a:cubicBezTo>
                    <a:pt x="2328" y="3410"/>
                    <a:pt x="2318" y="3409"/>
                    <a:pt x="2311" y="3409"/>
                  </a:cubicBezTo>
                  <a:lnTo>
                    <a:pt x="2311" y="3409"/>
                  </a:lnTo>
                  <a:cubicBezTo>
                    <a:pt x="2313" y="3388"/>
                    <a:pt x="2329" y="3364"/>
                    <a:pt x="2353" y="3364"/>
                  </a:cubicBezTo>
                  <a:close/>
                  <a:moveTo>
                    <a:pt x="2204" y="2780"/>
                  </a:moveTo>
                  <a:cubicBezTo>
                    <a:pt x="2222" y="2780"/>
                    <a:pt x="2241" y="2799"/>
                    <a:pt x="2254" y="2805"/>
                  </a:cubicBezTo>
                  <a:cubicBezTo>
                    <a:pt x="2257" y="2807"/>
                    <a:pt x="2260" y="2807"/>
                    <a:pt x="2263" y="2807"/>
                  </a:cubicBezTo>
                  <a:cubicBezTo>
                    <a:pt x="2279" y="2807"/>
                    <a:pt x="2299" y="2785"/>
                    <a:pt x="2322" y="2785"/>
                  </a:cubicBezTo>
                  <a:cubicBezTo>
                    <a:pt x="2325" y="2785"/>
                    <a:pt x="2327" y="2785"/>
                    <a:pt x="2329" y="2786"/>
                  </a:cubicBezTo>
                  <a:cubicBezTo>
                    <a:pt x="2355" y="2792"/>
                    <a:pt x="2355" y="2792"/>
                    <a:pt x="2367" y="2799"/>
                  </a:cubicBezTo>
                  <a:cubicBezTo>
                    <a:pt x="2380" y="2937"/>
                    <a:pt x="2367" y="3082"/>
                    <a:pt x="2380" y="3227"/>
                  </a:cubicBezTo>
                  <a:cubicBezTo>
                    <a:pt x="2292" y="3296"/>
                    <a:pt x="2191" y="3346"/>
                    <a:pt x="2103" y="3415"/>
                  </a:cubicBezTo>
                  <a:cubicBezTo>
                    <a:pt x="2090" y="3422"/>
                    <a:pt x="2071" y="3428"/>
                    <a:pt x="2059" y="3428"/>
                  </a:cubicBezTo>
                  <a:cubicBezTo>
                    <a:pt x="2065" y="3308"/>
                    <a:pt x="2065" y="3195"/>
                    <a:pt x="2065" y="3082"/>
                  </a:cubicBezTo>
                  <a:lnTo>
                    <a:pt x="2065" y="3082"/>
                  </a:lnTo>
                  <a:lnTo>
                    <a:pt x="2059" y="3088"/>
                  </a:lnTo>
                  <a:cubicBezTo>
                    <a:pt x="2059" y="3000"/>
                    <a:pt x="2071" y="2918"/>
                    <a:pt x="2065" y="2830"/>
                  </a:cubicBezTo>
                  <a:cubicBezTo>
                    <a:pt x="2109" y="2805"/>
                    <a:pt x="2153" y="2786"/>
                    <a:pt x="2204" y="2780"/>
                  </a:cubicBezTo>
                  <a:close/>
                  <a:moveTo>
                    <a:pt x="2246" y="3417"/>
                  </a:moveTo>
                  <a:cubicBezTo>
                    <a:pt x="2259" y="3417"/>
                    <a:pt x="2269" y="3434"/>
                    <a:pt x="2260" y="3447"/>
                  </a:cubicBezTo>
                  <a:cubicBezTo>
                    <a:pt x="2255" y="3441"/>
                    <a:pt x="2239" y="3436"/>
                    <a:pt x="2236" y="3421"/>
                  </a:cubicBezTo>
                  <a:lnTo>
                    <a:pt x="2236" y="3421"/>
                  </a:lnTo>
                  <a:cubicBezTo>
                    <a:pt x="2239" y="3418"/>
                    <a:pt x="2243" y="3417"/>
                    <a:pt x="2246" y="3417"/>
                  </a:cubicBezTo>
                  <a:close/>
                  <a:moveTo>
                    <a:pt x="4575" y="2764"/>
                  </a:moveTo>
                  <a:cubicBezTo>
                    <a:pt x="4579" y="2764"/>
                    <a:pt x="4584" y="2765"/>
                    <a:pt x="4589" y="2767"/>
                  </a:cubicBezTo>
                  <a:cubicBezTo>
                    <a:pt x="4589" y="2817"/>
                    <a:pt x="4595" y="2874"/>
                    <a:pt x="4589" y="2931"/>
                  </a:cubicBezTo>
                  <a:lnTo>
                    <a:pt x="4589" y="3145"/>
                  </a:lnTo>
                  <a:cubicBezTo>
                    <a:pt x="4589" y="3252"/>
                    <a:pt x="4595" y="3359"/>
                    <a:pt x="4589" y="3466"/>
                  </a:cubicBezTo>
                  <a:cubicBezTo>
                    <a:pt x="4513" y="3459"/>
                    <a:pt x="4438" y="3466"/>
                    <a:pt x="4369" y="3453"/>
                  </a:cubicBezTo>
                  <a:cubicBezTo>
                    <a:pt x="4343" y="3449"/>
                    <a:pt x="4316" y="3448"/>
                    <a:pt x="4288" y="3448"/>
                  </a:cubicBezTo>
                  <a:cubicBezTo>
                    <a:pt x="4232" y="3448"/>
                    <a:pt x="4171" y="3453"/>
                    <a:pt x="4117" y="3453"/>
                  </a:cubicBezTo>
                  <a:cubicBezTo>
                    <a:pt x="4029" y="3453"/>
                    <a:pt x="3941" y="3453"/>
                    <a:pt x="3853" y="3447"/>
                  </a:cubicBezTo>
                  <a:cubicBezTo>
                    <a:pt x="3824" y="3444"/>
                    <a:pt x="3796" y="3444"/>
                    <a:pt x="3768" y="3444"/>
                  </a:cubicBezTo>
                  <a:cubicBezTo>
                    <a:pt x="3739" y="3444"/>
                    <a:pt x="3711" y="3444"/>
                    <a:pt x="3683" y="3441"/>
                  </a:cubicBezTo>
                  <a:cubicBezTo>
                    <a:pt x="3595" y="3434"/>
                    <a:pt x="3513" y="3428"/>
                    <a:pt x="3425" y="3428"/>
                  </a:cubicBezTo>
                  <a:cubicBezTo>
                    <a:pt x="3343" y="3422"/>
                    <a:pt x="3261" y="3422"/>
                    <a:pt x="3173" y="3415"/>
                  </a:cubicBezTo>
                  <a:cubicBezTo>
                    <a:pt x="3160" y="3415"/>
                    <a:pt x="3145" y="3418"/>
                    <a:pt x="3130" y="3418"/>
                  </a:cubicBezTo>
                  <a:cubicBezTo>
                    <a:pt x="3115" y="3418"/>
                    <a:pt x="3100" y="3415"/>
                    <a:pt x="3091" y="3403"/>
                  </a:cubicBezTo>
                  <a:cubicBezTo>
                    <a:pt x="3091" y="3214"/>
                    <a:pt x="3097" y="3031"/>
                    <a:pt x="3091" y="2849"/>
                  </a:cubicBezTo>
                  <a:lnTo>
                    <a:pt x="3091" y="2855"/>
                  </a:lnTo>
                  <a:cubicBezTo>
                    <a:pt x="3091" y="2836"/>
                    <a:pt x="3085" y="2805"/>
                    <a:pt x="3110" y="2805"/>
                  </a:cubicBezTo>
                  <a:cubicBezTo>
                    <a:pt x="3115" y="2804"/>
                    <a:pt x="3120" y="2803"/>
                    <a:pt x="3125" y="2803"/>
                  </a:cubicBezTo>
                  <a:cubicBezTo>
                    <a:pt x="3148" y="2803"/>
                    <a:pt x="3177" y="2813"/>
                    <a:pt x="3198" y="2824"/>
                  </a:cubicBezTo>
                  <a:cubicBezTo>
                    <a:pt x="3217" y="2817"/>
                    <a:pt x="3236" y="2805"/>
                    <a:pt x="3261" y="2799"/>
                  </a:cubicBezTo>
                  <a:cubicBezTo>
                    <a:pt x="3263" y="2798"/>
                    <a:pt x="3265" y="2798"/>
                    <a:pt x="3268" y="2798"/>
                  </a:cubicBezTo>
                  <a:cubicBezTo>
                    <a:pt x="3291" y="2798"/>
                    <a:pt x="3314" y="2824"/>
                    <a:pt x="3336" y="2830"/>
                  </a:cubicBezTo>
                  <a:cubicBezTo>
                    <a:pt x="3357" y="2830"/>
                    <a:pt x="3377" y="2806"/>
                    <a:pt x="3400" y="2806"/>
                  </a:cubicBezTo>
                  <a:cubicBezTo>
                    <a:pt x="3406" y="2806"/>
                    <a:pt x="3412" y="2807"/>
                    <a:pt x="3418" y="2811"/>
                  </a:cubicBezTo>
                  <a:cubicBezTo>
                    <a:pt x="3437" y="2825"/>
                    <a:pt x="3445" y="2832"/>
                    <a:pt x="3456" y="2832"/>
                  </a:cubicBezTo>
                  <a:cubicBezTo>
                    <a:pt x="3460" y="2832"/>
                    <a:pt x="3464" y="2832"/>
                    <a:pt x="3469" y="2830"/>
                  </a:cubicBezTo>
                  <a:cubicBezTo>
                    <a:pt x="3494" y="2817"/>
                    <a:pt x="3513" y="2811"/>
                    <a:pt x="3532" y="2799"/>
                  </a:cubicBezTo>
                  <a:cubicBezTo>
                    <a:pt x="3550" y="2817"/>
                    <a:pt x="3576" y="2824"/>
                    <a:pt x="3601" y="2830"/>
                  </a:cubicBezTo>
                  <a:cubicBezTo>
                    <a:pt x="3620" y="2824"/>
                    <a:pt x="3639" y="2811"/>
                    <a:pt x="3657" y="2805"/>
                  </a:cubicBezTo>
                  <a:cubicBezTo>
                    <a:pt x="3683" y="2811"/>
                    <a:pt x="3702" y="2824"/>
                    <a:pt x="3727" y="2836"/>
                  </a:cubicBezTo>
                  <a:cubicBezTo>
                    <a:pt x="3746" y="2830"/>
                    <a:pt x="3764" y="2817"/>
                    <a:pt x="3783" y="2811"/>
                  </a:cubicBezTo>
                  <a:cubicBezTo>
                    <a:pt x="3785" y="2811"/>
                    <a:pt x="3786" y="2810"/>
                    <a:pt x="3788" y="2810"/>
                  </a:cubicBezTo>
                  <a:cubicBezTo>
                    <a:pt x="3805" y="2810"/>
                    <a:pt x="3831" y="2837"/>
                    <a:pt x="3853" y="2837"/>
                  </a:cubicBezTo>
                  <a:cubicBezTo>
                    <a:pt x="3855" y="2837"/>
                    <a:pt x="3857" y="2837"/>
                    <a:pt x="3859" y="2836"/>
                  </a:cubicBezTo>
                  <a:cubicBezTo>
                    <a:pt x="3878" y="2824"/>
                    <a:pt x="3897" y="2817"/>
                    <a:pt x="3915" y="2811"/>
                  </a:cubicBezTo>
                  <a:cubicBezTo>
                    <a:pt x="3941" y="2811"/>
                    <a:pt x="3963" y="2841"/>
                    <a:pt x="3987" y="2841"/>
                  </a:cubicBezTo>
                  <a:cubicBezTo>
                    <a:pt x="3993" y="2841"/>
                    <a:pt x="3998" y="2840"/>
                    <a:pt x="4004" y="2836"/>
                  </a:cubicBezTo>
                  <a:cubicBezTo>
                    <a:pt x="4016" y="2824"/>
                    <a:pt x="4032" y="2817"/>
                    <a:pt x="4048" y="2817"/>
                  </a:cubicBezTo>
                  <a:cubicBezTo>
                    <a:pt x="4065" y="2817"/>
                    <a:pt x="4082" y="2824"/>
                    <a:pt x="4098" y="2836"/>
                  </a:cubicBezTo>
                  <a:cubicBezTo>
                    <a:pt x="4104" y="2841"/>
                    <a:pt x="4110" y="2843"/>
                    <a:pt x="4116" y="2843"/>
                  </a:cubicBezTo>
                  <a:cubicBezTo>
                    <a:pt x="4139" y="2843"/>
                    <a:pt x="4163" y="2820"/>
                    <a:pt x="4188" y="2820"/>
                  </a:cubicBezTo>
                  <a:cubicBezTo>
                    <a:pt x="4194" y="2820"/>
                    <a:pt x="4199" y="2821"/>
                    <a:pt x="4205" y="2824"/>
                  </a:cubicBezTo>
                  <a:cubicBezTo>
                    <a:pt x="4218" y="2830"/>
                    <a:pt x="4236" y="2836"/>
                    <a:pt x="4262" y="2836"/>
                  </a:cubicBezTo>
                  <a:cubicBezTo>
                    <a:pt x="4274" y="2824"/>
                    <a:pt x="4287" y="2811"/>
                    <a:pt x="4306" y="2805"/>
                  </a:cubicBezTo>
                  <a:cubicBezTo>
                    <a:pt x="4331" y="2805"/>
                    <a:pt x="4350" y="2811"/>
                    <a:pt x="4375" y="2817"/>
                  </a:cubicBezTo>
                  <a:cubicBezTo>
                    <a:pt x="4400" y="2811"/>
                    <a:pt x="4419" y="2786"/>
                    <a:pt x="4444" y="2786"/>
                  </a:cubicBezTo>
                  <a:cubicBezTo>
                    <a:pt x="4447" y="2785"/>
                    <a:pt x="4450" y="2785"/>
                    <a:pt x="4452" y="2785"/>
                  </a:cubicBezTo>
                  <a:cubicBezTo>
                    <a:pt x="4471" y="2785"/>
                    <a:pt x="4487" y="2800"/>
                    <a:pt x="4505" y="2800"/>
                  </a:cubicBezTo>
                  <a:cubicBezTo>
                    <a:pt x="4508" y="2800"/>
                    <a:pt x="4511" y="2799"/>
                    <a:pt x="4513" y="2799"/>
                  </a:cubicBezTo>
                  <a:cubicBezTo>
                    <a:pt x="4535" y="2788"/>
                    <a:pt x="4551" y="2764"/>
                    <a:pt x="4575" y="2764"/>
                  </a:cubicBezTo>
                  <a:close/>
                  <a:moveTo>
                    <a:pt x="5622" y="2503"/>
                  </a:moveTo>
                  <a:cubicBezTo>
                    <a:pt x="5634" y="2503"/>
                    <a:pt x="5647" y="2505"/>
                    <a:pt x="5659" y="2509"/>
                  </a:cubicBezTo>
                  <a:cubicBezTo>
                    <a:pt x="5716" y="2541"/>
                    <a:pt x="5772" y="2566"/>
                    <a:pt x="5829" y="2597"/>
                  </a:cubicBezTo>
                  <a:cubicBezTo>
                    <a:pt x="5841" y="2597"/>
                    <a:pt x="5854" y="2610"/>
                    <a:pt x="5854" y="2629"/>
                  </a:cubicBezTo>
                  <a:cubicBezTo>
                    <a:pt x="5885" y="2635"/>
                    <a:pt x="5911" y="2635"/>
                    <a:pt x="5936" y="2641"/>
                  </a:cubicBezTo>
                  <a:cubicBezTo>
                    <a:pt x="5948" y="2647"/>
                    <a:pt x="5955" y="2660"/>
                    <a:pt x="5955" y="2679"/>
                  </a:cubicBezTo>
                  <a:cubicBezTo>
                    <a:pt x="5955" y="2849"/>
                    <a:pt x="5955" y="3025"/>
                    <a:pt x="5961" y="3195"/>
                  </a:cubicBezTo>
                  <a:cubicBezTo>
                    <a:pt x="5955" y="3277"/>
                    <a:pt x="5955" y="3365"/>
                    <a:pt x="5961" y="3447"/>
                  </a:cubicBezTo>
                  <a:cubicBezTo>
                    <a:pt x="5948" y="3459"/>
                    <a:pt x="5929" y="3466"/>
                    <a:pt x="5911" y="3466"/>
                  </a:cubicBezTo>
                  <a:lnTo>
                    <a:pt x="5577" y="3466"/>
                  </a:lnTo>
                  <a:cubicBezTo>
                    <a:pt x="5564" y="3466"/>
                    <a:pt x="5564" y="3453"/>
                    <a:pt x="5552" y="3447"/>
                  </a:cubicBezTo>
                  <a:cubicBezTo>
                    <a:pt x="5571" y="3428"/>
                    <a:pt x="5552" y="3396"/>
                    <a:pt x="5552" y="3371"/>
                  </a:cubicBezTo>
                  <a:cubicBezTo>
                    <a:pt x="5552" y="3289"/>
                    <a:pt x="5558" y="3214"/>
                    <a:pt x="5558" y="3138"/>
                  </a:cubicBezTo>
                  <a:cubicBezTo>
                    <a:pt x="5558" y="2937"/>
                    <a:pt x="5552" y="2736"/>
                    <a:pt x="5558" y="2534"/>
                  </a:cubicBezTo>
                  <a:cubicBezTo>
                    <a:pt x="5571" y="2513"/>
                    <a:pt x="5596" y="2503"/>
                    <a:pt x="5622" y="2503"/>
                  </a:cubicBezTo>
                  <a:close/>
                  <a:moveTo>
                    <a:pt x="5289" y="2858"/>
                  </a:moveTo>
                  <a:cubicBezTo>
                    <a:pt x="5295" y="2858"/>
                    <a:pt x="5300" y="2859"/>
                    <a:pt x="5306" y="2861"/>
                  </a:cubicBezTo>
                  <a:cubicBezTo>
                    <a:pt x="5313" y="3050"/>
                    <a:pt x="5306" y="3239"/>
                    <a:pt x="5306" y="3422"/>
                  </a:cubicBezTo>
                  <a:cubicBezTo>
                    <a:pt x="5306" y="3441"/>
                    <a:pt x="5306" y="3466"/>
                    <a:pt x="5288" y="3466"/>
                  </a:cubicBezTo>
                  <a:cubicBezTo>
                    <a:pt x="5264" y="3468"/>
                    <a:pt x="5240" y="3470"/>
                    <a:pt x="5215" y="3470"/>
                  </a:cubicBezTo>
                  <a:cubicBezTo>
                    <a:pt x="5180" y="3470"/>
                    <a:pt x="5144" y="3467"/>
                    <a:pt x="5111" y="3459"/>
                  </a:cubicBezTo>
                  <a:lnTo>
                    <a:pt x="5118" y="3459"/>
                  </a:lnTo>
                  <a:lnTo>
                    <a:pt x="5118" y="2937"/>
                  </a:lnTo>
                  <a:cubicBezTo>
                    <a:pt x="5123" y="2921"/>
                    <a:pt x="5136" y="2910"/>
                    <a:pt x="5155" y="2910"/>
                  </a:cubicBezTo>
                  <a:cubicBezTo>
                    <a:pt x="5159" y="2910"/>
                    <a:pt x="5163" y="2911"/>
                    <a:pt x="5168" y="2912"/>
                  </a:cubicBezTo>
                  <a:cubicBezTo>
                    <a:pt x="5171" y="2914"/>
                    <a:pt x="5175" y="2915"/>
                    <a:pt x="5179" y="2915"/>
                  </a:cubicBezTo>
                  <a:cubicBezTo>
                    <a:pt x="5196" y="2915"/>
                    <a:pt x="5214" y="2896"/>
                    <a:pt x="5225" y="2880"/>
                  </a:cubicBezTo>
                  <a:cubicBezTo>
                    <a:pt x="5250" y="2875"/>
                    <a:pt x="5267" y="2858"/>
                    <a:pt x="5289" y="2858"/>
                  </a:cubicBezTo>
                  <a:close/>
                  <a:moveTo>
                    <a:pt x="4878" y="2822"/>
                  </a:moveTo>
                  <a:cubicBezTo>
                    <a:pt x="4883" y="2822"/>
                    <a:pt x="4887" y="2823"/>
                    <a:pt x="4891" y="2824"/>
                  </a:cubicBezTo>
                  <a:cubicBezTo>
                    <a:pt x="4910" y="2830"/>
                    <a:pt x="4929" y="2843"/>
                    <a:pt x="4941" y="2861"/>
                  </a:cubicBezTo>
                  <a:cubicBezTo>
                    <a:pt x="4929" y="2931"/>
                    <a:pt x="4941" y="3006"/>
                    <a:pt x="4941" y="3082"/>
                  </a:cubicBezTo>
                  <a:lnTo>
                    <a:pt x="4941" y="3403"/>
                  </a:lnTo>
                  <a:cubicBezTo>
                    <a:pt x="4941" y="3428"/>
                    <a:pt x="4941" y="3453"/>
                    <a:pt x="4929" y="3478"/>
                  </a:cubicBezTo>
                  <a:cubicBezTo>
                    <a:pt x="4897" y="3478"/>
                    <a:pt x="4866" y="3472"/>
                    <a:pt x="4841" y="3466"/>
                  </a:cubicBezTo>
                  <a:lnTo>
                    <a:pt x="4841" y="2868"/>
                  </a:lnTo>
                  <a:cubicBezTo>
                    <a:pt x="4830" y="2836"/>
                    <a:pt x="4855" y="2822"/>
                    <a:pt x="4878" y="2822"/>
                  </a:cubicBezTo>
                  <a:close/>
                  <a:moveTo>
                    <a:pt x="6402" y="4498"/>
                  </a:moveTo>
                  <a:cubicBezTo>
                    <a:pt x="6420" y="4718"/>
                    <a:pt x="6408" y="4945"/>
                    <a:pt x="6427" y="5165"/>
                  </a:cubicBezTo>
                  <a:lnTo>
                    <a:pt x="6427" y="5303"/>
                  </a:lnTo>
                  <a:cubicBezTo>
                    <a:pt x="6433" y="5385"/>
                    <a:pt x="6433" y="5473"/>
                    <a:pt x="6433" y="5561"/>
                  </a:cubicBezTo>
                  <a:cubicBezTo>
                    <a:pt x="6439" y="5650"/>
                    <a:pt x="6439" y="5738"/>
                    <a:pt x="6433" y="5832"/>
                  </a:cubicBezTo>
                  <a:cubicBezTo>
                    <a:pt x="6433" y="5844"/>
                    <a:pt x="6438" y="5883"/>
                    <a:pt x="6419" y="5883"/>
                  </a:cubicBezTo>
                  <a:cubicBezTo>
                    <a:pt x="6417" y="5883"/>
                    <a:pt x="6416" y="5883"/>
                    <a:pt x="6414" y="5882"/>
                  </a:cubicBezTo>
                  <a:lnTo>
                    <a:pt x="6414" y="5876"/>
                  </a:lnTo>
                  <a:cubicBezTo>
                    <a:pt x="6408" y="5813"/>
                    <a:pt x="6414" y="5744"/>
                    <a:pt x="6408" y="5681"/>
                  </a:cubicBezTo>
                  <a:cubicBezTo>
                    <a:pt x="6408" y="5580"/>
                    <a:pt x="6408" y="5480"/>
                    <a:pt x="6389" y="5379"/>
                  </a:cubicBezTo>
                  <a:cubicBezTo>
                    <a:pt x="6389" y="5234"/>
                    <a:pt x="6395" y="5083"/>
                    <a:pt x="6389" y="4932"/>
                  </a:cubicBezTo>
                  <a:cubicBezTo>
                    <a:pt x="6402" y="4806"/>
                    <a:pt x="6389" y="4680"/>
                    <a:pt x="6389" y="4561"/>
                  </a:cubicBezTo>
                  <a:cubicBezTo>
                    <a:pt x="6389" y="4536"/>
                    <a:pt x="6389" y="4510"/>
                    <a:pt x="6402" y="4498"/>
                  </a:cubicBezTo>
                  <a:close/>
                  <a:moveTo>
                    <a:pt x="5951" y="4425"/>
                  </a:moveTo>
                  <a:cubicBezTo>
                    <a:pt x="5971" y="4425"/>
                    <a:pt x="5992" y="4430"/>
                    <a:pt x="6011" y="4441"/>
                  </a:cubicBezTo>
                  <a:lnTo>
                    <a:pt x="6011" y="4473"/>
                  </a:lnTo>
                  <a:cubicBezTo>
                    <a:pt x="6043" y="4479"/>
                    <a:pt x="6081" y="4485"/>
                    <a:pt x="6112" y="4485"/>
                  </a:cubicBezTo>
                  <a:cubicBezTo>
                    <a:pt x="6125" y="4536"/>
                    <a:pt x="6131" y="4586"/>
                    <a:pt x="6125" y="4643"/>
                  </a:cubicBezTo>
                  <a:cubicBezTo>
                    <a:pt x="6131" y="4718"/>
                    <a:pt x="6131" y="4800"/>
                    <a:pt x="6125" y="4882"/>
                  </a:cubicBezTo>
                  <a:cubicBezTo>
                    <a:pt x="6131" y="4989"/>
                    <a:pt x="6131" y="5096"/>
                    <a:pt x="6131" y="5203"/>
                  </a:cubicBezTo>
                  <a:cubicBezTo>
                    <a:pt x="6131" y="5429"/>
                    <a:pt x="6143" y="5662"/>
                    <a:pt x="6137" y="5895"/>
                  </a:cubicBezTo>
                  <a:lnTo>
                    <a:pt x="5911" y="5895"/>
                  </a:lnTo>
                  <a:cubicBezTo>
                    <a:pt x="5892" y="5706"/>
                    <a:pt x="5904" y="5517"/>
                    <a:pt x="5892" y="5322"/>
                  </a:cubicBezTo>
                  <a:cubicBezTo>
                    <a:pt x="5892" y="5052"/>
                    <a:pt x="5879" y="4775"/>
                    <a:pt x="5873" y="4498"/>
                  </a:cubicBezTo>
                  <a:cubicBezTo>
                    <a:pt x="5873" y="4485"/>
                    <a:pt x="5873" y="4466"/>
                    <a:pt x="5873" y="4448"/>
                  </a:cubicBezTo>
                  <a:cubicBezTo>
                    <a:pt x="5898" y="4433"/>
                    <a:pt x="5924" y="4425"/>
                    <a:pt x="5951" y="4425"/>
                  </a:cubicBezTo>
                  <a:close/>
                  <a:moveTo>
                    <a:pt x="2814" y="4781"/>
                  </a:moveTo>
                  <a:cubicBezTo>
                    <a:pt x="2827" y="4850"/>
                    <a:pt x="2814" y="4920"/>
                    <a:pt x="2820" y="4982"/>
                  </a:cubicBezTo>
                  <a:cubicBezTo>
                    <a:pt x="2827" y="5052"/>
                    <a:pt x="2820" y="5140"/>
                    <a:pt x="2827" y="5215"/>
                  </a:cubicBezTo>
                  <a:lnTo>
                    <a:pt x="2827" y="5914"/>
                  </a:lnTo>
                  <a:cubicBezTo>
                    <a:pt x="2822" y="5924"/>
                    <a:pt x="2816" y="5927"/>
                    <a:pt x="2809" y="5927"/>
                  </a:cubicBezTo>
                  <a:cubicBezTo>
                    <a:pt x="2799" y="5927"/>
                    <a:pt x="2788" y="5920"/>
                    <a:pt x="2776" y="5920"/>
                  </a:cubicBezTo>
                  <a:cubicBezTo>
                    <a:pt x="2736" y="5920"/>
                    <a:pt x="2700" y="5928"/>
                    <a:pt x="2664" y="5928"/>
                  </a:cubicBezTo>
                  <a:cubicBezTo>
                    <a:pt x="2655" y="5928"/>
                    <a:pt x="2647" y="5928"/>
                    <a:pt x="2638" y="5927"/>
                  </a:cubicBezTo>
                  <a:cubicBezTo>
                    <a:pt x="2588" y="5927"/>
                    <a:pt x="2613" y="5870"/>
                    <a:pt x="2606" y="5845"/>
                  </a:cubicBezTo>
                  <a:cubicBezTo>
                    <a:pt x="2619" y="5662"/>
                    <a:pt x="2600" y="5480"/>
                    <a:pt x="2606" y="5303"/>
                  </a:cubicBezTo>
                  <a:lnTo>
                    <a:pt x="2600" y="5303"/>
                  </a:lnTo>
                  <a:lnTo>
                    <a:pt x="2600" y="4844"/>
                  </a:lnTo>
                  <a:cubicBezTo>
                    <a:pt x="2606" y="4830"/>
                    <a:pt x="2616" y="4826"/>
                    <a:pt x="2628" y="4826"/>
                  </a:cubicBezTo>
                  <a:cubicBezTo>
                    <a:pt x="2644" y="4826"/>
                    <a:pt x="2662" y="4833"/>
                    <a:pt x="2679" y="4833"/>
                  </a:cubicBezTo>
                  <a:cubicBezTo>
                    <a:pt x="2690" y="4833"/>
                    <a:pt x="2700" y="4830"/>
                    <a:pt x="2707" y="4819"/>
                  </a:cubicBezTo>
                  <a:cubicBezTo>
                    <a:pt x="2732" y="4794"/>
                    <a:pt x="2776" y="4781"/>
                    <a:pt x="2814" y="4781"/>
                  </a:cubicBezTo>
                  <a:close/>
                  <a:moveTo>
                    <a:pt x="4876" y="5457"/>
                  </a:moveTo>
                  <a:cubicBezTo>
                    <a:pt x="4898" y="5457"/>
                    <a:pt x="4915" y="5476"/>
                    <a:pt x="4935" y="5486"/>
                  </a:cubicBezTo>
                  <a:cubicBezTo>
                    <a:pt x="4992" y="5530"/>
                    <a:pt x="5048" y="5574"/>
                    <a:pt x="5099" y="5631"/>
                  </a:cubicBezTo>
                  <a:cubicBezTo>
                    <a:pt x="5136" y="5656"/>
                    <a:pt x="5118" y="5700"/>
                    <a:pt x="5124" y="5738"/>
                  </a:cubicBezTo>
                  <a:cubicBezTo>
                    <a:pt x="5136" y="5895"/>
                    <a:pt x="5136" y="6052"/>
                    <a:pt x="5130" y="6210"/>
                  </a:cubicBezTo>
                  <a:lnTo>
                    <a:pt x="4872" y="6210"/>
                  </a:lnTo>
                  <a:cubicBezTo>
                    <a:pt x="4872" y="6096"/>
                    <a:pt x="4872" y="5983"/>
                    <a:pt x="4866" y="5870"/>
                  </a:cubicBezTo>
                  <a:cubicBezTo>
                    <a:pt x="4860" y="5738"/>
                    <a:pt x="4860" y="5599"/>
                    <a:pt x="4860" y="5461"/>
                  </a:cubicBezTo>
                  <a:cubicBezTo>
                    <a:pt x="4866" y="5458"/>
                    <a:pt x="4871" y="5457"/>
                    <a:pt x="4876" y="5457"/>
                  </a:cubicBezTo>
                  <a:close/>
                  <a:moveTo>
                    <a:pt x="4265" y="5269"/>
                  </a:moveTo>
                  <a:cubicBezTo>
                    <a:pt x="4298" y="5269"/>
                    <a:pt x="4331" y="5272"/>
                    <a:pt x="4362" y="5278"/>
                  </a:cubicBezTo>
                  <a:cubicBezTo>
                    <a:pt x="4366" y="5277"/>
                    <a:pt x="4369" y="5277"/>
                    <a:pt x="4372" y="5277"/>
                  </a:cubicBezTo>
                  <a:cubicBezTo>
                    <a:pt x="4388" y="5277"/>
                    <a:pt x="4402" y="5288"/>
                    <a:pt x="4413" y="5303"/>
                  </a:cubicBezTo>
                  <a:cubicBezTo>
                    <a:pt x="4419" y="5530"/>
                    <a:pt x="4413" y="5763"/>
                    <a:pt x="4419" y="5996"/>
                  </a:cubicBezTo>
                  <a:cubicBezTo>
                    <a:pt x="4425" y="6065"/>
                    <a:pt x="4419" y="6141"/>
                    <a:pt x="4413" y="6216"/>
                  </a:cubicBezTo>
                  <a:lnTo>
                    <a:pt x="4092" y="6216"/>
                  </a:lnTo>
                  <a:cubicBezTo>
                    <a:pt x="4098" y="6185"/>
                    <a:pt x="4136" y="6166"/>
                    <a:pt x="4136" y="6134"/>
                  </a:cubicBezTo>
                  <a:cubicBezTo>
                    <a:pt x="4148" y="6081"/>
                    <a:pt x="4109" y="6033"/>
                    <a:pt x="4062" y="6033"/>
                  </a:cubicBezTo>
                  <a:cubicBezTo>
                    <a:pt x="4060" y="6033"/>
                    <a:pt x="4057" y="6033"/>
                    <a:pt x="4054" y="6034"/>
                  </a:cubicBezTo>
                  <a:cubicBezTo>
                    <a:pt x="4043" y="6034"/>
                    <a:pt x="4032" y="6033"/>
                    <a:pt x="4021" y="6033"/>
                  </a:cubicBezTo>
                  <a:cubicBezTo>
                    <a:pt x="3999" y="6033"/>
                    <a:pt x="3976" y="6036"/>
                    <a:pt x="3960" y="6052"/>
                  </a:cubicBezTo>
                  <a:cubicBezTo>
                    <a:pt x="3941" y="6078"/>
                    <a:pt x="3928" y="6115"/>
                    <a:pt x="3934" y="6147"/>
                  </a:cubicBezTo>
                  <a:cubicBezTo>
                    <a:pt x="3947" y="6172"/>
                    <a:pt x="3960" y="6191"/>
                    <a:pt x="3960" y="6216"/>
                  </a:cubicBezTo>
                  <a:lnTo>
                    <a:pt x="3336" y="6216"/>
                  </a:lnTo>
                  <a:cubicBezTo>
                    <a:pt x="3324" y="6147"/>
                    <a:pt x="3318" y="6071"/>
                    <a:pt x="3324" y="6002"/>
                  </a:cubicBezTo>
                  <a:cubicBezTo>
                    <a:pt x="3318" y="5945"/>
                    <a:pt x="3362" y="5908"/>
                    <a:pt x="3381" y="5864"/>
                  </a:cubicBezTo>
                  <a:cubicBezTo>
                    <a:pt x="3450" y="5763"/>
                    <a:pt x="3525" y="5662"/>
                    <a:pt x="3613" y="5574"/>
                  </a:cubicBezTo>
                  <a:cubicBezTo>
                    <a:pt x="3664" y="5524"/>
                    <a:pt x="3739" y="5499"/>
                    <a:pt x="3777" y="5436"/>
                  </a:cubicBezTo>
                  <a:cubicBezTo>
                    <a:pt x="3808" y="5429"/>
                    <a:pt x="3840" y="5410"/>
                    <a:pt x="3865" y="5392"/>
                  </a:cubicBezTo>
                  <a:cubicBezTo>
                    <a:pt x="3922" y="5366"/>
                    <a:pt x="3972" y="5335"/>
                    <a:pt x="4022" y="5316"/>
                  </a:cubicBezTo>
                  <a:cubicBezTo>
                    <a:pt x="4073" y="5303"/>
                    <a:pt x="4117" y="5285"/>
                    <a:pt x="4167" y="5278"/>
                  </a:cubicBezTo>
                  <a:cubicBezTo>
                    <a:pt x="4199" y="5272"/>
                    <a:pt x="4232" y="5269"/>
                    <a:pt x="4265" y="5269"/>
                  </a:cubicBezTo>
                  <a:close/>
                  <a:moveTo>
                    <a:pt x="1854" y="4810"/>
                  </a:moveTo>
                  <a:cubicBezTo>
                    <a:pt x="1891" y="4810"/>
                    <a:pt x="1928" y="4831"/>
                    <a:pt x="1964" y="4831"/>
                  </a:cubicBezTo>
                  <a:lnTo>
                    <a:pt x="1964" y="5171"/>
                  </a:lnTo>
                  <a:cubicBezTo>
                    <a:pt x="1971" y="5241"/>
                    <a:pt x="1977" y="5310"/>
                    <a:pt x="1971" y="5379"/>
                  </a:cubicBezTo>
                  <a:cubicBezTo>
                    <a:pt x="1971" y="5587"/>
                    <a:pt x="1971" y="5788"/>
                    <a:pt x="1977" y="5996"/>
                  </a:cubicBezTo>
                  <a:cubicBezTo>
                    <a:pt x="1983" y="6071"/>
                    <a:pt x="1983" y="6147"/>
                    <a:pt x="1977" y="6222"/>
                  </a:cubicBezTo>
                  <a:cubicBezTo>
                    <a:pt x="1955" y="6225"/>
                    <a:pt x="1933" y="6227"/>
                    <a:pt x="1912" y="6227"/>
                  </a:cubicBezTo>
                  <a:cubicBezTo>
                    <a:pt x="1890" y="6227"/>
                    <a:pt x="1870" y="6225"/>
                    <a:pt x="1851" y="6222"/>
                  </a:cubicBezTo>
                  <a:lnTo>
                    <a:pt x="1851" y="5700"/>
                  </a:lnTo>
                  <a:cubicBezTo>
                    <a:pt x="1832" y="5505"/>
                    <a:pt x="1845" y="5310"/>
                    <a:pt x="1839" y="5115"/>
                  </a:cubicBezTo>
                  <a:cubicBezTo>
                    <a:pt x="1845" y="5011"/>
                    <a:pt x="1833" y="4914"/>
                    <a:pt x="1838" y="4811"/>
                  </a:cubicBezTo>
                  <a:lnTo>
                    <a:pt x="1838" y="4811"/>
                  </a:lnTo>
                  <a:cubicBezTo>
                    <a:pt x="1843" y="4810"/>
                    <a:pt x="1849" y="4810"/>
                    <a:pt x="1854" y="4810"/>
                  </a:cubicBezTo>
                  <a:close/>
                  <a:moveTo>
                    <a:pt x="2386" y="7991"/>
                  </a:moveTo>
                  <a:cubicBezTo>
                    <a:pt x="2380" y="8003"/>
                    <a:pt x="2380" y="8010"/>
                    <a:pt x="2380" y="8016"/>
                  </a:cubicBezTo>
                  <a:lnTo>
                    <a:pt x="2411" y="8016"/>
                  </a:lnTo>
                  <a:lnTo>
                    <a:pt x="2392" y="7991"/>
                  </a:lnTo>
                  <a:close/>
                  <a:moveTo>
                    <a:pt x="4770" y="8054"/>
                  </a:moveTo>
                  <a:lnTo>
                    <a:pt x="4770" y="8054"/>
                  </a:lnTo>
                  <a:cubicBezTo>
                    <a:pt x="4771" y="8056"/>
                    <a:pt x="4771" y="8058"/>
                    <a:pt x="4771" y="8060"/>
                  </a:cubicBezTo>
                  <a:cubicBezTo>
                    <a:pt x="4771" y="8058"/>
                    <a:pt x="4771" y="8056"/>
                    <a:pt x="4770" y="8054"/>
                  </a:cubicBezTo>
                  <a:close/>
                  <a:moveTo>
                    <a:pt x="3822" y="1"/>
                  </a:moveTo>
                  <a:cubicBezTo>
                    <a:pt x="3805" y="1"/>
                    <a:pt x="3790" y="4"/>
                    <a:pt x="3777" y="17"/>
                  </a:cubicBezTo>
                  <a:cubicBezTo>
                    <a:pt x="3796" y="54"/>
                    <a:pt x="3790" y="99"/>
                    <a:pt x="3764" y="136"/>
                  </a:cubicBezTo>
                  <a:cubicBezTo>
                    <a:pt x="3752" y="149"/>
                    <a:pt x="3758" y="174"/>
                    <a:pt x="3752" y="193"/>
                  </a:cubicBezTo>
                  <a:cubicBezTo>
                    <a:pt x="3733" y="206"/>
                    <a:pt x="3714" y="231"/>
                    <a:pt x="3714" y="262"/>
                  </a:cubicBezTo>
                  <a:cubicBezTo>
                    <a:pt x="3720" y="287"/>
                    <a:pt x="3746" y="313"/>
                    <a:pt x="3771" y="325"/>
                  </a:cubicBezTo>
                  <a:lnTo>
                    <a:pt x="3771" y="344"/>
                  </a:lnTo>
                  <a:cubicBezTo>
                    <a:pt x="3746" y="357"/>
                    <a:pt x="3708" y="369"/>
                    <a:pt x="3708" y="407"/>
                  </a:cubicBezTo>
                  <a:cubicBezTo>
                    <a:pt x="3714" y="438"/>
                    <a:pt x="3727" y="464"/>
                    <a:pt x="3752" y="482"/>
                  </a:cubicBezTo>
                  <a:cubicBezTo>
                    <a:pt x="3752" y="514"/>
                    <a:pt x="3720" y="520"/>
                    <a:pt x="3702" y="533"/>
                  </a:cubicBezTo>
                  <a:cubicBezTo>
                    <a:pt x="3626" y="564"/>
                    <a:pt x="3563" y="615"/>
                    <a:pt x="3488" y="640"/>
                  </a:cubicBezTo>
                  <a:cubicBezTo>
                    <a:pt x="3406" y="671"/>
                    <a:pt x="3330" y="715"/>
                    <a:pt x="3261" y="759"/>
                  </a:cubicBezTo>
                  <a:cubicBezTo>
                    <a:pt x="3198" y="791"/>
                    <a:pt x="3135" y="816"/>
                    <a:pt x="3066" y="841"/>
                  </a:cubicBezTo>
                  <a:cubicBezTo>
                    <a:pt x="3028" y="854"/>
                    <a:pt x="2990" y="879"/>
                    <a:pt x="2953" y="892"/>
                  </a:cubicBezTo>
                  <a:cubicBezTo>
                    <a:pt x="2896" y="910"/>
                    <a:pt x="2852" y="929"/>
                    <a:pt x="2801" y="954"/>
                  </a:cubicBezTo>
                  <a:cubicBezTo>
                    <a:pt x="2720" y="992"/>
                    <a:pt x="2638" y="1017"/>
                    <a:pt x="2550" y="1036"/>
                  </a:cubicBezTo>
                  <a:cubicBezTo>
                    <a:pt x="2512" y="1049"/>
                    <a:pt x="2481" y="1055"/>
                    <a:pt x="2443" y="1055"/>
                  </a:cubicBezTo>
                  <a:cubicBezTo>
                    <a:pt x="2418" y="1068"/>
                    <a:pt x="2386" y="1074"/>
                    <a:pt x="2355" y="1074"/>
                  </a:cubicBezTo>
                  <a:cubicBezTo>
                    <a:pt x="2304" y="1074"/>
                    <a:pt x="2254" y="1080"/>
                    <a:pt x="2204" y="1093"/>
                  </a:cubicBezTo>
                  <a:cubicBezTo>
                    <a:pt x="2185" y="1074"/>
                    <a:pt x="2166" y="1055"/>
                    <a:pt x="2141" y="1049"/>
                  </a:cubicBezTo>
                  <a:cubicBezTo>
                    <a:pt x="2141" y="1024"/>
                    <a:pt x="2134" y="992"/>
                    <a:pt x="2160" y="973"/>
                  </a:cubicBezTo>
                  <a:cubicBezTo>
                    <a:pt x="2178" y="961"/>
                    <a:pt x="2191" y="954"/>
                    <a:pt x="2191" y="936"/>
                  </a:cubicBezTo>
                  <a:cubicBezTo>
                    <a:pt x="2166" y="910"/>
                    <a:pt x="2134" y="898"/>
                    <a:pt x="2097" y="898"/>
                  </a:cubicBezTo>
                  <a:cubicBezTo>
                    <a:pt x="2059" y="992"/>
                    <a:pt x="2059" y="1093"/>
                    <a:pt x="2097" y="1187"/>
                  </a:cubicBezTo>
                  <a:lnTo>
                    <a:pt x="2065" y="1194"/>
                  </a:lnTo>
                  <a:cubicBezTo>
                    <a:pt x="2055" y="1197"/>
                    <a:pt x="2044" y="1198"/>
                    <a:pt x="2034" y="1198"/>
                  </a:cubicBezTo>
                  <a:cubicBezTo>
                    <a:pt x="1983" y="1198"/>
                    <a:pt x="1937" y="1163"/>
                    <a:pt x="1895" y="1137"/>
                  </a:cubicBezTo>
                  <a:cubicBezTo>
                    <a:pt x="1847" y="1116"/>
                    <a:pt x="1813" y="1076"/>
                    <a:pt x="1769" y="1076"/>
                  </a:cubicBezTo>
                  <a:cubicBezTo>
                    <a:pt x="1761" y="1076"/>
                    <a:pt x="1753" y="1077"/>
                    <a:pt x="1744" y="1080"/>
                  </a:cubicBezTo>
                  <a:cubicBezTo>
                    <a:pt x="1713" y="1068"/>
                    <a:pt x="1681" y="1055"/>
                    <a:pt x="1656" y="1030"/>
                  </a:cubicBezTo>
                  <a:cubicBezTo>
                    <a:pt x="1599" y="1005"/>
                    <a:pt x="1555" y="967"/>
                    <a:pt x="1505" y="942"/>
                  </a:cubicBezTo>
                  <a:cubicBezTo>
                    <a:pt x="1455" y="917"/>
                    <a:pt x="1411" y="879"/>
                    <a:pt x="1385" y="835"/>
                  </a:cubicBezTo>
                  <a:cubicBezTo>
                    <a:pt x="1316" y="791"/>
                    <a:pt x="1278" y="709"/>
                    <a:pt x="1222" y="659"/>
                  </a:cubicBezTo>
                  <a:cubicBezTo>
                    <a:pt x="1203" y="665"/>
                    <a:pt x="1184" y="665"/>
                    <a:pt x="1165" y="678"/>
                  </a:cubicBezTo>
                  <a:cubicBezTo>
                    <a:pt x="1178" y="690"/>
                    <a:pt x="1184" y="709"/>
                    <a:pt x="1190" y="722"/>
                  </a:cubicBezTo>
                  <a:cubicBezTo>
                    <a:pt x="1178" y="740"/>
                    <a:pt x="1165" y="753"/>
                    <a:pt x="1153" y="772"/>
                  </a:cubicBezTo>
                  <a:lnTo>
                    <a:pt x="1171" y="816"/>
                  </a:lnTo>
                  <a:lnTo>
                    <a:pt x="1146" y="847"/>
                  </a:lnTo>
                  <a:cubicBezTo>
                    <a:pt x="1178" y="904"/>
                    <a:pt x="1153" y="967"/>
                    <a:pt x="1178" y="1017"/>
                  </a:cubicBezTo>
                  <a:cubicBezTo>
                    <a:pt x="1184" y="1049"/>
                    <a:pt x="1171" y="1080"/>
                    <a:pt x="1197" y="1099"/>
                  </a:cubicBezTo>
                  <a:cubicBezTo>
                    <a:pt x="1222" y="1118"/>
                    <a:pt x="1209" y="1162"/>
                    <a:pt x="1222" y="1194"/>
                  </a:cubicBezTo>
                  <a:cubicBezTo>
                    <a:pt x="1260" y="1194"/>
                    <a:pt x="1253" y="1238"/>
                    <a:pt x="1260" y="1269"/>
                  </a:cubicBezTo>
                  <a:cubicBezTo>
                    <a:pt x="1260" y="1301"/>
                    <a:pt x="1285" y="1294"/>
                    <a:pt x="1297" y="1307"/>
                  </a:cubicBezTo>
                  <a:cubicBezTo>
                    <a:pt x="1297" y="1338"/>
                    <a:pt x="1297" y="1376"/>
                    <a:pt x="1304" y="1408"/>
                  </a:cubicBezTo>
                  <a:lnTo>
                    <a:pt x="1335" y="1433"/>
                  </a:lnTo>
                  <a:cubicBezTo>
                    <a:pt x="1335" y="1452"/>
                    <a:pt x="1335" y="1477"/>
                    <a:pt x="1341" y="1502"/>
                  </a:cubicBezTo>
                  <a:lnTo>
                    <a:pt x="1373" y="1502"/>
                  </a:lnTo>
                  <a:cubicBezTo>
                    <a:pt x="1373" y="1527"/>
                    <a:pt x="1373" y="1552"/>
                    <a:pt x="1373" y="1578"/>
                  </a:cubicBezTo>
                  <a:cubicBezTo>
                    <a:pt x="1385" y="1590"/>
                    <a:pt x="1398" y="1596"/>
                    <a:pt x="1411" y="1609"/>
                  </a:cubicBezTo>
                  <a:cubicBezTo>
                    <a:pt x="1417" y="1634"/>
                    <a:pt x="1404" y="1666"/>
                    <a:pt x="1417" y="1685"/>
                  </a:cubicBezTo>
                  <a:cubicBezTo>
                    <a:pt x="1436" y="1710"/>
                    <a:pt x="1429" y="1741"/>
                    <a:pt x="1404" y="1760"/>
                  </a:cubicBezTo>
                  <a:cubicBezTo>
                    <a:pt x="1385" y="1779"/>
                    <a:pt x="1398" y="1804"/>
                    <a:pt x="1417" y="1810"/>
                  </a:cubicBezTo>
                  <a:cubicBezTo>
                    <a:pt x="1404" y="1842"/>
                    <a:pt x="1354" y="1842"/>
                    <a:pt x="1341" y="1873"/>
                  </a:cubicBezTo>
                  <a:cubicBezTo>
                    <a:pt x="1354" y="1917"/>
                    <a:pt x="1354" y="1961"/>
                    <a:pt x="1341" y="2006"/>
                  </a:cubicBezTo>
                  <a:cubicBezTo>
                    <a:pt x="1329" y="2037"/>
                    <a:pt x="1310" y="2062"/>
                    <a:pt x="1278" y="2087"/>
                  </a:cubicBezTo>
                  <a:cubicBezTo>
                    <a:pt x="1244" y="2091"/>
                    <a:pt x="1209" y="2092"/>
                    <a:pt x="1175" y="2092"/>
                  </a:cubicBezTo>
                  <a:cubicBezTo>
                    <a:pt x="1140" y="2092"/>
                    <a:pt x="1105" y="2091"/>
                    <a:pt x="1071" y="2087"/>
                  </a:cubicBezTo>
                  <a:cubicBezTo>
                    <a:pt x="957" y="2068"/>
                    <a:pt x="850" y="2068"/>
                    <a:pt x="737" y="2050"/>
                  </a:cubicBezTo>
                  <a:cubicBezTo>
                    <a:pt x="708" y="2050"/>
                    <a:pt x="678" y="2038"/>
                    <a:pt x="649" y="2038"/>
                  </a:cubicBezTo>
                  <a:cubicBezTo>
                    <a:pt x="634" y="2038"/>
                    <a:pt x="620" y="2041"/>
                    <a:pt x="605" y="2050"/>
                  </a:cubicBezTo>
                  <a:cubicBezTo>
                    <a:pt x="555" y="2050"/>
                    <a:pt x="517" y="2024"/>
                    <a:pt x="473" y="2018"/>
                  </a:cubicBezTo>
                  <a:cubicBezTo>
                    <a:pt x="466" y="2050"/>
                    <a:pt x="460" y="2081"/>
                    <a:pt x="460" y="2113"/>
                  </a:cubicBezTo>
                  <a:cubicBezTo>
                    <a:pt x="492" y="2131"/>
                    <a:pt x="485" y="2169"/>
                    <a:pt x="492" y="2194"/>
                  </a:cubicBezTo>
                  <a:cubicBezTo>
                    <a:pt x="511" y="2207"/>
                    <a:pt x="529" y="2220"/>
                    <a:pt x="542" y="2232"/>
                  </a:cubicBezTo>
                  <a:lnTo>
                    <a:pt x="573" y="2245"/>
                  </a:lnTo>
                  <a:cubicBezTo>
                    <a:pt x="580" y="2257"/>
                    <a:pt x="580" y="2276"/>
                    <a:pt x="592" y="2282"/>
                  </a:cubicBezTo>
                  <a:cubicBezTo>
                    <a:pt x="636" y="2308"/>
                    <a:pt x="668" y="2352"/>
                    <a:pt x="706" y="2377"/>
                  </a:cubicBezTo>
                  <a:cubicBezTo>
                    <a:pt x="718" y="2396"/>
                    <a:pt x="737" y="2415"/>
                    <a:pt x="756" y="2421"/>
                  </a:cubicBezTo>
                  <a:cubicBezTo>
                    <a:pt x="762" y="2427"/>
                    <a:pt x="769" y="2440"/>
                    <a:pt x="775" y="2452"/>
                  </a:cubicBezTo>
                  <a:lnTo>
                    <a:pt x="800" y="2459"/>
                  </a:lnTo>
                  <a:cubicBezTo>
                    <a:pt x="811" y="2481"/>
                    <a:pt x="828" y="2504"/>
                    <a:pt x="853" y="2504"/>
                  </a:cubicBezTo>
                  <a:cubicBezTo>
                    <a:pt x="857" y="2504"/>
                    <a:pt x="860" y="2503"/>
                    <a:pt x="863" y="2503"/>
                  </a:cubicBezTo>
                  <a:cubicBezTo>
                    <a:pt x="863" y="2528"/>
                    <a:pt x="882" y="2553"/>
                    <a:pt x="913" y="2559"/>
                  </a:cubicBezTo>
                  <a:cubicBezTo>
                    <a:pt x="932" y="2585"/>
                    <a:pt x="964" y="2585"/>
                    <a:pt x="983" y="2597"/>
                  </a:cubicBezTo>
                  <a:lnTo>
                    <a:pt x="1020" y="2597"/>
                  </a:lnTo>
                  <a:cubicBezTo>
                    <a:pt x="1058" y="2547"/>
                    <a:pt x="1108" y="2503"/>
                    <a:pt x="1178" y="2484"/>
                  </a:cubicBezTo>
                  <a:cubicBezTo>
                    <a:pt x="1180" y="2483"/>
                    <a:pt x="1183" y="2483"/>
                    <a:pt x="1185" y="2483"/>
                  </a:cubicBezTo>
                  <a:cubicBezTo>
                    <a:pt x="1198" y="2483"/>
                    <a:pt x="1205" y="2498"/>
                    <a:pt x="1215" y="2509"/>
                  </a:cubicBezTo>
                  <a:cubicBezTo>
                    <a:pt x="1223" y="2519"/>
                    <a:pt x="1233" y="2521"/>
                    <a:pt x="1243" y="2521"/>
                  </a:cubicBezTo>
                  <a:cubicBezTo>
                    <a:pt x="1250" y="2521"/>
                    <a:pt x="1257" y="2520"/>
                    <a:pt x="1264" y="2520"/>
                  </a:cubicBezTo>
                  <a:cubicBezTo>
                    <a:pt x="1274" y="2520"/>
                    <a:pt x="1283" y="2522"/>
                    <a:pt x="1291" y="2528"/>
                  </a:cubicBezTo>
                  <a:cubicBezTo>
                    <a:pt x="1316" y="2547"/>
                    <a:pt x="1329" y="2566"/>
                    <a:pt x="1348" y="2578"/>
                  </a:cubicBezTo>
                  <a:cubicBezTo>
                    <a:pt x="1360" y="2575"/>
                    <a:pt x="1373" y="2574"/>
                    <a:pt x="1385" y="2574"/>
                  </a:cubicBezTo>
                  <a:cubicBezTo>
                    <a:pt x="1398" y="2574"/>
                    <a:pt x="1411" y="2575"/>
                    <a:pt x="1423" y="2578"/>
                  </a:cubicBezTo>
                  <a:cubicBezTo>
                    <a:pt x="1429" y="2597"/>
                    <a:pt x="1436" y="2616"/>
                    <a:pt x="1436" y="2641"/>
                  </a:cubicBezTo>
                  <a:cubicBezTo>
                    <a:pt x="1448" y="2673"/>
                    <a:pt x="1411" y="2704"/>
                    <a:pt x="1417" y="2736"/>
                  </a:cubicBezTo>
                  <a:cubicBezTo>
                    <a:pt x="1454" y="2745"/>
                    <a:pt x="1487" y="2751"/>
                    <a:pt x="1522" y="2751"/>
                  </a:cubicBezTo>
                  <a:cubicBezTo>
                    <a:pt x="1535" y="2751"/>
                    <a:pt x="1548" y="2750"/>
                    <a:pt x="1562" y="2748"/>
                  </a:cubicBezTo>
                  <a:cubicBezTo>
                    <a:pt x="1580" y="2761"/>
                    <a:pt x="1599" y="2773"/>
                    <a:pt x="1625" y="2773"/>
                  </a:cubicBezTo>
                  <a:cubicBezTo>
                    <a:pt x="1656" y="2773"/>
                    <a:pt x="1669" y="2799"/>
                    <a:pt x="1694" y="2811"/>
                  </a:cubicBezTo>
                  <a:cubicBezTo>
                    <a:pt x="1698" y="2812"/>
                    <a:pt x="1702" y="2813"/>
                    <a:pt x="1706" y="2813"/>
                  </a:cubicBezTo>
                  <a:cubicBezTo>
                    <a:pt x="1730" y="2813"/>
                    <a:pt x="1753" y="2792"/>
                    <a:pt x="1775" y="2792"/>
                  </a:cubicBezTo>
                  <a:cubicBezTo>
                    <a:pt x="1784" y="2792"/>
                    <a:pt x="1793" y="2795"/>
                    <a:pt x="1801" y="2805"/>
                  </a:cubicBezTo>
                  <a:cubicBezTo>
                    <a:pt x="1820" y="2819"/>
                    <a:pt x="1842" y="2826"/>
                    <a:pt x="1865" y="2826"/>
                  </a:cubicBezTo>
                  <a:cubicBezTo>
                    <a:pt x="1873" y="2826"/>
                    <a:pt x="1881" y="2825"/>
                    <a:pt x="1889" y="2824"/>
                  </a:cubicBezTo>
                  <a:lnTo>
                    <a:pt x="1889" y="2824"/>
                  </a:lnTo>
                  <a:cubicBezTo>
                    <a:pt x="1876" y="2968"/>
                    <a:pt x="1889" y="3113"/>
                    <a:pt x="1876" y="3258"/>
                  </a:cubicBezTo>
                  <a:cubicBezTo>
                    <a:pt x="1870" y="3327"/>
                    <a:pt x="1876" y="3396"/>
                    <a:pt x="1870" y="3466"/>
                  </a:cubicBezTo>
                  <a:cubicBezTo>
                    <a:pt x="1847" y="3475"/>
                    <a:pt x="1821" y="3481"/>
                    <a:pt x="1793" y="3481"/>
                  </a:cubicBezTo>
                  <a:cubicBezTo>
                    <a:pt x="1783" y="3481"/>
                    <a:pt x="1773" y="3480"/>
                    <a:pt x="1763" y="3478"/>
                  </a:cubicBezTo>
                  <a:cubicBezTo>
                    <a:pt x="1746" y="3480"/>
                    <a:pt x="1729" y="3481"/>
                    <a:pt x="1713" y="3481"/>
                  </a:cubicBezTo>
                  <a:cubicBezTo>
                    <a:pt x="1679" y="3481"/>
                    <a:pt x="1646" y="3478"/>
                    <a:pt x="1612" y="3478"/>
                  </a:cubicBezTo>
                  <a:cubicBezTo>
                    <a:pt x="1536" y="3466"/>
                    <a:pt x="1461" y="3453"/>
                    <a:pt x="1385" y="3441"/>
                  </a:cubicBezTo>
                  <a:cubicBezTo>
                    <a:pt x="1367" y="3437"/>
                    <a:pt x="1349" y="3436"/>
                    <a:pt x="1332" y="3436"/>
                  </a:cubicBezTo>
                  <a:cubicBezTo>
                    <a:pt x="1315" y="3436"/>
                    <a:pt x="1297" y="3437"/>
                    <a:pt x="1278" y="3441"/>
                  </a:cubicBezTo>
                  <a:cubicBezTo>
                    <a:pt x="1253" y="3422"/>
                    <a:pt x="1215" y="3409"/>
                    <a:pt x="1178" y="3403"/>
                  </a:cubicBezTo>
                  <a:cubicBezTo>
                    <a:pt x="1146" y="3403"/>
                    <a:pt x="1115" y="3378"/>
                    <a:pt x="1077" y="3378"/>
                  </a:cubicBezTo>
                  <a:cubicBezTo>
                    <a:pt x="1058" y="3371"/>
                    <a:pt x="1039" y="3365"/>
                    <a:pt x="1020" y="3359"/>
                  </a:cubicBezTo>
                  <a:cubicBezTo>
                    <a:pt x="1001" y="3359"/>
                    <a:pt x="989" y="3352"/>
                    <a:pt x="976" y="3346"/>
                  </a:cubicBezTo>
                  <a:cubicBezTo>
                    <a:pt x="951" y="3334"/>
                    <a:pt x="932" y="3334"/>
                    <a:pt x="907" y="3327"/>
                  </a:cubicBezTo>
                  <a:cubicBezTo>
                    <a:pt x="876" y="3308"/>
                    <a:pt x="838" y="3283"/>
                    <a:pt x="794" y="3271"/>
                  </a:cubicBezTo>
                  <a:cubicBezTo>
                    <a:pt x="772" y="3248"/>
                    <a:pt x="740" y="3226"/>
                    <a:pt x="708" y="3226"/>
                  </a:cubicBezTo>
                  <a:cubicBezTo>
                    <a:pt x="694" y="3226"/>
                    <a:pt x="681" y="3230"/>
                    <a:pt x="668" y="3239"/>
                  </a:cubicBezTo>
                  <a:cubicBezTo>
                    <a:pt x="655" y="3264"/>
                    <a:pt x="687" y="3277"/>
                    <a:pt x="693" y="3289"/>
                  </a:cubicBezTo>
                  <a:cubicBezTo>
                    <a:pt x="680" y="3334"/>
                    <a:pt x="643" y="3365"/>
                    <a:pt x="643" y="3409"/>
                  </a:cubicBezTo>
                  <a:lnTo>
                    <a:pt x="674" y="3422"/>
                  </a:lnTo>
                  <a:lnTo>
                    <a:pt x="674" y="3485"/>
                  </a:lnTo>
                  <a:lnTo>
                    <a:pt x="706" y="3466"/>
                  </a:lnTo>
                  <a:cubicBezTo>
                    <a:pt x="718" y="3491"/>
                    <a:pt x="725" y="3516"/>
                    <a:pt x="731" y="3548"/>
                  </a:cubicBezTo>
                  <a:cubicBezTo>
                    <a:pt x="762" y="3548"/>
                    <a:pt x="769" y="3579"/>
                    <a:pt x="775" y="3610"/>
                  </a:cubicBezTo>
                  <a:lnTo>
                    <a:pt x="806" y="3610"/>
                  </a:lnTo>
                  <a:cubicBezTo>
                    <a:pt x="813" y="3623"/>
                    <a:pt x="825" y="3636"/>
                    <a:pt x="838" y="3648"/>
                  </a:cubicBezTo>
                  <a:cubicBezTo>
                    <a:pt x="857" y="3654"/>
                    <a:pt x="876" y="3667"/>
                    <a:pt x="888" y="3680"/>
                  </a:cubicBezTo>
                  <a:cubicBezTo>
                    <a:pt x="894" y="3699"/>
                    <a:pt x="901" y="3717"/>
                    <a:pt x="901" y="3736"/>
                  </a:cubicBezTo>
                  <a:cubicBezTo>
                    <a:pt x="913" y="3736"/>
                    <a:pt x="932" y="3730"/>
                    <a:pt x="945" y="3730"/>
                  </a:cubicBezTo>
                  <a:lnTo>
                    <a:pt x="957" y="3774"/>
                  </a:lnTo>
                  <a:lnTo>
                    <a:pt x="989" y="3780"/>
                  </a:lnTo>
                  <a:lnTo>
                    <a:pt x="995" y="3824"/>
                  </a:lnTo>
                  <a:cubicBezTo>
                    <a:pt x="1008" y="3831"/>
                    <a:pt x="1027" y="3824"/>
                    <a:pt x="1027" y="3843"/>
                  </a:cubicBezTo>
                  <a:cubicBezTo>
                    <a:pt x="1027" y="3881"/>
                    <a:pt x="1039" y="3925"/>
                    <a:pt x="1014" y="3957"/>
                  </a:cubicBezTo>
                  <a:cubicBezTo>
                    <a:pt x="957" y="3975"/>
                    <a:pt x="894" y="3969"/>
                    <a:pt x="838" y="3982"/>
                  </a:cubicBezTo>
                  <a:cubicBezTo>
                    <a:pt x="806" y="3988"/>
                    <a:pt x="775" y="3988"/>
                    <a:pt x="743" y="3988"/>
                  </a:cubicBezTo>
                  <a:cubicBezTo>
                    <a:pt x="736" y="3993"/>
                    <a:pt x="729" y="3995"/>
                    <a:pt x="722" y="3995"/>
                  </a:cubicBezTo>
                  <a:cubicBezTo>
                    <a:pt x="707" y="3995"/>
                    <a:pt x="692" y="3987"/>
                    <a:pt x="677" y="3987"/>
                  </a:cubicBezTo>
                  <a:cubicBezTo>
                    <a:pt x="674" y="3987"/>
                    <a:pt x="671" y="3987"/>
                    <a:pt x="668" y="3988"/>
                  </a:cubicBezTo>
                  <a:lnTo>
                    <a:pt x="511" y="3988"/>
                  </a:lnTo>
                  <a:cubicBezTo>
                    <a:pt x="496" y="3993"/>
                    <a:pt x="483" y="3995"/>
                    <a:pt x="469" y="3995"/>
                  </a:cubicBezTo>
                  <a:cubicBezTo>
                    <a:pt x="448" y="3995"/>
                    <a:pt x="427" y="3990"/>
                    <a:pt x="404" y="3982"/>
                  </a:cubicBezTo>
                  <a:cubicBezTo>
                    <a:pt x="391" y="3969"/>
                    <a:pt x="372" y="3957"/>
                    <a:pt x="360" y="3944"/>
                  </a:cubicBezTo>
                  <a:cubicBezTo>
                    <a:pt x="341" y="3944"/>
                    <a:pt x="322" y="3938"/>
                    <a:pt x="303" y="3938"/>
                  </a:cubicBezTo>
                  <a:cubicBezTo>
                    <a:pt x="278" y="3926"/>
                    <a:pt x="254" y="3919"/>
                    <a:pt x="230" y="3919"/>
                  </a:cubicBezTo>
                  <a:cubicBezTo>
                    <a:pt x="216" y="3919"/>
                    <a:pt x="203" y="3921"/>
                    <a:pt x="190" y="3925"/>
                  </a:cubicBezTo>
                  <a:cubicBezTo>
                    <a:pt x="184" y="3926"/>
                    <a:pt x="179" y="3927"/>
                    <a:pt x="174" y="3927"/>
                  </a:cubicBezTo>
                  <a:cubicBezTo>
                    <a:pt x="125" y="3927"/>
                    <a:pt x="91" y="3880"/>
                    <a:pt x="46" y="3880"/>
                  </a:cubicBezTo>
                  <a:cubicBezTo>
                    <a:pt x="42" y="3880"/>
                    <a:pt x="37" y="3880"/>
                    <a:pt x="32" y="3881"/>
                  </a:cubicBezTo>
                  <a:cubicBezTo>
                    <a:pt x="20" y="3894"/>
                    <a:pt x="13" y="3906"/>
                    <a:pt x="7" y="3919"/>
                  </a:cubicBezTo>
                  <a:cubicBezTo>
                    <a:pt x="1" y="3963"/>
                    <a:pt x="26" y="4001"/>
                    <a:pt x="70" y="4020"/>
                  </a:cubicBezTo>
                  <a:cubicBezTo>
                    <a:pt x="70" y="4051"/>
                    <a:pt x="57" y="4082"/>
                    <a:pt x="57" y="4114"/>
                  </a:cubicBezTo>
                  <a:cubicBezTo>
                    <a:pt x="67" y="4120"/>
                    <a:pt x="76" y="4123"/>
                    <a:pt x="86" y="4123"/>
                  </a:cubicBezTo>
                  <a:cubicBezTo>
                    <a:pt x="95" y="4123"/>
                    <a:pt x="105" y="4120"/>
                    <a:pt x="114" y="4114"/>
                  </a:cubicBezTo>
                  <a:cubicBezTo>
                    <a:pt x="139" y="4139"/>
                    <a:pt x="133" y="4177"/>
                    <a:pt x="158" y="4196"/>
                  </a:cubicBezTo>
                  <a:cubicBezTo>
                    <a:pt x="183" y="4215"/>
                    <a:pt x="215" y="4221"/>
                    <a:pt x="240" y="4240"/>
                  </a:cubicBezTo>
                  <a:cubicBezTo>
                    <a:pt x="244" y="4238"/>
                    <a:pt x="249" y="4237"/>
                    <a:pt x="252" y="4237"/>
                  </a:cubicBezTo>
                  <a:cubicBezTo>
                    <a:pt x="275" y="4237"/>
                    <a:pt x="288" y="4265"/>
                    <a:pt x="315" y="4265"/>
                  </a:cubicBezTo>
                  <a:cubicBezTo>
                    <a:pt x="328" y="4265"/>
                    <a:pt x="334" y="4278"/>
                    <a:pt x="347" y="4284"/>
                  </a:cubicBezTo>
                  <a:lnTo>
                    <a:pt x="378" y="4284"/>
                  </a:lnTo>
                  <a:lnTo>
                    <a:pt x="397" y="4309"/>
                  </a:lnTo>
                  <a:cubicBezTo>
                    <a:pt x="416" y="4309"/>
                    <a:pt x="448" y="4315"/>
                    <a:pt x="454" y="4341"/>
                  </a:cubicBezTo>
                  <a:lnTo>
                    <a:pt x="492" y="4341"/>
                  </a:lnTo>
                  <a:lnTo>
                    <a:pt x="511" y="4366"/>
                  </a:lnTo>
                  <a:lnTo>
                    <a:pt x="542" y="4366"/>
                  </a:lnTo>
                  <a:cubicBezTo>
                    <a:pt x="567" y="4391"/>
                    <a:pt x="611" y="4385"/>
                    <a:pt x="630" y="4416"/>
                  </a:cubicBezTo>
                  <a:lnTo>
                    <a:pt x="668" y="4429"/>
                  </a:lnTo>
                  <a:cubicBezTo>
                    <a:pt x="680" y="4498"/>
                    <a:pt x="762" y="4485"/>
                    <a:pt x="813" y="4498"/>
                  </a:cubicBezTo>
                  <a:cubicBezTo>
                    <a:pt x="863" y="4485"/>
                    <a:pt x="920" y="4485"/>
                    <a:pt x="970" y="4479"/>
                  </a:cubicBezTo>
                  <a:cubicBezTo>
                    <a:pt x="976" y="4492"/>
                    <a:pt x="983" y="4498"/>
                    <a:pt x="989" y="4510"/>
                  </a:cubicBezTo>
                  <a:cubicBezTo>
                    <a:pt x="1020" y="4517"/>
                    <a:pt x="1058" y="4517"/>
                    <a:pt x="1064" y="4555"/>
                  </a:cubicBezTo>
                  <a:cubicBezTo>
                    <a:pt x="1090" y="4599"/>
                    <a:pt x="1064" y="4636"/>
                    <a:pt x="1064" y="4680"/>
                  </a:cubicBezTo>
                  <a:lnTo>
                    <a:pt x="1077" y="4687"/>
                  </a:lnTo>
                  <a:cubicBezTo>
                    <a:pt x="1096" y="4699"/>
                    <a:pt x="1102" y="4718"/>
                    <a:pt x="1108" y="4743"/>
                  </a:cubicBezTo>
                  <a:cubicBezTo>
                    <a:pt x="1126" y="4761"/>
                    <a:pt x="1143" y="4788"/>
                    <a:pt x="1170" y="4788"/>
                  </a:cubicBezTo>
                  <a:cubicBezTo>
                    <a:pt x="1172" y="4788"/>
                    <a:pt x="1175" y="4788"/>
                    <a:pt x="1178" y="4787"/>
                  </a:cubicBezTo>
                  <a:lnTo>
                    <a:pt x="1209" y="4819"/>
                  </a:lnTo>
                  <a:cubicBezTo>
                    <a:pt x="1213" y="4820"/>
                    <a:pt x="1217" y="4821"/>
                    <a:pt x="1221" y="4821"/>
                  </a:cubicBezTo>
                  <a:cubicBezTo>
                    <a:pt x="1238" y="4821"/>
                    <a:pt x="1257" y="4813"/>
                    <a:pt x="1272" y="4813"/>
                  </a:cubicBezTo>
                  <a:cubicBezTo>
                    <a:pt x="1291" y="4825"/>
                    <a:pt x="1310" y="4850"/>
                    <a:pt x="1335" y="4850"/>
                  </a:cubicBezTo>
                  <a:cubicBezTo>
                    <a:pt x="1355" y="4850"/>
                    <a:pt x="1374" y="4824"/>
                    <a:pt x="1394" y="4824"/>
                  </a:cubicBezTo>
                  <a:cubicBezTo>
                    <a:pt x="1399" y="4824"/>
                    <a:pt x="1405" y="4826"/>
                    <a:pt x="1411" y="4831"/>
                  </a:cubicBezTo>
                  <a:cubicBezTo>
                    <a:pt x="1442" y="4850"/>
                    <a:pt x="1474" y="4857"/>
                    <a:pt x="1505" y="4857"/>
                  </a:cubicBezTo>
                  <a:lnTo>
                    <a:pt x="1505" y="6153"/>
                  </a:lnTo>
                  <a:cubicBezTo>
                    <a:pt x="1505" y="6172"/>
                    <a:pt x="1505" y="6191"/>
                    <a:pt x="1499" y="6210"/>
                  </a:cubicBezTo>
                  <a:cubicBezTo>
                    <a:pt x="1432" y="6208"/>
                    <a:pt x="1365" y="6207"/>
                    <a:pt x="1299" y="6207"/>
                  </a:cubicBezTo>
                  <a:cubicBezTo>
                    <a:pt x="1167" y="6207"/>
                    <a:pt x="1037" y="6210"/>
                    <a:pt x="907" y="6210"/>
                  </a:cubicBezTo>
                  <a:lnTo>
                    <a:pt x="907" y="6581"/>
                  </a:lnTo>
                  <a:cubicBezTo>
                    <a:pt x="907" y="6619"/>
                    <a:pt x="907" y="6657"/>
                    <a:pt x="913" y="6694"/>
                  </a:cubicBezTo>
                  <a:cubicBezTo>
                    <a:pt x="926" y="6751"/>
                    <a:pt x="913" y="6801"/>
                    <a:pt x="926" y="6852"/>
                  </a:cubicBezTo>
                  <a:cubicBezTo>
                    <a:pt x="932" y="6871"/>
                    <a:pt x="932" y="6883"/>
                    <a:pt x="920" y="6902"/>
                  </a:cubicBezTo>
                  <a:cubicBezTo>
                    <a:pt x="926" y="6921"/>
                    <a:pt x="932" y="6940"/>
                    <a:pt x="932" y="6959"/>
                  </a:cubicBezTo>
                  <a:cubicBezTo>
                    <a:pt x="1020" y="6990"/>
                    <a:pt x="1102" y="7028"/>
                    <a:pt x="1190" y="7053"/>
                  </a:cubicBezTo>
                  <a:cubicBezTo>
                    <a:pt x="1203" y="7059"/>
                    <a:pt x="1222" y="7066"/>
                    <a:pt x="1241" y="7078"/>
                  </a:cubicBezTo>
                  <a:cubicBezTo>
                    <a:pt x="1241" y="7160"/>
                    <a:pt x="1234" y="7242"/>
                    <a:pt x="1222" y="7324"/>
                  </a:cubicBezTo>
                  <a:cubicBezTo>
                    <a:pt x="1222" y="7387"/>
                    <a:pt x="1215" y="7456"/>
                    <a:pt x="1209" y="7519"/>
                  </a:cubicBezTo>
                  <a:cubicBezTo>
                    <a:pt x="1228" y="7563"/>
                    <a:pt x="1184" y="7588"/>
                    <a:pt x="1197" y="7632"/>
                  </a:cubicBezTo>
                  <a:cubicBezTo>
                    <a:pt x="1184" y="7664"/>
                    <a:pt x="1203" y="7701"/>
                    <a:pt x="1234" y="7714"/>
                  </a:cubicBezTo>
                  <a:cubicBezTo>
                    <a:pt x="1239" y="7713"/>
                    <a:pt x="1243" y="7712"/>
                    <a:pt x="1247" y="7712"/>
                  </a:cubicBezTo>
                  <a:cubicBezTo>
                    <a:pt x="1266" y="7712"/>
                    <a:pt x="1279" y="7725"/>
                    <a:pt x="1285" y="7745"/>
                  </a:cubicBezTo>
                  <a:lnTo>
                    <a:pt x="1335" y="7739"/>
                  </a:lnTo>
                  <a:lnTo>
                    <a:pt x="1322" y="7771"/>
                  </a:lnTo>
                  <a:lnTo>
                    <a:pt x="1373" y="7764"/>
                  </a:lnTo>
                  <a:lnTo>
                    <a:pt x="1398" y="7777"/>
                  </a:lnTo>
                  <a:cubicBezTo>
                    <a:pt x="1404" y="7764"/>
                    <a:pt x="1411" y="7745"/>
                    <a:pt x="1417" y="7733"/>
                  </a:cubicBezTo>
                  <a:cubicBezTo>
                    <a:pt x="1438" y="7754"/>
                    <a:pt x="1467" y="7766"/>
                    <a:pt x="1495" y="7766"/>
                  </a:cubicBezTo>
                  <a:cubicBezTo>
                    <a:pt x="1500" y="7766"/>
                    <a:pt x="1506" y="7765"/>
                    <a:pt x="1511" y="7764"/>
                  </a:cubicBezTo>
                  <a:lnTo>
                    <a:pt x="1524" y="7796"/>
                  </a:lnTo>
                  <a:lnTo>
                    <a:pt x="1599" y="7796"/>
                  </a:lnTo>
                  <a:cubicBezTo>
                    <a:pt x="1606" y="7796"/>
                    <a:pt x="1606" y="7789"/>
                    <a:pt x="1612" y="7789"/>
                  </a:cubicBezTo>
                  <a:cubicBezTo>
                    <a:pt x="1612" y="7789"/>
                    <a:pt x="1612" y="7796"/>
                    <a:pt x="1606" y="7802"/>
                  </a:cubicBezTo>
                  <a:cubicBezTo>
                    <a:pt x="1637" y="7827"/>
                    <a:pt x="1669" y="7834"/>
                    <a:pt x="1706" y="7834"/>
                  </a:cubicBezTo>
                  <a:lnTo>
                    <a:pt x="1687" y="7871"/>
                  </a:lnTo>
                  <a:lnTo>
                    <a:pt x="1681" y="7878"/>
                  </a:lnTo>
                  <a:lnTo>
                    <a:pt x="1725" y="7859"/>
                  </a:lnTo>
                  <a:lnTo>
                    <a:pt x="1725" y="7903"/>
                  </a:lnTo>
                  <a:lnTo>
                    <a:pt x="1763" y="7878"/>
                  </a:lnTo>
                  <a:lnTo>
                    <a:pt x="1763" y="7878"/>
                  </a:lnTo>
                  <a:cubicBezTo>
                    <a:pt x="1757" y="7909"/>
                    <a:pt x="1738" y="7941"/>
                    <a:pt x="1713" y="7953"/>
                  </a:cubicBezTo>
                  <a:lnTo>
                    <a:pt x="1713" y="7966"/>
                  </a:lnTo>
                  <a:cubicBezTo>
                    <a:pt x="1738" y="7966"/>
                    <a:pt x="1757" y="7978"/>
                    <a:pt x="1782" y="7985"/>
                  </a:cubicBezTo>
                  <a:lnTo>
                    <a:pt x="1820" y="8003"/>
                  </a:lnTo>
                  <a:lnTo>
                    <a:pt x="1857" y="8003"/>
                  </a:lnTo>
                  <a:cubicBezTo>
                    <a:pt x="1839" y="7978"/>
                    <a:pt x="1820" y="7959"/>
                    <a:pt x="1801" y="7941"/>
                  </a:cubicBezTo>
                  <a:lnTo>
                    <a:pt x="1801" y="7941"/>
                  </a:lnTo>
                  <a:cubicBezTo>
                    <a:pt x="1832" y="7959"/>
                    <a:pt x="1857" y="7978"/>
                    <a:pt x="1889" y="7997"/>
                  </a:cubicBezTo>
                  <a:cubicBezTo>
                    <a:pt x="1889" y="7978"/>
                    <a:pt x="1876" y="7959"/>
                    <a:pt x="1857" y="7947"/>
                  </a:cubicBezTo>
                  <a:lnTo>
                    <a:pt x="1883" y="7947"/>
                  </a:lnTo>
                  <a:cubicBezTo>
                    <a:pt x="1876" y="7915"/>
                    <a:pt x="1864" y="7890"/>
                    <a:pt x="1857" y="7859"/>
                  </a:cubicBezTo>
                  <a:lnTo>
                    <a:pt x="1857" y="7859"/>
                  </a:lnTo>
                  <a:cubicBezTo>
                    <a:pt x="1870" y="7871"/>
                    <a:pt x="1876" y="7884"/>
                    <a:pt x="1883" y="7903"/>
                  </a:cubicBezTo>
                  <a:cubicBezTo>
                    <a:pt x="1887" y="7902"/>
                    <a:pt x="1892" y="7901"/>
                    <a:pt x="1896" y="7901"/>
                  </a:cubicBezTo>
                  <a:cubicBezTo>
                    <a:pt x="1914" y="7901"/>
                    <a:pt x="1929" y="7911"/>
                    <a:pt x="1939" y="7922"/>
                  </a:cubicBezTo>
                  <a:lnTo>
                    <a:pt x="1977" y="7878"/>
                  </a:lnTo>
                  <a:cubicBezTo>
                    <a:pt x="2002" y="7909"/>
                    <a:pt x="2015" y="7947"/>
                    <a:pt x="2008" y="7985"/>
                  </a:cubicBezTo>
                  <a:cubicBezTo>
                    <a:pt x="2021" y="7972"/>
                    <a:pt x="2027" y="7966"/>
                    <a:pt x="2040" y="7953"/>
                  </a:cubicBezTo>
                  <a:lnTo>
                    <a:pt x="2015" y="7915"/>
                  </a:lnTo>
                  <a:lnTo>
                    <a:pt x="2015" y="7915"/>
                  </a:lnTo>
                  <a:cubicBezTo>
                    <a:pt x="2034" y="7922"/>
                    <a:pt x="2053" y="7928"/>
                    <a:pt x="2071" y="7941"/>
                  </a:cubicBezTo>
                  <a:lnTo>
                    <a:pt x="2103" y="7922"/>
                  </a:lnTo>
                  <a:lnTo>
                    <a:pt x="2122" y="7871"/>
                  </a:lnTo>
                  <a:lnTo>
                    <a:pt x="2160" y="7915"/>
                  </a:lnTo>
                  <a:cubicBezTo>
                    <a:pt x="2178" y="7928"/>
                    <a:pt x="2197" y="7934"/>
                    <a:pt x="2216" y="7941"/>
                  </a:cubicBezTo>
                  <a:lnTo>
                    <a:pt x="2216" y="7852"/>
                  </a:lnTo>
                  <a:cubicBezTo>
                    <a:pt x="2241" y="7871"/>
                    <a:pt x="2267" y="7903"/>
                    <a:pt x="2285" y="7928"/>
                  </a:cubicBezTo>
                  <a:cubicBezTo>
                    <a:pt x="2311" y="7915"/>
                    <a:pt x="2311" y="7871"/>
                    <a:pt x="2323" y="7852"/>
                  </a:cubicBezTo>
                  <a:lnTo>
                    <a:pt x="2323" y="7852"/>
                  </a:lnTo>
                  <a:cubicBezTo>
                    <a:pt x="2317" y="7884"/>
                    <a:pt x="2323" y="7915"/>
                    <a:pt x="2329" y="7953"/>
                  </a:cubicBezTo>
                  <a:cubicBezTo>
                    <a:pt x="2342" y="7966"/>
                    <a:pt x="2355" y="7985"/>
                    <a:pt x="2367" y="7997"/>
                  </a:cubicBezTo>
                  <a:lnTo>
                    <a:pt x="2367" y="7959"/>
                  </a:lnTo>
                  <a:lnTo>
                    <a:pt x="2411" y="7959"/>
                  </a:lnTo>
                  <a:lnTo>
                    <a:pt x="2411" y="8016"/>
                  </a:lnTo>
                  <a:lnTo>
                    <a:pt x="2562" y="8016"/>
                  </a:lnTo>
                  <a:lnTo>
                    <a:pt x="2499" y="8010"/>
                  </a:lnTo>
                  <a:cubicBezTo>
                    <a:pt x="2518" y="7991"/>
                    <a:pt x="2537" y="7966"/>
                    <a:pt x="2556" y="7947"/>
                  </a:cubicBezTo>
                  <a:cubicBezTo>
                    <a:pt x="2581" y="7966"/>
                    <a:pt x="2606" y="7972"/>
                    <a:pt x="2638" y="7972"/>
                  </a:cubicBezTo>
                  <a:cubicBezTo>
                    <a:pt x="2619" y="7947"/>
                    <a:pt x="2606" y="7915"/>
                    <a:pt x="2600" y="7884"/>
                  </a:cubicBezTo>
                  <a:lnTo>
                    <a:pt x="2600" y="7884"/>
                  </a:lnTo>
                  <a:cubicBezTo>
                    <a:pt x="2625" y="7896"/>
                    <a:pt x="2644" y="7909"/>
                    <a:pt x="2663" y="7934"/>
                  </a:cubicBezTo>
                  <a:cubicBezTo>
                    <a:pt x="2676" y="7915"/>
                    <a:pt x="2688" y="7896"/>
                    <a:pt x="2707" y="7884"/>
                  </a:cubicBezTo>
                  <a:lnTo>
                    <a:pt x="2707" y="7903"/>
                  </a:lnTo>
                  <a:cubicBezTo>
                    <a:pt x="2726" y="7928"/>
                    <a:pt x="2751" y="7953"/>
                    <a:pt x="2783" y="7972"/>
                  </a:cubicBezTo>
                  <a:cubicBezTo>
                    <a:pt x="2783" y="7947"/>
                    <a:pt x="2776" y="7922"/>
                    <a:pt x="2764" y="7896"/>
                  </a:cubicBezTo>
                  <a:lnTo>
                    <a:pt x="2764" y="7896"/>
                  </a:lnTo>
                  <a:lnTo>
                    <a:pt x="2795" y="7903"/>
                  </a:lnTo>
                  <a:cubicBezTo>
                    <a:pt x="2814" y="7915"/>
                    <a:pt x="2833" y="7928"/>
                    <a:pt x="2852" y="7941"/>
                  </a:cubicBezTo>
                  <a:cubicBezTo>
                    <a:pt x="2846" y="7903"/>
                    <a:pt x="2833" y="7865"/>
                    <a:pt x="2820" y="7827"/>
                  </a:cubicBezTo>
                  <a:lnTo>
                    <a:pt x="2820" y="7827"/>
                  </a:lnTo>
                  <a:cubicBezTo>
                    <a:pt x="2833" y="7852"/>
                    <a:pt x="2852" y="7871"/>
                    <a:pt x="2871" y="7884"/>
                  </a:cubicBezTo>
                  <a:cubicBezTo>
                    <a:pt x="2871" y="7890"/>
                    <a:pt x="2883" y="7903"/>
                    <a:pt x="2883" y="7909"/>
                  </a:cubicBezTo>
                  <a:cubicBezTo>
                    <a:pt x="2902" y="7890"/>
                    <a:pt x="2921" y="7865"/>
                    <a:pt x="2927" y="7834"/>
                  </a:cubicBezTo>
                  <a:cubicBezTo>
                    <a:pt x="2946" y="7865"/>
                    <a:pt x="2971" y="7890"/>
                    <a:pt x="3003" y="7909"/>
                  </a:cubicBezTo>
                  <a:lnTo>
                    <a:pt x="3034" y="7941"/>
                  </a:lnTo>
                  <a:cubicBezTo>
                    <a:pt x="3028" y="7922"/>
                    <a:pt x="3015" y="7903"/>
                    <a:pt x="3009" y="7878"/>
                  </a:cubicBezTo>
                  <a:cubicBezTo>
                    <a:pt x="3009" y="7859"/>
                    <a:pt x="3015" y="7834"/>
                    <a:pt x="3028" y="7821"/>
                  </a:cubicBezTo>
                  <a:cubicBezTo>
                    <a:pt x="3034" y="7840"/>
                    <a:pt x="3041" y="7865"/>
                    <a:pt x="3047" y="7890"/>
                  </a:cubicBezTo>
                  <a:lnTo>
                    <a:pt x="3066" y="7852"/>
                  </a:lnTo>
                  <a:cubicBezTo>
                    <a:pt x="3072" y="7871"/>
                    <a:pt x="3078" y="7896"/>
                    <a:pt x="3085" y="7922"/>
                  </a:cubicBezTo>
                  <a:cubicBezTo>
                    <a:pt x="3091" y="7903"/>
                    <a:pt x="3097" y="7884"/>
                    <a:pt x="3110" y="7865"/>
                  </a:cubicBezTo>
                  <a:cubicBezTo>
                    <a:pt x="3110" y="7884"/>
                    <a:pt x="3116" y="7903"/>
                    <a:pt x="3116" y="7922"/>
                  </a:cubicBezTo>
                  <a:cubicBezTo>
                    <a:pt x="3116" y="7903"/>
                    <a:pt x="3122" y="7878"/>
                    <a:pt x="3122" y="7859"/>
                  </a:cubicBezTo>
                  <a:cubicBezTo>
                    <a:pt x="3135" y="7871"/>
                    <a:pt x="3148" y="7884"/>
                    <a:pt x="3154" y="7896"/>
                  </a:cubicBezTo>
                  <a:lnTo>
                    <a:pt x="3217" y="7909"/>
                  </a:lnTo>
                  <a:lnTo>
                    <a:pt x="3242" y="7878"/>
                  </a:lnTo>
                  <a:lnTo>
                    <a:pt x="3274" y="7909"/>
                  </a:lnTo>
                  <a:cubicBezTo>
                    <a:pt x="3292" y="7928"/>
                    <a:pt x="3311" y="7947"/>
                    <a:pt x="3336" y="7959"/>
                  </a:cubicBezTo>
                  <a:lnTo>
                    <a:pt x="3336" y="7852"/>
                  </a:lnTo>
                  <a:cubicBezTo>
                    <a:pt x="3349" y="7896"/>
                    <a:pt x="3368" y="7928"/>
                    <a:pt x="3399" y="7959"/>
                  </a:cubicBezTo>
                  <a:cubicBezTo>
                    <a:pt x="3406" y="7947"/>
                    <a:pt x="3406" y="7934"/>
                    <a:pt x="3412" y="7922"/>
                  </a:cubicBezTo>
                  <a:lnTo>
                    <a:pt x="3437" y="7947"/>
                  </a:lnTo>
                  <a:cubicBezTo>
                    <a:pt x="3425" y="7922"/>
                    <a:pt x="3418" y="7896"/>
                    <a:pt x="3399" y="7871"/>
                  </a:cubicBezTo>
                  <a:lnTo>
                    <a:pt x="3399" y="7871"/>
                  </a:lnTo>
                  <a:cubicBezTo>
                    <a:pt x="3437" y="7884"/>
                    <a:pt x="3462" y="7915"/>
                    <a:pt x="3500" y="7928"/>
                  </a:cubicBezTo>
                  <a:cubicBezTo>
                    <a:pt x="3500" y="7915"/>
                    <a:pt x="3494" y="7896"/>
                    <a:pt x="3488" y="7884"/>
                  </a:cubicBezTo>
                  <a:cubicBezTo>
                    <a:pt x="3519" y="7865"/>
                    <a:pt x="3506" y="7834"/>
                    <a:pt x="3506" y="7802"/>
                  </a:cubicBezTo>
                  <a:lnTo>
                    <a:pt x="3506" y="7802"/>
                  </a:lnTo>
                  <a:cubicBezTo>
                    <a:pt x="3513" y="7846"/>
                    <a:pt x="3525" y="7890"/>
                    <a:pt x="3550" y="7928"/>
                  </a:cubicBezTo>
                  <a:cubicBezTo>
                    <a:pt x="3569" y="7922"/>
                    <a:pt x="3595" y="7922"/>
                    <a:pt x="3620" y="7922"/>
                  </a:cubicBezTo>
                  <a:cubicBezTo>
                    <a:pt x="3657" y="7909"/>
                    <a:pt x="3695" y="7903"/>
                    <a:pt x="3733" y="7896"/>
                  </a:cubicBezTo>
                  <a:lnTo>
                    <a:pt x="3746" y="7865"/>
                  </a:lnTo>
                  <a:cubicBezTo>
                    <a:pt x="3764" y="7878"/>
                    <a:pt x="3783" y="7884"/>
                    <a:pt x="3802" y="7890"/>
                  </a:cubicBezTo>
                  <a:lnTo>
                    <a:pt x="3802" y="7852"/>
                  </a:lnTo>
                  <a:cubicBezTo>
                    <a:pt x="3826" y="7872"/>
                    <a:pt x="3854" y="7882"/>
                    <a:pt x="3885" y="7882"/>
                  </a:cubicBezTo>
                  <a:cubicBezTo>
                    <a:pt x="3903" y="7882"/>
                    <a:pt x="3922" y="7878"/>
                    <a:pt x="3941" y="7871"/>
                  </a:cubicBezTo>
                  <a:cubicBezTo>
                    <a:pt x="3928" y="7852"/>
                    <a:pt x="3922" y="7827"/>
                    <a:pt x="3909" y="7802"/>
                  </a:cubicBezTo>
                  <a:lnTo>
                    <a:pt x="3909" y="7802"/>
                  </a:lnTo>
                  <a:cubicBezTo>
                    <a:pt x="3934" y="7827"/>
                    <a:pt x="3960" y="7852"/>
                    <a:pt x="3985" y="7871"/>
                  </a:cubicBezTo>
                  <a:cubicBezTo>
                    <a:pt x="3991" y="7840"/>
                    <a:pt x="3997" y="7808"/>
                    <a:pt x="4010" y="7777"/>
                  </a:cubicBezTo>
                  <a:lnTo>
                    <a:pt x="4010" y="7878"/>
                  </a:lnTo>
                  <a:cubicBezTo>
                    <a:pt x="4013" y="7878"/>
                    <a:pt x="4016" y="7879"/>
                    <a:pt x="4020" y="7879"/>
                  </a:cubicBezTo>
                  <a:cubicBezTo>
                    <a:pt x="4046" y="7879"/>
                    <a:pt x="4067" y="7855"/>
                    <a:pt x="4067" y="7827"/>
                  </a:cubicBezTo>
                  <a:cubicBezTo>
                    <a:pt x="4085" y="7846"/>
                    <a:pt x="4104" y="7865"/>
                    <a:pt x="4104" y="7890"/>
                  </a:cubicBezTo>
                  <a:cubicBezTo>
                    <a:pt x="4123" y="7903"/>
                    <a:pt x="4136" y="7922"/>
                    <a:pt x="4148" y="7947"/>
                  </a:cubicBezTo>
                  <a:lnTo>
                    <a:pt x="4155" y="7959"/>
                  </a:lnTo>
                  <a:cubicBezTo>
                    <a:pt x="4180" y="7934"/>
                    <a:pt x="4174" y="7903"/>
                    <a:pt x="4180" y="7871"/>
                  </a:cubicBezTo>
                  <a:lnTo>
                    <a:pt x="4205" y="7890"/>
                  </a:lnTo>
                  <a:cubicBezTo>
                    <a:pt x="4205" y="7890"/>
                    <a:pt x="4214" y="7881"/>
                    <a:pt x="4217" y="7875"/>
                  </a:cubicBezTo>
                  <a:lnTo>
                    <a:pt x="4217" y="7875"/>
                  </a:lnTo>
                  <a:cubicBezTo>
                    <a:pt x="4211" y="7899"/>
                    <a:pt x="4205" y="7923"/>
                    <a:pt x="4205" y="7953"/>
                  </a:cubicBezTo>
                  <a:lnTo>
                    <a:pt x="4243" y="7915"/>
                  </a:lnTo>
                  <a:cubicBezTo>
                    <a:pt x="4243" y="7922"/>
                    <a:pt x="4243" y="7941"/>
                    <a:pt x="4249" y="7947"/>
                  </a:cubicBezTo>
                  <a:lnTo>
                    <a:pt x="4299" y="7928"/>
                  </a:lnTo>
                  <a:lnTo>
                    <a:pt x="4299" y="7928"/>
                  </a:lnTo>
                  <a:cubicBezTo>
                    <a:pt x="4281" y="7947"/>
                    <a:pt x="4262" y="7966"/>
                    <a:pt x="4243" y="7985"/>
                  </a:cubicBezTo>
                  <a:cubicBezTo>
                    <a:pt x="4249" y="8010"/>
                    <a:pt x="4255" y="8041"/>
                    <a:pt x="4255" y="8066"/>
                  </a:cubicBezTo>
                  <a:lnTo>
                    <a:pt x="4318" y="8066"/>
                  </a:lnTo>
                  <a:lnTo>
                    <a:pt x="4318" y="8003"/>
                  </a:lnTo>
                  <a:lnTo>
                    <a:pt x="4350" y="8022"/>
                  </a:lnTo>
                  <a:lnTo>
                    <a:pt x="4375" y="8054"/>
                  </a:lnTo>
                  <a:cubicBezTo>
                    <a:pt x="4381" y="8016"/>
                    <a:pt x="4425" y="8003"/>
                    <a:pt x="4450" y="7972"/>
                  </a:cubicBezTo>
                  <a:lnTo>
                    <a:pt x="4463" y="7997"/>
                  </a:lnTo>
                  <a:cubicBezTo>
                    <a:pt x="4469" y="8010"/>
                    <a:pt x="4476" y="8022"/>
                    <a:pt x="4488" y="8035"/>
                  </a:cubicBezTo>
                  <a:cubicBezTo>
                    <a:pt x="4495" y="8010"/>
                    <a:pt x="4501" y="7991"/>
                    <a:pt x="4507" y="7966"/>
                  </a:cubicBezTo>
                  <a:cubicBezTo>
                    <a:pt x="4507" y="7972"/>
                    <a:pt x="4520" y="7985"/>
                    <a:pt x="4520" y="7991"/>
                  </a:cubicBezTo>
                  <a:cubicBezTo>
                    <a:pt x="4551" y="7978"/>
                    <a:pt x="4583" y="7972"/>
                    <a:pt x="4614" y="7959"/>
                  </a:cubicBezTo>
                  <a:lnTo>
                    <a:pt x="4614" y="8016"/>
                  </a:lnTo>
                  <a:cubicBezTo>
                    <a:pt x="4622" y="8021"/>
                    <a:pt x="4630" y="8024"/>
                    <a:pt x="4637" y="8024"/>
                  </a:cubicBezTo>
                  <a:cubicBezTo>
                    <a:pt x="4665" y="8024"/>
                    <a:pt x="4687" y="7992"/>
                    <a:pt x="4702" y="7972"/>
                  </a:cubicBezTo>
                  <a:lnTo>
                    <a:pt x="4702" y="7972"/>
                  </a:lnTo>
                  <a:cubicBezTo>
                    <a:pt x="4696" y="8003"/>
                    <a:pt x="4683" y="8041"/>
                    <a:pt x="4715" y="8066"/>
                  </a:cubicBezTo>
                  <a:lnTo>
                    <a:pt x="4765" y="8029"/>
                  </a:lnTo>
                  <a:cubicBezTo>
                    <a:pt x="4765" y="8038"/>
                    <a:pt x="4769" y="8047"/>
                    <a:pt x="4770" y="8054"/>
                  </a:cubicBezTo>
                  <a:lnTo>
                    <a:pt x="4770" y="8054"/>
                  </a:lnTo>
                  <a:cubicBezTo>
                    <a:pt x="4768" y="8028"/>
                    <a:pt x="4791" y="8012"/>
                    <a:pt x="4814" y="8012"/>
                  </a:cubicBezTo>
                  <a:cubicBezTo>
                    <a:pt x="4831" y="8012"/>
                    <a:pt x="4848" y="8021"/>
                    <a:pt x="4853" y="8041"/>
                  </a:cubicBezTo>
                  <a:lnTo>
                    <a:pt x="4897" y="8066"/>
                  </a:lnTo>
                  <a:cubicBezTo>
                    <a:pt x="4904" y="8029"/>
                    <a:pt x="4897" y="7991"/>
                    <a:pt x="4885" y="7959"/>
                  </a:cubicBezTo>
                  <a:lnTo>
                    <a:pt x="4885" y="7959"/>
                  </a:lnTo>
                  <a:cubicBezTo>
                    <a:pt x="4904" y="7997"/>
                    <a:pt x="4922" y="8035"/>
                    <a:pt x="4941" y="8079"/>
                  </a:cubicBezTo>
                  <a:lnTo>
                    <a:pt x="4954" y="8048"/>
                  </a:lnTo>
                  <a:cubicBezTo>
                    <a:pt x="4960" y="8041"/>
                    <a:pt x="4967" y="8035"/>
                    <a:pt x="4973" y="8029"/>
                  </a:cubicBezTo>
                  <a:lnTo>
                    <a:pt x="4973" y="7991"/>
                  </a:lnTo>
                  <a:cubicBezTo>
                    <a:pt x="4973" y="8003"/>
                    <a:pt x="4979" y="8022"/>
                    <a:pt x="4985" y="8041"/>
                  </a:cubicBezTo>
                  <a:lnTo>
                    <a:pt x="4992" y="8041"/>
                  </a:lnTo>
                  <a:lnTo>
                    <a:pt x="5029" y="8010"/>
                  </a:lnTo>
                  <a:lnTo>
                    <a:pt x="5011" y="7972"/>
                  </a:lnTo>
                  <a:lnTo>
                    <a:pt x="5011" y="7972"/>
                  </a:lnTo>
                  <a:cubicBezTo>
                    <a:pt x="5023" y="7985"/>
                    <a:pt x="5036" y="8003"/>
                    <a:pt x="5048" y="8022"/>
                  </a:cubicBezTo>
                  <a:lnTo>
                    <a:pt x="5086" y="8022"/>
                  </a:lnTo>
                  <a:lnTo>
                    <a:pt x="5092" y="8003"/>
                  </a:lnTo>
                  <a:cubicBezTo>
                    <a:pt x="5099" y="8022"/>
                    <a:pt x="5105" y="8041"/>
                    <a:pt x="5118" y="8054"/>
                  </a:cubicBezTo>
                  <a:cubicBezTo>
                    <a:pt x="5118" y="8029"/>
                    <a:pt x="5124" y="8003"/>
                    <a:pt x="5130" y="7978"/>
                  </a:cubicBezTo>
                  <a:lnTo>
                    <a:pt x="5130" y="8079"/>
                  </a:lnTo>
                  <a:lnTo>
                    <a:pt x="5168" y="8079"/>
                  </a:lnTo>
                  <a:cubicBezTo>
                    <a:pt x="5162" y="8041"/>
                    <a:pt x="5155" y="8010"/>
                    <a:pt x="5162" y="7972"/>
                  </a:cubicBezTo>
                  <a:lnTo>
                    <a:pt x="5162" y="7972"/>
                  </a:lnTo>
                  <a:lnTo>
                    <a:pt x="5187" y="8029"/>
                  </a:lnTo>
                  <a:lnTo>
                    <a:pt x="5206" y="7997"/>
                  </a:lnTo>
                  <a:cubicBezTo>
                    <a:pt x="5218" y="8010"/>
                    <a:pt x="5237" y="8022"/>
                    <a:pt x="5250" y="8041"/>
                  </a:cubicBezTo>
                  <a:cubicBezTo>
                    <a:pt x="5250" y="8048"/>
                    <a:pt x="5250" y="8060"/>
                    <a:pt x="5256" y="8066"/>
                  </a:cubicBezTo>
                  <a:lnTo>
                    <a:pt x="5275" y="8092"/>
                  </a:lnTo>
                  <a:lnTo>
                    <a:pt x="5275" y="8041"/>
                  </a:lnTo>
                  <a:cubicBezTo>
                    <a:pt x="5275" y="8029"/>
                    <a:pt x="5262" y="8010"/>
                    <a:pt x="5250" y="7991"/>
                  </a:cubicBezTo>
                  <a:cubicBezTo>
                    <a:pt x="5262" y="7988"/>
                    <a:pt x="5275" y="7986"/>
                    <a:pt x="5287" y="7986"/>
                  </a:cubicBezTo>
                  <a:cubicBezTo>
                    <a:pt x="5299" y="7986"/>
                    <a:pt x="5310" y="7988"/>
                    <a:pt x="5319" y="7991"/>
                  </a:cubicBezTo>
                  <a:lnTo>
                    <a:pt x="5319" y="8016"/>
                  </a:lnTo>
                  <a:lnTo>
                    <a:pt x="5332" y="8035"/>
                  </a:lnTo>
                  <a:cubicBezTo>
                    <a:pt x="5344" y="8003"/>
                    <a:pt x="5363" y="7972"/>
                    <a:pt x="5376" y="7941"/>
                  </a:cubicBezTo>
                  <a:cubicBezTo>
                    <a:pt x="5413" y="7972"/>
                    <a:pt x="5439" y="8003"/>
                    <a:pt x="5457" y="8048"/>
                  </a:cubicBezTo>
                  <a:lnTo>
                    <a:pt x="5457" y="8054"/>
                  </a:lnTo>
                  <a:lnTo>
                    <a:pt x="5464" y="8048"/>
                  </a:lnTo>
                  <a:cubicBezTo>
                    <a:pt x="5470" y="8010"/>
                    <a:pt x="5476" y="7972"/>
                    <a:pt x="5489" y="7941"/>
                  </a:cubicBezTo>
                  <a:cubicBezTo>
                    <a:pt x="5495" y="7972"/>
                    <a:pt x="5495" y="8016"/>
                    <a:pt x="5533" y="8029"/>
                  </a:cubicBezTo>
                  <a:lnTo>
                    <a:pt x="5533" y="7928"/>
                  </a:lnTo>
                  <a:cubicBezTo>
                    <a:pt x="5539" y="7953"/>
                    <a:pt x="5539" y="7972"/>
                    <a:pt x="5539" y="7997"/>
                  </a:cubicBezTo>
                  <a:cubicBezTo>
                    <a:pt x="5556" y="7985"/>
                    <a:pt x="5574" y="7978"/>
                    <a:pt x="5593" y="7978"/>
                  </a:cubicBezTo>
                  <a:cubicBezTo>
                    <a:pt x="5602" y="7978"/>
                    <a:pt x="5612" y="7980"/>
                    <a:pt x="5621" y="7985"/>
                  </a:cubicBezTo>
                  <a:lnTo>
                    <a:pt x="5627" y="8010"/>
                  </a:lnTo>
                  <a:lnTo>
                    <a:pt x="5640" y="8029"/>
                  </a:lnTo>
                  <a:lnTo>
                    <a:pt x="5671" y="8010"/>
                  </a:lnTo>
                  <a:cubicBezTo>
                    <a:pt x="5684" y="8022"/>
                    <a:pt x="5690" y="8035"/>
                    <a:pt x="5703" y="8041"/>
                  </a:cubicBezTo>
                  <a:cubicBezTo>
                    <a:pt x="5703" y="8016"/>
                    <a:pt x="5697" y="7997"/>
                    <a:pt x="5690" y="7972"/>
                  </a:cubicBezTo>
                  <a:lnTo>
                    <a:pt x="5690" y="7972"/>
                  </a:lnTo>
                  <a:lnTo>
                    <a:pt x="5722" y="8003"/>
                  </a:lnTo>
                  <a:cubicBezTo>
                    <a:pt x="5728" y="8005"/>
                    <a:pt x="5733" y="8006"/>
                    <a:pt x="5739" y="8006"/>
                  </a:cubicBezTo>
                  <a:cubicBezTo>
                    <a:pt x="5763" y="8006"/>
                    <a:pt x="5784" y="7989"/>
                    <a:pt x="5800" y="7968"/>
                  </a:cubicBezTo>
                  <a:lnTo>
                    <a:pt x="5800" y="7968"/>
                  </a:lnTo>
                  <a:cubicBezTo>
                    <a:pt x="5786" y="7990"/>
                    <a:pt x="5777" y="8015"/>
                    <a:pt x="5772" y="8035"/>
                  </a:cubicBezTo>
                  <a:lnTo>
                    <a:pt x="5810" y="8048"/>
                  </a:lnTo>
                  <a:cubicBezTo>
                    <a:pt x="5829" y="8035"/>
                    <a:pt x="5848" y="8016"/>
                    <a:pt x="5867" y="7997"/>
                  </a:cubicBezTo>
                  <a:lnTo>
                    <a:pt x="5867" y="7997"/>
                  </a:lnTo>
                  <a:cubicBezTo>
                    <a:pt x="5854" y="8029"/>
                    <a:pt x="5848" y="8060"/>
                    <a:pt x="5848" y="8092"/>
                  </a:cubicBezTo>
                  <a:cubicBezTo>
                    <a:pt x="5852" y="8092"/>
                    <a:pt x="5856" y="8093"/>
                    <a:pt x="5860" y="8093"/>
                  </a:cubicBezTo>
                  <a:cubicBezTo>
                    <a:pt x="5887" y="8093"/>
                    <a:pt x="5912" y="8075"/>
                    <a:pt x="5923" y="8048"/>
                  </a:cubicBezTo>
                  <a:cubicBezTo>
                    <a:pt x="5933" y="8063"/>
                    <a:pt x="5948" y="8082"/>
                    <a:pt x="5966" y="8082"/>
                  </a:cubicBezTo>
                  <a:cubicBezTo>
                    <a:pt x="5971" y="8082"/>
                    <a:pt x="5975" y="8081"/>
                    <a:pt x="5980" y="8079"/>
                  </a:cubicBezTo>
                  <a:cubicBezTo>
                    <a:pt x="5999" y="8073"/>
                    <a:pt x="6018" y="8066"/>
                    <a:pt x="6030" y="8048"/>
                  </a:cubicBezTo>
                  <a:cubicBezTo>
                    <a:pt x="6049" y="8092"/>
                    <a:pt x="6106" y="8079"/>
                    <a:pt x="6143" y="8098"/>
                  </a:cubicBezTo>
                  <a:lnTo>
                    <a:pt x="6175" y="8085"/>
                  </a:lnTo>
                  <a:cubicBezTo>
                    <a:pt x="6183" y="8086"/>
                    <a:pt x="6191" y="8087"/>
                    <a:pt x="6198" y="8087"/>
                  </a:cubicBezTo>
                  <a:cubicBezTo>
                    <a:pt x="6234" y="8087"/>
                    <a:pt x="6269" y="8076"/>
                    <a:pt x="6295" y="8060"/>
                  </a:cubicBezTo>
                  <a:cubicBezTo>
                    <a:pt x="6257" y="8029"/>
                    <a:pt x="6219" y="7997"/>
                    <a:pt x="6181" y="7978"/>
                  </a:cubicBezTo>
                  <a:lnTo>
                    <a:pt x="6181" y="7978"/>
                  </a:lnTo>
                  <a:cubicBezTo>
                    <a:pt x="6204" y="7988"/>
                    <a:pt x="6231" y="7993"/>
                    <a:pt x="6258" y="7993"/>
                  </a:cubicBezTo>
                  <a:cubicBezTo>
                    <a:pt x="6268" y="7993"/>
                    <a:pt x="6278" y="7993"/>
                    <a:pt x="6288" y="7991"/>
                  </a:cubicBezTo>
                  <a:cubicBezTo>
                    <a:pt x="6276" y="7959"/>
                    <a:pt x="6263" y="7928"/>
                    <a:pt x="6250" y="7896"/>
                  </a:cubicBezTo>
                  <a:lnTo>
                    <a:pt x="6250" y="7896"/>
                  </a:lnTo>
                  <a:cubicBezTo>
                    <a:pt x="6269" y="7915"/>
                    <a:pt x="6288" y="7941"/>
                    <a:pt x="6301" y="7966"/>
                  </a:cubicBezTo>
                  <a:lnTo>
                    <a:pt x="6332" y="7959"/>
                  </a:lnTo>
                  <a:cubicBezTo>
                    <a:pt x="6339" y="7934"/>
                    <a:pt x="6351" y="7915"/>
                    <a:pt x="6370" y="7890"/>
                  </a:cubicBezTo>
                  <a:lnTo>
                    <a:pt x="6370" y="7997"/>
                  </a:lnTo>
                  <a:lnTo>
                    <a:pt x="6376" y="8010"/>
                  </a:lnTo>
                  <a:cubicBezTo>
                    <a:pt x="6408" y="7997"/>
                    <a:pt x="6389" y="7947"/>
                    <a:pt x="6395" y="7915"/>
                  </a:cubicBezTo>
                  <a:lnTo>
                    <a:pt x="6395" y="7915"/>
                  </a:lnTo>
                  <a:cubicBezTo>
                    <a:pt x="6412" y="7938"/>
                    <a:pt x="6419" y="7980"/>
                    <a:pt x="6451" y="7980"/>
                  </a:cubicBezTo>
                  <a:cubicBezTo>
                    <a:pt x="6455" y="7980"/>
                    <a:pt x="6460" y="7980"/>
                    <a:pt x="6464" y="7978"/>
                  </a:cubicBezTo>
                  <a:lnTo>
                    <a:pt x="6446" y="7928"/>
                  </a:lnTo>
                  <a:lnTo>
                    <a:pt x="6446" y="7928"/>
                  </a:lnTo>
                  <a:cubicBezTo>
                    <a:pt x="6471" y="7941"/>
                    <a:pt x="6496" y="7953"/>
                    <a:pt x="6521" y="7966"/>
                  </a:cubicBezTo>
                  <a:lnTo>
                    <a:pt x="6584" y="7922"/>
                  </a:lnTo>
                  <a:lnTo>
                    <a:pt x="6584" y="7966"/>
                  </a:lnTo>
                  <a:lnTo>
                    <a:pt x="6597" y="7997"/>
                  </a:lnTo>
                  <a:cubicBezTo>
                    <a:pt x="6616" y="7991"/>
                    <a:pt x="6641" y="7978"/>
                    <a:pt x="6653" y="7959"/>
                  </a:cubicBezTo>
                  <a:cubicBezTo>
                    <a:pt x="6666" y="7947"/>
                    <a:pt x="6685" y="7928"/>
                    <a:pt x="6697" y="7915"/>
                  </a:cubicBezTo>
                  <a:cubicBezTo>
                    <a:pt x="6710" y="7922"/>
                    <a:pt x="6723" y="7934"/>
                    <a:pt x="6735" y="7941"/>
                  </a:cubicBezTo>
                  <a:cubicBezTo>
                    <a:pt x="6738" y="7942"/>
                    <a:pt x="6740" y="7942"/>
                    <a:pt x="6743" y="7942"/>
                  </a:cubicBezTo>
                  <a:cubicBezTo>
                    <a:pt x="6755" y="7942"/>
                    <a:pt x="6770" y="7934"/>
                    <a:pt x="6785" y="7934"/>
                  </a:cubicBezTo>
                  <a:lnTo>
                    <a:pt x="6811" y="7884"/>
                  </a:lnTo>
                  <a:cubicBezTo>
                    <a:pt x="6811" y="7915"/>
                    <a:pt x="6823" y="7947"/>
                    <a:pt x="6842" y="7978"/>
                  </a:cubicBezTo>
                  <a:cubicBezTo>
                    <a:pt x="6861" y="7953"/>
                    <a:pt x="6880" y="7934"/>
                    <a:pt x="6892" y="7909"/>
                  </a:cubicBezTo>
                  <a:lnTo>
                    <a:pt x="6892" y="7909"/>
                  </a:lnTo>
                  <a:cubicBezTo>
                    <a:pt x="6892" y="7928"/>
                    <a:pt x="6874" y="7953"/>
                    <a:pt x="6886" y="7972"/>
                  </a:cubicBezTo>
                  <a:cubicBezTo>
                    <a:pt x="6899" y="7972"/>
                    <a:pt x="6911" y="7959"/>
                    <a:pt x="6924" y="7953"/>
                  </a:cubicBezTo>
                  <a:cubicBezTo>
                    <a:pt x="6924" y="7978"/>
                    <a:pt x="6930" y="8003"/>
                    <a:pt x="6937" y="8029"/>
                  </a:cubicBezTo>
                  <a:cubicBezTo>
                    <a:pt x="6955" y="8010"/>
                    <a:pt x="6974" y="7991"/>
                    <a:pt x="6993" y="7978"/>
                  </a:cubicBezTo>
                  <a:cubicBezTo>
                    <a:pt x="6999" y="7997"/>
                    <a:pt x="7006" y="8016"/>
                    <a:pt x="7012" y="8041"/>
                  </a:cubicBezTo>
                  <a:cubicBezTo>
                    <a:pt x="7028" y="8030"/>
                    <a:pt x="7040" y="8015"/>
                    <a:pt x="7059" y="8015"/>
                  </a:cubicBezTo>
                  <a:cubicBezTo>
                    <a:pt x="7062" y="8015"/>
                    <a:pt x="7065" y="8015"/>
                    <a:pt x="7069" y="8016"/>
                  </a:cubicBezTo>
                  <a:cubicBezTo>
                    <a:pt x="7069" y="8022"/>
                    <a:pt x="7062" y="8041"/>
                    <a:pt x="7062" y="8048"/>
                  </a:cubicBezTo>
                  <a:lnTo>
                    <a:pt x="7056" y="8048"/>
                  </a:lnTo>
                  <a:lnTo>
                    <a:pt x="7081" y="8079"/>
                  </a:lnTo>
                  <a:cubicBezTo>
                    <a:pt x="7088" y="8060"/>
                    <a:pt x="7094" y="8041"/>
                    <a:pt x="7100" y="8029"/>
                  </a:cubicBezTo>
                  <a:cubicBezTo>
                    <a:pt x="7132" y="8029"/>
                    <a:pt x="7163" y="8016"/>
                    <a:pt x="7188" y="7991"/>
                  </a:cubicBezTo>
                  <a:lnTo>
                    <a:pt x="7188" y="7966"/>
                  </a:lnTo>
                  <a:lnTo>
                    <a:pt x="7251" y="7985"/>
                  </a:lnTo>
                  <a:lnTo>
                    <a:pt x="7251" y="7941"/>
                  </a:lnTo>
                  <a:cubicBezTo>
                    <a:pt x="7251" y="7959"/>
                    <a:pt x="7264" y="7985"/>
                    <a:pt x="7276" y="8003"/>
                  </a:cubicBezTo>
                  <a:lnTo>
                    <a:pt x="7314" y="7978"/>
                  </a:lnTo>
                  <a:lnTo>
                    <a:pt x="7333" y="8003"/>
                  </a:lnTo>
                  <a:lnTo>
                    <a:pt x="7352" y="7978"/>
                  </a:lnTo>
                  <a:cubicBezTo>
                    <a:pt x="7368" y="7981"/>
                    <a:pt x="7385" y="7983"/>
                    <a:pt x="7402" y="7983"/>
                  </a:cubicBezTo>
                  <a:cubicBezTo>
                    <a:pt x="7420" y="7983"/>
                    <a:pt x="7437" y="7981"/>
                    <a:pt x="7453" y="7978"/>
                  </a:cubicBezTo>
                  <a:cubicBezTo>
                    <a:pt x="7471" y="7966"/>
                    <a:pt x="7471" y="7941"/>
                    <a:pt x="7478" y="7922"/>
                  </a:cubicBezTo>
                  <a:lnTo>
                    <a:pt x="7459" y="7909"/>
                  </a:lnTo>
                  <a:lnTo>
                    <a:pt x="7509" y="7890"/>
                  </a:lnTo>
                  <a:lnTo>
                    <a:pt x="7490" y="7852"/>
                  </a:lnTo>
                  <a:lnTo>
                    <a:pt x="7522" y="7852"/>
                  </a:lnTo>
                  <a:cubicBezTo>
                    <a:pt x="7560" y="7834"/>
                    <a:pt x="7566" y="7783"/>
                    <a:pt x="7604" y="7758"/>
                  </a:cubicBezTo>
                  <a:cubicBezTo>
                    <a:pt x="7586" y="7754"/>
                    <a:pt x="7565" y="7749"/>
                    <a:pt x="7545" y="7749"/>
                  </a:cubicBezTo>
                  <a:cubicBezTo>
                    <a:pt x="7537" y="7749"/>
                    <a:pt x="7529" y="7750"/>
                    <a:pt x="7522" y="7752"/>
                  </a:cubicBezTo>
                  <a:lnTo>
                    <a:pt x="7541" y="7720"/>
                  </a:lnTo>
                  <a:lnTo>
                    <a:pt x="7509" y="7714"/>
                  </a:lnTo>
                  <a:lnTo>
                    <a:pt x="7522" y="7682"/>
                  </a:lnTo>
                  <a:lnTo>
                    <a:pt x="7484" y="7664"/>
                  </a:lnTo>
                  <a:cubicBezTo>
                    <a:pt x="7497" y="7651"/>
                    <a:pt x="7516" y="7638"/>
                    <a:pt x="7516" y="7620"/>
                  </a:cubicBezTo>
                  <a:cubicBezTo>
                    <a:pt x="7509" y="7601"/>
                    <a:pt x="7497" y="7601"/>
                    <a:pt x="7490" y="7588"/>
                  </a:cubicBezTo>
                  <a:cubicBezTo>
                    <a:pt x="7490" y="7563"/>
                    <a:pt x="7490" y="7531"/>
                    <a:pt x="7484" y="7506"/>
                  </a:cubicBezTo>
                  <a:cubicBezTo>
                    <a:pt x="7490" y="7494"/>
                    <a:pt x="7497" y="7475"/>
                    <a:pt x="7503" y="7462"/>
                  </a:cubicBezTo>
                  <a:cubicBezTo>
                    <a:pt x="7490" y="7443"/>
                    <a:pt x="7471" y="7431"/>
                    <a:pt x="7453" y="7424"/>
                  </a:cubicBezTo>
                  <a:lnTo>
                    <a:pt x="7434" y="7418"/>
                  </a:lnTo>
                  <a:cubicBezTo>
                    <a:pt x="7434" y="7399"/>
                    <a:pt x="7434" y="7380"/>
                    <a:pt x="7427" y="7368"/>
                  </a:cubicBezTo>
                  <a:lnTo>
                    <a:pt x="7459" y="7355"/>
                  </a:lnTo>
                  <a:lnTo>
                    <a:pt x="7459" y="7311"/>
                  </a:lnTo>
                  <a:lnTo>
                    <a:pt x="7503" y="7324"/>
                  </a:lnTo>
                  <a:lnTo>
                    <a:pt x="7528" y="7280"/>
                  </a:lnTo>
                  <a:lnTo>
                    <a:pt x="7560" y="7286"/>
                  </a:lnTo>
                  <a:lnTo>
                    <a:pt x="7560" y="7255"/>
                  </a:lnTo>
                  <a:lnTo>
                    <a:pt x="7541" y="7242"/>
                  </a:lnTo>
                  <a:lnTo>
                    <a:pt x="7585" y="7242"/>
                  </a:lnTo>
                  <a:cubicBezTo>
                    <a:pt x="7604" y="7166"/>
                    <a:pt x="7616" y="7085"/>
                    <a:pt x="7616" y="7009"/>
                  </a:cubicBezTo>
                  <a:cubicBezTo>
                    <a:pt x="7610" y="6952"/>
                    <a:pt x="7610" y="6902"/>
                    <a:pt x="7610" y="6852"/>
                  </a:cubicBezTo>
                  <a:cubicBezTo>
                    <a:pt x="7604" y="6789"/>
                    <a:pt x="7616" y="6726"/>
                    <a:pt x="7616" y="6663"/>
                  </a:cubicBezTo>
                  <a:cubicBezTo>
                    <a:pt x="7610" y="6524"/>
                    <a:pt x="7623" y="6386"/>
                    <a:pt x="7616" y="6254"/>
                  </a:cubicBezTo>
                  <a:cubicBezTo>
                    <a:pt x="7522" y="6241"/>
                    <a:pt x="7421" y="6254"/>
                    <a:pt x="7327" y="6235"/>
                  </a:cubicBezTo>
                  <a:cubicBezTo>
                    <a:pt x="7213" y="6229"/>
                    <a:pt x="7100" y="6222"/>
                    <a:pt x="6987" y="6222"/>
                  </a:cubicBezTo>
                  <a:cubicBezTo>
                    <a:pt x="6924" y="6216"/>
                    <a:pt x="6855" y="6210"/>
                    <a:pt x="6792" y="6210"/>
                  </a:cubicBezTo>
                  <a:cubicBezTo>
                    <a:pt x="6784" y="6212"/>
                    <a:pt x="6777" y="6212"/>
                    <a:pt x="6770" y="6212"/>
                  </a:cubicBezTo>
                  <a:cubicBezTo>
                    <a:pt x="6752" y="6212"/>
                    <a:pt x="6734" y="6208"/>
                    <a:pt x="6716" y="6203"/>
                  </a:cubicBezTo>
                  <a:cubicBezTo>
                    <a:pt x="6716" y="5927"/>
                    <a:pt x="6697" y="5650"/>
                    <a:pt x="6697" y="5373"/>
                  </a:cubicBezTo>
                  <a:cubicBezTo>
                    <a:pt x="6685" y="5241"/>
                    <a:pt x="6691" y="5108"/>
                    <a:pt x="6685" y="4976"/>
                  </a:cubicBezTo>
                  <a:cubicBezTo>
                    <a:pt x="6672" y="4926"/>
                    <a:pt x="6685" y="4869"/>
                    <a:pt x="6678" y="4819"/>
                  </a:cubicBezTo>
                  <a:cubicBezTo>
                    <a:pt x="6672" y="4775"/>
                    <a:pt x="6666" y="4737"/>
                    <a:pt x="6672" y="4693"/>
                  </a:cubicBezTo>
                  <a:cubicBezTo>
                    <a:pt x="6685" y="4684"/>
                    <a:pt x="6700" y="4682"/>
                    <a:pt x="6717" y="4682"/>
                  </a:cubicBezTo>
                  <a:cubicBezTo>
                    <a:pt x="6725" y="4682"/>
                    <a:pt x="6734" y="4682"/>
                    <a:pt x="6742" y="4682"/>
                  </a:cubicBezTo>
                  <a:cubicBezTo>
                    <a:pt x="6750" y="4682"/>
                    <a:pt x="6759" y="4682"/>
                    <a:pt x="6767" y="4680"/>
                  </a:cubicBezTo>
                  <a:cubicBezTo>
                    <a:pt x="6798" y="4680"/>
                    <a:pt x="6823" y="4643"/>
                    <a:pt x="6855" y="4636"/>
                  </a:cubicBezTo>
                  <a:cubicBezTo>
                    <a:pt x="6857" y="4636"/>
                    <a:pt x="6860" y="4636"/>
                    <a:pt x="6862" y="4636"/>
                  </a:cubicBezTo>
                  <a:cubicBezTo>
                    <a:pt x="6887" y="4636"/>
                    <a:pt x="6916" y="4658"/>
                    <a:pt x="6945" y="4658"/>
                  </a:cubicBezTo>
                  <a:cubicBezTo>
                    <a:pt x="6951" y="4658"/>
                    <a:pt x="6956" y="4657"/>
                    <a:pt x="6962" y="4655"/>
                  </a:cubicBezTo>
                  <a:cubicBezTo>
                    <a:pt x="6987" y="4630"/>
                    <a:pt x="7018" y="4611"/>
                    <a:pt x="7050" y="4599"/>
                  </a:cubicBezTo>
                  <a:cubicBezTo>
                    <a:pt x="7069" y="4605"/>
                    <a:pt x="7088" y="4605"/>
                    <a:pt x="7106" y="4605"/>
                  </a:cubicBezTo>
                  <a:cubicBezTo>
                    <a:pt x="7125" y="4592"/>
                    <a:pt x="7144" y="4580"/>
                    <a:pt x="7163" y="4567"/>
                  </a:cubicBezTo>
                  <a:cubicBezTo>
                    <a:pt x="7188" y="4555"/>
                    <a:pt x="7220" y="4567"/>
                    <a:pt x="7232" y="4536"/>
                  </a:cubicBezTo>
                  <a:cubicBezTo>
                    <a:pt x="7239" y="4515"/>
                    <a:pt x="7248" y="4511"/>
                    <a:pt x="7257" y="4511"/>
                  </a:cubicBezTo>
                  <a:cubicBezTo>
                    <a:pt x="7261" y="4511"/>
                    <a:pt x="7265" y="4512"/>
                    <a:pt x="7269" y="4512"/>
                  </a:cubicBezTo>
                  <a:cubicBezTo>
                    <a:pt x="7272" y="4512"/>
                    <a:pt x="7274" y="4512"/>
                    <a:pt x="7276" y="4510"/>
                  </a:cubicBezTo>
                  <a:cubicBezTo>
                    <a:pt x="7276" y="4498"/>
                    <a:pt x="7270" y="4492"/>
                    <a:pt x="7264" y="4479"/>
                  </a:cubicBezTo>
                  <a:cubicBezTo>
                    <a:pt x="7264" y="4466"/>
                    <a:pt x="7270" y="4454"/>
                    <a:pt x="7276" y="4441"/>
                  </a:cubicBezTo>
                  <a:lnTo>
                    <a:pt x="7333" y="4410"/>
                  </a:lnTo>
                  <a:lnTo>
                    <a:pt x="7333" y="4315"/>
                  </a:lnTo>
                  <a:lnTo>
                    <a:pt x="7371" y="4315"/>
                  </a:lnTo>
                  <a:cubicBezTo>
                    <a:pt x="7387" y="4305"/>
                    <a:pt x="7398" y="4281"/>
                    <a:pt x="7416" y="4281"/>
                  </a:cubicBezTo>
                  <a:cubicBezTo>
                    <a:pt x="7420" y="4281"/>
                    <a:pt x="7423" y="4282"/>
                    <a:pt x="7427" y="4284"/>
                  </a:cubicBezTo>
                  <a:cubicBezTo>
                    <a:pt x="7431" y="4287"/>
                    <a:pt x="7434" y="4288"/>
                    <a:pt x="7438" y="4288"/>
                  </a:cubicBezTo>
                  <a:cubicBezTo>
                    <a:pt x="7454" y="4288"/>
                    <a:pt x="7467" y="4257"/>
                    <a:pt x="7488" y="4257"/>
                  </a:cubicBezTo>
                  <a:cubicBezTo>
                    <a:pt x="7490" y="4257"/>
                    <a:pt x="7493" y="4257"/>
                    <a:pt x="7497" y="4259"/>
                  </a:cubicBezTo>
                  <a:cubicBezTo>
                    <a:pt x="7500" y="4260"/>
                    <a:pt x="7503" y="4260"/>
                    <a:pt x="7506" y="4260"/>
                  </a:cubicBezTo>
                  <a:cubicBezTo>
                    <a:pt x="7524" y="4260"/>
                    <a:pt x="7531" y="4244"/>
                    <a:pt x="7547" y="4227"/>
                  </a:cubicBezTo>
                  <a:lnTo>
                    <a:pt x="7578" y="4227"/>
                  </a:lnTo>
                  <a:cubicBezTo>
                    <a:pt x="7597" y="4215"/>
                    <a:pt x="7610" y="4196"/>
                    <a:pt x="7635" y="4196"/>
                  </a:cubicBezTo>
                  <a:cubicBezTo>
                    <a:pt x="7637" y="4196"/>
                    <a:pt x="7639" y="4196"/>
                    <a:pt x="7641" y="4196"/>
                  </a:cubicBezTo>
                  <a:cubicBezTo>
                    <a:pt x="7661" y="4196"/>
                    <a:pt x="7669" y="4164"/>
                    <a:pt x="7692" y="4164"/>
                  </a:cubicBezTo>
                  <a:lnTo>
                    <a:pt x="7730" y="4171"/>
                  </a:lnTo>
                  <a:cubicBezTo>
                    <a:pt x="7742" y="4158"/>
                    <a:pt x="7755" y="4145"/>
                    <a:pt x="7774" y="4133"/>
                  </a:cubicBezTo>
                  <a:cubicBezTo>
                    <a:pt x="7778" y="4128"/>
                    <a:pt x="7785" y="4127"/>
                    <a:pt x="7794" y="4127"/>
                  </a:cubicBezTo>
                  <a:cubicBezTo>
                    <a:pt x="7803" y="4127"/>
                    <a:pt x="7813" y="4128"/>
                    <a:pt x="7822" y="4128"/>
                  </a:cubicBezTo>
                  <a:cubicBezTo>
                    <a:pt x="7827" y="4128"/>
                    <a:pt x="7832" y="4128"/>
                    <a:pt x="7837" y="4127"/>
                  </a:cubicBezTo>
                  <a:cubicBezTo>
                    <a:pt x="7849" y="4108"/>
                    <a:pt x="7868" y="4089"/>
                    <a:pt x="7893" y="4070"/>
                  </a:cubicBezTo>
                  <a:cubicBezTo>
                    <a:pt x="7906" y="4076"/>
                    <a:pt x="7918" y="4076"/>
                    <a:pt x="7937" y="4082"/>
                  </a:cubicBezTo>
                  <a:cubicBezTo>
                    <a:pt x="7956" y="4064"/>
                    <a:pt x="7969" y="4038"/>
                    <a:pt x="7988" y="4013"/>
                  </a:cubicBezTo>
                  <a:cubicBezTo>
                    <a:pt x="8000" y="4016"/>
                    <a:pt x="8011" y="4018"/>
                    <a:pt x="8021" y="4018"/>
                  </a:cubicBezTo>
                  <a:cubicBezTo>
                    <a:pt x="8032" y="4018"/>
                    <a:pt x="8041" y="4016"/>
                    <a:pt x="8050" y="4013"/>
                  </a:cubicBezTo>
                  <a:cubicBezTo>
                    <a:pt x="8069" y="3994"/>
                    <a:pt x="8088" y="3975"/>
                    <a:pt x="8101" y="3957"/>
                  </a:cubicBezTo>
                  <a:lnTo>
                    <a:pt x="8170" y="3957"/>
                  </a:lnTo>
                  <a:cubicBezTo>
                    <a:pt x="8189" y="3938"/>
                    <a:pt x="8202" y="3919"/>
                    <a:pt x="8220" y="3900"/>
                  </a:cubicBezTo>
                  <a:lnTo>
                    <a:pt x="8290" y="3900"/>
                  </a:lnTo>
                  <a:cubicBezTo>
                    <a:pt x="8309" y="3881"/>
                    <a:pt x="8321" y="3862"/>
                    <a:pt x="8340" y="3843"/>
                  </a:cubicBezTo>
                  <a:cubicBezTo>
                    <a:pt x="8348" y="3839"/>
                    <a:pt x="8357" y="3838"/>
                    <a:pt x="8365" y="3838"/>
                  </a:cubicBezTo>
                  <a:cubicBezTo>
                    <a:pt x="8382" y="3838"/>
                    <a:pt x="8399" y="3843"/>
                    <a:pt x="8416" y="3843"/>
                  </a:cubicBezTo>
                  <a:cubicBezTo>
                    <a:pt x="8434" y="3818"/>
                    <a:pt x="8453" y="3799"/>
                    <a:pt x="8472" y="3780"/>
                  </a:cubicBezTo>
                  <a:cubicBezTo>
                    <a:pt x="8485" y="3784"/>
                    <a:pt x="8496" y="3785"/>
                    <a:pt x="8507" y="3785"/>
                  </a:cubicBezTo>
                  <a:cubicBezTo>
                    <a:pt x="8518" y="3785"/>
                    <a:pt x="8529" y="3784"/>
                    <a:pt x="8541" y="3780"/>
                  </a:cubicBezTo>
                  <a:cubicBezTo>
                    <a:pt x="8560" y="3768"/>
                    <a:pt x="8573" y="3743"/>
                    <a:pt x="8598" y="3724"/>
                  </a:cubicBezTo>
                  <a:cubicBezTo>
                    <a:pt x="8617" y="3724"/>
                    <a:pt x="8642" y="3724"/>
                    <a:pt x="8661" y="3730"/>
                  </a:cubicBezTo>
                  <a:cubicBezTo>
                    <a:pt x="8692" y="3705"/>
                    <a:pt x="8718" y="3673"/>
                    <a:pt x="8730" y="3636"/>
                  </a:cubicBezTo>
                  <a:cubicBezTo>
                    <a:pt x="8737" y="3598"/>
                    <a:pt x="8781" y="3573"/>
                    <a:pt x="8781" y="3535"/>
                  </a:cubicBezTo>
                  <a:cubicBezTo>
                    <a:pt x="8806" y="3503"/>
                    <a:pt x="8818" y="3466"/>
                    <a:pt x="8812" y="3422"/>
                  </a:cubicBezTo>
                  <a:cubicBezTo>
                    <a:pt x="8825" y="3409"/>
                    <a:pt x="8831" y="3396"/>
                    <a:pt x="8837" y="3384"/>
                  </a:cubicBezTo>
                  <a:cubicBezTo>
                    <a:pt x="8816" y="3378"/>
                    <a:pt x="8794" y="3364"/>
                    <a:pt x="8768" y="3364"/>
                  </a:cubicBezTo>
                  <a:cubicBezTo>
                    <a:pt x="8764" y="3364"/>
                    <a:pt x="8760" y="3364"/>
                    <a:pt x="8755" y="3365"/>
                  </a:cubicBezTo>
                  <a:cubicBezTo>
                    <a:pt x="8730" y="3378"/>
                    <a:pt x="8692" y="3403"/>
                    <a:pt x="8661" y="3415"/>
                  </a:cubicBezTo>
                  <a:cubicBezTo>
                    <a:pt x="8548" y="3447"/>
                    <a:pt x="8434" y="3472"/>
                    <a:pt x="8321" y="3491"/>
                  </a:cubicBezTo>
                  <a:cubicBezTo>
                    <a:pt x="8309" y="3491"/>
                    <a:pt x="8290" y="3503"/>
                    <a:pt x="8277" y="3516"/>
                  </a:cubicBezTo>
                  <a:lnTo>
                    <a:pt x="8239" y="3503"/>
                  </a:lnTo>
                  <a:cubicBezTo>
                    <a:pt x="8176" y="3516"/>
                    <a:pt x="8107" y="3522"/>
                    <a:pt x="8038" y="3535"/>
                  </a:cubicBezTo>
                  <a:cubicBezTo>
                    <a:pt x="7887" y="3579"/>
                    <a:pt x="7730" y="3573"/>
                    <a:pt x="7578" y="3592"/>
                  </a:cubicBezTo>
                  <a:cubicBezTo>
                    <a:pt x="7514" y="3592"/>
                    <a:pt x="7450" y="3605"/>
                    <a:pt x="7386" y="3605"/>
                  </a:cubicBezTo>
                  <a:cubicBezTo>
                    <a:pt x="7362" y="3605"/>
                    <a:pt x="7338" y="3603"/>
                    <a:pt x="7314" y="3598"/>
                  </a:cubicBezTo>
                  <a:cubicBezTo>
                    <a:pt x="7257" y="3598"/>
                    <a:pt x="7207" y="3592"/>
                    <a:pt x="7157" y="3585"/>
                  </a:cubicBezTo>
                  <a:cubicBezTo>
                    <a:pt x="7150" y="3582"/>
                    <a:pt x="7142" y="3582"/>
                    <a:pt x="7135" y="3582"/>
                  </a:cubicBezTo>
                  <a:cubicBezTo>
                    <a:pt x="7121" y="3582"/>
                    <a:pt x="7108" y="3584"/>
                    <a:pt x="7096" y="3584"/>
                  </a:cubicBezTo>
                  <a:cubicBezTo>
                    <a:pt x="7085" y="3584"/>
                    <a:pt x="7076" y="3582"/>
                    <a:pt x="7069" y="3573"/>
                  </a:cubicBezTo>
                  <a:cubicBezTo>
                    <a:pt x="6974" y="3548"/>
                    <a:pt x="6874" y="3541"/>
                    <a:pt x="6773" y="3522"/>
                  </a:cubicBezTo>
                  <a:cubicBezTo>
                    <a:pt x="6697" y="3522"/>
                    <a:pt x="6616" y="3497"/>
                    <a:pt x="6534" y="3491"/>
                  </a:cubicBezTo>
                  <a:cubicBezTo>
                    <a:pt x="6458" y="3472"/>
                    <a:pt x="6364" y="3491"/>
                    <a:pt x="6288" y="3453"/>
                  </a:cubicBezTo>
                  <a:cubicBezTo>
                    <a:pt x="6244" y="3434"/>
                    <a:pt x="6200" y="3428"/>
                    <a:pt x="6156" y="3422"/>
                  </a:cubicBezTo>
                  <a:cubicBezTo>
                    <a:pt x="6143" y="3371"/>
                    <a:pt x="6143" y="3315"/>
                    <a:pt x="6143" y="3264"/>
                  </a:cubicBezTo>
                  <a:cubicBezTo>
                    <a:pt x="6137" y="3132"/>
                    <a:pt x="6143" y="3006"/>
                    <a:pt x="6143" y="2868"/>
                  </a:cubicBezTo>
                  <a:cubicBezTo>
                    <a:pt x="6143" y="2786"/>
                    <a:pt x="6131" y="2704"/>
                    <a:pt x="6137" y="2616"/>
                  </a:cubicBezTo>
                  <a:lnTo>
                    <a:pt x="6143" y="2603"/>
                  </a:lnTo>
                  <a:cubicBezTo>
                    <a:pt x="6200" y="2578"/>
                    <a:pt x="6250" y="2553"/>
                    <a:pt x="6307" y="2541"/>
                  </a:cubicBezTo>
                  <a:cubicBezTo>
                    <a:pt x="6317" y="2526"/>
                    <a:pt x="6330" y="2519"/>
                    <a:pt x="6343" y="2519"/>
                  </a:cubicBezTo>
                  <a:cubicBezTo>
                    <a:pt x="6348" y="2519"/>
                    <a:pt x="6353" y="2520"/>
                    <a:pt x="6357" y="2522"/>
                  </a:cubicBezTo>
                  <a:cubicBezTo>
                    <a:pt x="6395" y="2503"/>
                    <a:pt x="6433" y="2490"/>
                    <a:pt x="6471" y="2478"/>
                  </a:cubicBezTo>
                  <a:cubicBezTo>
                    <a:pt x="6480" y="2468"/>
                    <a:pt x="6493" y="2463"/>
                    <a:pt x="6504" y="2463"/>
                  </a:cubicBezTo>
                  <a:cubicBezTo>
                    <a:pt x="6508" y="2463"/>
                    <a:pt x="6511" y="2463"/>
                    <a:pt x="6515" y="2465"/>
                  </a:cubicBezTo>
                  <a:cubicBezTo>
                    <a:pt x="6534" y="2446"/>
                    <a:pt x="6553" y="2440"/>
                    <a:pt x="6578" y="2440"/>
                  </a:cubicBezTo>
                  <a:cubicBezTo>
                    <a:pt x="6584" y="2434"/>
                    <a:pt x="6597" y="2427"/>
                    <a:pt x="6603" y="2415"/>
                  </a:cubicBezTo>
                  <a:lnTo>
                    <a:pt x="6628" y="2427"/>
                  </a:lnTo>
                  <a:lnTo>
                    <a:pt x="6653" y="2396"/>
                  </a:lnTo>
                  <a:cubicBezTo>
                    <a:pt x="6660" y="2398"/>
                    <a:pt x="6666" y="2399"/>
                    <a:pt x="6671" y="2399"/>
                  </a:cubicBezTo>
                  <a:cubicBezTo>
                    <a:pt x="6695" y="2399"/>
                    <a:pt x="6712" y="2382"/>
                    <a:pt x="6738" y="2382"/>
                  </a:cubicBezTo>
                  <a:cubicBezTo>
                    <a:pt x="6741" y="2382"/>
                    <a:pt x="6744" y="2383"/>
                    <a:pt x="6748" y="2383"/>
                  </a:cubicBezTo>
                  <a:cubicBezTo>
                    <a:pt x="6754" y="2377"/>
                    <a:pt x="6760" y="2364"/>
                    <a:pt x="6767" y="2358"/>
                  </a:cubicBezTo>
                  <a:cubicBezTo>
                    <a:pt x="6823" y="2358"/>
                    <a:pt x="6867" y="2320"/>
                    <a:pt x="6924" y="2314"/>
                  </a:cubicBezTo>
                  <a:cubicBezTo>
                    <a:pt x="6930" y="2301"/>
                    <a:pt x="6930" y="2282"/>
                    <a:pt x="6937" y="2270"/>
                  </a:cubicBezTo>
                  <a:lnTo>
                    <a:pt x="6993" y="2270"/>
                  </a:lnTo>
                  <a:cubicBezTo>
                    <a:pt x="6999" y="2241"/>
                    <a:pt x="7015" y="2212"/>
                    <a:pt x="7047" y="2212"/>
                  </a:cubicBezTo>
                  <a:cubicBezTo>
                    <a:pt x="7050" y="2212"/>
                    <a:pt x="7053" y="2213"/>
                    <a:pt x="7056" y="2213"/>
                  </a:cubicBezTo>
                  <a:cubicBezTo>
                    <a:pt x="7075" y="2175"/>
                    <a:pt x="7094" y="2144"/>
                    <a:pt x="7113" y="2113"/>
                  </a:cubicBezTo>
                  <a:cubicBezTo>
                    <a:pt x="7138" y="2106"/>
                    <a:pt x="7163" y="2106"/>
                    <a:pt x="7182" y="2094"/>
                  </a:cubicBezTo>
                  <a:cubicBezTo>
                    <a:pt x="7195" y="2056"/>
                    <a:pt x="7239" y="2043"/>
                    <a:pt x="7257" y="2006"/>
                  </a:cubicBezTo>
                  <a:cubicBezTo>
                    <a:pt x="7302" y="2006"/>
                    <a:pt x="7333" y="1968"/>
                    <a:pt x="7327" y="1930"/>
                  </a:cubicBezTo>
                  <a:cubicBezTo>
                    <a:pt x="7346" y="1924"/>
                    <a:pt x="7364" y="1917"/>
                    <a:pt x="7383" y="1911"/>
                  </a:cubicBezTo>
                  <a:cubicBezTo>
                    <a:pt x="7402" y="1892"/>
                    <a:pt x="7409" y="1861"/>
                    <a:pt x="7421" y="1836"/>
                  </a:cubicBezTo>
                  <a:cubicBezTo>
                    <a:pt x="7440" y="1836"/>
                    <a:pt x="7465" y="1823"/>
                    <a:pt x="7484" y="1817"/>
                  </a:cubicBezTo>
                  <a:cubicBezTo>
                    <a:pt x="7503" y="1798"/>
                    <a:pt x="7516" y="1766"/>
                    <a:pt x="7522" y="1741"/>
                  </a:cubicBezTo>
                  <a:cubicBezTo>
                    <a:pt x="7547" y="1729"/>
                    <a:pt x="7578" y="1735"/>
                    <a:pt x="7597" y="1710"/>
                  </a:cubicBezTo>
                  <a:cubicBezTo>
                    <a:pt x="7610" y="1685"/>
                    <a:pt x="7616" y="1666"/>
                    <a:pt x="7629" y="1640"/>
                  </a:cubicBezTo>
                  <a:cubicBezTo>
                    <a:pt x="7648" y="1634"/>
                    <a:pt x="7667" y="1634"/>
                    <a:pt x="7685" y="1628"/>
                  </a:cubicBezTo>
                  <a:cubicBezTo>
                    <a:pt x="7704" y="1603"/>
                    <a:pt x="7711" y="1571"/>
                    <a:pt x="7736" y="1546"/>
                  </a:cubicBezTo>
                  <a:cubicBezTo>
                    <a:pt x="7748" y="1540"/>
                    <a:pt x="7767" y="1540"/>
                    <a:pt x="7786" y="1540"/>
                  </a:cubicBezTo>
                  <a:cubicBezTo>
                    <a:pt x="7805" y="1508"/>
                    <a:pt x="7824" y="1477"/>
                    <a:pt x="7843" y="1452"/>
                  </a:cubicBezTo>
                  <a:cubicBezTo>
                    <a:pt x="7862" y="1452"/>
                    <a:pt x="7887" y="1445"/>
                    <a:pt x="7906" y="1439"/>
                  </a:cubicBezTo>
                  <a:cubicBezTo>
                    <a:pt x="7918" y="1408"/>
                    <a:pt x="7931" y="1382"/>
                    <a:pt x="7950" y="1357"/>
                  </a:cubicBezTo>
                  <a:cubicBezTo>
                    <a:pt x="7969" y="1351"/>
                    <a:pt x="7988" y="1345"/>
                    <a:pt x="8006" y="1338"/>
                  </a:cubicBezTo>
                  <a:cubicBezTo>
                    <a:pt x="8032" y="1313"/>
                    <a:pt x="8050" y="1282"/>
                    <a:pt x="8063" y="1257"/>
                  </a:cubicBezTo>
                  <a:cubicBezTo>
                    <a:pt x="8088" y="1250"/>
                    <a:pt x="8113" y="1244"/>
                    <a:pt x="8132" y="1238"/>
                  </a:cubicBezTo>
                  <a:cubicBezTo>
                    <a:pt x="8145" y="1200"/>
                    <a:pt x="8170" y="1168"/>
                    <a:pt x="8189" y="1131"/>
                  </a:cubicBezTo>
                  <a:lnTo>
                    <a:pt x="8227" y="1099"/>
                  </a:lnTo>
                  <a:lnTo>
                    <a:pt x="8227" y="1061"/>
                  </a:lnTo>
                  <a:cubicBezTo>
                    <a:pt x="8195" y="1030"/>
                    <a:pt x="8189" y="973"/>
                    <a:pt x="8208" y="936"/>
                  </a:cubicBezTo>
                  <a:lnTo>
                    <a:pt x="8176" y="904"/>
                  </a:lnTo>
                  <a:cubicBezTo>
                    <a:pt x="8176" y="898"/>
                    <a:pt x="8176" y="892"/>
                    <a:pt x="8176" y="885"/>
                  </a:cubicBezTo>
                  <a:cubicBezTo>
                    <a:pt x="8189" y="873"/>
                    <a:pt x="8208" y="860"/>
                    <a:pt x="8202" y="841"/>
                  </a:cubicBezTo>
                  <a:cubicBezTo>
                    <a:pt x="8194" y="834"/>
                    <a:pt x="8186" y="831"/>
                    <a:pt x="8177" y="831"/>
                  </a:cubicBezTo>
                  <a:cubicBezTo>
                    <a:pt x="8158" y="831"/>
                    <a:pt x="8137" y="847"/>
                    <a:pt x="8120" y="860"/>
                  </a:cubicBezTo>
                  <a:cubicBezTo>
                    <a:pt x="8076" y="910"/>
                    <a:pt x="8019" y="948"/>
                    <a:pt x="7962" y="986"/>
                  </a:cubicBezTo>
                  <a:cubicBezTo>
                    <a:pt x="7786" y="1055"/>
                    <a:pt x="7610" y="1118"/>
                    <a:pt x="7427" y="1175"/>
                  </a:cubicBezTo>
                  <a:cubicBezTo>
                    <a:pt x="7358" y="1200"/>
                    <a:pt x="7295" y="1219"/>
                    <a:pt x="7226" y="1238"/>
                  </a:cubicBezTo>
                  <a:cubicBezTo>
                    <a:pt x="7163" y="1257"/>
                    <a:pt x="7100" y="1288"/>
                    <a:pt x="7037" y="1301"/>
                  </a:cubicBezTo>
                  <a:cubicBezTo>
                    <a:pt x="6968" y="1320"/>
                    <a:pt x="6886" y="1332"/>
                    <a:pt x="6811" y="1351"/>
                  </a:cubicBezTo>
                  <a:lnTo>
                    <a:pt x="6811" y="1332"/>
                  </a:lnTo>
                  <a:lnTo>
                    <a:pt x="6842" y="1320"/>
                  </a:lnTo>
                  <a:cubicBezTo>
                    <a:pt x="6855" y="1275"/>
                    <a:pt x="6892" y="1257"/>
                    <a:pt x="6911" y="1219"/>
                  </a:cubicBezTo>
                  <a:cubicBezTo>
                    <a:pt x="6924" y="1168"/>
                    <a:pt x="6911" y="1106"/>
                    <a:pt x="6880" y="1061"/>
                  </a:cubicBezTo>
                  <a:cubicBezTo>
                    <a:pt x="6880" y="1055"/>
                    <a:pt x="6880" y="1036"/>
                    <a:pt x="6880" y="1024"/>
                  </a:cubicBezTo>
                  <a:cubicBezTo>
                    <a:pt x="6861" y="1043"/>
                    <a:pt x="6830" y="1049"/>
                    <a:pt x="6804" y="1049"/>
                  </a:cubicBezTo>
                  <a:cubicBezTo>
                    <a:pt x="6785" y="1055"/>
                    <a:pt x="6773" y="1074"/>
                    <a:pt x="6773" y="1093"/>
                  </a:cubicBezTo>
                  <a:lnTo>
                    <a:pt x="6830" y="1093"/>
                  </a:lnTo>
                  <a:cubicBezTo>
                    <a:pt x="6861" y="1124"/>
                    <a:pt x="6855" y="1175"/>
                    <a:pt x="6823" y="1206"/>
                  </a:cubicBezTo>
                  <a:cubicBezTo>
                    <a:pt x="6819" y="1208"/>
                    <a:pt x="6815" y="1209"/>
                    <a:pt x="6811" y="1209"/>
                  </a:cubicBezTo>
                  <a:cubicBezTo>
                    <a:pt x="6802" y="1209"/>
                    <a:pt x="6794" y="1206"/>
                    <a:pt x="6785" y="1206"/>
                  </a:cubicBezTo>
                  <a:cubicBezTo>
                    <a:pt x="6767" y="1219"/>
                    <a:pt x="6748" y="1225"/>
                    <a:pt x="6729" y="1225"/>
                  </a:cubicBezTo>
                  <a:cubicBezTo>
                    <a:pt x="6565" y="1225"/>
                    <a:pt x="6408" y="1225"/>
                    <a:pt x="6244" y="1206"/>
                  </a:cubicBezTo>
                  <a:cubicBezTo>
                    <a:pt x="5967" y="1194"/>
                    <a:pt x="5697" y="1106"/>
                    <a:pt x="5432" y="1030"/>
                  </a:cubicBezTo>
                  <a:cubicBezTo>
                    <a:pt x="5388" y="1017"/>
                    <a:pt x="5350" y="1005"/>
                    <a:pt x="5306" y="986"/>
                  </a:cubicBezTo>
                  <a:cubicBezTo>
                    <a:pt x="5218" y="954"/>
                    <a:pt x="5130" y="923"/>
                    <a:pt x="5042" y="892"/>
                  </a:cubicBezTo>
                  <a:cubicBezTo>
                    <a:pt x="4922" y="854"/>
                    <a:pt x="4809" y="810"/>
                    <a:pt x="4690" y="766"/>
                  </a:cubicBezTo>
                  <a:cubicBezTo>
                    <a:pt x="4595" y="734"/>
                    <a:pt x="4507" y="696"/>
                    <a:pt x="4413" y="665"/>
                  </a:cubicBezTo>
                  <a:cubicBezTo>
                    <a:pt x="4331" y="627"/>
                    <a:pt x="4249" y="596"/>
                    <a:pt x="4161" y="577"/>
                  </a:cubicBezTo>
                  <a:cubicBezTo>
                    <a:pt x="4079" y="552"/>
                    <a:pt x="4004" y="527"/>
                    <a:pt x="3934" y="495"/>
                  </a:cubicBezTo>
                  <a:cubicBezTo>
                    <a:pt x="3909" y="489"/>
                    <a:pt x="3934" y="464"/>
                    <a:pt x="3941" y="457"/>
                  </a:cubicBezTo>
                  <a:cubicBezTo>
                    <a:pt x="3953" y="438"/>
                    <a:pt x="3966" y="407"/>
                    <a:pt x="3960" y="382"/>
                  </a:cubicBezTo>
                  <a:lnTo>
                    <a:pt x="3903" y="325"/>
                  </a:lnTo>
                  <a:cubicBezTo>
                    <a:pt x="3915" y="300"/>
                    <a:pt x="3941" y="287"/>
                    <a:pt x="3941" y="256"/>
                  </a:cubicBezTo>
                  <a:cubicBezTo>
                    <a:pt x="3941" y="224"/>
                    <a:pt x="3909" y="206"/>
                    <a:pt x="3903" y="174"/>
                  </a:cubicBezTo>
                  <a:cubicBezTo>
                    <a:pt x="3897" y="155"/>
                    <a:pt x="3884" y="130"/>
                    <a:pt x="3871" y="111"/>
                  </a:cubicBezTo>
                  <a:cubicBezTo>
                    <a:pt x="3865" y="73"/>
                    <a:pt x="3878" y="36"/>
                    <a:pt x="3871" y="4"/>
                  </a:cubicBezTo>
                  <a:cubicBezTo>
                    <a:pt x="3856" y="4"/>
                    <a:pt x="3838" y="1"/>
                    <a:pt x="38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495577" y="3713488"/>
              <a:ext cx="752976" cy="689418"/>
            </a:xfrm>
            <a:custGeom>
              <a:rect b="b" l="l" r="r" t="t"/>
              <a:pathLst>
                <a:path extrusionOk="0" h="8092" w="8838">
                  <a:moveTo>
                    <a:pt x="6092" y="2752"/>
                  </a:moveTo>
                  <a:cubicBezTo>
                    <a:pt x="6109" y="2752"/>
                    <a:pt x="6127" y="2762"/>
                    <a:pt x="6144" y="2767"/>
                  </a:cubicBezTo>
                  <a:cubicBezTo>
                    <a:pt x="6150" y="2861"/>
                    <a:pt x="6150" y="2955"/>
                    <a:pt x="6150" y="3050"/>
                  </a:cubicBezTo>
                  <a:cubicBezTo>
                    <a:pt x="6144" y="3056"/>
                    <a:pt x="6144" y="3062"/>
                    <a:pt x="6137" y="3062"/>
                  </a:cubicBezTo>
                  <a:lnTo>
                    <a:pt x="6005" y="3062"/>
                  </a:lnTo>
                  <a:cubicBezTo>
                    <a:pt x="5993" y="3037"/>
                    <a:pt x="5999" y="2999"/>
                    <a:pt x="5999" y="2968"/>
                  </a:cubicBezTo>
                  <a:lnTo>
                    <a:pt x="5993" y="2968"/>
                  </a:lnTo>
                  <a:cubicBezTo>
                    <a:pt x="5993" y="2905"/>
                    <a:pt x="5993" y="2842"/>
                    <a:pt x="5999" y="2779"/>
                  </a:cubicBezTo>
                  <a:cubicBezTo>
                    <a:pt x="6024" y="2779"/>
                    <a:pt x="6049" y="2773"/>
                    <a:pt x="6068" y="2760"/>
                  </a:cubicBezTo>
                  <a:cubicBezTo>
                    <a:pt x="6076" y="2754"/>
                    <a:pt x="6084" y="2752"/>
                    <a:pt x="6092" y="2752"/>
                  </a:cubicBezTo>
                  <a:close/>
                  <a:moveTo>
                    <a:pt x="6150" y="3081"/>
                  </a:moveTo>
                  <a:cubicBezTo>
                    <a:pt x="6163" y="3169"/>
                    <a:pt x="6144" y="3257"/>
                    <a:pt x="6150" y="3346"/>
                  </a:cubicBezTo>
                  <a:cubicBezTo>
                    <a:pt x="6119" y="3371"/>
                    <a:pt x="6074" y="3358"/>
                    <a:pt x="6037" y="3371"/>
                  </a:cubicBezTo>
                  <a:cubicBezTo>
                    <a:pt x="6033" y="3372"/>
                    <a:pt x="6030" y="3372"/>
                    <a:pt x="6027" y="3372"/>
                  </a:cubicBezTo>
                  <a:cubicBezTo>
                    <a:pt x="6012" y="3372"/>
                    <a:pt x="5999" y="3361"/>
                    <a:pt x="5999" y="3346"/>
                  </a:cubicBezTo>
                  <a:lnTo>
                    <a:pt x="5993" y="3346"/>
                  </a:lnTo>
                  <a:lnTo>
                    <a:pt x="5993" y="3088"/>
                  </a:lnTo>
                  <a:cubicBezTo>
                    <a:pt x="6049" y="3081"/>
                    <a:pt x="6100" y="3081"/>
                    <a:pt x="6150" y="3081"/>
                  </a:cubicBezTo>
                  <a:close/>
                  <a:moveTo>
                    <a:pt x="6479" y="3326"/>
                  </a:moveTo>
                  <a:cubicBezTo>
                    <a:pt x="6506" y="3326"/>
                    <a:pt x="6521" y="3354"/>
                    <a:pt x="6521" y="3377"/>
                  </a:cubicBezTo>
                  <a:cubicBezTo>
                    <a:pt x="6517" y="3377"/>
                    <a:pt x="6511" y="3378"/>
                    <a:pt x="6504" y="3378"/>
                  </a:cubicBezTo>
                  <a:cubicBezTo>
                    <a:pt x="6491" y="3378"/>
                    <a:pt x="6477" y="3375"/>
                    <a:pt x="6477" y="3358"/>
                  </a:cubicBezTo>
                  <a:lnTo>
                    <a:pt x="6471" y="3358"/>
                  </a:lnTo>
                  <a:lnTo>
                    <a:pt x="6471" y="3327"/>
                  </a:lnTo>
                  <a:cubicBezTo>
                    <a:pt x="6474" y="3326"/>
                    <a:pt x="6476" y="3326"/>
                    <a:pt x="6479" y="3326"/>
                  </a:cubicBezTo>
                  <a:close/>
                  <a:moveTo>
                    <a:pt x="6628" y="2741"/>
                  </a:moveTo>
                  <a:cubicBezTo>
                    <a:pt x="6672" y="2748"/>
                    <a:pt x="6723" y="2767"/>
                    <a:pt x="6761" y="2792"/>
                  </a:cubicBezTo>
                  <a:cubicBezTo>
                    <a:pt x="6761" y="2880"/>
                    <a:pt x="6767" y="2962"/>
                    <a:pt x="6767" y="3050"/>
                  </a:cubicBezTo>
                  <a:cubicBezTo>
                    <a:pt x="6773" y="3163"/>
                    <a:pt x="6779" y="3276"/>
                    <a:pt x="6773" y="3390"/>
                  </a:cubicBezTo>
                  <a:cubicBezTo>
                    <a:pt x="6754" y="3390"/>
                    <a:pt x="6742" y="3383"/>
                    <a:pt x="6729" y="3377"/>
                  </a:cubicBezTo>
                  <a:cubicBezTo>
                    <a:pt x="6635" y="3308"/>
                    <a:pt x="6540" y="3257"/>
                    <a:pt x="6452" y="3188"/>
                  </a:cubicBezTo>
                  <a:cubicBezTo>
                    <a:pt x="6458" y="3043"/>
                    <a:pt x="6452" y="2899"/>
                    <a:pt x="6458" y="2754"/>
                  </a:cubicBezTo>
                  <a:cubicBezTo>
                    <a:pt x="6471" y="2754"/>
                    <a:pt x="6484" y="2748"/>
                    <a:pt x="6502" y="2748"/>
                  </a:cubicBezTo>
                  <a:cubicBezTo>
                    <a:pt x="6514" y="2748"/>
                    <a:pt x="6540" y="2768"/>
                    <a:pt x="6563" y="2768"/>
                  </a:cubicBezTo>
                  <a:cubicBezTo>
                    <a:pt x="6566" y="2768"/>
                    <a:pt x="6569" y="2767"/>
                    <a:pt x="6572" y="2767"/>
                  </a:cubicBezTo>
                  <a:cubicBezTo>
                    <a:pt x="6597" y="2760"/>
                    <a:pt x="6603" y="2741"/>
                    <a:pt x="6628" y="2741"/>
                  </a:cubicBezTo>
                  <a:close/>
                  <a:moveTo>
                    <a:pt x="6580" y="3376"/>
                  </a:moveTo>
                  <a:cubicBezTo>
                    <a:pt x="6586" y="3376"/>
                    <a:pt x="6592" y="3378"/>
                    <a:pt x="6597" y="3383"/>
                  </a:cubicBezTo>
                  <a:cubicBezTo>
                    <a:pt x="6603" y="3402"/>
                    <a:pt x="6584" y="3409"/>
                    <a:pt x="6572" y="3409"/>
                  </a:cubicBezTo>
                  <a:lnTo>
                    <a:pt x="6565" y="3409"/>
                  </a:lnTo>
                  <a:cubicBezTo>
                    <a:pt x="6556" y="3390"/>
                    <a:pt x="6567" y="3376"/>
                    <a:pt x="6580" y="3376"/>
                  </a:cubicBezTo>
                  <a:close/>
                  <a:moveTo>
                    <a:pt x="4253" y="2728"/>
                  </a:moveTo>
                  <a:cubicBezTo>
                    <a:pt x="4279" y="2728"/>
                    <a:pt x="4296" y="2750"/>
                    <a:pt x="4319" y="2767"/>
                  </a:cubicBezTo>
                  <a:cubicBezTo>
                    <a:pt x="4344" y="2767"/>
                    <a:pt x="4363" y="2754"/>
                    <a:pt x="4388" y="2748"/>
                  </a:cubicBezTo>
                  <a:cubicBezTo>
                    <a:pt x="4413" y="2748"/>
                    <a:pt x="4432" y="2779"/>
                    <a:pt x="4457" y="2785"/>
                  </a:cubicBezTo>
                  <a:cubicBezTo>
                    <a:pt x="4476" y="2779"/>
                    <a:pt x="4501" y="2773"/>
                    <a:pt x="4526" y="2767"/>
                  </a:cubicBezTo>
                  <a:cubicBezTo>
                    <a:pt x="4539" y="2779"/>
                    <a:pt x="4558" y="2792"/>
                    <a:pt x="4570" y="2804"/>
                  </a:cubicBezTo>
                  <a:cubicBezTo>
                    <a:pt x="4589" y="2804"/>
                    <a:pt x="4608" y="2798"/>
                    <a:pt x="4627" y="2792"/>
                  </a:cubicBezTo>
                  <a:cubicBezTo>
                    <a:pt x="4633" y="2789"/>
                    <a:pt x="4638" y="2788"/>
                    <a:pt x="4644" y="2788"/>
                  </a:cubicBezTo>
                  <a:cubicBezTo>
                    <a:pt x="4667" y="2788"/>
                    <a:pt x="4690" y="2808"/>
                    <a:pt x="4712" y="2808"/>
                  </a:cubicBezTo>
                  <a:cubicBezTo>
                    <a:pt x="4719" y="2808"/>
                    <a:pt x="4727" y="2805"/>
                    <a:pt x="4734" y="2798"/>
                  </a:cubicBezTo>
                  <a:cubicBezTo>
                    <a:pt x="4750" y="2789"/>
                    <a:pt x="4767" y="2784"/>
                    <a:pt x="4783" y="2784"/>
                  </a:cubicBezTo>
                  <a:cubicBezTo>
                    <a:pt x="4800" y="2784"/>
                    <a:pt x="4816" y="2789"/>
                    <a:pt x="4828" y="2798"/>
                  </a:cubicBezTo>
                  <a:cubicBezTo>
                    <a:pt x="4835" y="2802"/>
                    <a:pt x="4841" y="2803"/>
                    <a:pt x="4847" y="2803"/>
                  </a:cubicBezTo>
                  <a:cubicBezTo>
                    <a:pt x="4870" y="2803"/>
                    <a:pt x="4891" y="2779"/>
                    <a:pt x="4916" y="2779"/>
                  </a:cubicBezTo>
                  <a:cubicBezTo>
                    <a:pt x="4935" y="2785"/>
                    <a:pt x="4954" y="2792"/>
                    <a:pt x="4973" y="2804"/>
                  </a:cubicBezTo>
                  <a:cubicBezTo>
                    <a:pt x="4996" y="2804"/>
                    <a:pt x="5019" y="2778"/>
                    <a:pt x="5042" y="2778"/>
                  </a:cubicBezTo>
                  <a:cubicBezTo>
                    <a:pt x="5044" y="2778"/>
                    <a:pt x="5046" y="2779"/>
                    <a:pt x="5049" y="2779"/>
                  </a:cubicBezTo>
                  <a:cubicBezTo>
                    <a:pt x="5067" y="2785"/>
                    <a:pt x="5086" y="2792"/>
                    <a:pt x="5105" y="2804"/>
                  </a:cubicBezTo>
                  <a:cubicBezTo>
                    <a:pt x="5124" y="2792"/>
                    <a:pt x="5149" y="2779"/>
                    <a:pt x="5174" y="2773"/>
                  </a:cubicBezTo>
                  <a:cubicBezTo>
                    <a:pt x="5193" y="2779"/>
                    <a:pt x="5212" y="2785"/>
                    <a:pt x="5231" y="2798"/>
                  </a:cubicBezTo>
                  <a:cubicBezTo>
                    <a:pt x="5256" y="2792"/>
                    <a:pt x="5281" y="2779"/>
                    <a:pt x="5300" y="2767"/>
                  </a:cubicBezTo>
                  <a:cubicBezTo>
                    <a:pt x="5319" y="2779"/>
                    <a:pt x="5338" y="2785"/>
                    <a:pt x="5357" y="2798"/>
                  </a:cubicBezTo>
                  <a:cubicBezTo>
                    <a:pt x="5361" y="2799"/>
                    <a:pt x="5364" y="2799"/>
                    <a:pt x="5367" y="2799"/>
                  </a:cubicBezTo>
                  <a:cubicBezTo>
                    <a:pt x="5386" y="2799"/>
                    <a:pt x="5397" y="2785"/>
                    <a:pt x="5414" y="2779"/>
                  </a:cubicBezTo>
                  <a:cubicBezTo>
                    <a:pt x="5418" y="2776"/>
                    <a:pt x="5424" y="2775"/>
                    <a:pt x="5430" y="2775"/>
                  </a:cubicBezTo>
                  <a:cubicBezTo>
                    <a:pt x="5450" y="2775"/>
                    <a:pt x="5476" y="2787"/>
                    <a:pt x="5495" y="2792"/>
                  </a:cubicBezTo>
                  <a:cubicBezTo>
                    <a:pt x="5497" y="2792"/>
                    <a:pt x="5499" y="2792"/>
                    <a:pt x="5501" y="2792"/>
                  </a:cubicBezTo>
                  <a:cubicBezTo>
                    <a:pt x="5523" y="2792"/>
                    <a:pt x="5544" y="2766"/>
                    <a:pt x="5565" y="2766"/>
                  </a:cubicBezTo>
                  <a:cubicBezTo>
                    <a:pt x="5567" y="2766"/>
                    <a:pt x="5569" y="2766"/>
                    <a:pt x="5571" y="2767"/>
                  </a:cubicBezTo>
                  <a:cubicBezTo>
                    <a:pt x="5590" y="2773"/>
                    <a:pt x="5609" y="2779"/>
                    <a:pt x="5628" y="2792"/>
                  </a:cubicBezTo>
                  <a:cubicBezTo>
                    <a:pt x="5653" y="2782"/>
                    <a:pt x="5679" y="2763"/>
                    <a:pt x="5704" y="2763"/>
                  </a:cubicBezTo>
                  <a:cubicBezTo>
                    <a:pt x="5710" y="2763"/>
                    <a:pt x="5716" y="2764"/>
                    <a:pt x="5722" y="2767"/>
                  </a:cubicBezTo>
                  <a:cubicBezTo>
                    <a:pt x="5754" y="2785"/>
                    <a:pt x="5741" y="2804"/>
                    <a:pt x="5741" y="2817"/>
                  </a:cubicBezTo>
                  <a:cubicBezTo>
                    <a:pt x="5741" y="2999"/>
                    <a:pt x="5747" y="3182"/>
                    <a:pt x="5747" y="3364"/>
                  </a:cubicBezTo>
                  <a:lnTo>
                    <a:pt x="5741" y="3364"/>
                  </a:lnTo>
                  <a:cubicBezTo>
                    <a:pt x="5731" y="3380"/>
                    <a:pt x="5717" y="3383"/>
                    <a:pt x="5702" y="3383"/>
                  </a:cubicBezTo>
                  <a:cubicBezTo>
                    <a:pt x="5691" y="3383"/>
                    <a:pt x="5680" y="3382"/>
                    <a:pt x="5669" y="3382"/>
                  </a:cubicBezTo>
                  <a:cubicBezTo>
                    <a:pt x="5663" y="3382"/>
                    <a:pt x="5658" y="3382"/>
                    <a:pt x="5653" y="3383"/>
                  </a:cubicBezTo>
                  <a:cubicBezTo>
                    <a:pt x="5571" y="3390"/>
                    <a:pt x="5489" y="3383"/>
                    <a:pt x="5401" y="3396"/>
                  </a:cubicBezTo>
                  <a:cubicBezTo>
                    <a:pt x="5377" y="3400"/>
                    <a:pt x="5352" y="3401"/>
                    <a:pt x="5327" y="3401"/>
                  </a:cubicBezTo>
                  <a:cubicBezTo>
                    <a:pt x="5300" y="3401"/>
                    <a:pt x="5273" y="3400"/>
                    <a:pt x="5247" y="3400"/>
                  </a:cubicBezTo>
                  <a:cubicBezTo>
                    <a:pt x="5214" y="3400"/>
                    <a:pt x="5181" y="3401"/>
                    <a:pt x="5149" y="3409"/>
                  </a:cubicBezTo>
                  <a:cubicBezTo>
                    <a:pt x="5093" y="3409"/>
                    <a:pt x="5036" y="3409"/>
                    <a:pt x="4979" y="3415"/>
                  </a:cubicBezTo>
                  <a:cubicBezTo>
                    <a:pt x="4935" y="3418"/>
                    <a:pt x="4891" y="3418"/>
                    <a:pt x="4847" y="3418"/>
                  </a:cubicBezTo>
                  <a:cubicBezTo>
                    <a:pt x="4803" y="3418"/>
                    <a:pt x="4759" y="3418"/>
                    <a:pt x="4715" y="3421"/>
                  </a:cubicBezTo>
                  <a:cubicBezTo>
                    <a:pt x="4696" y="3422"/>
                    <a:pt x="4678" y="3423"/>
                    <a:pt x="4660" y="3423"/>
                  </a:cubicBezTo>
                  <a:cubicBezTo>
                    <a:pt x="4610" y="3423"/>
                    <a:pt x="4563" y="3419"/>
                    <a:pt x="4515" y="3419"/>
                  </a:cubicBezTo>
                  <a:cubicBezTo>
                    <a:pt x="4498" y="3419"/>
                    <a:pt x="4481" y="3420"/>
                    <a:pt x="4463" y="3421"/>
                  </a:cubicBezTo>
                  <a:cubicBezTo>
                    <a:pt x="4422" y="3424"/>
                    <a:pt x="4385" y="3424"/>
                    <a:pt x="4348" y="3424"/>
                  </a:cubicBezTo>
                  <a:cubicBezTo>
                    <a:pt x="4311" y="3424"/>
                    <a:pt x="4274" y="3424"/>
                    <a:pt x="4237" y="3427"/>
                  </a:cubicBezTo>
                  <a:cubicBezTo>
                    <a:pt x="4230" y="3327"/>
                    <a:pt x="4237" y="3220"/>
                    <a:pt x="4237" y="3113"/>
                  </a:cubicBezTo>
                  <a:cubicBezTo>
                    <a:pt x="4230" y="3043"/>
                    <a:pt x="4237" y="2968"/>
                    <a:pt x="4237" y="2899"/>
                  </a:cubicBezTo>
                  <a:cubicBezTo>
                    <a:pt x="4237" y="2842"/>
                    <a:pt x="4237" y="2785"/>
                    <a:pt x="4243" y="2729"/>
                  </a:cubicBezTo>
                  <a:cubicBezTo>
                    <a:pt x="4246" y="2728"/>
                    <a:pt x="4250" y="2728"/>
                    <a:pt x="4253" y="2728"/>
                  </a:cubicBezTo>
                  <a:close/>
                  <a:moveTo>
                    <a:pt x="3208" y="2474"/>
                  </a:moveTo>
                  <a:cubicBezTo>
                    <a:pt x="3232" y="2474"/>
                    <a:pt x="3257" y="2485"/>
                    <a:pt x="3274" y="2502"/>
                  </a:cubicBezTo>
                  <a:cubicBezTo>
                    <a:pt x="3286" y="2704"/>
                    <a:pt x="3274" y="2905"/>
                    <a:pt x="3280" y="3106"/>
                  </a:cubicBezTo>
                  <a:cubicBezTo>
                    <a:pt x="3280" y="3182"/>
                    <a:pt x="3286" y="3257"/>
                    <a:pt x="3280" y="3333"/>
                  </a:cubicBezTo>
                  <a:cubicBezTo>
                    <a:pt x="3280" y="3364"/>
                    <a:pt x="3261" y="3390"/>
                    <a:pt x="3280" y="3415"/>
                  </a:cubicBezTo>
                  <a:cubicBezTo>
                    <a:pt x="3267" y="3421"/>
                    <a:pt x="3267" y="3434"/>
                    <a:pt x="3255" y="3434"/>
                  </a:cubicBezTo>
                  <a:lnTo>
                    <a:pt x="2921" y="3434"/>
                  </a:lnTo>
                  <a:cubicBezTo>
                    <a:pt x="2902" y="3434"/>
                    <a:pt x="2884" y="3427"/>
                    <a:pt x="2871" y="3415"/>
                  </a:cubicBezTo>
                  <a:cubicBezTo>
                    <a:pt x="2877" y="3327"/>
                    <a:pt x="2877" y="3245"/>
                    <a:pt x="2871" y="3157"/>
                  </a:cubicBezTo>
                  <a:cubicBezTo>
                    <a:pt x="2884" y="2987"/>
                    <a:pt x="2877" y="2817"/>
                    <a:pt x="2877" y="2641"/>
                  </a:cubicBezTo>
                  <a:cubicBezTo>
                    <a:pt x="2877" y="2628"/>
                    <a:pt x="2884" y="2615"/>
                    <a:pt x="2896" y="2603"/>
                  </a:cubicBezTo>
                  <a:cubicBezTo>
                    <a:pt x="2921" y="2603"/>
                    <a:pt x="2953" y="2597"/>
                    <a:pt x="2978" y="2590"/>
                  </a:cubicBezTo>
                  <a:cubicBezTo>
                    <a:pt x="2978" y="2578"/>
                    <a:pt x="2984" y="2565"/>
                    <a:pt x="3003" y="2559"/>
                  </a:cubicBezTo>
                  <a:cubicBezTo>
                    <a:pt x="3060" y="2534"/>
                    <a:pt x="3116" y="2509"/>
                    <a:pt x="3173" y="2483"/>
                  </a:cubicBezTo>
                  <a:cubicBezTo>
                    <a:pt x="3184" y="2477"/>
                    <a:pt x="3195" y="2474"/>
                    <a:pt x="3208" y="2474"/>
                  </a:cubicBezTo>
                  <a:close/>
                  <a:moveTo>
                    <a:pt x="3953" y="2785"/>
                  </a:moveTo>
                  <a:cubicBezTo>
                    <a:pt x="3972" y="2785"/>
                    <a:pt x="4010" y="2798"/>
                    <a:pt x="4004" y="2829"/>
                  </a:cubicBezTo>
                  <a:lnTo>
                    <a:pt x="4004" y="3434"/>
                  </a:lnTo>
                  <a:cubicBezTo>
                    <a:pt x="3972" y="3440"/>
                    <a:pt x="3947" y="3440"/>
                    <a:pt x="3916" y="3440"/>
                  </a:cubicBezTo>
                  <a:cubicBezTo>
                    <a:pt x="3903" y="3415"/>
                    <a:pt x="3903" y="3390"/>
                    <a:pt x="3903" y="3364"/>
                  </a:cubicBezTo>
                  <a:lnTo>
                    <a:pt x="3903" y="3043"/>
                  </a:lnTo>
                  <a:cubicBezTo>
                    <a:pt x="3903" y="2968"/>
                    <a:pt x="3909" y="2899"/>
                    <a:pt x="3903" y="2823"/>
                  </a:cubicBezTo>
                  <a:cubicBezTo>
                    <a:pt x="3916" y="2804"/>
                    <a:pt x="3935" y="2792"/>
                    <a:pt x="3953" y="2785"/>
                  </a:cubicBezTo>
                  <a:close/>
                  <a:moveTo>
                    <a:pt x="3553" y="2826"/>
                  </a:moveTo>
                  <a:cubicBezTo>
                    <a:pt x="3573" y="2826"/>
                    <a:pt x="3593" y="2843"/>
                    <a:pt x="3614" y="2848"/>
                  </a:cubicBezTo>
                  <a:cubicBezTo>
                    <a:pt x="3629" y="2864"/>
                    <a:pt x="3644" y="2883"/>
                    <a:pt x="3663" y="2883"/>
                  </a:cubicBezTo>
                  <a:cubicBezTo>
                    <a:pt x="3667" y="2883"/>
                    <a:pt x="3672" y="2882"/>
                    <a:pt x="3677" y="2880"/>
                  </a:cubicBezTo>
                  <a:cubicBezTo>
                    <a:pt x="3682" y="2879"/>
                    <a:pt x="3687" y="2878"/>
                    <a:pt x="3691" y="2878"/>
                  </a:cubicBezTo>
                  <a:cubicBezTo>
                    <a:pt x="3710" y="2878"/>
                    <a:pt x="3717" y="2889"/>
                    <a:pt x="3727" y="2905"/>
                  </a:cubicBezTo>
                  <a:lnTo>
                    <a:pt x="3727" y="3427"/>
                  </a:lnTo>
                  <a:cubicBezTo>
                    <a:pt x="3692" y="3435"/>
                    <a:pt x="3654" y="3441"/>
                    <a:pt x="3618" y="3441"/>
                  </a:cubicBezTo>
                  <a:cubicBezTo>
                    <a:pt x="3595" y="3441"/>
                    <a:pt x="3572" y="3438"/>
                    <a:pt x="3551" y="3434"/>
                  </a:cubicBezTo>
                  <a:cubicBezTo>
                    <a:pt x="3532" y="3434"/>
                    <a:pt x="3532" y="3409"/>
                    <a:pt x="3532" y="3390"/>
                  </a:cubicBezTo>
                  <a:cubicBezTo>
                    <a:pt x="3532" y="3207"/>
                    <a:pt x="3532" y="3018"/>
                    <a:pt x="3538" y="2829"/>
                  </a:cubicBezTo>
                  <a:cubicBezTo>
                    <a:pt x="3543" y="2827"/>
                    <a:pt x="3548" y="2826"/>
                    <a:pt x="3553" y="2826"/>
                  </a:cubicBezTo>
                  <a:close/>
                  <a:moveTo>
                    <a:pt x="2437" y="4466"/>
                  </a:moveTo>
                  <a:cubicBezTo>
                    <a:pt x="2456" y="4478"/>
                    <a:pt x="2449" y="4504"/>
                    <a:pt x="2449" y="4523"/>
                  </a:cubicBezTo>
                  <a:cubicBezTo>
                    <a:pt x="2449" y="4648"/>
                    <a:pt x="2437" y="4774"/>
                    <a:pt x="2449" y="4900"/>
                  </a:cubicBezTo>
                  <a:cubicBezTo>
                    <a:pt x="2443" y="5051"/>
                    <a:pt x="2456" y="5202"/>
                    <a:pt x="2443" y="5347"/>
                  </a:cubicBezTo>
                  <a:cubicBezTo>
                    <a:pt x="2430" y="5448"/>
                    <a:pt x="2424" y="5548"/>
                    <a:pt x="2430" y="5649"/>
                  </a:cubicBezTo>
                  <a:cubicBezTo>
                    <a:pt x="2424" y="5712"/>
                    <a:pt x="2430" y="5781"/>
                    <a:pt x="2424" y="5844"/>
                  </a:cubicBezTo>
                  <a:lnTo>
                    <a:pt x="2424" y="5850"/>
                  </a:lnTo>
                  <a:cubicBezTo>
                    <a:pt x="2393" y="5850"/>
                    <a:pt x="2405" y="5819"/>
                    <a:pt x="2399" y="5800"/>
                  </a:cubicBezTo>
                  <a:cubicBezTo>
                    <a:pt x="2393" y="5706"/>
                    <a:pt x="2399" y="5618"/>
                    <a:pt x="2405" y="5529"/>
                  </a:cubicBezTo>
                  <a:cubicBezTo>
                    <a:pt x="2405" y="5441"/>
                    <a:pt x="2405" y="5353"/>
                    <a:pt x="2412" y="5271"/>
                  </a:cubicBezTo>
                  <a:lnTo>
                    <a:pt x="2412" y="5133"/>
                  </a:lnTo>
                  <a:cubicBezTo>
                    <a:pt x="2430" y="4906"/>
                    <a:pt x="2412" y="4686"/>
                    <a:pt x="2437" y="4466"/>
                  </a:cubicBezTo>
                  <a:close/>
                  <a:moveTo>
                    <a:pt x="2881" y="4393"/>
                  </a:moveTo>
                  <a:cubicBezTo>
                    <a:pt x="2908" y="4393"/>
                    <a:pt x="2934" y="4401"/>
                    <a:pt x="2959" y="4416"/>
                  </a:cubicBezTo>
                  <a:cubicBezTo>
                    <a:pt x="2959" y="4434"/>
                    <a:pt x="2959" y="4453"/>
                    <a:pt x="2959" y="4466"/>
                  </a:cubicBezTo>
                  <a:cubicBezTo>
                    <a:pt x="2959" y="4743"/>
                    <a:pt x="2946" y="5020"/>
                    <a:pt x="2946" y="5290"/>
                  </a:cubicBezTo>
                  <a:cubicBezTo>
                    <a:pt x="2928" y="5479"/>
                    <a:pt x="2946" y="5674"/>
                    <a:pt x="2921" y="5863"/>
                  </a:cubicBezTo>
                  <a:cubicBezTo>
                    <a:pt x="2871" y="5863"/>
                    <a:pt x="2823" y="5860"/>
                    <a:pt x="2775" y="5860"/>
                  </a:cubicBezTo>
                  <a:cubicBezTo>
                    <a:pt x="2751" y="5860"/>
                    <a:pt x="2726" y="5861"/>
                    <a:pt x="2701" y="5863"/>
                  </a:cubicBezTo>
                  <a:cubicBezTo>
                    <a:pt x="2695" y="5630"/>
                    <a:pt x="2701" y="5397"/>
                    <a:pt x="2701" y="5171"/>
                  </a:cubicBezTo>
                  <a:cubicBezTo>
                    <a:pt x="2701" y="5064"/>
                    <a:pt x="2701" y="4957"/>
                    <a:pt x="2707" y="4850"/>
                  </a:cubicBezTo>
                  <a:cubicBezTo>
                    <a:pt x="2701" y="4768"/>
                    <a:pt x="2701" y="4686"/>
                    <a:pt x="2707" y="4611"/>
                  </a:cubicBezTo>
                  <a:cubicBezTo>
                    <a:pt x="2701" y="4554"/>
                    <a:pt x="2707" y="4504"/>
                    <a:pt x="2720" y="4453"/>
                  </a:cubicBezTo>
                  <a:cubicBezTo>
                    <a:pt x="2751" y="4453"/>
                    <a:pt x="2789" y="4447"/>
                    <a:pt x="2821" y="4441"/>
                  </a:cubicBezTo>
                  <a:lnTo>
                    <a:pt x="2821" y="4409"/>
                  </a:lnTo>
                  <a:cubicBezTo>
                    <a:pt x="2840" y="4398"/>
                    <a:pt x="2860" y="4393"/>
                    <a:pt x="2881" y="4393"/>
                  </a:cubicBezTo>
                  <a:close/>
                  <a:moveTo>
                    <a:pt x="6033" y="4748"/>
                  </a:moveTo>
                  <a:cubicBezTo>
                    <a:pt x="6068" y="4748"/>
                    <a:pt x="6099" y="4761"/>
                    <a:pt x="6125" y="4787"/>
                  </a:cubicBezTo>
                  <a:cubicBezTo>
                    <a:pt x="6131" y="4795"/>
                    <a:pt x="6139" y="4797"/>
                    <a:pt x="6148" y="4797"/>
                  </a:cubicBezTo>
                  <a:cubicBezTo>
                    <a:pt x="6163" y="4797"/>
                    <a:pt x="6181" y="4790"/>
                    <a:pt x="6196" y="4790"/>
                  </a:cubicBezTo>
                  <a:cubicBezTo>
                    <a:pt x="6208" y="4790"/>
                    <a:pt x="6219" y="4795"/>
                    <a:pt x="6226" y="4812"/>
                  </a:cubicBezTo>
                  <a:lnTo>
                    <a:pt x="6226" y="5271"/>
                  </a:lnTo>
                  <a:cubicBezTo>
                    <a:pt x="6238" y="5448"/>
                    <a:pt x="6219" y="5630"/>
                    <a:pt x="6226" y="5806"/>
                  </a:cubicBezTo>
                  <a:lnTo>
                    <a:pt x="6219" y="5806"/>
                  </a:lnTo>
                  <a:cubicBezTo>
                    <a:pt x="6219" y="5838"/>
                    <a:pt x="6232" y="5882"/>
                    <a:pt x="6194" y="5895"/>
                  </a:cubicBezTo>
                  <a:cubicBezTo>
                    <a:pt x="6187" y="5896"/>
                    <a:pt x="6178" y="5896"/>
                    <a:pt x="6169" y="5896"/>
                  </a:cubicBezTo>
                  <a:cubicBezTo>
                    <a:pt x="6134" y="5896"/>
                    <a:pt x="6091" y="5888"/>
                    <a:pt x="6056" y="5888"/>
                  </a:cubicBezTo>
                  <a:cubicBezTo>
                    <a:pt x="6044" y="5888"/>
                    <a:pt x="6031" y="5895"/>
                    <a:pt x="6020" y="5895"/>
                  </a:cubicBezTo>
                  <a:cubicBezTo>
                    <a:pt x="6013" y="5895"/>
                    <a:pt x="6008" y="5892"/>
                    <a:pt x="6005" y="5882"/>
                  </a:cubicBezTo>
                  <a:lnTo>
                    <a:pt x="6005" y="5177"/>
                  </a:lnTo>
                  <a:cubicBezTo>
                    <a:pt x="6005" y="5102"/>
                    <a:pt x="6005" y="5026"/>
                    <a:pt x="6012" y="4950"/>
                  </a:cubicBezTo>
                  <a:cubicBezTo>
                    <a:pt x="6018" y="4875"/>
                    <a:pt x="6005" y="4812"/>
                    <a:pt x="6012" y="4749"/>
                  </a:cubicBezTo>
                  <a:cubicBezTo>
                    <a:pt x="6019" y="4748"/>
                    <a:pt x="6026" y="4748"/>
                    <a:pt x="6033" y="4748"/>
                  </a:cubicBezTo>
                  <a:close/>
                  <a:moveTo>
                    <a:pt x="3962" y="5425"/>
                  </a:moveTo>
                  <a:cubicBezTo>
                    <a:pt x="3967" y="5425"/>
                    <a:pt x="3973" y="5426"/>
                    <a:pt x="3979" y="5429"/>
                  </a:cubicBezTo>
                  <a:cubicBezTo>
                    <a:pt x="3979" y="5567"/>
                    <a:pt x="3979" y="5706"/>
                    <a:pt x="3979" y="5844"/>
                  </a:cubicBezTo>
                  <a:cubicBezTo>
                    <a:pt x="3966" y="5951"/>
                    <a:pt x="3972" y="6064"/>
                    <a:pt x="3966" y="6178"/>
                  </a:cubicBezTo>
                  <a:lnTo>
                    <a:pt x="3708" y="6178"/>
                  </a:lnTo>
                  <a:cubicBezTo>
                    <a:pt x="3708" y="6020"/>
                    <a:pt x="3702" y="5863"/>
                    <a:pt x="3714" y="5706"/>
                  </a:cubicBezTo>
                  <a:cubicBezTo>
                    <a:pt x="3721" y="5668"/>
                    <a:pt x="3702" y="5624"/>
                    <a:pt x="3740" y="5599"/>
                  </a:cubicBezTo>
                  <a:cubicBezTo>
                    <a:pt x="3790" y="5548"/>
                    <a:pt x="3846" y="5504"/>
                    <a:pt x="3903" y="5454"/>
                  </a:cubicBezTo>
                  <a:cubicBezTo>
                    <a:pt x="3924" y="5444"/>
                    <a:pt x="3940" y="5425"/>
                    <a:pt x="3962" y="5425"/>
                  </a:cubicBezTo>
                  <a:close/>
                  <a:moveTo>
                    <a:pt x="4573" y="5231"/>
                  </a:moveTo>
                  <a:cubicBezTo>
                    <a:pt x="4606" y="5231"/>
                    <a:pt x="4640" y="5234"/>
                    <a:pt x="4671" y="5240"/>
                  </a:cubicBezTo>
                  <a:cubicBezTo>
                    <a:pt x="4721" y="5246"/>
                    <a:pt x="4765" y="5265"/>
                    <a:pt x="4809" y="5278"/>
                  </a:cubicBezTo>
                  <a:cubicBezTo>
                    <a:pt x="4866" y="5303"/>
                    <a:pt x="4916" y="5334"/>
                    <a:pt x="4967" y="5353"/>
                  </a:cubicBezTo>
                  <a:cubicBezTo>
                    <a:pt x="4998" y="5378"/>
                    <a:pt x="5023" y="5391"/>
                    <a:pt x="5055" y="5404"/>
                  </a:cubicBezTo>
                  <a:cubicBezTo>
                    <a:pt x="5099" y="5460"/>
                    <a:pt x="5168" y="5485"/>
                    <a:pt x="5219" y="5536"/>
                  </a:cubicBezTo>
                  <a:cubicBezTo>
                    <a:pt x="5307" y="5624"/>
                    <a:pt x="5388" y="5725"/>
                    <a:pt x="5458" y="5832"/>
                  </a:cubicBezTo>
                  <a:cubicBezTo>
                    <a:pt x="5477" y="5876"/>
                    <a:pt x="5521" y="5907"/>
                    <a:pt x="5514" y="5964"/>
                  </a:cubicBezTo>
                  <a:cubicBezTo>
                    <a:pt x="5514" y="6033"/>
                    <a:pt x="5514" y="6109"/>
                    <a:pt x="5502" y="6178"/>
                  </a:cubicBezTo>
                  <a:lnTo>
                    <a:pt x="4879" y="6178"/>
                  </a:lnTo>
                  <a:cubicBezTo>
                    <a:pt x="4879" y="6153"/>
                    <a:pt x="4885" y="6134"/>
                    <a:pt x="4904" y="6115"/>
                  </a:cubicBezTo>
                  <a:cubicBezTo>
                    <a:pt x="4904" y="6077"/>
                    <a:pt x="4898" y="6039"/>
                    <a:pt x="4879" y="6014"/>
                  </a:cubicBezTo>
                  <a:cubicBezTo>
                    <a:pt x="4866" y="6002"/>
                    <a:pt x="4850" y="5998"/>
                    <a:pt x="4834" y="5998"/>
                  </a:cubicBezTo>
                  <a:cubicBezTo>
                    <a:pt x="4817" y="5998"/>
                    <a:pt x="4800" y="6002"/>
                    <a:pt x="4784" y="6002"/>
                  </a:cubicBezTo>
                  <a:cubicBezTo>
                    <a:pt x="4778" y="6000"/>
                    <a:pt x="4773" y="6000"/>
                    <a:pt x="4767" y="6000"/>
                  </a:cubicBezTo>
                  <a:cubicBezTo>
                    <a:pt x="4719" y="6000"/>
                    <a:pt x="4685" y="6045"/>
                    <a:pt x="4696" y="6096"/>
                  </a:cubicBezTo>
                  <a:cubicBezTo>
                    <a:pt x="4702" y="6127"/>
                    <a:pt x="4740" y="6146"/>
                    <a:pt x="4747" y="6178"/>
                  </a:cubicBezTo>
                  <a:cubicBezTo>
                    <a:pt x="4675" y="6178"/>
                    <a:pt x="4604" y="6181"/>
                    <a:pt x="4533" y="6181"/>
                  </a:cubicBezTo>
                  <a:cubicBezTo>
                    <a:pt x="4497" y="6181"/>
                    <a:pt x="4461" y="6180"/>
                    <a:pt x="4426" y="6178"/>
                  </a:cubicBezTo>
                  <a:cubicBezTo>
                    <a:pt x="4413" y="6102"/>
                    <a:pt x="4413" y="6033"/>
                    <a:pt x="4413" y="5957"/>
                  </a:cubicBezTo>
                  <a:cubicBezTo>
                    <a:pt x="4432" y="5725"/>
                    <a:pt x="4419" y="5492"/>
                    <a:pt x="4426" y="5265"/>
                  </a:cubicBezTo>
                  <a:cubicBezTo>
                    <a:pt x="4438" y="5246"/>
                    <a:pt x="4457" y="5240"/>
                    <a:pt x="4476" y="5240"/>
                  </a:cubicBezTo>
                  <a:cubicBezTo>
                    <a:pt x="4507" y="5234"/>
                    <a:pt x="4540" y="5231"/>
                    <a:pt x="4573" y="5231"/>
                  </a:cubicBezTo>
                  <a:close/>
                  <a:moveTo>
                    <a:pt x="6986" y="4767"/>
                  </a:moveTo>
                  <a:cubicBezTo>
                    <a:pt x="6991" y="4767"/>
                    <a:pt x="6995" y="4767"/>
                    <a:pt x="7000" y="4768"/>
                  </a:cubicBezTo>
                  <a:cubicBezTo>
                    <a:pt x="7006" y="4875"/>
                    <a:pt x="6993" y="4976"/>
                    <a:pt x="6993" y="5076"/>
                  </a:cubicBezTo>
                  <a:lnTo>
                    <a:pt x="6987" y="5076"/>
                  </a:lnTo>
                  <a:cubicBezTo>
                    <a:pt x="6987" y="5271"/>
                    <a:pt x="6987" y="5467"/>
                    <a:pt x="6981" y="5662"/>
                  </a:cubicBezTo>
                  <a:lnTo>
                    <a:pt x="6981" y="6184"/>
                  </a:lnTo>
                  <a:cubicBezTo>
                    <a:pt x="6959" y="6187"/>
                    <a:pt x="6937" y="6189"/>
                    <a:pt x="6915" y="6189"/>
                  </a:cubicBezTo>
                  <a:cubicBezTo>
                    <a:pt x="6893" y="6189"/>
                    <a:pt x="6871" y="6187"/>
                    <a:pt x="6849" y="6184"/>
                  </a:cubicBezTo>
                  <a:cubicBezTo>
                    <a:pt x="6842" y="6109"/>
                    <a:pt x="6842" y="6027"/>
                    <a:pt x="6849" y="5957"/>
                  </a:cubicBezTo>
                  <a:cubicBezTo>
                    <a:pt x="6855" y="5750"/>
                    <a:pt x="6849" y="5542"/>
                    <a:pt x="6855" y="5334"/>
                  </a:cubicBezTo>
                  <a:cubicBezTo>
                    <a:pt x="6855" y="5265"/>
                    <a:pt x="6855" y="5196"/>
                    <a:pt x="6861" y="5133"/>
                  </a:cubicBezTo>
                  <a:lnTo>
                    <a:pt x="6861" y="4787"/>
                  </a:lnTo>
                  <a:cubicBezTo>
                    <a:pt x="6866" y="4787"/>
                    <a:pt x="6870" y="4788"/>
                    <a:pt x="6875" y="4788"/>
                  </a:cubicBezTo>
                  <a:cubicBezTo>
                    <a:pt x="6914" y="4788"/>
                    <a:pt x="6947" y="4767"/>
                    <a:pt x="6986" y="4767"/>
                  </a:cubicBezTo>
                  <a:close/>
                  <a:moveTo>
                    <a:pt x="6440" y="7984"/>
                  </a:moveTo>
                  <a:lnTo>
                    <a:pt x="6421" y="8009"/>
                  </a:lnTo>
                  <a:lnTo>
                    <a:pt x="6452" y="8009"/>
                  </a:lnTo>
                  <a:cubicBezTo>
                    <a:pt x="6452" y="8003"/>
                    <a:pt x="6452" y="7990"/>
                    <a:pt x="6446" y="7984"/>
                  </a:cubicBezTo>
                  <a:close/>
                  <a:moveTo>
                    <a:pt x="5007" y="0"/>
                  </a:moveTo>
                  <a:cubicBezTo>
                    <a:pt x="4992" y="0"/>
                    <a:pt x="4976" y="4"/>
                    <a:pt x="4960" y="4"/>
                  </a:cubicBezTo>
                  <a:cubicBezTo>
                    <a:pt x="4948" y="35"/>
                    <a:pt x="4967" y="73"/>
                    <a:pt x="4960" y="111"/>
                  </a:cubicBezTo>
                  <a:cubicBezTo>
                    <a:pt x="4942" y="129"/>
                    <a:pt x="4935" y="155"/>
                    <a:pt x="4929" y="180"/>
                  </a:cubicBezTo>
                  <a:cubicBezTo>
                    <a:pt x="4923" y="205"/>
                    <a:pt x="4885" y="224"/>
                    <a:pt x="4885" y="255"/>
                  </a:cubicBezTo>
                  <a:cubicBezTo>
                    <a:pt x="4891" y="287"/>
                    <a:pt x="4916" y="299"/>
                    <a:pt x="4929" y="325"/>
                  </a:cubicBezTo>
                  <a:cubicBezTo>
                    <a:pt x="4910" y="343"/>
                    <a:pt x="4891" y="362"/>
                    <a:pt x="4872" y="381"/>
                  </a:cubicBezTo>
                  <a:cubicBezTo>
                    <a:pt x="4866" y="406"/>
                    <a:pt x="4872" y="438"/>
                    <a:pt x="4891" y="457"/>
                  </a:cubicBezTo>
                  <a:cubicBezTo>
                    <a:pt x="4904" y="463"/>
                    <a:pt x="4923" y="488"/>
                    <a:pt x="4898" y="495"/>
                  </a:cubicBezTo>
                  <a:cubicBezTo>
                    <a:pt x="4822" y="526"/>
                    <a:pt x="4747" y="551"/>
                    <a:pt x="4671" y="576"/>
                  </a:cubicBezTo>
                  <a:cubicBezTo>
                    <a:pt x="4583" y="595"/>
                    <a:pt x="4495" y="627"/>
                    <a:pt x="4419" y="664"/>
                  </a:cubicBezTo>
                  <a:cubicBezTo>
                    <a:pt x="4325" y="696"/>
                    <a:pt x="4230" y="734"/>
                    <a:pt x="4136" y="765"/>
                  </a:cubicBezTo>
                  <a:cubicBezTo>
                    <a:pt x="4023" y="815"/>
                    <a:pt x="3903" y="853"/>
                    <a:pt x="3784" y="891"/>
                  </a:cubicBezTo>
                  <a:cubicBezTo>
                    <a:pt x="3702" y="922"/>
                    <a:pt x="3607" y="954"/>
                    <a:pt x="3526" y="985"/>
                  </a:cubicBezTo>
                  <a:cubicBezTo>
                    <a:pt x="3481" y="1004"/>
                    <a:pt x="3437" y="1017"/>
                    <a:pt x="3400" y="1029"/>
                  </a:cubicBezTo>
                  <a:cubicBezTo>
                    <a:pt x="3129" y="1105"/>
                    <a:pt x="2865" y="1193"/>
                    <a:pt x="2581" y="1206"/>
                  </a:cubicBezTo>
                  <a:cubicBezTo>
                    <a:pt x="2463" y="1220"/>
                    <a:pt x="2342" y="1227"/>
                    <a:pt x="2222" y="1227"/>
                  </a:cubicBezTo>
                  <a:cubicBezTo>
                    <a:pt x="2182" y="1227"/>
                    <a:pt x="2142" y="1226"/>
                    <a:pt x="2103" y="1225"/>
                  </a:cubicBezTo>
                  <a:cubicBezTo>
                    <a:pt x="2084" y="1225"/>
                    <a:pt x="2059" y="1218"/>
                    <a:pt x="2046" y="1206"/>
                  </a:cubicBezTo>
                  <a:cubicBezTo>
                    <a:pt x="2038" y="1206"/>
                    <a:pt x="2027" y="1208"/>
                    <a:pt x="2017" y="1208"/>
                  </a:cubicBezTo>
                  <a:cubicBezTo>
                    <a:pt x="2012" y="1208"/>
                    <a:pt x="2007" y="1208"/>
                    <a:pt x="2002" y="1206"/>
                  </a:cubicBezTo>
                  <a:cubicBezTo>
                    <a:pt x="1971" y="1174"/>
                    <a:pt x="1971" y="1124"/>
                    <a:pt x="1996" y="1092"/>
                  </a:cubicBezTo>
                  <a:lnTo>
                    <a:pt x="2053" y="1092"/>
                  </a:lnTo>
                  <a:cubicBezTo>
                    <a:pt x="2053" y="1074"/>
                    <a:pt x="2040" y="1055"/>
                    <a:pt x="2028" y="1048"/>
                  </a:cubicBezTo>
                  <a:cubicBezTo>
                    <a:pt x="1996" y="1048"/>
                    <a:pt x="1971" y="1042"/>
                    <a:pt x="1946" y="1023"/>
                  </a:cubicBezTo>
                  <a:lnTo>
                    <a:pt x="1946" y="1023"/>
                  </a:lnTo>
                  <a:cubicBezTo>
                    <a:pt x="1946" y="1036"/>
                    <a:pt x="1952" y="1055"/>
                    <a:pt x="1952" y="1061"/>
                  </a:cubicBezTo>
                  <a:cubicBezTo>
                    <a:pt x="1921" y="1105"/>
                    <a:pt x="1908" y="1168"/>
                    <a:pt x="1921" y="1218"/>
                  </a:cubicBezTo>
                  <a:cubicBezTo>
                    <a:pt x="1939" y="1256"/>
                    <a:pt x="1977" y="1281"/>
                    <a:pt x="1984" y="1319"/>
                  </a:cubicBezTo>
                  <a:lnTo>
                    <a:pt x="2015" y="1338"/>
                  </a:lnTo>
                  <a:lnTo>
                    <a:pt x="2015" y="1357"/>
                  </a:lnTo>
                  <a:cubicBezTo>
                    <a:pt x="1946" y="1332"/>
                    <a:pt x="1870" y="1319"/>
                    <a:pt x="1795" y="1300"/>
                  </a:cubicBezTo>
                  <a:cubicBezTo>
                    <a:pt x="1719" y="1281"/>
                    <a:pt x="1669" y="1256"/>
                    <a:pt x="1600" y="1237"/>
                  </a:cubicBezTo>
                  <a:cubicBezTo>
                    <a:pt x="1537" y="1218"/>
                    <a:pt x="1467" y="1199"/>
                    <a:pt x="1405" y="1174"/>
                  </a:cubicBezTo>
                  <a:cubicBezTo>
                    <a:pt x="1222" y="1118"/>
                    <a:pt x="1039" y="1055"/>
                    <a:pt x="863" y="985"/>
                  </a:cubicBezTo>
                  <a:cubicBezTo>
                    <a:pt x="807" y="948"/>
                    <a:pt x="756" y="910"/>
                    <a:pt x="706" y="860"/>
                  </a:cubicBezTo>
                  <a:cubicBezTo>
                    <a:pt x="693" y="846"/>
                    <a:pt x="676" y="830"/>
                    <a:pt x="657" y="830"/>
                  </a:cubicBezTo>
                  <a:cubicBezTo>
                    <a:pt x="649" y="830"/>
                    <a:pt x="640" y="833"/>
                    <a:pt x="630" y="841"/>
                  </a:cubicBezTo>
                  <a:cubicBezTo>
                    <a:pt x="624" y="860"/>
                    <a:pt x="649" y="872"/>
                    <a:pt x="656" y="885"/>
                  </a:cubicBezTo>
                  <a:lnTo>
                    <a:pt x="656" y="904"/>
                  </a:lnTo>
                  <a:lnTo>
                    <a:pt x="624" y="935"/>
                  </a:lnTo>
                  <a:cubicBezTo>
                    <a:pt x="643" y="973"/>
                    <a:pt x="637" y="1029"/>
                    <a:pt x="605" y="1061"/>
                  </a:cubicBezTo>
                  <a:lnTo>
                    <a:pt x="605" y="1099"/>
                  </a:lnTo>
                  <a:lnTo>
                    <a:pt x="649" y="1130"/>
                  </a:lnTo>
                  <a:cubicBezTo>
                    <a:pt x="662" y="1168"/>
                    <a:pt x="687" y="1199"/>
                    <a:pt x="700" y="1237"/>
                  </a:cubicBezTo>
                  <a:cubicBezTo>
                    <a:pt x="725" y="1243"/>
                    <a:pt x="744" y="1250"/>
                    <a:pt x="769" y="1256"/>
                  </a:cubicBezTo>
                  <a:cubicBezTo>
                    <a:pt x="788" y="1281"/>
                    <a:pt x="800" y="1313"/>
                    <a:pt x="825" y="1338"/>
                  </a:cubicBezTo>
                  <a:cubicBezTo>
                    <a:pt x="844" y="1344"/>
                    <a:pt x="863" y="1350"/>
                    <a:pt x="888" y="1357"/>
                  </a:cubicBezTo>
                  <a:cubicBezTo>
                    <a:pt x="901" y="1382"/>
                    <a:pt x="914" y="1407"/>
                    <a:pt x="926" y="1439"/>
                  </a:cubicBezTo>
                  <a:cubicBezTo>
                    <a:pt x="945" y="1445"/>
                    <a:pt x="970" y="1451"/>
                    <a:pt x="989" y="1451"/>
                  </a:cubicBezTo>
                  <a:cubicBezTo>
                    <a:pt x="1008" y="1476"/>
                    <a:pt x="1027" y="1508"/>
                    <a:pt x="1046" y="1539"/>
                  </a:cubicBezTo>
                  <a:cubicBezTo>
                    <a:pt x="1065" y="1539"/>
                    <a:pt x="1084" y="1539"/>
                    <a:pt x="1102" y="1546"/>
                  </a:cubicBezTo>
                  <a:cubicBezTo>
                    <a:pt x="1115" y="1571"/>
                    <a:pt x="1134" y="1596"/>
                    <a:pt x="1146" y="1627"/>
                  </a:cubicBezTo>
                  <a:cubicBezTo>
                    <a:pt x="1165" y="1634"/>
                    <a:pt x="1184" y="1634"/>
                    <a:pt x="1203" y="1640"/>
                  </a:cubicBezTo>
                  <a:cubicBezTo>
                    <a:pt x="1216" y="1665"/>
                    <a:pt x="1228" y="1684"/>
                    <a:pt x="1241" y="1709"/>
                  </a:cubicBezTo>
                  <a:cubicBezTo>
                    <a:pt x="1253" y="1734"/>
                    <a:pt x="1285" y="1728"/>
                    <a:pt x="1310" y="1741"/>
                  </a:cubicBezTo>
                  <a:cubicBezTo>
                    <a:pt x="1316" y="1766"/>
                    <a:pt x="1329" y="1791"/>
                    <a:pt x="1348" y="1816"/>
                  </a:cubicBezTo>
                  <a:cubicBezTo>
                    <a:pt x="1367" y="1822"/>
                    <a:pt x="1392" y="1829"/>
                    <a:pt x="1411" y="1835"/>
                  </a:cubicBezTo>
                  <a:cubicBezTo>
                    <a:pt x="1417" y="1860"/>
                    <a:pt x="1430" y="1885"/>
                    <a:pt x="1455" y="1911"/>
                  </a:cubicBezTo>
                  <a:cubicBezTo>
                    <a:pt x="1467" y="1917"/>
                    <a:pt x="1486" y="1923"/>
                    <a:pt x="1505" y="1929"/>
                  </a:cubicBezTo>
                  <a:cubicBezTo>
                    <a:pt x="1499" y="1967"/>
                    <a:pt x="1530" y="2005"/>
                    <a:pt x="1574" y="2005"/>
                  </a:cubicBezTo>
                  <a:cubicBezTo>
                    <a:pt x="1593" y="2043"/>
                    <a:pt x="1637" y="2055"/>
                    <a:pt x="1650" y="2093"/>
                  </a:cubicBezTo>
                  <a:cubicBezTo>
                    <a:pt x="1669" y="2106"/>
                    <a:pt x="1694" y="2099"/>
                    <a:pt x="1719" y="2112"/>
                  </a:cubicBezTo>
                  <a:cubicBezTo>
                    <a:pt x="1738" y="2143"/>
                    <a:pt x="1757" y="2175"/>
                    <a:pt x="1776" y="2206"/>
                  </a:cubicBezTo>
                  <a:cubicBezTo>
                    <a:pt x="1814" y="2206"/>
                    <a:pt x="1832" y="2232"/>
                    <a:pt x="1845" y="2269"/>
                  </a:cubicBezTo>
                  <a:lnTo>
                    <a:pt x="1895" y="2269"/>
                  </a:lnTo>
                  <a:cubicBezTo>
                    <a:pt x="1902" y="2282"/>
                    <a:pt x="1908" y="2295"/>
                    <a:pt x="1914" y="2313"/>
                  </a:cubicBezTo>
                  <a:cubicBezTo>
                    <a:pt x="1965" y="2320"/>
                    <a:pt x="2009" y="2357"/>
                    <a:pt x="2072" y="2357"/>
                  </a:cubicBezTo>
                  <a:lnTo>
                    <a:pt x="2084" y="2383"/>
                  </a:lnTo>
                  <a:cubicBezTo>
                    <a:pt x="2090" y="2381"/>
                    <a:pt x="2095" y="2380"/>
                    <a:pt x="2100" y="2380"/>
                  </a:cubicBezTo>
                  <a:cubicBezTo>
                    <a:pt x="2124" y="2380"/>
                    <a:pt x="2144" y="2398"/>
                    <a:pt x="2165" y="2398"/>
                  </a:cubicBezTo>
                  <a:cubicBezTo>
                    <a:pt x="2170" y="2398"/>
                    <a:pt x="2174" y="2397"/>
                    <a:pt x="2179" y="2395"/>
                  </a:cubicBezTo>
                  <a:lnTo>
                    <a:pt x="2204" y="2427"/>
                  </a:lnTo>
                  <a:lnTo>
                    <a:pt x="2229" y="2414"/>
                  </a:lnTo>
                  <a:lnTo>
                    <a:pt x="2254" y="2439"/>
                  </a:lnTo>
                  <a:cubicBezTo>
                    <a:pt x="2259" y="2438"/>
                    <a:pt x="2263" y="2438"/>
                    <a:pt x="2267" y="2438"/>
                  </a:cubicBezTo>
                  <a:cubicBezTo>
                    <a:pt x="2286" y="2438"/>
                    <a:pt x="2302" y="2448"/>
                    <a:pt x="2317" y="2458"/>
                  </a:cubicBezTo>
                  <a:cubicBezTo>
                    <a:pt x="2330" y="2458"/>
                    <a:pt x="2349" y="2464"/>
                    <a:pt x="2361" y="2471"/>
                  </a:cubicBezTo>
                  <a:cubicBezTo>
                    <a:pt x="2386" y="2471"/>
                    <a:pt x="2405" y="2477"/>
                    <a:pt x="2418" y="2496"/>
                  </a:cubicBezTo>
                  <a:cubicBezTo>
                    <a:pt x="2443" y="2496"/>
                    <a:pt x="2462" y="2502"/>
                    <a:pt x="2474" y="2515"/>
                  </a:cubicBezTo>
                  <a:cubicBezTo>
                    <a:pt x="2493" y="2515"/>
                    <a:pt x="2512" y="2521"/>
                    <a:pt x="2525" y="2534"/>
                  </a:cubicBezTo>
                  <a:cubicBezTo>
                    <a:pt x="2581" y="2553"/>
                    <a:pt x="2632" y="2578"/>
                    <a:pt x="2688" y="2603"/>
                  </a:cubicBezTo>
                  <a:lnTo>
                    <a:pt x="2701" y="2615"/>
                  </a:lnTo>
                  <a:cubicBezTo>
                    <a:pt x="2707" y="2704"/>
                    <a:pt x="2688" y="2785"/>
                    <a:pt x="2695" y="2867"/>
                  </a:cubicBezTo>
                  <a:cubicBezTo>
                    <a:pt x="2695" y="2999"/>
                    <a:pt x="2695" y="3125"/>
                    <a:pt x="2688" y="3264"/>
                  </a:cubicBezTo>
                  <a:cubicBezTo>
                    <a:pt x="2688" y="3314"/>
                    <a:pt x="2688" y="3364"/>
                    <a:pt x="2682" y="3421"/>
                  </a:cubicBezTo>
                  <a:cubicBezTo>
                    <a:pt x="2632" y="3427"/>
                    <a:pt x="2588" y="3434"/>
                    <a:pt x="2544" y="3446"/>
                  </a:cubicBezTo>
                  <a:cubicBezTo>
                    <a:pt x="2468" y="3484"/>
                    <a:pt x="2380" y="3465"/>
                    <a:pt x="2298" y="3490"/>
                  </a:cubicBezTo>
                  <a:cubicBezTo>
                    <a:pt x="2223" y="3497"/>
                    <a:pt x="2141" y="3516"/>
                    <a:pt x="2065" y="3522"/>
                  </a:cubicBezTo>
                  <a:cubicBezTo>
                    <a:pt x="1965" y="3541"/>
                    <a:pt x="1864" y="3547"/>
                    <a:pt x="1770" y="3566"/>
                  </a:cubicBezTo>
                  <a:cubicBezTo>
                    <a:pt x="1762" y="3578"/>
                    <a:pt x="1752" y="3581"/>
                    <a:pt x="1740" y="3581"/>
                  </a:cubicBezTo>
                  <a:cubicBezTo>
                    <a:pt x="1728" y="3581"/>
                    <a:pt x="1716" y="3578"/>
                    <a:pt x="1705" y="3578"/>
                  </a:cubicBezTo>
                  <a:cubicBezTo>
                    <a:pt x="1696" y="3578"/>
                    <a:pt x="1688" y="3580"/>
                    <a:pt x="1681" y="3585"/>
                  </a:cubicBezTo>
                  <a:cubicBezTo>
                    <a:pt x="1631" y="3591"/>
                    <a:pt x="1574" y="3597"/>
                    <a:pt x="1524" y="3597"/>
                  </a:cubicBezTo>
                  <a:cubicBezTo>
                    <a:pt x="1503" y="3602"/>
                    <a:pt x="1482" y="3603"/>
                    <a:pt x="1462" y="3603"/>
                  </a:cubicBezTo>
                  <a:cubicBezTo>
                    <a:pt x="1403" y="3603"/>
                    <a:pt x="1344" y="3590"/>
                    <a:pt x="1284" y="3590"/>
                  </a:cubicBezTo>
                  <a:cubicBezTo>
                    <a:pt x="1276" y="3590"/>
                    <a:pt x="1268" y="3590"/>
                    <a:pt x="1260" y="3591"/>
                  </a:cubicBezTo>
                  <a:cubicBezTo>
                    <a:pt x="1109" y="3572"/>
                    <a:pt x="945" y="3578"/>
                    <a:pt x="800" y="3528"/>
                  </a:cubicBezTo>
                  <a:cubicBezTo>
                    <a:pt x="731" y="3522"/>
                    <a:pt x="662" y="3516"/>
                    <a:pt x="593" y="3503"/>
                  </a:cubicBezTo>
                  <a:cubicBezTo>
                    <a:pt x="586" y="3503"/>
                    <a:pt x="567" y="3509"/>
                    <a:pt x="561" y="3509"/>
                  </a:cubicBezTo>
                  <a:cubicBezTo>
                    <a:pt x="549" y="3497"/>
                    <a:pt x="530" y="3490"/>
                    <a:pt x="517" y="3490"/>
                  </a:cubicBezTo>
                  <a:cubicBezTo>
                    <a:pt x="398" y="3471"/>
                    <a:pt x="291" y="3446"/>
                    <a:pt x="177" y="3415"/>
                  </a:cubicBezTo>
                  <a:cubicBezTo>
                    <a:pt x="146" y="3402"/>
                    <a:pt x="114" y="3377"/>
                    <a:pt x="77" y="3364"/>
                  </a:cubicBezTo>
                  <a:cubicBezTo>
                    <a:pt x="69" y="3361"/>
                    <a:pt x="62" y="3360"/>
                    <a:pt x="56" y="3360"/>
                  </a:cubicBezTo>
                  <a:cubicBezTo>
                    <a:pt x="36" y="3360"/>
                    <a:pt x="20" y="3372"/>
                    <a:pt x="1" y="3377"/>
                  </a:cubicBezTo>
                  <a:cubicBezTo>
                    <a:pt x="7" y="3396"/>
                    <a:pt x="14" y="3409"/>
                    <a:pt x="20" y="3421"/>
                  </a:cubicBezTo>
                  <a:cubicBezTo>
                    <a:pt x="20" y="3459"/>
                    <a:pt x="32" y="3503"/>
                    <a:pt x="58" y="3534"/>
                  </a:cubicBezTo>
                  <a:cubicBezTo>
                    <a:pt x="58" y="3572"/>
                    <a:pt x="102" y="3591"/>
                    <a:pt x="108" y="3629"/>
                  </a:cubicBezTo>
                  <a:cubicBezTo>
                    <a:pt x="121" y="3673"/>
                    <a:pt x="146" y="3704"/>
                    <a:pt x="177" y="3729"/>
                  </a:cubicBezTo>
                  <a:cubicBezTo>
                    <a:pt x="191" y="3725"/>
                    <a:pt x="207" y="3721"/>
                    <a:pt x="222" y="3721"/>
                  </a:cubicBezTo>
                  <a:cubicBezTo>
                    <a:pt x="229" y="3721"/>
                    <a:pt x="235" y="3721"/>
                    <a:pt x="240" y="3723"/>
                  </a:cubicBezTo>
                  <a:cubicBezTo>
                    <a:pt x="259" y="3742"/>
                    <a:pt x="272" y="3761"/>
                    <a:pt x="297" y="3780"/>
                  </a:cubicBezTo>
                  <a:lnTo>
                    <a:pt x="366" y="3780"/>
                  </a:lnTo>
                  <a:cubicBezTo>
                    <a:pt x="385" y="3799"/>
                    <a:pt x="404" y="3818"/>
                    <a:pt x="423" y="3836"/>
                  </a:cubicBezTo>
                  <a:lnTo>
                    <a:pt x="498" y="3836"/>
                  </a:lnTo>
                  <a:cubicBezTo>
                    <a:pt x="511" y="3862"/>
                    <a:pt x="530" y="3881"/>
                    <a:pt x="549" y="3899"/>
                  </a:cubicBezTo>
                  <a:cubicBezTo>
                    <a:pt x="565" y="3899"/>
                    <a:pt x="579" y="3897"/>
                    <a:pt x="594" y="3897"/>
                  </a:cubicBezTo>
                  <a:cubicBezTo>
                    <a:pt x="602" y="3897"/>
                    <a:pt x="609" y="3897"/>
                    <a:pt x="618" y="3899"/>
                  </a:cubicBezTo>
                  <a:cubicBezTo>
                    <a:pt x="630" y="3918"/>
                    <a:pt x="649" y="3937"/>
                    <a:pt x="668" y="3956"/>
                  </a:cubicBezTo>
                  <a:lnTo>
                    <a:pt x="737" y="3956"/>
                  </a:lnTo>
                  <a:cubicBezTo>
                    <a:pt x="750" y="3975"/>
                    <a:pt x="763" y="3994"/>
                    <a:pt x="781" y="4013"/>
                  </a:cubicBezTo>
                  <a:lnTo>
                    <a:pt x="844" y="4013"/>
                  </a:lnTo>
                  <a:cubicBezTo>
                    <a:pt x="870" y="4032"/>
                    <a:pt x="882" y="4063"/>
                    <a:pt x="901" y="4082"/>
                  </a:cubicBezTo>
                  <a:cubicBezTo>
                    <a:pt x="920" y="4076"/>
                    <a:pt x="932" y="4076"/>
                    <a:pt x="945" y="4069"/>
                  </a:cubicBezTo>
                  <a:cubicBezTo>
                    <a:pt x="970" y="4088"/>
                    <a:pt x="983" y="4107"/>
                    <a:pt x="1002" y="4126"/>
                  </a:cubicBezTo>
                  <a:cubicBezTo>
                    <a:pt x="1009" y="4131"/>
                    <a:pt x="1017" y="4132"/>
                    <a:pt x="1025" y="4132"/>
                  </a:cubicBezTo>
                  <a:cubicBezTo>
                    <a:pt x="1033" y="4132"/>
                    <a:pt x="1042" y="4130"/>
                    <a:pt x="1051" y="4130"/>
                  </a:cubicBezTo>
                  <a:cubicBezTo>
                    <a:pt x="1056" y="4130"/>
                    <a:pt x="1060" y="4131"/>
                    <a:pt x="1065" y="4132"/>
                  </a:cubicBezTo>
                  <a:lnTo>
                    <a:pt x="1109" y="4170"/>
                  </a:lnTo>
                  <a:lnTo>
                    <a:pt x="1146" y="4157"/>
                  </a:lnTo>
                  <a:cubicBezTo>
                    <a:pt x="1170" y="4163"/>
                    <a:pt x="1171" y="4196"/>
                    <a:pt x="1196" y="4196"/>
                  </a:cubicBezTo>
                  <a:cubicBezTo>
                    <a:pt x="1198" y="4196"/>
                    <a:pt x="1201" y="4196"/>
                    <a:pt x="1203" y="4195"/>
                  </a:cubicBezTo>
                  <a:cubicBezTo>
                    <a:pt x="1206" y="4195"/>
                    <a:pt x="1208" y="4194"/>
                    <a:pt x="1211" y="4194"/>
                  </a:cubicBezTo>
                  <a:cubicBezTo>
                    <a:pt x="1231" y="4194"/>
                    <a:pt x="1243" y="4215"/>
                    <a:pt x="1260" y="4227"/>
                  </a:cubicBezTo>
                  <a:lnTo>
                    <a:pt x="1291" y="4227"/>
                  </a:lnTo>
                  <a:cubicBezTo>
                    <a:pt x="1306" y="4237"/>
                    <a:pt x="1318" y="4255"/>
                    <a:pt x="1331" y="4255"/>
                  </a:cubicBezTo>
                  <a:cubicBezTo>
                    <a:pt x="1335" y="4255"/>
                    <a:pt x="1338" y="4254"/>
                    <a:pt x="1342" y="4252"/>
                  </a:cubicBezTo>
                  <a:cubicBezTo>
                    <a:pt x="1343" y="4251"/>
                    <a:pt x="1345" y="4251"/>
                    <a:pt x="1346" y="4251"/>
                  </a:cubicBezTo>
                  <a:cubicBezTo>
                    <a:pt x="1366" y="4251"/>
                    <a:pt x="1378" y="4285"/>
                    <a:pt x="1401" y="4285"/>
                  </a:cubicBezTo>
                  <a:cubicBezTo>
                    <a:pt x="1404" y="4285"/>
                    <a:pt x="1407" y="4285"/>
                    <a:pt x="1411" y="4283"/>
                  </a:cubicBezTo>
                  <a:cubicBezTo>
                    <a:pt x="1416" y="4280"/>
                    <a:pt x="1420" y="4278"/>
                    <a:pt x="1424" y="4278"/>
                  </a:cubicBezTo>
                  <a:cubicBezTo>
                    <a:pt x="1441" y="4278"/>
                    <a:pt x="1452" y="4305"/>
                    <a:pt x="1467" y="4315"/>
                  </a:cubicBezTo>
                  <a:lnTo>
                    <a:pt x="1505" y="4315"/>
                  </a:lnTo>
                  <a:lnTo>
                    <a:pt x="1505" y="4409"/>
                  </a:lnTo>
                  <a:lnTo>
                    <a:pt x="1562" y="4434"/>
                  </a:lnTo>
                  <a:cubicBezTo>
                    <a:pt x="1562" y="4453"/>
                    <a:pt x="1568" y="4466"/>
                    <a:pt x="1574" y="4478"/>
                  </a:cubicBezTo>
                  <a:cubicBezTo>
                    <a:pt x="1562" y="4485"/>
                    <a:pt x="1562" y="4497"/>
                    <a:pt x="1556" y="4510"/>
                  </a:cubicBezTo>
                  <a:cubicBezTo>
                    <a:pt x="1574" y="4510"/>
                    <a:pt x="1593" y="4510"/>
                    <a:pt x="1600" y="4529"/>
                  </a:cubicBezTo>
                  <a:cubicBezTo>
                    <a:pt x="1612" y="4554"/>
                    <a:pt x="1650" y="4554"/>
                    <a:pt x="1675" y="4567"/>
                  </a:cubicBezTo>
                  <a:cubicBezTo>
                    <a:pt x="1700" y="4573"/>
                    <a:pt x="1707" y="4592"/>
                    <a:pt x="1725" y="4604"/>
                  </a:cubicBezTo>
                  <a:cubicBezTo>
                    <a:pt x="1744" y="4604"/>
                    <a:pt x="1770" y="4604"/>
                    <a:pt x="1788" y="4598"/>
                  </a:cubicBezTo>
                  <a:cubicBezTo>
                    <a:pt x="1820" y="4611"/>
                    <a:pt x="1851" y="4629"/>
                    <a:pt x="1877" y="4655"/>
                  </a:cubicBezTo>
                  <a:cubicBezTo>
                    <a:pt x="1881" y="4656"/>
                    <a:pt x="1886" y="4657"/>
                    <a:pt x="1891" y="4657"/>
                  </a:cubicBezTo>
                  <a:cubicBezTo>
                    <a:pt x="1918" y="4657"/>
                    <a:pt x="1942" y="4634"/>
                    <a:pt x="1969" y="4634"/>
                  </a:cubicBezTo>
                  <a:cubicBezTo>
                    <a:pt x="1974" y="4634"/>
                    <a:pt x="1979" y="4634"/>
                    <a:pt x="1984" y="4636"/>
                  </a:cubicBezTo>
                  <a:cubicBezTo>
                    <a:pt x="2015" y="4642"/>
                    <a:pt x="2040" y="4667"/>
                    <a:pt x="2072" y="4680"/>
                  </a:cubicBezTo>
                  <a:cubicBezTo>
                    <a:pt x="2081" y="4684"/>
                    <a:pt x="2090" y="4685"/>
                    <a:pt x="2100" y="4685"/>
                  </a:cubicBezTo>
                  <a:cubicBezTo>
                    <a:pt x="2110" y="4685"/>
                    <a:pt x="2120" y="4683"/>
                    <a:pt x="2129" y="4683"/>
                  </a:cubicBezTo>
                  <a:cubicBezTo>
                    <a:pt x="2142" y="4683"/>
                    <a:pt x="2154" y="4685"/>
                    <a:pt x="2166" y="4692"/>
                  </a:cubicBezTo>
                  <a:cubicBezTo>
                    <a:pt x="2172" y="4730"/>
                    <a:pt x="2166" y="4774"/>
                    <a:pt x="2160" y="4818"/>
                  </a:cubicBezTo>
                  <a:cubicBezTo>
                    <a:pt x="2153" y="4869"/>
                    <a:pt x="2160" y="4925"/>
                    <a:pt x="2147" y="4976"/>
                  </a:cubicBezTo>
                  <a:cubicBezTo>
                    <a:pt x="2147" y="5108"/>
                    <a:pt x="2147" y="5234"/>
                    <a:pt x="2141" y="5366"/>
                  </a:cubicBezTo>
                  <a:cubicBezTo>
                    <a:pt x="2141" y="5643"/>
                    <a:pt x="2122" y="5913"/>
                    <a:pt x="2122" y="6197"/>
                  </a:cubicBezTo>
                  <a:cubicBezTo>
                    <a:pt x="2104" y="6201"/>
                    <a:pt x="2086" y="6206"/>
                    <a:pt x="2069" y="6206"/>
                  </a:cubicBezTo>
                  <a:cubicBezTo>
                    <a:pt x="2061" y="6206"/>
                    <a:pt x="2054" y="6205"/>
                    <a:pt x="2046" y="6203"/>
                  </a:cubicBezTo>
                  <a:cubicBezTo>
                    <a:pt x="1984" y="6203"/>
                    <a:pt x="1914" y="6209"/>
                    <a:pt x="1851" y="6222"/>
                  </a:cubicBezTo>
                  <a:cubicBezTo>
                    <a:pt x="1818" y="6220"/>
                    <a:pt x="1785" y="6219"/>
                    <a:pt x="1752" y="6219"/>
                  </a:cubicBezTo>
                  <a:cubicBezTo>
                    <a:pt x="1672" y="6219"/>
                    <a:pt x="1592" y="6224"/>
                    <a:pt x="1512" y="6228"/>
                  </a:cubicBezTo>
                  <a:cubicBezTo>
                    <a:pt x="1464" y="6238"/>
                    <a:pt x="1416" y="6238"/>
                    <a:pt x="1367" y="6238"/>
                  </a:cubicBezTo>
                  <a:cubicBezTo>
                    <a:pt x="1318" y="6238"/>
                    <a:pt x="1269" y="6238"/>
                    <a:pt x="1222" y="6247"/>
                  </a:cubicBezTo>
                  <a:cubicBezTo>
                    <a:pt x="1216" y="6385"/>
                    <a:pt x="1222" y="6524"/>
                    <a:pt x="1222" y="6662"/>
                  </a:cubicBezTo>
                  <a:cubicBezTo>
                    <a:pt x="1222" y="6719"/>
                    <a:pt x="1235" y="6782"/>
                    <a:pt x="1228" y="6845"/>
                  </a:cubicBezTo>
                  <a:cubicBezTo>
                    <a:pt x="1228" y="6895"/>
                    <a:pt x="1228" y="6946"/>
                    <a:pt x="1222" y="7002"/>
                  </a:cubicBezTo>
                  <a:cubicBezTo>
                    <a:pt x="1222" y="7078"/>
                    <a:pt x="1235" y="7160"/>
                    <a:pt x="1253" y="7235"/>
                  </a:cubicBezTo>
                  <a:lnTo>
                    <a:pt x="1298" y="7235"/>
                  </a:lnTo>
                  <a:lnTo>
                    <a:pt x="1279" y="7248"/>
                  </a:lnTo>
                  <a:lnTo>
                    <a:pt x="1279" y="7279"/>
                  </a:lnTo>
                  <a:lnTo>
                    <a:pt x="1310" y="7273"/>
                  </a:lnTo>
                  <a:lnTo>
                    <a:pt x="1310" y="7279"/>
                  </a:lnTo>
                  <a:lnTo>
                    <a:pt x="1335" y="7323"/>
                  </a:lnTo>
                  <a:lnTo>
                    <a:pt x="1379" y="7304"/>
                  </a:lnTo>
                  <a:lnTo>
                    <a:pt x="1379" y="7304"/>
                  </a:lnTo>
                  <a:cubicBezTo>
                    <a:pt x="1379" y="7317"/>
                    <a:pt x="1379" y="7330"/>
                    <a:pt x="1373" y="7348"/>
                  </a:cubicBezTo>
                  <a:lnTo>
                    <a:pt x="1405" y="7361"/>
                  </a:lnTo>
                  <a:cubicBezTo>
                    <a:pt x="1405" y="7380"/>
                    <a:pt x="1405" y="7392"/>
                    <a:pt x="1398" y="7411"/>
                  </a:cubicBezTo>
                  <a:lnTo>
                    <a:pt x="1379" y="7418"/>
                  </a:lnTo>
                  <a:cubicBezTo>
                    <a:pt x="1360" y="7424"/>
                    <a:pt x="1342" y="7437"/>
                    <a:pt x="1329" y="7455"/>
                  </a:cubicBezTo>
                  <a:cubicBezTo>
                    <a:pt x="1335" y="7468"/>
                    <a:pt x="1342" y="7487"/>
                    <a:pt x="1354" y="7499"/>
                  </a:cubicBezTo>
                  <a:cubicBezTo>
                    <a:pt x="1342" y="7525"/>
                    <a:pt x="1342" y="7556"/>
                    <a:pt x="1342" y="7581"/>
                  </a:cubicBezTo>
                  <a:cubicBezTo>
                    <a:pt x="1335" y="7588"/>
                    <a:pt x="1323" y="7600"/>
                    <a:pt x="1316" y="7613"/>
                  </a:cubicBezTo>
                  <a:cubicBezTo>
                    <a:pt x="1316" y="7632"/>
                    <a:pt x="1335" y="7644"/>
                    <a:pt x="1348" y="7657"/>
                  </a:cubicBezTo>
                  <a:lnTo>
                    <a:pt x="1310" y="7676"/>
                  </a:lnTo>
                  <a:lnTo>
                    <a:pt x="1323" y="7707"/>
                  </a:lnTo>
                  <a:lnTo>
                    <a:pt x="1291" y="7713"/>
                  </a:lnTo>
                  <a:lnTo>
                    <a:pt x="1310" y="7745"/>
                  </a:lnTo>
                  <a:cubicBezTo>
                    <a:pt x="1303" y="7743"/>
                    <a:pt x="1295" y="7742"/>
                    <a:pt x="1287" y="7742"/>
                  </a:cubicBezTo>
                  <a:cubicBezTo>
                    <a:pt x="1267" y="7742"/>
                    <a:pt x="1246" y="7747"/>
                    <a:pt x="1228" y="7751"/>
                  </a:cubicBezTo>
                  <a:cubicBezTo>
                    <a:pt x="1266" y="7776"/>
                    <a:pt x="1272" y="7827"/>
                    <a:pt x="1316" y="7846"/>
                  </a:cubicBezTo>
                  <a:lnTo>
                    <a:pt x="1342" y="7846"/>
                  </a:lnTo>
                  <a:lnTo>
                    <a:pt x="1323" y="7883"/>
                  </a:lnTo>
                  <a:lnTo>
                    <a:pt x="1379" y="7902"/>
                  </a:lnTo>
                  <a:lnTo>
                    <a:pt x="1360" y="7915"/>
                  </a:lnTo>
                  <a:cubicBezTo>
                    <a:pt x="1360" y="7934"/>
                    <a:pt x="1360" y="7959"/>
                    <a:pt x="1379" y="7971"/>
                  </a:cubicBezTo>
                  <a:cubicBezTo>
                    <a:pt x="1395" y="7975"/>
                    <a:pt x="1412" y="7976"/>
                    <a:pt x="1430" y="7976"/>
                  </a:cubicBezTo>
                  <a:cubicBezTo>
                    <a:pt x="1447" y="7976"/>
                    <a:pt x="1464" y="7975"/>
                    <a:pt x="1480" y="7971"/>
                  </a:cubicBezTo>
                  <a:cubicBezTo>
                    <a:pt x="1486" y="7978"/>
                    <a:pt x="1493" y="7990"/>
                    <a:pt x="1499" y="7997"/>
                  </a:cubicBezTo>
                  <a:lnTo>
                    <a:pt x="1524" y="7971"/>
                  </a:lnTo>
                  <a:lnTo>
                    <a:pt x="1556" y="7997"/>
                  </a:lnTo>
                  <a:cubicBezTo>
                    <a:pt x="1568" y="7978"/>
                    <a:pt x="1581" y="7953"/>
                    <a:pt x="1581" y="7934"/>
                  </a:cubicBezTo>
                  <a:cubicBezTo>
                    <a:pt x="1581" y="7946"/>
                    <a:pt x="1581" y="7959"/>
                    <a:pt x="1587" y="7978"/>
                  </a:cubicBezTo>
                  <a:lnTo>
                    <a:pt x="1650" y="7959"/>
                  </a:lnTo>
                  <a:lnTo>
                    <a:pt x="1650" y="7984"/>
                  </a:lnTo>
                  <a:cubicBezTo>
                    <a:pt x="1669" y="8009"/>
                    <a:pt x="1700" y="8022"/>
                    <a:pt x="1738" y="8022"/>
                  </a:cubicBezTo>
                  <a:cubicBezTo>
                    <a:pt x="1744" y="8034"/>
                    <a:pt x="1751" y="8053"/>
                    <a:pt x="1757" y="8072"/>
                  </a:cubicBezTo>
                  <a:lnTo>
                    <a:pt x="1782" y="8041"/>
                  </a:lnTo>
                  <a:lnTo>
                    <a:pt x="1776" y="8041"/>
                  </a:lnTo>
                  <a:cubicBezTo>
                    <a:pt x="1776" y="8034"/>
                    <a:pt x="1770" y="8016"/>
                    <a:pt x="1770" y="8009"/>
                  </a:cubicBezTo>
                  <a:cubicBezTo>
                    <a:pt x="1772" y="8008"/>
                    <a:pt x="1775" y="8008"/>
                    <a:pt x="1777" y="8008"/>
                  </a:cubicBezTo>
                  <a:cubicBezTo>
                    <a:pt x="1794" y="8008"/>
                    <a:pt x="1810" y="8024"/>
                    <a:pt x="1826" y="8034"/>
                  </a:cubicBezTo>
                  <a:cubicBezTo>
                    <a:pt x="1832" y="8009"/>
                    <a:pt x="1839" y="7990"/>
                    <a:pt x="1845" y="7971"/>
                  </a:cubicBezTo>
                  <a:lnTo>
                    <a:pt x="1902" y="8022"/>
                  </a:lnTo>
                  <a:cubicBezTo>
                    <a:pt x="1908" y="7997"/>
                    <a:pt x="1908" y="7971"/>
                    <a:pt x="1908" y="7946"/>
                  </a:cubicBezTo>
                  <a:cubicBezTo>
                    <a:pt x="1919" y="7952"/>
                    <a:pt x="1930" y="7966"/>
                    <a:pt x="1945" y="7966"/>
                  </a:cubicBezTo>
                  <a:cubicBezTo>
                    <a:pt x="1947" y="7966"/>
                    <a:pt x="1949" y="7966"/>
                    <a:pt x="1952" y="7965"/>
                  </a:cubicBezTo>
                  <a:cubicBezTo>
                    <a:pt x="1958" y="7946"/>
                    <a:pt x="1952" y="7921"/>
                    <a:pt x="1946" y="7902"/>
                  </a:cubicBezTo>
                  <a:lnTo>
                    <a:pt x="1946" y="7902"/>
                  </a:lnTo>
                  <a:cubicBezTo>
                    <a:pt x="1958" y="7927"/>
                    <a:pt x="1977" y="7946"/>
                    <a:pt x="1996" y="7971"/>
                  </a:cubicBezTo>
                  <a:cubicBezTo>
                    <a:pt x="2015" y="7940"/>
                    <a:pt x="2021" y="7909"/>
                    <a:pt x="2028" y="7877"/>
                  </a:cubicBezTo>
                  <a:lnTo>
                    <a:pt x="2053" y="7927"/>
                  </a:lnTo>
                  <a:lnTo>
                    <a:pt x="2097" y="7934"/>
                  </a:lnTo>
                  <a:cubicBezTo>
                    <a:pt x="2109" y="7927"/>
                    <a:pt x="2122" y="7915"/>
                    <a:pt x="2135" y="7915"/>
                  </a:cubicBezTo>
                  <a:cubicBezTo>
                    <a:pt x="2153" y="7927"/>
                    <a:pt x="2166" y="7940"/>
                    <a:pt x="2185" y="7953"/>
                  </a:cubicBezTo>
                  <a:cubicBezTo>
                    <a:pt x="2198" y="7971"/>
                    <a:pt x="2216" y="7984"/>
                    <a:pt x="2242" y="7990"/>
                  </a:cubicBezTo>
                  <a:cubicBezTo>
                    <a:pt x="2242" y="7984"/>
                    <a:pt x="2248" y="7965"/>
                    <a:pt x="2254" y="7959"/>
                  </a:cubicBezTo>
                  <a:cubicBezTo>
                    <a:pt x="2254" y="7953"/>
                    <a:pt x="2254" y="7927"/>
                    <a:pt x="2254" y="7915"/>
                  </a:cubicBezTo>
                  <a:lnTo>
                    <a:pt x="2317" y="7959"/>
                  </a:lnTo>
                  <a:cubicBezTo>
                    <a:pt x="2342" y="7946"/>
                    <a:pt x="2367" y="7934"/>
                    <a:pt x="2393" y="7921"/>
                  </a:cubicBezTo>
                  <a:lnTo>
                    <a:pt x="2393" y="7921"/>
                  </a:lnTo>
                  <a:lnTo>
                    <a:pt x="2374" y="7971"/>
                  </a:lnTo>
                  <a:cubicBezTo>
                    <a:pt x="2378" y="7973"/>
                    <a:pt x="2382" y="7973"/>
                    <a:pt x="2385" y="7973"/>
                  </a:cubicBezTo>
                  <a:cubicBezTo>
                    <a:pt x="2414" y="7973"/>
                    <a:pt x="2425" y="7931"/>
                    <a:pt x="2437" y="7909"/>
                  </a:cubicBezTo>
                  <a:lnTo>
                    <a:pt x="2437" y="7909"/>
                  </a:lnTo>
                  <a:cubicBezTo>
                    <a:pt x="2449" y="7940"/>
                    <a:pt x="2424" y="7990"/>
                    <a:pt x="2462" y="8003"/>
                  </a:cubicBezTo>
                  <a:lnTo>
                    <a:pt x="2468" y="7990"/>
                  </a:lnTo>
                  <a:lnTo>
                    <a:pt x="2468" y="7883"/>
                  </a:lnTo>
                  <a:cubicBezTo>
                    <a:pt x="2481" y="7909"/>
                    <a:pt x="2493" y="7927"/>
                    <a:pt x="2506" y="7953"/>
                  </a:cubicBezTo>
                  <a:lnTo>
                    <a:pt x="2531" y="7959"/>
                  </a:lnTo>
                  <a:cubicBezTo>
                    <a:pt x="2550" y="7934"/>
                    <a:pt x="2563" y="7909"/>
                    <a:pt x="2588" y="7890"/>
                  </a:cubicBezTo>
                  <a:lnTo>
                    <a:pt x="2588" y="7890"/>
                  </a:lnTo>
                  <a:cubicBezTo>
                    <a:pt x="2575" y="7921"/>
                    <a:pt x="2563" y="7953"/>
                    <a:pt x="2550" y="7984"/>
                  </a:cubicBezTo>
                  <a:cubicBezTo>
                    <a:pt x="2560" y="7986"/>
                    <a:pt x="2570" y="7987"/>
                    <a:pt x="2580" y="7987"/>
                  </a:cubicBezTo>
                  <a:cubicBezTo>
                    <a:pt x="2608" y="7987"/>
                    <a:pt x="2634" y="7981"/>
                    <a:pt x="2657" y="7971"/>
                  </a:cubicBezTo>
                  <a:lnTo>
                    <a:pt x="2657" y="7971"/>
                  </a:lnTo>
                  <a:cubicBezTo>
                    <a:pt x="2613" y="7997"/>
                    <a:pt x="2575" y="8022"/>
                    <a:pt x="2537" y="8053"/>
                  </a:cubicBezTo>
                  <a:cubicBezTo>
                    <a:pt x="2568" y="8069"/>
                    <a:pt x="2604" y="8080"/>
                    <a:pt x="2636" y="8080"/>
                  </a:cubicBezTo>
                  <a:cubicBezTo>
                    <a:pt x="2643" y="8080"/>
                    <a:pt x="2650" y="8080"/>
                    <a:pt x="2657" y="8078"/>
                  </a:cubicBezTo>
                  <a:lnTo>
                    <a:pt x="2695" y="8091"/>
                  </a:lnTo>
                  <a:cubicBezTo>
                    <a:pt x="2732" y="8072"/>
                    <a:pt x="2789" y="8085"/>
                    <a:pt x="2808" y="8041"/>
                  </a:cubicBezTo>
                  <a:cubicBezTo>
                    <a:pt x="2821" y="8060"/>
                    <a:pt x="2833" y="8066"/>
                    <a:pt x="2852" y="8072"/>
                  </a:cubicBezTo>
                  <a:cubicBezTo>
                    <a:pt x="2857" y="8075"/>
                    <a:pt x="2861" y="8076"/>
                    <a:pt x="2866" y="8076"/>
                  </a:cubicBezTo>
                  <a:cubicBezTo>
                    <a:pt x="2884" y="8076"/>
                    <a:pt x="2900" y="8056"/>
                    <a:pt x="2915" y="8041"/>
                  </a:cubicBezTo>
                  <a:cubicBezTo>
                    <a:pt x="2926" y="8068"/>
                    <a:pt x="2946" y="8086"/>
                    <a:pt x="2972" y="8086"/>
                  </a:cubicBezTo>
                  <a:cubicBezTo>
                    <a:pt x="2976" y="8086"/>
                    <a:pt x="2980" y="8086"/>
                    <a:pt x="2984" y="8085"/>
                  </a:cubicBezTo>
                  <a:cubicBezTo>
                    <a:pt x="2991" y="8053"/>
                    <a:pt x="2984" y="8022"/>
                    <a:pt x="2972" y="7990"/>
                  </a:cubicBezTo>
                  <a:lnTo>
                    <a:pt x="2972" y="7990"/>
                  </a:lnTo>
                  <a:cubicBezTo>
                    <a:pt x="2984" y="8009"/>
                    <a:pt x="3003" y="8028"/>
                    <a:pt x="3022" y="8041"/>
                  </a:cubicBezTo>
                  <a:lnTo>
                    <a:pt x="3066" y="8034"/>
                  </a:lnTo>
                  <a:cubicBezTo>
                    <a:pt x="3053" y="8003"/>
                    <a:pt x="3041" y="7971"/>
                    <a:pt x="3028" y="7946"/>
                  </a:cubicBezTo>
                  <a:lnTo>
                    <a:pt x="3028" y="7946"/>
                  </a:lnTo>
                  <a:cubicBezTo>
                    <a:pt x="3044" y="7973"/>
                    <a:pt x="3065" y="7999"/>
                    <a:pt x="3097" y="7999"/>
                  </a:cubicBezTo>
                  <a:cubicBezTo>
                    <a:pt x="3103" y="7999"/>
                    <a:pt x="3110" y="7999"/>
                    <a:pt x="3116" y="7997"/>
                  </a:cubicBezTo>
                  <a:cubicBezTo>
                    <a:pt x="3123" y="7984"/>
                    <a:pt x="3135" y="7978"/>
                    <a:pt x="3142" y="7965"/>
                  </a:cubicBezTo>
                  <a:lnTo>
                    <a:pt x="3142" y="7965"/>
                  </a:lnTo>
                  <a:cubicBezTo>
                    <a:pt x="3142" y="7990"/>
                    <a:pt x="3142" y="8009"/>
                    <a:pt x="3135" y="8034"/>
                  </a:cubicBezTo>
                  <a:cubicBezTo>
                    <a:pt x="3148" y="8028"/>
                    <a:pt x="3154" y="8016"/>
                    <a:pt x="3167" y="8003"/>
                  </a:cubicBezTo>
                  <a:lnTo>
                    <a:pt x="3192" y="8022"/>
                  </a:lnTo>
                  <a:lnTo>
                    <a:pt x="3205" y="8003"/>
                  </a:lnTo>
                  <a:cubicBezTo>
                    <a:pt x="3205" y="7997"/>
                    <a:pt x="3217" y="7984"/>
                    <a:pt x="3217" y="7978"/>
                  </a:cubicBezTo>
                  <a:cubicBezTo>
                    <a:pt x="3226" y="7973"/>
                    <a:pt x="3236" y="7971"/>
                    <a:pt x="3245" y="7971"/>
                  </a:cubicBezTo>
                  <a:cubicBezTo>
                    <a:pt x="3263" y="7971"/>
                    <a:pt x="3280" y="7978"/>
                    <a:pt x="3293" y="7990"/>
                  </a:cubicBezTo>
                  <a:cubicBezTo>
                    <a:pt x="3293" y="7965"/>
                    <a:pt x="3299" y="7946"/>
                    <a:pt x="3299" y="7921"/>
                  </a:cubicBezTo>
                  <a:lnTo>
                    <a:pt x="3299" y="8022"/>
                  </a:lnTo>
                  <a:cubicBezTo>
                    <a:pt x="3343" y="8009"/>
                    <a:pt x="3343" y="7965"/>
                    <a:pt x="3349" y="7934"/>
                  </a:cubicBezTo>
                  <a:cubicBezTo>
                    <a:pt x="3356" y="7965"/>
                    <a:pt x="3368" y="8003"/>
                    <a:pt x="3368" y="8041"/>
                  </a:cubicBezTo>
                  <a:lnTo>
                    <a:pt x="3374" y="8047"/>
                  </a:lnTo>
                  <a:lnTo>
                    <a:pt x="3381" y="8041"/>
                  </a:lnTo>
                  <a:cubicBezTo>
                    <a:pt x="3400" y="7997"/>
                    <a:pt x="3425" y="7959"/>
                    <a:pt x="3456" y="7934"/>
                  </a:cubicBezTo>
                  <a:cubicBezTo>
                    <a:pt x="3475" y="7965"/>
                    <a:pt x="3488" y="7997"/>
                    <a:pt x="3507" y="8028"/>
                  </a:cubicBezTo>
                  <a:lnTo>
                    <a:pt x="3513" y="8009"/>
                  </a:lnTo>
                  <a:lnTo>
                    <a:pt x="3513" y="7984"/>
                  </a:lnTo>
                  <a:cubicBezTo>
                    <a:pt x="3526" y="7981"/>
                    <a:pt x="3538" y="7979"/>
                    <a:pt x="3550" y="7979"/>
                  </a:cubicBezTo>
                  <a:cubicBezTo>
                    <a:pt x="3562" y="7979"/>
                    <a:pt x="3573" y="7981"/>
                    <a:pt x="3582" y="7984"/>
                  </a:cubicBezTo>
                  <a:cubicBezTo>
                    <a:pt x="3576" y="8003"/>
                    <a:pt x="3570" y="8016"/>
                    <a:pt x="3557" y="8034"/>
                  </a:cubicBezTo>
                  <a:cubicBezTo>
                    <a:pt x="3551" y="8053"/>
                    <a:pt x="3557" y="8066"/>
                    <a:pt x="3557" y="8085"/>
                  </a:cubicBezTo>
                  <a:lnTo>
                    <a:pt x="3582" y="8060"/>
                  </a:lnTo>
                  <a:lnTo>
                    <a:pt x="3582" y="8034"/>
                  </a:lnTo>
                  <a:cubicBezTo>
                    <a:pt x="3595" y="8016"/>
                    <a:pt x="3607" y="8003"/>
                    <a:pt x="3626" y="7990"/>
                  </a:cubicBezTo>
                  <a:lnTo>
                    <a:pt x="3645" y="8022"/>
                  </a:lnTo>
                  <a:lnTo>
                    <a:pt x="3670" y="7965"/>
                  </a:lnTo>
                  <a:lnTo>
                    <a:pt x="3670" y="7965"/>
                  </a:lnTo>
                  <a:cubicBezTo>
                    <a:pt x="3670" y="8003"/>
                    <a:pt x="3670" y="8034"/>
                    <a:pt x="3664" y="8072"/>
                  </a:cubicBezTo>
                  <a:lnTo>
                    <a:pt x="3702" y="8072"/>
                  </a:lnTo>
                  <a:lnTo>
                    <a:pt x="3702" y="7971"/>
                  </a:lnTo>
                  <a:cubicBezTo>
                    <a:pt x="3708" y="7997"/>
                    <a:pt x="3714" y="8022"/>
                    <a:pt x="3714" y="8047"/>
                  </a:cubicBezTo>
                  <a:cubicBezTo>
                    <a:pt x="3727" y="8034"/>
                    <a:pt x="3733" y="8016"/>
                    <a:pt x="3740" y="7997"/>
                  </a:cubicBezTo>
                  <a:lnTo>
                    <a:pt x="3746" y="8016"/>
                  </a:lnTo>
                  <a:lnTo>
                    <a:pt x="3784" y="8016"/>
                  </a:lnTo>
                  <a:cubicBezTo>
                    <a:pt x="3790" y="7997"/>
                    <a:pt x="3809" y="7978"/>
                    <a:pt x="3821" y="7965"/>
                  </a:cubicBezTo>
                  <a:lnTo>
                    <a:pt x="3821" y="7965"/>
                  </a:lnTo>
                  <a:cubicBezTo>
                    <a:pt x="3815" y="7978"/>
                    <a:pt x="3809" y="7990"/>
                    <a:pt x="3802" y="8003"/>
                  </a:cubicBezTo>
                  <a:lnTo>
                    <a:pt x="3840" y="8034"/>
                  </a:lnTo>
                  <a:lnTo>
                    <a:pt x="3846" y="8034"/>
                  </a:lnTo>
                  <a:cubicBezTo>
                    <a:pt x="3846" y="8016"/>
                    <a:pt x="3859" y="7997"/>
                    <a:pt x="3859" y="7978"/>
                  </a:cubicBezTo>
                  <a:lnTo>
                    <a:pt x="3859" y="8022"/>
                  </a:lnTo>
                  <a:lnTo>
                    <a:pt x="3878" y="8041"/>
                  </a:lnTo>
                  <a:lnTo>
                    <a:pt x="3891" y="8072"/>
                  </a:lnTo>
                  <a:cubicBezTo>
                    <a:pt x="3909" y="8028"/>
                    <a:pt x="3928" y="7990"/>
                    <a:pt x="3947" y="7953"/>
                  </a:cubicBezTo>
                  <a:lnTo>
                    <a:pt x="3947" y="7953"/>
                  </a:lnTo>
                  <a:cubicBezTo>
                    <a:pt x="3935" y="7984"/>
                    <a:pt x="3928" y="8022"/>
                    <a:pt x="3935" y="8060"/>
                  </a:cubicBezTo>
                  <a:lnTo>
                    <a:pt x="3979" y="8034"/>
                  </a:lnTo>
                  <a:cubicBezTo>
                    <a:pt x="3998" y="8022"/>
                    <a:pt x="4010" y="8009"/>
                    <a:pt x="4029" y="7997"/>
                  </a:cubicBezTo>
                  <a:cubicBezTo>
                    <a:pt x="4042" y="8016"/>
                    <a:pt x="4048" y="8034"/>
                    <a:pt x="4054" y="8053"/>
                  </a:cubicBezTo>
                  <a:cubicBezTo>
                    <a:pt x="4054" y="8047"/>
                    <a:pt x="4067" y="8028"/>
                    <a:pt x="4067" y="8022"/>
                  </a:cubicBezTo>
                  <a:lnTo>
                    <a:pt x="4111" y="8060"/>
                  </a:lnTo>
                  <a:cubicBezTo>
                    <a:pt x="4142" y="8034"/>
                    <a:pt x="4130" y="7997"/>
                    <a:pt x="4123" y="7965"/>
                  </a:cubicBezTo>
                  <a:lnTo>
                    <a:pt x="4123" y="7965"/>
                  </a:lnTo>
                  <a:cubicBezTo>
                    <a:pt x="4144" y="7980"/>
                    <a:pt x="4168" y="8016"/>
                    <a:pt x="4197" y="8016"/>
                  </a:cubicBezTo>
                  <a:cubicBezTo>
                    <a:pt x="4203" y="8016"/>
                    <a:pt x="4211" y="8014"/>
                    <a:pt x="4218" y="8009"/>
                  </a:cubicBezTo>
                  <a:lnTo>
                    <a:pt x="4218" y="7953"/>
                  </a:lnTo>
                  <a:cubicBezTo>
                    <a:pt x="4249" y="7959"/>
                    <a:pt x="4281" y="7971"/>
                    <a:pt x="4306" y="7984"/>
                  </a:cubicBezTo>
                  <a:cubicBezTo>
                    <a:pt x="4306" y="7978"/>
                    <a:pt x="4319" y="7965"/>
                    <a:pt x="4319" y="7959"/>
                  </a:cubicBezTo>
                  <a:cubicBezTo>
                    <a:pt x="4325" y="7984"/>
                    <a:pt x="4331" y="8003"/>
                    <a:pt x="4344" y="8028"/>
                  </a:cubicBezTo>
                  <a:cubicBezTo>
                    <a:pt x="4350" y="8016"/>
                    <a:pt x="4363" y="8003"/>
                    <a:pt x="4369" y="7990"/>
                  </a:cubicBezTo>
                  <a:lnTo>
                    <a:pt x="4375" y="7965"/>
                  </a:lnTo>
                  <a:cubicBezTo>
                    <a:pt x="4400" y="7997"/>
                    <a:pt x="4444" y="8009"/>
                    <a:pt x="4457" y="8047"/>
                  </a:cubicBezTo>
                  <a:lnTo>
                    <a:pt x="4482" y="8016"/>
                  </a:lnTo>
                  <a:lnTo>
                    <a:pt x="4507" y="7990"/>
                  </a:lnTo>
                  <a:lnTo>
                    <a:pt x="4507" y="8060"/>
                  </a:lnTo>
                  <a:lnTo>
                    <a:pt x="4570" y="8060"/>
                  </a:lnTo>
                  <a:lnTo>
                    <a:pt x="4570" y="8053"/>
                  </a:lnTo>
                  <a:cubicBezTo>
                    <a:pt x="4577" y="8028"/>
                    <a:pt x="4577" y="8003"/>
                    <a:pt x="4589" y="7978"/>
                  </a:cubicBezTo>
                  <a:cubicBezTo>
                    <a:pt x="4570" y="7959"/>
                    <a:pt x="4545" y="7940"/>
                    <a:pt x="4533" y="7915"/>
                  </a:cubicBezTo>
                  <a:lnTo>
                    <a:pt x="4533" y="7915"/>
                  </a:lnTo>
                  <a:lnTo>
                    <a:pt x="4583" y="7934"/>
                  </a:lnTo>
                  <a:cubicBezTo>
                    <a:pt x="4583" y="7927"/>
                    <a:pt x="4583" y="7915"/>
                    <a:pt x="4589" y="7902"/>
                  </a:cubicBezTo>
                  <a:lnTo>
                    <a:pt x="4627" y="7940"/>
                  </a:lnTo>
                  <a:cubicBezTo>
                    <a:pt x="4621" y="7915"/>
                    <a:pt x="4621" y="7890"/>
                    <a:pt x="4614" y="7864"/>
                  </a:cubicBezTo>
                  <a:lnTo>
                    <a:pt x="4614" y="7864"/>
                  </a:lnTo>
                  <a:lnTo>
                    <a:pt x="4621" y="7883"/>
                  </a:lnTo>
                  <a:lnTo>
                    <a:pt x="4652" y="7864"/>
                  </a:lnTo>
                  <a:cubicBezTo>
                    <a:pt x="4652" y="7890"/>
                    <a:pt x="4652" y="7927"/>
                    <a:pt x="4671" y="7946"/>
                  </a:cubicBezTo>
                  <a:lnTo>
                    <a:pt x="4684" y="7934"/>
                  </a:lnTo>
                  <a:cubicBezTo>
                    <a:pt x="4690" y="7915"/>
                    <a:pt x="4709" y="7896"/>
                    <a:pt x="4721" y="7883"/>
                  </a:cubicBezTo>
                  <a:cubicBezTo>
                    <a:pt x="4728" y="7858"/>
                    <a:pt x="4740" y="7833"/>
                    <a:pt x="4765" y="7820"/>
                  </a:cubicBezTo>
                  <a:cubicBezTo>
                    <a:pt x="4765" y="7848"/>
                    <a:pt x="4780" y="7866"/>
                    <a:pt x="4808" y="7866"/>
                  </a:cubicBezTo>
                  <a:cubicBezTo>
                    <a:pt x="4813" y="7866"/>
                    <a:pt x="4817" y="7865"/>
                    <a:pt x="4822" y="7864"/>
                  </a:cubicBezTo>
                  <a:lnTo>
                    <a:pt x="4822" y="7770"/>
                  </a:lnTo>
                  <a:cubicBezTo>
                    <a:pt x="4828" y="7802"/>
                    <a:pt x="4835" y="7833"/>
                    <a:pt x="4841" y="7864"/>
                  </a:cubicBezTo>
                  <a:cubicBezTo>
                    <a:pt x="4872" y="7839"/>
                    <a:pt x="4891" y="7814"/>
                    <a:pt x="4916" y="7789"/>
                  </a:cubicBezTo>
                  <a:lnTo>
                    <a:pt x="4916" y="7789"/>
                  </a:lnTo>
                  <a:cubicBezTo>
                    <a:pt x="4910" y="7814"/>
                    <a:pt x="4898" y="7839"/>
                    <a:pt x="4891" y="7864"/>
                  </a:cubicBezTo>
                  <a:cubicBezTo>
                    <a:pt x="4908" y="7872"/>
                    <a:pt x="4926" y="7875"/>
                    <a:pt x="4944" y="7875"/>
                  </a:cubicBezTo>
                  <a:cubicBezTo>
                    <a:pt x="4975" y="7875"/>
                    <a:pt x="5006" y="7865"/>
                    <a:pt x="5030" y="7846"/>
                  </a:cubicBezTo>
                  <a:lnTo>
                    <a:pt x="5030" y="7877"/>
                  </a:lnTo>
                  <a:cubicBezTo>
                    <a:pt x="5049" y="7871"/>
                    <a:pt x="5067" y="7864"/>
                    <a:pt x="5080" y="7858"/>
                  </a:cubicBezTo>
                  <a:lnTo>
                    <a:pt x="5093" y="7890"/>
                  </a:lnTo>
                  <a:cubicBezTo>
                    <a:pt x="5137" y="7890"/>
                    <a:pt x="5174" y="7896"/>
                    <a:pt x="5212" y="7909"/>
                  </a:cubicBezTo>
                  <a:cubicBezTo>
                    <a:pt x="5231" y="7909"/>
                    <a:pt x="5256" y="7909"/>
                    <a:pt x="5281" y="7915"/>
                  </a:cubicBezTo>
                  <a:cubicBezTo>
                    <a:pt x="5300" y="7877"/>
                    <a:pt x="5319" y="7840"/>
                    <a:pt x="5319" y="7796"/>
                  </a:cubicBezTo>
                  <a:lnTo>
                    <a:pt x="5319" y="7796"/>
                  </a:lnTo>
                  <a:cubicBezTo>
                    <a:pt x="5319" y="7821"/>
                    <a:pt x="5313" y="7852"/>
                    <a:pt x="5338" y="7871"/>
                  </a:cubicBezTo>
                  <a:cubicBezTo>
                    <a:pt x="5338" y="7890"/>
                    <a:pt x="5332" y="7902"/>
                    <a:pt x="5332" y="7921"/>
                  </a:cubicBezTo>
                  <a:cubicBezTo>
                    <a:pt x="5363" y="7902"/>
                    <a:pt x="5388" y="7877"/>
                    <a:pt x="5426" y="7864"/>
                  </a:cubicBezTo>
                  <a:lnTo>
                    <a:pt x="5426" y="7864"/>
                  </a:lnTo>
                  <a:cubicBezTo>
                    <a:pt x="5414" y="7883"/>
                    <a:pt x="5401" y="7909"/>
                    <a:pt x="5388" y="7934"/>
                  </a:cubicBezTo>
                  <a:lnTo>
                    <a:pt x="5414" y="7909"/>
                  </a:lnTo>
                  <a:lnTo>
                    <a:pt x="5433" y="7953"/>
                  </a:lnTo>
                  <a:cubicBezTo>
                    <a:pt x="5458" y="7921"/>
                    <a:pt x="5483" y="7883"/>
                    <a:pt x="5495" y="7846"/>
                  </a:cubicBezTo>
                  <a:lnTo>
                    <a:pt x="5495" y="7953"/>
                  </a:lnTo>
                  <a:cubicBezTo>
                    <a:pt x="5514" y="7934"/>
                    <a:pt x="5540" y="7915"/>
                    <a:pt x="5552" y="7896"/>
                  </a:cubicBezTo>
                  <a:cubicBezTo>
                    <a:pt x="5565" y="7890"/>
                    <a:pt x="5577" y="7877"/>
                    <a:pt x="5590" y="7871"/>
                  </a:cubicBezTo>
                  <a:lnTo>
                    <a:pt x="5609" y="7896"/>
                  </a:lnTo>
                  <a:cubicBezTo>
                    <a:pt x="5634" y="7896"/>
                    <a:pt x="5653" y="7890"/>
                    <a:pt x="5678" y="7883"/>
                  </a:cubicBezTo>
                  <a:cubicBezTo>
                    <a:pt x="5684" y="7871"/>
                    <a:pt x="5691" y="7858"/>
                    <a:pt x="5703" y="7846"/>
                  </a:cubicBezTo>
                  <a:cubicBezTo>
                    <a:pt x="5709" y="7871"/>
                    <a:pt x="5709" y="7890"/>
                    <a:pt x="5709" y="7915"/>
                  </a:cubicBezTo>
                  <a:lnTo>
                    <a:pt x="5722" y="7852"/>
                  </a:lnTo>
                  <a:cubicBezTo>
                    <a:pt x="5728" y="7871"/>
                    <a:pt x="5741" y="7890"/>
                    <a:pt x="5747" y="7909"/>
                  </a:cubicBezTo>
                  <a:cubicBezTo>
                    <a:pt x="5747" y="7883"/>
                    <a:pt x="5754" y="7864"/>
                    <a:pt x="5760" y="7839"/>
                  </a:cubicBezTo>
                  <a:lnTo>
                    <a:pt x="5785" y="7877"/>
                  </a:lnTo>
                  <a:cubicBezTo>
                    <a:pt x="5791" y="7858"/>
                    <a:pt x="5791" y="7833"/>
                    <a:pt x="5798" y="7808"/>
                  </a:cubicBezTo>
                  <a:cubicBezTo>
                    <a:pt x="5810" y="7827"/>
                    <a:pt x="5816" y="7846"/>
                    <a:pt x="5823" y="7871"/>
                  </a:cubicBezTo>
                  <a:cubicBezTo>
                    <a:pt x="5810" y="7890"/>
                    <a:pt x="5804" y="7909"/>
                    <a:pt x="5798" y="7934"/>
                  </a:cubicBezTo>
                  <a:lnTo>
                    <a:pt x="5829" y="7902"/>
                  </a:lnTo>
                  <a:cubicBezTo>
                    <a:pt x="5854" y="7877"/>
                    <a:pt x="5879" y="7852"/>
                    <a:pt x="5898" y="7820"/>
                  </a:cubicBezTo>
                  <a:cubicBezTo>
                    <a:pt x="5911" y="7852"/>
                    <a:pt x="5923" y="7877"/>
                    <a:pt x="5942" y="7902"/>
                  </a:cubicBezTo>
                  <a:cubicBezTo>
                    <a:pt x="5942" y="7896"/>
                    <a:pt x="5955" y="7883"/>
                    <a:pt x="5955" y="7877"/>
                  </a:cubicBezTo>
                  <a:cubicBezTo>
                    <a:pt x="5974" y="7858"/>
                    <a:pt x="5993" y="7839"/>
                    <a:pt x="6012" y="7814"/>
                  </a:cubicBezTo>
                  <a:lnTo>
                    <a:pt x="6012" y="7814"/>
                  </a:lnTo>
                  <a:cubicBezTo>
                    <a:pt x="5993" y="7852"/>
                    <a:pt x="5986" y="7890"/>
                    <a:pt x="5980" y="7927"/>
                  </a:cubicBezTo>
                  <a:cubicBezTo>
                    <a:pt x="5999" y="7921"/>
                    <a:pt x="6018" y="7909"/>
                    <a:pt x="6030" y="7890"/>
                  </a:cubicBezTo>
                  <a:lnTo>
                    <a:pt x="6068" y="7890"/>
                  </a:lnTo>
                  <a:cubicBezTo>
                    <a:pt x="6056" y="7909"/>
                    <a:pt x="6043" y="7934"/>
                    <a:pt x="6049" y="7959"/>
                  </a:cubicBezTo>
                  <a:cubicBezTo>
                    <a:pt x="6081" y="7946"/>
                    <a:pt x="6106" y="7921"/>
                    <a:pt x="6125" y="7890"/>
                  </a:cubicBezTo>
                  <a:lnTo>
                    <a:pt x="6125" y="7877"/>
                  </a:lnTo>
                  <a:cubicBezTo>
                    <a:pt x="6137" y="7890"/>
                    <a:pt x="6150" y="7902"/>
                    <a:pt x="6163" y="7921"/>
                  </a:cubicBezTo>
                  <a:cubicBezTo>
                    <a:pt x="6181" y="7902"/>
                    <a:pt x="6200" y="7883"/>
                    <a:pt x="6226" y="7871"/>
                  </a:cubicBezTo>
                  <a:lnTo>
                    <a:pt x="6226" y="7871"/>
                  </a:lnTo>
                  <a:cubicBezTo>
                    <a:pt x="6226" y="7902"/>
                    <a:pt x="6213" y="7934"/>
                    <a:pt x="6194" y="7959"/>
                  </a:cubicBezTo>
                  <a:cubicBezTo>
                    <a:pt x="6199" y="7960"/>
                    <a:pt x="6204" y="7961"/>
                    <a:pt x="6208" y="7961"/>
                  </a:cubicBezTo>
                  <a:cubicBezTo>
                    <a:pt x="6230" y="7961"/>
                    <a:pt x="6254" y="7950"/>
                    <a:pt x="6270" y="7940"/>
                  </a:cubicBezTo>
                  <a:cubicBezTo>
                    <a:pt x="6288" y="7959"/>
                    <a:pt x="6314" y="7978"/>
                    <a:pt x="6333" y="7997"/>
                  </a:cubicBezTo>
                  <a:lnTo>
                    <a:pt x="6263" y="8009"/>
                  </a:lnTo>
                  <a:lnTo>
                    <a:pt x="6421" y="8009"/>
                  </a:lnTo>
                  <a:lnTo>
                    <a:pt x="6421" y="7953"/>
                  </a:lnTo>
                  <a:lnTo>
                    <a:pt x="6465" y="7953"/>
                  </a:lnTo>
                  <a:lnTo>
                    <a:pt x="6465" y="7990"/>
                  </a:lnTo>
                  <a:cubicBezTo>
                    <a:pt x="6477" y="7971"/>
                    <a:pt x="6496" y="7959"/>
                    <a:pt x="6509" y="7940"/>
                  </a:cubicBezTo>
                  <a:cubicBezTo>
                    <a:pt x="6509" y="7909"/>
                    <a:pt x="6515" y="7871"/>
                    <a:pt x="6515" y="7839"/>
                  </a:cubicBezTo>
                  <a:cubicBezTo>
                    <a:pt x="6528" y="7864"/>
                    <a:pt x="6521" y="7909"/>
                    <a:pt x="6547" y="7915"/>
                  </a:cubicBezTo>
                  <a:cubicBezTo>
                    <a:pt x="6572" y="7890"/>
                    <a:pt x="6591" y="7864"/>
                    <a:pt x="6616" y="7839"/>
                  </a:cubicBezTo>
                  <a:lnTo>
                    <a:pt x="6616" y="7927"/>
                  </a:lnTo>
                  <a:cubicBezTo>
                    <a:pt x="6635" y="7921"/>
                    <a:pt x="6654" y="7915"/>
                    <a:pt x="6672" y="7909"/>
                  </a:cubicBezTo>
                  <a:lnTo>
                    <a:pt x="6710" y="7864"/>
                  </a:lnTo>
                  <a:cubicBezTo>
                    <a:pt x="6723" y="7877"/>
                    <a:pt x="6729" y="7896"/>
                    <a:pt x="6735" y="7915"/>
                  </a:cubicBezTo>
                  <a:lnTo>
                    <a:pt x="6761" y="7927"/>
                  </a:lnTo>
                  <a:cubicBezTo>
                    <a:pt x="6779" y="7915"/>
                    <a:pt x="6798" y="7909"/>
                    <a:pt x="6817" y="7902"/>
                  </a:cubicBezTo>
                  <a:lnTo>
                    <a:pt x="6817" y="7902"/>
                  </a:lnTo>
                  <a:cubicBezTo>
                    <a:pt x="6811" y="7915"/>
                    <a:pt x="6805" y="7927"/>
                    <a:pt x="6798" y="7940"/>
                  </a:cubicBezTo>
                  <a:cubicBezTo>
                    <a:pt x="6805" y="7953"/>
                    <a:pt x="6817" y="7965"/>
                    <a:pt x="6823" y="7971"/>
                  </a:cubicBezTo>
                  <a:cubicBezTo>
                    <a:pt x="6817" y="7934"/>
                    <a:pt x="6830" y="7896"/>
                    <a:pt x="6855" y="7871"/>
                  </a:cubicBezTo>
                  <a:cubicBezTo>
                    <a:pt x="6868" y="7883"/>
                    <a:pt x="6880" y="7896"/>
                    <a:pt x="6893" y="7915"/>
                  </a:cubicBezTo>
                  <a:cubicBezTo>
                    <a:pt x="6905" y="7896"/>
                    <a:pt x="6930" y="7890"/>
                    <a:pt x="6949" y="7890"/>
                  </a:cubicBezTo>
                  <a:cubicBezTo>
                    <a:pt x="6956" y="7877"/>
                    <a:pt x="6968" y="7864"/>
                    <a:pt x="6975" y="7852"/>
                  </a:cubicBezTo>
                  <a:lnTo>
                    <a:pt x="6975" y="7852"/>
                  </a:lnTo>
                  <a:cubicBezTo>
                    <a:pt x="6968" y="7877"/>
                    <a:pt x="6956" y="7909"/>
                    <a:pt x="6949" y="7934"/>
                  </a:cubicBezTo>
                  <a:lnTo>
                    <a:pt x="6975" y="7934"/>
                  </a:lnTo>
                  <a:cubicBezTo>
                    <a:pt x="6956" y="7946"/>
                    <a:pt x="6943" y="7965"/>
                    <a:pt x="6943" y="7990"/>
                  </a:cubicBezTo>
                  <a:cubicBezTo>
                    <a:pt x="6975" y="7971"/>
                    <a:pt x="7006" y="7946"/>
                    <a:pt x="7031" y="7927"/>
                  </a:cubicBezTo>
                  <a:lnTo>
                    <a:pt x="7031" y="7927"/>
                  </a:lnTo>
                  <a:cubicBezTo>
                    <a:pt x="7012" y="7946"/>
                    <a:pt x="6993" y="7971"/>
                    <a:pt x="6975" y="7997"/>
                  </a:cubicBezTo>
                  <a:lnTo>
                    <a:pt x="7019" y="7997"/>
                  </a:lnTo>
                  <a:lnTo>
                    <a:pt x="7056" y="7978"/>
                  </a:lnTo>
                  <a:cubicBezTo>
                    <a:pt x="7075" y="7965"/>
                    <a:pt x="7094" y="7959"/>
                    <a:pt x="7119" y="7953"/>
                  </a:cubicBezTo>
                  <a:lnTo>
                    <a:pt x="7119" y="7946"/>
                  </a:lnTo>
                  <a:cubicBezTo>
                    <a:pt x="7094" y="7927"/>
                    <a:pt x="7075" y="7902"/>
                    <a:pt x="7075" y="7871"/>
                  </a:cubicBezTo>
                  <a:lnTo>
                    <a:pt x="7075" y="7871"/>
                  </a:lnTo>
                  <a:lnTo>
                    <a:pt x="7107" y="7890"/>
                  </a:lnTo>
                  <a:lnTo>
                    <a:pt x="7107" y="7846"/>
                  </a:lnTo>
                  <a:lnTo>
                    <a:pt x="7151" y="7871"/>
                  </a:lnTo>
                  <a:lnTo>
                    <a:pt x="7151" y="7858"/>
                  </a:lnTo>
                  <a:lnTo>
                    <a:pt x="7126" y="7827"/>
                  </a:lnTo>
                  <a:cubicBezTo>
                    <a:pt x="7163" y="7827"/>
                    <a:pt x="7195" y="7814"/>
                    <a:pt x="7226" y="7795"/>
                  </a:cubicBezTo>
                  <a:cubicBezTo>
                    <a:pt x="7226" y="7789"/>
                    <a:pt x="7220" y="7783"/>
                    <a:pt x="7220" y="7776"/>
                  </a:cubicBezTo>
                  <a:lnTo>
                    <a:pt x="7220" y="7776"/>
                  </a:lnTo>
                  <a:cubicBezTo>
                    <a:pt x="7226" y="7783"/>
                    <a:pt x="7233" y="7783"/>
                    <a:pt x="7233" y="7789"/>
                  </a:cubicBezTo>
                  <a:lnTo>
                    <a:pt x="7308" y="7789"/>
                  </a:lnTo>
                  <a:lnTo>
                    <a:pt x="7321" y="7757"/>
                  </a:lnTo>
                  <a:cubicBezTo>
                    <a:pt x="7327" y="7759"/>
                    <a:pt x="7333" y="7759"/>
                    <a:pt x="7339" y="7759"/>
                  </a:cubicBezTo>
                  <a:cubicBezTo>
                    <a:pt x="7369" y="7759"/>
                    <a:pt x="7394" y="7746"/>
                    <a:pt x="7415" y="7720"/>
                  </a:cubicBezTo>
                  <a:lnTo>
                    <a:pt x="7434" y="7770"/>
                  </a:lnTo>
                  <a:lnTo>
                    <a:pt x="7459" y="7757"/>
                  </a:lnTo>
                  <a:lnTo>
                    <a:pt x="7516" y="7757"/>
                  </a:lnTo>
                  <a:lnTo>
                    <a:pt x="7497" y="7726"/>
                  </a:lnTo>
                  <a:lnTo>
                    <a:pt x="7547" y="7732"/>
                  </a:lnTo>
                  <a:cubicBezTo>
                    <a:pt x="7552" y="7711"/>
                    <a:pt x="7566" y="7699"/>
                    <a:pt x="7585" y="7699"/>
                  </a:cubicBezTo>
                  <a:cubicBezTo>
                    <a:pt x="7589" y="7699"/>
                    <a:pt x="7593" y="7700"/>
                    <a:pt x="7598" y="7701"/>
                  </a:cubicBezTo>
                  <a:cubicBezTo>
                    <a:pt x="7635" y="7688"/>
                    <a:pt x="7654" y="7650"/>
                    <a:pt x="7642" y="7619"/>
                  </a:cubicBezTo>
                  <a:cubicBezTo>
                    <a:pt x="7648" y="7575"/>
                    <a:pt x="7604" y="7543"/>
                    <a:pt x="7623" y="7506"/>
                  </a:cubicBezTo>
                  <a:cubicBezTo>
                    <a:pt x="7610" y="7355"/>
                    <a:pt x="7604" y="7210"/>
                    <a:pt x="7598" y="7065"/>
                  </a:cubicBezTo>
                  <a:cubicBezTo>
                    <a:pt x="7610" y="7053"/>
                    <a:pt x="7629" y="7046"/>
                    <a:pt x="7648" y="7040"/>
                  </a:cubicBezTo>
                  <a:cubicBezTo>
                    <a:pt x="7730" y="7015"/>
                    <a:pt x="7818" y="6977"/>
                    <a:pt x="7900" y="6946"/>
                  </a:cubicBezTo>
                  <a:cubicBezTo>
                    <a:pt x="7900" y="6927"/>
                    <a:pt x="7906" y="6908"/>
                    <a:pt x="7912" y="6889"/>
                  </a:cubicBezTo>
                  <a:cubicBezTo>
                    <a:pt x="7906" y="6870"/>
                    <a:pt x="7900" y="6857"/>
                    <a:pt x="7906" y="6839"/>
                  </a:cubicBezTo>
                  <a:cubicBezTo>
                    <a:pt x="7912" y="6788"/>
                    <a:pt x="7919" y="6732"/>
                    <a:pt x="7919" y="6681"/>
                  </a:cubicBezTo>
                  <a:cubicBezTo>
                    <a:pt x="7925" y="6643"/>
                    <a:pt x="7931" y="6606"/>
                    <a:pt x="7925" y="6568"/>
                  </a:cubicBezTo>
                  <a:lnTo>
                    <a:pt x="7925" y="6197"/>
                  </a:lnTo>
                  <a:lnTo>
                    <a:pt x="7340" y="6197"/>
                  </a:lnTo>
                  <a:cubicBezTo>
                    <a:pt x="7333" y="6178"/>
                    <a:pt x="7327" y="6159"/>
                    <a:pt x="7327" y="6140"/>
                  </a:cubicBezTo>
                  <a:lnTo>
                    <a:pt x="7327" y="4843"/>
                  </a:lnTo>
                  <a:cubicBezTo>
                    <a:pt x="7358" y="4843"/>
                    <a:pt x="7396" y="4837"/>
                    <a:pt x="7421" y="4818"/>
                  </a:cubicBezTo>
                  <a:cubicBezTo>
                    <a:pt x="7428" y="4811"/>
                    <a:pt x="7435" y="4809"/>
                    <a:pt x="7442" y="4809"/>
                  </a:cubicBezTo>
                  <a:cubicBezTo>
                    <a:pt x="7460" y="4809"/>
                    <a:pt x="7479" y="4828"/>
                    <a:pt x="7497" y="4837"/>
                  </a:cubicBezTo>
                  <a:cubicBezTo>
                    <a:pt x="7499" y="4838"/>
                    <a:pt x="7501" y="4838"/>
                    <a:pt x="7503" y="4838"/>
                  </a:cubicBezTo>
                  <a:cubicBezTo>
                    <a:pt x="7525" y="4838"/>
                    <a:pt x="7543" y="4811"/>
                    <a:pt x="7560" y="4799"/>
                  </a:cubicBezTo>
                  <a:cubicBezTo>
                    <a:pt x="7580" y="4799"/>
                    <a:pt x="7596" y="4807"/>
                    <a:pt x="7611" y="4807"/>
                  </a:cubicBezTo>
                  <a:cubicBezTo>
                    <a:pt x="7615" y="4807"/>
                    <a:pt x="7619" y="4807"/>
                    <a:pt x="7623" y="4806"/>
                  </a:cubicBezTo>
                  <a:lnTo>
                    <a:pt x="7654" y="4774"/>
                  </a:lnTo>
                  <a:cubicBezTo>
                    <a:pt x="7686" y="4774"/>
                    <a:pt x="7705" y="4749"/>
                    <a:pt x="7723" y="4724"/>
                  </a:cubicBezTo>
                  <a:cubicBezTo>
                    <a:pt x="7730" y="4705"/>
                    <a:pt x="7742" y="4686"/>
                    <a:pt x="7755" y="4674"/>
                  </a:cubicBezTo>
                  <a:lnTo>
                    <a:pt x="7768" y="4667"/>
                  </a:lnTo>
                  <a:cubicBezTo>
                    <a:pt x="7768" y="4623"/>
                    <a:pt x="7742" y="4579"/>
                    <a:pt x="7768" y="4541"/>
                  </a:cubicBezTo>
                  <a:cubicBezTo>
                    <a:pt x="7774" y="4504"/>
                    <a:pt x="7812" y="4504"/>
                    <a:pt x="7843" y="4497"/>
                  </a:cubicBezTo>
                  <a:cubicBezTo>
                    <a:pt x="7849" y="4485"/>
                    <a:pt x="7856" y="4472"/>
                    <a:pt x="7862" y="4460"/>
                  </a:cubicBezTo>
                  <a:cubicBezTo>
                    <a:pt x="7912" y="4466"/>
                    <a:pt x="7969" y="4478"/>
                    <a:pt x="8019" y="4485"/>
                  </a:cubicBezTo>
                  <a:cubicBezTo>
                    <a:pt x="8076" y="4472"/>
                    <a:pt x="8151" y="4485"/>
                    <a:pt x="8164" y="4416"/>
                  </a:cubicBezTo>
                  <a:lnTo>
                    <a:pt x="8202" y="4403"/>
                  </a:lnTo>
                  <a:cubicBezTo>
                    <a:pt x="8227" y="4371"/>
                    <a:pt x="8271" y="4378"/>
                    <a:pt x="8290" y="4353"/>
                  </a:cubicBezTo>
                  <a:lnTo>
                    <a:pt x="8321" y="4353"/>
                  </a:lnTo>
                  <a:lnTo>
                    <a:pt x="8340" y="4327"/>
                  </a:lnTo>
                  <a:lnTo>
                    <a:pt x="8378" y="4327"/>
                  </a:lnTo>
                  <a:cubicBezTo>
                    <a:pt x="8391" y="4302"/>
                    <a:pt x="8416" y="4302"/>
                    <a:pt x="8441" y="4296"/>
                  </a:cubicBezTo>
                  <a:lnTo>
                    <a:pt x="8454" y="4271"/>
                  </a:lnTo>
                  <a:lnTo>
                    <a:pt x="8485" y="4271"/>
                  </a:lnTo>
                  <a:cubicBezTo>
                    <a:pt x="8498" y="4264"/>
                    <a:pt x="8504" y="4252"/>
                    <a:pt x="8516" y="4246"/>
                  </a:cubicBezTo>
                  <a:cubicBezTo>
                    <a:pt x="8519" y="4246"/>
                    <a:pt x="8521" y="4246"/>
                    <a:pt x="8524" y="4246"/>
                  </a:cubicBezTo>
                  <a:cubicBezTo>
                    <a:pt x="8546" y="4246"/>
                    <a:pt x="8559" y="4224"/>
                    <a:pt x="8579" y="4224"/>
                  </a:cubicBezTo>
                  <a:cubicBezTo>
                    <a:pt x="8583" y="4224"/>
                    <a:pt x="8587" y="4225"/>
                    <a:pt x="8592" y="4227"/>
                  </a:cubicBezTo>
                  <a:cubicBezTo>
                    <a:pt x="8617" y="4208"/>
                    <a:pt x="8655" y="4208"/>
                    <a:pt x="8674" y="4183"/>
                  </a:cubicBezTo>
                  <a:cubicBezTo>
                    <a:pt x="8693" y="4151"/>
                    <a:pt x="8693" y="4120"/>
                    <a:pt x="8718" y="4101"/>
                  </a:cubicBezTo>
                  <a:cubicBezTo>
                    <a:pt x="8727" y="4104"/>
                    <a:pt x="8737" y="4106"/>
                    <a:pt x="8746" y="4106"/>
                  </a:cubicBezTo>
                  <a:cubicBezTo>
                    <a:pt x="8756" y="4106"/>
                    <a:pt x="8765" y="4104"/>
                    <a:pt x="8775" y="4101"/>
                  </a:cubicBezTo>
                  <a:cubicBezTo>
                    <a:pt x="8775" y="4069"/>
                    <a:pt x="8762" y="4038"/>
                    <a:pt x="8762" y="4006"/>
                  </a:cubicBezTo>
                  <a:cubicBezTo>
                    <a:pt x="8800" y="3994"/>
                    <a:pt x="8825" y="3962"/>
                    <a:pt x="8837" y="3925"/>
                  </a:cubicBezTo>
                  <a:cubicBezTo>
                    <a:pt x="8825" y="3912"/>
                    <a:pt x="8819" y="3899"/>
                    <a:pt x="8806" y="3887"/>
                  </a:cubicBezTo>
                  <a:cubicBezTo>
                    <a:pt x="8801" y="3886"/>
                    <a:pt x="8797" y="3885"/>
                    <a:pt x="8792" y="3885"/>
                  </a:cubicBezTo>
                  <a:cubicBezTo>
                    <a:pt x="8747" y="3885"/>
                    <a:pt x="8713" y="3932"/>
                    <a:pt x="8664" y="3932"/>
                  </a:cubicBezTo>
                  <a:cubicBezTo>
                    <a:pt x="8659" y="3932"/>
                    <a:pt x="8654" y="3932"/>
                    <a:pt x="8649" y="3931"/>
                  </a:cubicBezTo>
                  <a:cubicBezTo>
                    <a:pt x="8635" y="3926"/>
                    <a:pt x="8622" y="3924"/>
                    <a:pt x="8609" y="3924"/>
                  </a:cubicBezTo>
                  <a:cubicBezTo>
                    <a:pt x="8584" y="3924"/>
                    <a:pt x="8560" y="3931"/>
                    <a:pt x="8535" y="3943"/>
                  </a:cubicBezTo>
                  <a:cubicBezTo>
                    <a:pt x="8516" y="3943"/>
                    <a:pt x="8498" y="3943"/>
                    <a:pt x="8479" y="3950"/>
                  </a:cubicBezTo>
                  <a:cubicBezTo>
                    <a:pt x="8466" y="3962"/>
                    <a:pt x="8447" y="3975"/>
                    <a:pt x="8435" y="3988"/>
                  </a:cubicBezTo>
                  <a:cubicBezTo>
                    <a:pt x="8411" y="3995"/>
                    <a:pt x="8390" y="4001"/>
                    <a:pt x="8369" y="4001"/>
                  </a:cubicBezTo>
                  <a:cubicBezTo>
                    <a:pt x="8356" y="4001"/>
                    <a:pt x="8342" y="3999"/>
                    <a:pt x="8328" y="3994"/>
                  </a:cubicBezTo>
                  <a:lnTo>
                    <a:pt x="8170" y="3994"/>
                  </a:lnTo>
                  <a:cubicBezTo>
                    <a:pt x="8168" y="3993"/>
                    <a:pt x="8166" y="3993"/>
                    <a:pt x="8163" y="3993"/>
                  </a:cubicBezTo>
                  <a:cubicBezTo>
                    <a:pt x="8148" y="3993"/>
                    <a:pt x="8132" y="4004"/>
                    <a:pt x="8117" y="4004"/>
                  </a:cubicBezTo>
                  <a:cubicBezTo>
                    <a:pt x="8110" y="4004"/>
                    <a:pt x="8102" y="4001"/>
                    <a:pt x="8095" y="3994"/>
                  </a:cubicBezTo>
                  <a:cubicBezTo>
                    <a:pt x="8063" y="3994"/>
                    <a:pt x="8032" y="3988"/>
                    <a:pt x="8000" y="3988"/>
                  </a:cubicBezTo>
                  <a:cubicBezTo>
                    <a:pt x="7944" y="3975"/>
                    <a:pt x="7881" y="3981"/>
                    <a:pt x="7824" y="3962"/>
                  </a:cubicBezTo>
                  <a:cubicBezTo>
                    <a:pt x="7799" y="3931"/>
                    <a:pt x="7812" y="3887"/>
                    <a:pt x="7812" y="3849"/>
                  </a:cubicBezTo>
                  <a:cubicBezTo>
                    <a:pt x="7812" y="3830"/>
                    <a:pt x="7830" y="3830"/>
                    <a:pt x="7843" y="3830"/>
                  </a:cubicBezTo>
                  <a:lnTo>
                    <a:pt x="7849" y="3786"/>
                  </a:lnTo>
                  <a:lnTo>
                    <a:pt x="7881" y="3780"/>
                  </a:lnTo>
                  <a:lnTo>
                    <a:pt x="7900" y="3736"/>
                  </a:lnTo>
                  <a:lnTo>
                    <a:pt x="7937" y="3742"/>
                  </a:lnTo>
                  <a:cubicBezTo>
                    <a:pt x="7937" y="3723"/>
                    <a:pt x="7944" y="3704"/>
                    <a:pt x="7950" y="3685"/>
                  </a:cubicBezTo>
                  <a:cubicBezTo>
                    <a:pt x="7963" y="3673"/>
                    <a:pt x="7982" y="3660"/>
                    <a:pt x="8007" y="3654"/>
                  </a:cubicBezTo>
                  <a:cubicBezTo>
                    <a:pt x="8013" y="3641"/>
                    <a:pt x="8026" y="3629"/>
                    <a:pt x="8038" y="3616"/>
                  </a:cubicBezTo>
                  <a:lnTo>
                    <a:pt x="8063" y="3616"/>
                  </a:lnTo>
                  <a:cubicBezTo>
                    <a:pt x="8063" y="3585"/>
                    <a:pt x="8070" y="3553"/>
                    <a:pt x="8101" y="3553"/>
                  </a:cubicBezTo>
                  <a:cubicBezTo>
                    <a:pt x="8107" y="3522"/>
                    <a:pt x="8120" y="3497"/>
                    <a:pt x="8133" y="3471"/>
                  </a:cubicBezTo>
                  <a:lnTo>
                    <a:pt x="8164" y="3490"/>
                  </a:lnTo>
                  <a:lnTo>
                    <a:pt x="8164" y="3427"/>
                  </a:lnTo>
                  <a:lnTo>
                    <a:pt x="8189" y="3415"/>
                  </a:lnTo>
                  <a:cubicBezTo>
                    <a:pt x="8189" y="3371"/>
                    <a:pt x="8158" y="3333"/>
                    <a:pt x="8139" y="3295"/>
                  </a:cubicBezTo>
                  <a:cubicBezTo>
                    <a:pt x="8151" y="3283"/>
                    <a:pt x="8177" y="3264"/>
                    <a:pt x="8164" y="3245"/>
                  </a:cubicBezTo>
                  <a:cubicBezTo>
                    <a:pt x="8153" y="3236"/>
                    <a:pt x="8140" y="3232"/>
                    <a:pt x="8127" y="3232"/>
                  </a:cubicBezTo>
                  <a:cubicBezTo>
                    <a:pt x="8095" y="3232"/>
                    <a:pt x="8060" y="3254"/>
                    <a:pt x="8038" y="3276"/>
                  </a:cubicBezTo>
                  <a:cubicBezTo>
                    <a:pt x="8000" y="3289"/>
                    <a:pt x="7963" y="3308"/>
                    <a:pt x="7925" y="3333"/>
                  </a:cubicBezTo>
                  <a:cubicBezTo>
                    <a:pt x="7900" y="3333"/>
                    <a:pt x="7881" y="3339"/>
                    <a:pt x="7856" y="3352"/>
                  </a:cubicBezTo>
                  <a:cubicBezTo>
                    <a:pt x="7843" y="3358"/>
                    <a:pt x="7830" y="3364"/>
                    <a:pt x="7812" y="3364"/>
                  </a:cubicBezTo>
                  <a:cubicBezTo>
                    <a:pt x="7793" y="3371"/>
                    <a:pt x="7774" y="3377"/>
                    <a:pt x="7755" y="3383"/>
                  </a:cubicBezTo>
                  <a:cubicBezTo>
                    <a:pt x="7723" y="3383"/>
                    <a:pt x="7692" y="3409"/>
                    <a:pt x="7654" y="3409"/>
                  </a:cubicBezTo>
                  <a:cubicBezTo>
                    <a:pt x="7616" y="3415"/>
                    <a:pt x="7585" y="3427"/>
                    <a:pt x="7554" y="3446"/>
                  </a:cubicBezTo>
                  <a:cubicBezTo>
                    <a:pt x="7535" y="3443"/>
                    <a:pt x="7517" y="3442"/>
                    <a:pt x="7500" y="3442"/>
                  </a:cubicBezTo>
                  <a:cubicBezTo>
                    <a:pt x="7483" y="3442"/>
                    <a:pt x="7465" y="3443"/>
                    <a:pt x="7447" y="3446"/>
                  </a:cubicBezTo>
                  <a:cubicBezTo>
                    <a:pt x="7371" y="3459"/>
                    <a:pt x="7295" y="3471"/>
                    <a:pt x="7220" y="3478"/>
                  </a:cubicBezTo>
                  <a:cubicBezTo>
                    <a:pt x="7170" y="3484"/>
                    <a:pt x="7119" y="3484"/>
                    <a:pt x="7069" y="3484"/>
                  </a:cubicBezTo>
                  <a:cubicBezTo>
                    <a:pt x="7031" y="3484"/>
                    <a:pt x="6993" y="3484"/>
                    <a:pt x="6962" y="3471"/>
                  </a:cubicBezTo>
                  <a:cubicBezTo>
                    <a:pt x="6962" y="3402"/>
                    <a:pt x="6962" y="3333"/>
                    <a:pt x="6956" y="3264"/>
                  </a:cubicBezTo>
                  <a:cubicBezTo>
                    <a:pt x="6949" y="3119"/>
                    <a:pt x="6956" y="2974"/>
                    <a:pt x="6949" y="2829"/>
                  </a:cubicBezTo>
                  <a:lnTo>
                    <a:pt x="6949" y="2829"/>
                  </a:lnTo>
                  <a:cubicBezTo>
                    <a:pt x="6956" y="2831"/>
                    <a:pt x="6962" y="2832"/>
                    <a:pt x="6969" y="2832"/>
                  </a:cubicBezTo>
                  <a:cubicBezTo>
                    <a:pt x="6990" y="2832"/>
                    <a:pt x="7012" y="2825"/>
                    <a:pt x="7031" y="2811"/>
                  </a:cubicBezTo>
                  <a:cubicBezTo>
                    <a:pt x="7039" y="2801"/>
                    <a:pt x="7048" y="2797"/>
                    <a:pt x="7057" y="2797"/>
                  </a:cubicBezTo>
                  <a:cubicBezTo>
                    <a:pt x="7079" y="2797"/>
                    <a:pt x="7102" y="2819"/>
                    <a:pt x="7126" y="2819"/>
                  </a:cubicBezTo>
                  <a:cubicBezTo>
                    <a:pt x="7130" y="2819"/>
                    <a:pt x="7134" y="2818"/>
                    <a:pt x="7138" y="2817"/>
                  </a:cubicBezTo>
                  <a:cubicBezTo>
                    <a:pt x="7163" y="2804"/>
                    <a:pt x="7182" y="2779"/>
                    <a:pt x="7207" y="2779"/>
                  </a:cubicBezTo>
                  <a:cubicBezTo>
                    <a:pt x="7233" y="2779"/>
                    <a:pt x="7251" y="2767"/>
                    <a:pt x="7277" y="2754"/>
                  </a:cubicBezTo>
                  <a:cubicBezTo>
                    <a:pt x="7288" y="2756"/>
                    <a:pt x="7301" y="2756"/>
                    <a:pt x="7313" y="2756"/>
                  </a:cubicBezTo>
                  <a:cubicBezTo>
                    <a:pt x="7347" y="2756"/>
                    <a:pt x="7383" y="2751"/>
                    <a:pt x="7415" y="2741"/>
                  </a:cubicBezTo>
                  <a:cubicBezTo>
                    <a:pt x="7421" y="2704"/>
                    <a:pt x="7390" y="2678"/>
                    <a:pt x="7396" y="2647"/>
                  </a:cubicBezTo>
                  <a:cubicBezTo>
                    <a:pt x="7396" y="2622"/>
                    <a:pt x="7402" y="2603"/>
                    <a:pt x="7409" y="2578"/>
                  </a:cubicBezTo>
                  <a:lnTo>
                    <a:pt x="7484" y="2578"/>
                  </a:lnTo>
                  <a:cubicBezTo>
                    <a:pt x="7503" y="2571"/>
                    <a:pt x="7516" y="2540"/>
                    <a:pt x="7541" y="2534"/>
                  </a:cubicBezTo>
                  <a:cubicBezTo>
                    <a:pt x="7566" y="2527"/>
                    <a:pt x="7598" y="2534"/>
                    <a:pt x="7616" y="2515"/>
                  </a:cubicBezTo>
                  <a:cubicBezTo>
                    <a:pt x="7627" y="2504"/>
                    <a:pt x="7638" y="2488"/>
                    <a:pt x="7653" y="2488"/>
                  </a:cubicBezTo>
                  <a:cubicBezTo>
                    <a:pt x="7655" y="2488"/>
                    <a:pt x="7658" y="2489"/>
                    <a:pt x="7661" y="2490"/>
                  </a:cubicBezTo>
                  <a:cubicBezTo>
                    <a:pt x="7723" y="2509"/>
                    <a:pt x="7774" y="2553"/>
                    <a:pt x="7818" y="2603"/>
                  </a:cubicBezTo>
                  <a:lnTo>
                    <a:pt x="7849" y="2603"/>
                  </a:lnTo>
                  <a:cubicBezTo>
                    <a:pt x="7875" y="2584"/>
                    <a:pt x="7906" y="2584"/>
                    <a:pt x="7919" y="2565"/>
                  </a:cubicBezTo>
                  <a:cubicBezTo>
                    <a:pt x="7950" y="2559"/>
                    <a:pt x="7969" y="2534"/>
                    <a:pt x="7975" y="2509"/>
                  </a:cubicBezTo>
                  <a:cubicBezTo>
                    <a:pt x="7979" y="2509"/>
                    <a:pt x="7982" y="2509"/>
                    <a:pt x="7985" y="2509"/>
                  </a:cubicBezTo>
                  <a:cubicBezTo>
                    <a:pt x="8009" y="2509"/>
                    <a:pt x="8021" y="2487"/>
                    <a:pt x="8032" y="2464"/>
                  </a:cubicBezTo>
                  <a:lnTo>
                    <a:pt x="8057" y="2458"/>
                  </a:lnTo>
                  <a:lnTo>
                    <a:pt x="8076" y="2420"/>
                  </a:lnTo>
                  <a:cubicBezTo>
                    <a:pt x="8095" y="2420"/>
                    <a:pt x="8114" y="2402"/>
                    <a:pt x="8126" y="2383"/>
                  </a:cubicBezTo>
                  <a:cubicBezTo>
                    <a:pt x="8164" y="2357"/>
                    <a:pt x="8195" y="2313"/>
                    <a:pt x="8240" y="2288"/>
                  </a:cubicBezTo>
                  <a:cubicBezTo>
                    <a:pt x="8252" y="2282"/>
                    <a:pt x="8258" y="2263"/>
                    <a:pt x="8258" y="2250"/>
                  </a:cubicBezTo>
                  <a:lnTo>
                    <a:pt x="8290" y="2238"/>
                  </a:lnTo>
                  <a:cubicBezTo>
                    <a:pt x="8309" y="2225"/>
                    <a:pt x="8321" y="2213"/>
                    <a:pt x="8340" y="2200"/>
                  </a:cubicBezTo>
                  <a:cubicBezTo>
                    <a:pt x="8353" y="2169"/>
                    <a:pt x="8340" y="2137"/>
                    <a:pt x="8372" y="2118"/>
                  </a:cubicBezTo>
                  <a:cubicBezTo>
                    <a:pt x="8372" y="2087"/>
                    <a:pt x="8365" y="2049"/>
                    <a:pt x="8359" y="2018"/>
                  </a:cubicBezTo>
                  <a:cubicBezTo>
                    <a:pt x="8315" y="2024"/>
                    <a:pt x="8277" y="2055"/>
                    <a:pt x="8233" y="2055"/>
                  </a:cubicBezTo>
                  <a:cubicBezTo>
                    <a:pt x="8219" y="2047"/>
                    <a:pt x="8203" y="2044"/>
                    <a:pt x="8188" y="2044"/>
                  </a:cubicBezTo>
                  <a:cubicBezTo>
                    <a:pt x="8156" y="2044"/>
                    <a:pt x="8124" y="2055"/>
                    <a:pt x="8095" y="2055"/>
                  </a:cubicBezTo>
                  <a:cubicBezTo>
                    <a:pt x="7982" y="2074"/>
                    <a:pt x="7875" y="2074"/>
                    <a:pt x="7761" y="2093"/>
                  </a:cubicBezTo>
                  <a:cubicBezTo>
                    <a:pt x="7727" y="2096"/>
                    <a:pt x="7692" y="2098"/>
                    <a:pt x="7657" y="2098"/>
                  </a:cubicBezTo>
                  <a:cubicBezTo>
                    <a:pt x="7623" y="2098"/>
                    <a:pt x="7588" y="2096"/>
                    <a:pt x="7554" y="2093"/>
                  </a:cubicBezTo>
                  <a:cubicBezTo>
                    <a:pt x="7522" y="2068"/>
                    <a:pt x="7503" y="2036"/>
                    <a:pt x="7491" y="2005"/>
                  </a:cubicBezTo>
                  <a:cubicBezTo>
                    <a:pt x="7478" y="1961"/>
                    <a:pt x="7478" y="1917"/>
                    <a:pt x="7491" y="1879"/>
                  </a:cubicBezTo>
                  <a:cubicBezTo>
                    <a:pt x="7478" y="1841"/>
                    <a:pt x="7428" y="1848"/>
                    <a:pt x="7415" y="1810"/>
                  </a:cubicBezTo>
                  <a:cubicBezTo>
                    <a:pt x="7440" y="1810"/>
                    <a:pt x="7447" y="1778"/>
                    <a:pt x="7434" y="1760"/>
                  </a:cubicBezTo>
                  <a:cubicBezTo>
                    <a:pt x="7409" y="1747"/>
                    <a:pt x="7396" y="1715"/>
                    <a:pt x="7415" y="1690"/>
                  </a:cubicBezTo>
                  <a:cubicBezTo>
                    <a:pt x="7428" y="1665"/>
                    <a:pt x="7415" y="1634"/>
                    <a:pt x="7421" y="1608"/>
                  </a:cubicBezTo>
                  <a:cubicBezTo>
                    <a:pt x="7434" y="1596"/>
                    <a:pt x="7447" y="1590"/>
                    <a:pt x="7459" y="1577"/>
                  </a:cubicBezTo>
                  <a:cubicBezTo>
                    <a:pt x="7459" y="1552"/>
                    <a:pt x="7459" y="1527"/>
                    <a:pt x="7453" y="1502"/>
                  </a:cubicBezTo>
                  <a:lnTo>
                    <a:pt x="7484" y="1502"/>
                  </a:lnTo>
                  <a:cubicBezTo>
                    <a:pt x="7491" y="1476"/>
                    <a:pt x="7497" y="1451"/>
                    <a:pt x="7497" y="1432"/>
                  </a:cubicBezTo>
                  <a:lnTo>
                    <a:pt x="7522" y="1407"/>
                  </a:lnTo>
                  <a:cubicBezTo>
                    <a:pt x="7528" y="1376"/>
                    <a:pt x="7535" y="1338"/>
                    <a:pt x="7535" y="1306"/>
                  </a:cubicBezTo>
                  <a:cubicBezTo>
                    <a:pt x="7547" y="1294"/>
                    <a:pt x="7572" y="1288"/>
                    <a:pt x="7572" y="1269"/>
                  </a:cubicBezTo>
                  <a:cubicBezTo>
                    <a:pt x="7572" y="1250"/>
                    <a:pt x="7566" y="1193"/>
                    <a:pt x="7610" y="1193"/>
                  </a:cubicBezTo>
                  <a:cubicBezTo>
                    <a:pt x="7623" y="1162"/>
                    <a:pt x="7604" y="1124"/>
                    <a:pt x="7635" y="1099"/>
                  </a:cubicBezTo>
                  <a:cubicBezTo>
                    <a:pt x="7661" y="1074"/>
                    <a:pt x="7648" y="1042"/>
                    <a:pt x="7654" y="1017"/>
                  </a:cubicBezTo>
                  <a:cubicBezTo>
                    <a:pt x="7679" y="967"/>
                    <a:pt x="7654" y="904"/>
                    <a:pt x="7686" y="847"/>
                  </a:cubicBezTo>
                  <a:lnTo>
                    <a:pt x="7661" y="815"/>
                  </a:lnTo>
                  <a:lnTo>
                    <a:pt x="7673" y="771"/>
                  </a:lnTo>
                  <a:cubicBezTo>
                    <a:pt x="7661" y="753"/>
                    <a:pt x="7648" y="740"/>
                    <a:pt x="7635" y="721"/>
                  </a:cubicBezTo>
                  <a:cubicBezTo>
                    <a:pt x="7642" y="708"/>
                    <a:pt x="7654" y="690"/>
                    <a:pt x="7661" y="671"/>
                  </a:cubicBezTo>
                  <a:cubicBezTo>
                    <a:pt x="7648" y="664"/>
                    <a:pt x="7629" y="658"/>
                    <a:pt x="7610" y="658"/>
                  </a:cubicBezTo>
                  <a:cubicBezTo>
                    <a:pt x="7547" y="708"/>
                    <a:pt x="7516" y="790"/>
                    <a:pt x="7447" y="834"/>
                  </a:cubicBezTo>
                  <a:cubicBezTo>
                    <a:pt x="7415" y="878"/>
                    <a:pt x="7377" y="916"/>
                    <a:pt x="7327" y="941"/>
                  </a:cubicBezTo>
                  <a:cubicBezTo>
                    <a:pt x="7277" y="967"/>
                    <a:pt x="7226" y="1004"/>
                    <a:pt x="7176" y="1029"/>
                  </a:cubicBezTo>
                  <a:cubicBezTo>
                    <a:pt x="7144" y="1048"/>
                    <a:pt x="7119" y="1067"/>
                    <a:pt x="7088" y="1080"/>
                  </a:cubicBezTo>
                  <a:cubicBezTo>
                    <a:pt x="7079" y="1077"/>
                    <a:pt x="7071" y="1076"/>
                    <a:pt x="7063" y="1076"/>
                  </a:cubicBezTo>
                  <a:cubicBezTo>
                    <a:pt x="7014" y="1076"/>
                    <a:pt x="6980" y="1120"/>
                    <a:pt x="6937" y="1136"/>
                  </a:cubicBezTo>
                  <a:cubicBezTo>
                    <a:pt x="6899" y="1158"/>
                    <a:pt x="6844" y="1197"/>
                    <a:pt x="6793" y="1197"/>
                  </a:cubicBezTo>
                  <a:cubicBezTo>
                    <a:pt x="6784" y="1197"/>
                    <a:pt x="6775" y="1196"/>
                    <a:pt x="6767" y="1193"/>
                  </a:cubicBezTo>
                  <a:lnTo>
                    <a:pt x="6729" y="1187"/>
                  </a:lnTo>
                  <a:cubicBezTo>
                    <a:pt x="6767" y="1092"/>
                    <a:pt x="6767" y="985"/>
                    <a:pt x="6729" y="897"/>
                  </a:cubicBezTo>
                  <a:cubicBezTo>
                    <a:pt x="6698" y="897"/>
                    <a:pt x="6666" y="910"/>
                    <a:pt x="6635" y="935"/>
                  </a:cubicBezTo>
                  <a:cubicBezTo>
                    <a:pt x="6635" y="954"/>
                    <a:pt x="6660" y="960"/>
                    <a:pt x="6672" y="973"/>
                  </a:cubicBezTo>
                  <a:cubicBezTo>
                    <a:pt x="6685" y="985"/>
                    <a:pt x="6685" y="1023"/>
                    <a:pt x="6685" y="1048"/>
                  </a:cubicBezTo>
                  <a:cubicBezTo>
                    <a:pt x="6660" y="1055"/>
                    <a:pt x="6641" y="1074"/>
                    <a:pt x="6628" y="1092"/>
                  </a:cubicBezTo>
                  <a:cubicBezTo>
                    <a:pt x="6578" y="1080"/>
                    <a:pt x="6528" y="1074"/>
                    <a:pt x="6471" y="1074"/>
                  </a:cubicBezTo>
                  <a:cubicBezTo>
                    <a:pt x="6440" y="1074"/>
                    <a:pt x="6414" y="1067"/>
                    <a:pt x="6383" y="1055"/>
                  </a:cubicBezTo>
                  <a:cubicBezTo>
                    <a:pt x="6351" y="1055"/>
                    <a:pt x="6314" y="1048"/>
                    <a:pt x="6282" y="1036"/>
                  </a:cubicBezTo>
                  <a:cubicBezTo>
                    <a:pt x="6194" y="1017"/>
                    <a:pt x="6106" y="992"/>
                    <a:pt x="6024" y="948"/>
                  </a:cubicBezTo>
                  <a:cubicBezTo>
                    <a:pt x="5980" y="929"/>
                    <a:pt x="5930" y="904"/>
                    <a:pt x="5879" y="891"/>
                  </a:cubicBezTo>
                  <a:cubicBezTo>
                    <a:pt x="5835" y="878"/>
                    <a:pt x="5798" y="853"/>
                    <a:pt x="5760" y="841"/>
                  </a:cubicBezTo>
                  <a:cubicBezTo>
                    <a:pt x="5697" y="815"/>
                    <a:pt x="5628" y="790"/>
                    <a:pt x="5565" y="759"/>
                  </a:cubicBezTo>
                  <a:cubicBezTo>
                    <a:pt x="5495" y="715"/>
                    <a:pt x="5420" y="671"/>
                    <a:pt x="5338" y="639"/>
                  </a:cubicBezTo>
                  <a:cubicBezTo>
                    <a:pt x="5269" y="614"/>
                    <a:pt x="5200" y="564"/>
                    <a:pt x="5130" y="532"/>
                  </a:cubicBezTo>
                  <a:cubicBezTo>
                    <a:pt x="5112" y="520"/>
                    <a:pt x="5074" y="513"/>
                    <a:pt x="5080" y="482"/>
                  </a:cubicBezTo>
                  <a:cubicBezTo>
                    <a:pt x="5099" y="463"/>
                    <a:pt x="5130" y="438"/>
                    <a:pt x="5118" y="406"/>
                  </a:cubicBezTo>
                  <a:cubicBezTo>
                    <a:pt x="5112" y="375"/>
                    <a:pt x="5086" y="356"/>
                    <a:pt x="5061" y="337"/>
                  </a:cubicBezTo>
                  <a:lnTo>
                    <a:pt x="5061" y="325"/>
                  </a:lnTo>
                  <a:cubicBezTo>
                    <a:pt x="5086" y="312"/>
                    <a:pt x="5118" y="293"/>
                    <a:pt x="5112" y="255"/>
                  </a:cubicBezTo>
                  <a:cubicBezTo>
                    <a:pt x="5105" y="224"/>
                    <a:pt x="5093" y="205"/>
                    <a:pt x="5074" y="192"/>
                  </a:cubicBezTo>
                  <a:cubicBezTo>
                    <a:pt x="5074" y="174"/>
                    <a:pt x="5080" y="148"/>
                    <a:pt x="5067" y="136"/>
                  </a:cubicBezTo>
                  <a:cubicBezTo>
                    <a:pt x="5036" y="98"/>
                    <a:pt x="5030" y="54"/>
                    <a:pt x="5049" y="16"/>
                  </a:cubicBezTo>
                  <a:cubicBezTo>
                    <a:pt x="5036" y="4"/>
                    <a:pt x="5022" y="0"/>
                    <a:pt x="50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375" name="Shape 375"/>
        <p:cNvGrpSpPr/>
        <p:nvPr/>
      </p:nvGrpSpPr>
      <p:grpSpPr>
        <a:xfrm>
          <a:off x="0" y="0"/>
          <a:ext cx="0" cy="0"/>
          <a:chOff x="0" y="0"/>
          <a:chExt cx="0" cy="0"/>
        </a:xfrm>
      </p:grpSpPr>
      <p:sp>
        <p:nvSpPr>
          <p:cNvPr id="376" name="Google Shape;376;p22"/>
          <p:cNvSpPr/>
          <p:nvPr/>
        </p:nvSpPr>
        <p:spPr>
          <a:xfrm>
            <a:off x="-329975" y="2847475"/>
            <a:ext cx="4633472" cy="923886"/>
          </a:xfrm>
          <a:custGeom>
            <a:rect b="b" l="l" r="r" t="t"/>
            <a:pathLst>
              <a:path extrusionOk="0" h="11233" w="56334">
                <a:moveTo>
                  <a:pt x="26408" y="0"/>
                </a:moveTo>
                <a:cubicBezTo>
                  <a:pt x="24423" y="0"/>
                  <a:pt x="22647" y="1665"/>
                  <a:pt x="20993" y="3006"/>
                </a:cubicBezTo>
                <a:cubicBezTo>
                  <a:pt x="19067" y="4558"/>
                  <a:pt x="17816" y="4296"/>
                  <a:pt x="16406" y="5187"/>
                </a:cubicBezTo>
                <a:cubicBezTo>
                  <a:pt x="16242" y="5300"/>
                  <a:pt x="15372" y="5143"/>
                  <a:pt x="14833" y="5412"/>
                </a:cubicBezTo>
                <a:cubicBezTo>
                  <a:pt x="12682" y="6492"/>
                  <a:pt x="11775" y="6184"/>
                  <a:pt x="9414" y="6694"/>
                </a:cubicBezTo>
                <a:lnTo>
                  <a:pt x="9421" y="6694"/>
                </a:lnTo>
                <a:cubicBezTo>
                  <a:pt x="9301" y="6709"/>
                  <a:pt x="9189" y="6739"/>
                  <a:pt x="9076" y="6769"/>
                </a:cubicBezTo>
                <a:cubicBezTo>
                  <a:pt x="8499" y="7016"/>
                  <a:pt x="7982" y="7361"/>
                  <a:pt x="7390" y="7421"/>
                </a:cubicBezTo>
                <a:cubicBezTo>
                  <a:pt x="7023" y="7466"/>
                  <a:pt x="6603" y="7458"/>
                  <a:pt x="6341" y="7773"/>
                </a:cubicBezTo>
                <a:cubicBezTo>
                  <a:pt x="6243" y="7893"/>
                  <a:pt x="6176" y="8051"/>
                  <a:pt x="6056" y="8148"/>
                </a:cubicBezTo>
                <a:cubicBezTo>
                  <a:pt x="5816" y="8343"/>
                  <a:pt x="5449" y="8193"/>
                  <a:pt x="5224" y="8418"/>
                </a:cubicBezTo>
                <a:cubicBezTo>
                  <a:pt x="5089" y="8560"/>
                  <a:pt x="5022" y="8815"/>
                  <a:pt x="4849" y="8845"/>
                </a:cubicBezTo>
                <a:cubicBezTo>
                  <a:pt x="4838" y="8847"/>
                  <a:pt x="4826" y="8848"/>
                  <a:pt x="4815" y="8848"/>
                </a:cubicBezTo>
                <a:cubicBezTo>
                  <a:pt x="4704" y="8848"/>
                  <a:pt x="4598" y="8762"/>
                  <a:pt x="4487" y="8762"/>
                </a:cubicBezTo>
                <a:cubicBezTo>
                  <a:pt x="4483" y="8762"/>
                  <a:pt x="4479" y="8762"/>
                  <a:pt x="4475" y="8763"/>
                </a:cubicBezTo>
                <a:cubicBezTo>
                  <a:pt x="4265" y="8778"/>
                  <a:pt x="4145" y="9115"/>
                  <a:pt x="3942" y="9115"/>
                </a:cubicBezTo>
                <a:cubicBezTo>
                  <a:pt x="3843" y="9115"/>
                  <a:pt x="3756" y="9047"/>
                  <a:pt x="3664" y="9047"/>
                </a:cubicBezTo>
                <a:cubicBezTo>
                  <a:pt x="3659" y="9047"/>
                  <a:pt x="3655" y="9047"/>
                  <a:pt x="3650" y="9047"/>
                </a:cubicBezTo>
                <a:cubicBezTo>
                  <a:pt x="3448" y="9070"/>
                  <a:pt x="3380" y="9415"/>
                  <a:pt x="3200" y="9534"/>
                </a:cubicBezTo>
                <a:cubicBezTo>
                  <a:pt x="3116" y="9594"/>
                  <a:pt x="3014" y="9598"/>
                  <a:pt x="2911" y="9598"/>
                </a:cubicBezTo>
                <a:cubicBezTo>
                  <a:pt x="2898" y="9598"/>
                  <a:pt x="2886" y="9598"/>
                  <a:pt x="2873" y="9598"/>
                </a:cubicBezTo>
                <a:cubicBezTo>
                  <a:pt x="2834" y="9598"/>
                  <a:pt x="2796" y="9598"/>
                  <a:pt x="2758" y="9602"/>
                </a:cubicBezTo>
                <a:cubicBezTo>
                  <a:pt x="2616" y="9632"/>
                  <a:pt x="2473" y="9684"/>
                  <a:pt x="2346" y="9767"/>
                </a:cubicBezTo>
                <a:lnTo>
                  <a:pt x="0" y="11063"/>
                </a:lnTo>
                <a:lnTo>
                  <a:pt x="56322" y="11228"/>
                </a:lnTo>
                <a:lnTo>
                  <a:pt x="56322" y="11228"/>
                </a:lnTo>
                <a:cubicBezTo>
                  <a:pt x="56206" y="11155"/>
                  <a:pt x="55218" y="10216"/>
                  <a:pt x="54968" y="10112"/>
                </a:cubicBezTo>
                <a:cubicBezTo>
                  <a:pt x="54822" y="10135"/>
                  <a:pt x="54683" y="10146"/>
                  <a:pt x="54550" y="10146"/>
                </a:cubicBezTo>
                <a:cubicBezTo>
                  <a:pt x="53541" y="10146"/>
                  <a:pt x="52829" y="9540"/>
                  <a:pt x="51737" y="9355"/>
                </a:cubicBezTo>
                <a:lnTo>
                  <a:pt x="47990" y="8725"/>
                </a:lnTo>
                <a:cubicBezTo>
                  <a:pt x="47087" y="8571"/>
                  <a:pt x="46118" y="7739"/>
                  <a:pt x="45289" y="7739"/>
                </a:cubicBezTo>
                <a:cubicBezTo>
                  <a:pt x="45148" y="7739"/>
                  <a:pt x="45011" y="7763"/>
                  <a:pt x="44880" y="7818"/>
                </a:cubicBezTo>
                <a:cubicBezTo>
                  <a:pt x="44648" y="7915"/>
                  <a:pt x="44434" y="7954"/>
                  <a:pt x="44230" y="7954"/>
                </a:cubicBezTo>
                <a:cubicBezTo>
                  <a:pt x="43686" y="7954"/>
                  <a:pt x="43203" y="7678"/>
                  <a:pt x="42594" y="7466"/>
                </a:cubicBezTo>
                <a:cubicBezTo>
                  <a:pt x="41844" y="7204"/>
                  <a:pt x="40847" y="7256"/>
                  <a:pt x="40098" y="6994"/>
                </a:cubicBezTo>
                <a:cubicBezTo>
                  <a:pt x="39648" y="6836"/>
                  <a:pt x="39071" y="6289"/>
                  <a:pt x="38322" y="6034"/>
                </a:cubicBezTo>
                <a:cubicBezTo>
                  <a:pt x="37077" y="5607"/>
                  <a:pt x="35616" y="5427"/>
                  <a:pt x="35346" y="5060"/>
                </a:cubicBezTo>
                <a:cubicBezTo>
                  <a:pt x="34806" y="4341"/>
                  <a:pt x="31846" y="3344"/>
                  <a:pt x="29672" y="1777"/>
                </a:cubicBezTo>
                <a:cubicBezTo>
                  <a:pt x="28690" y="1070"/>
                  <a:pt x="27826" y="16"/>
                  <a:pt x="26764" y="16"/>
                </a:cubicBezTo>
                <a:cubicBezTo>
                  <a:pt x="26757" y="16"/>
                  <a:pt x="26749" y="16"/>
                  <a:pt x="26742" y="16"/>
                </a:cubicBezTo>
                <a:cubicBezTo>
                  <a:pt x="26630" y="5"/>
                  <a:pt x="26519" y="0"/>
                  <a:pt x="26408" y="0"/>
                </a:cubicBezTo>
                <a:close/>
                <a:moveTo>
                  <a:pt x="56322" y="11228"/>
                </a:moveTo>
                <a:cubicBezTo>
                  <a:pt x="56326" y="11231"/>
                  <a:pt x="56330" y="11233"/>
                  <a:pt x="56331" y="11233"/>
                </a:cubicBezTo>
                <a:cubicBezTo>
                  <a:pt x="56333" y="11233"/>
                  <a:pt x="56333" y="11231"/>
                  <a:pt x="56332" y="11228"/>
                </a:cubicBezTo>
                <a:lnTo>
                  <a:pt x="56322" y="11228"/>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flipH="1">
            <a:off x="3428652" y="1687500"/>
            <a:ext cx="2260800" cy="2260800"/>
          </a:xfrm>
          <a:prstGeom prst="ellipse">
            <a:avLst/>
          </a:prstGeom>
          <a:gradFill>
            <a:gsLst>
              <a:gs pos="0">
                <a:schemeClr val="accent2"/>
              </a:gs>
              <a:gs pos="100000">
                <a:schemeClr val="lt2"/>
              </a:gs>
            </a:gsLst>
            <a:lin ang="5400012" scaled="0"/>
          </a:gradFill>
          <a:ln>
            <a:noFill/>
          </a:ln>
          <a:effectLst>
            <a:outerShdw blurRad="442913" rotWithShape="0" algn="bl" dir="5400000" dist="1905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 name="Google Shape;378;p22"/>
          <p:cNvSpPr/>
          <p:nvPr/>
        </p:nvSpPr>
        <p:spPr>
          <a:xfrm>
            <a:off x="3" y="3019796"/>
            <a:ext cx="6756870" cy="1742682"/>
          </a:xfrm>
          <a:custGeom>
            <a:rect b="b" l="l" r="r" t="t"/>
            <a:pathLst>
              <a:path extrusionOk="0" h="15908" w="61677">
                <a:moveTo>
                  <a:pt x="42564" y="0"/>
                </a:moveTo>
                <a:cubicBezTo>
                  <a:pt x="42474" y="0"/>
                  <a:pt x="42324" y="120"/>
                  <a:pt x="42264" y="165"/>
                </a:cubicBezTo>
                <a:cubicBezTo>
                  <a:pt x="42129" y="263"/>
                  <a:pt x="42054" y="353"/>
                  <a:pt x="41882" y="368"/>
                </a:cubicBezTo>
                <a:cubicBezTo>
                  <a:pt x="41867" y="369"/>
                  <a:pt x="41851" y="370"/>
                  <a:pt x="41836" y="370"/>
                </a:cubicBezTo>
                <a:cubicBezTo>
                  <a:pt x="41635" y="370"/>
                  <a:pt x="41485" y="238"/>
                  <a:pt x="41290" y="203"/>
                </a:cubicBezTo>
                <a:cubicBezTo>
                  <a:pt x="41262" y="199"/>
                  <a:pt x="41234" y="197"/>
                  <a:pt x="41207" y="197"/>
                </a:cubicBezTo>
                <a:cubicBezTo>
                  <a:pt x="40953" y="197"/>
                  <a:pt x="40746" y="348"/>
                  <a:pt x="40570" y="518"/>
                </a:cubicBezTo>
                <a:cubicBezTo>
                  <a:pt x="40391" y="683"/>
                  <a:pt x="40256" y="945"/>
                  <a:pt x="40038" y="1057"/>
                </a:cubicBezTo>
                <a:cubicBezTo>
                  <a:pt x="39882" y="1120"/>
                  <a:pt x="39721" y="1151"/>
                  <a:pt x="39559" y="1151"/>
                </a:cubicBezTo>
                <a:cubicBezTo>
                  <a:pt x="39526" y="1151"/>
                  <a:pt x="39494" y="1150"/>
                  <a:pt x="39461" y="1147"/>
                </a:cubicBezTo>
                <a:cubicBezTo>
                  <a:pt x="39214" y="1147"/>
                  <a:pt x="39139" y="1222"/>
                  <a:pt x="39057" y="1454"/>
                </a:cubicBezTo>
                <a:cubicBezTo>
                  <a:pt x="38974" y="1672"/>
                  <a:pt x="38989" y="2069"/>
                  <a:pt x="38779" y="2211"/>
                </a:cubicBezTo>
                <a:cubicBezTo>
                  <a:pt x="38709" y="2260"/>
                  <a:pt x="38633" y="2278"/>
                  <a:pt x="38553" y="2278"/>
                </a:cubicBezTo>
                <a:cubicBezTo>
                  <a:pt x="38351" y="2278"/>
                  <a:pt x="38128" y="2164"/>
                  <a:pt x="37940" y="2159"/>
                </a:cubicBezTo>
                <a:cubicBezTo>
                  <a:pt x="37937" y="2159"/>
                  <a:pt x="37934" y="2159"/>
                  <a:pt x="37931" y="2159"/>
                </a:cubicBezTo>
                <a:cubicBezTo>
                  <a:pt x="37724" y="2159"/>
                  <a:pt x="37766" y="2423"/>
                  <a:pt x="37677" y="2571"/>
                </a:cubicBezTo>
                <a:cubicBezTo>
                  <a:pt x="37596" y="2716"/>
                  <a:pt x="37507" y="2740"/>
                  <a:pt x="37401" y="2740"/>
                </a:cubicBezTo>
                <a:cubicBezTo>
                  <a:pt x="37370" y="2740"/>
                  <a:pt x="37337" y="2738"/>
                  <a:pt x="37303" y="2736"/>
                </a:cubicBezTo>
                <a:cubicBezTo>
                  <a:pt x="37258" y="2729"/>
                  <a:pt x="37205" y="2729"/>
                  <a:pt x="37160" y="2729"/>
                </a:cubicBezTo>
                <a:cubicBezTo>
                  <a:pt x="36980" y="2744"/>
                  <a:pt x="36823" y="2826"/>
                  <a:pt x="36711" y="2961"/>
                </a:cubicBezTo>
                <a:cubicBezTo>
                  <a:pt x="36584" y="3081"/>
                  <a:pt x="36522" y="3159"/>
                  <a:pt x="36357" y="3159"/>
                </a:cubicBezTo>
                <a:cubicBezTo>
                  <a:pt x="36337" y="3159"/>
                  <a:pt x="36315" y="3158"/>
                  <a:pt x="36291" y="3156"/>
                </a:cubicBezTo>
                <a:cubicBezTo>
                  <a:pt x="36074" y="3126"/>
                  <a:pt x="35976" y="2976"/>
                  <a:pt x="35796" y="2901"/>
                </a:cubicBezTo>
                <a:cubicBezTo>
                  <a:pt x="35706" y="2976"/>
                  <a:pt x="35729" y="3163"/>
                  <a:pt x="35691" y="3261"/>
                </a:cubicBezTo>
                <a:cubicBezTo>
                  <a:pt x="35639" y="3418"/>
                  <a:pt x="35504" y="3538"/>
                  <a:pt x="35347" y="3576"/>
                </a:cubicBezTo>
                <a:cubicBezTo>
                  <a:pt x="35307" y="3581"/>
                  <a:pt x="35267" y="3583"/>
                  <a:pt x="35227" y="3583"/>
                </a:cubicBezTo>
                <a:cubicBezTo>
                  <a:pt x="35154" y="3583"/>
                  <a:pt x="35082" y="3575"/>
                  <a:pt x="35009" y="3561"/>
                </a:cubicBezTo>
                <a:cubicBezTo>
                  <a:pt x="34937" y="3548"/>
                  <a:pt x="34865" y="3536"/>
                  <a:pt x="34796" y="3536"/>
                </a:cubicBezTo>
                <a:cubicBezTo>
                  <a:pt x="34698" y="3536"/>
                  <a:pt x="34605" y="3560"/>
                  <a:pt x="34522" y="3643"/>
                </a:cubicBezTo>
                <a:cubicBezTo>
                  <a:pt x="34477" y="3695"/>
                  <a:pt x="34432" y="3755"/>
                  <a:pt x="34402" y="3823"/>
                </a:cubicBezTo>
                <a:cubicBezTo>
                  <a:pt x="34350" y="3920"/>
                  <a:pt x="34282" y="4018"/>
                  <a:pt x="34207" y="4100"/>
                </a:cubicBezTo>
                <a:cubicBezTo>
                  <a:pt x="34102" y="4243"/>
                  <a:pt x="34005" y="4392"/>
                  <a:pt x="33923" y="4542"/>
                </a:cubicBezTo>
                <a:cubicBezTo>
                  <a:pt x="33825" y="4715"/>
                  <a:pt x="33705" y="4835"/>
                  <a:pt x="33705" y="5045"/>
                </a:cubicBezTo>
                <a:cubicBezTo>
                  <a:pt x="33713" y="5419"/>
                  <a:pt x="34080" y="5787"/>
                  <a:pt x="33870" y="6154"/>
                </a:cubicBezTo>
                <a:cubicBezTo>
                  <a:pt x="33855" y="6169"/>
                  <a:pt x="33848" y="6191"/>
                  <a:pt x="33833" y="6206"/>
                </a:cubicBezTo>
                <a:cubicBezTo>
                  <a:pt x="33690" y="6049"/>
                  <a:pt x="33533" y="5899"/>
                  <a:pt x="33383" y="5749"/>
                </a:cubicBezTo>
                <a:cubicBezTo>
                  <a:pt x="33270" y="5614"/>
                  <a:pt x="33106" y="5539"/>
                  <a:pt x="32926" y="5539"/>
                </a:cubicBezTo>
                <a:cubicBezTo>
                  <a:pt x="32761" y="5524"/>
                  <a:pt x="32596" y="5494"/>
                  <a:pt x="32431" y="5442"/>
                </a:cubicBezTo>
                <a:cubicBezTo>
                  <a:pt x="32236" y="5382"/>
                  <a:pt x="32026" y="5352"/>
                  <a:pt x="31854" y="5239"/>
                </a:cubicBezTo>
                <a:cubicBezTo>
                  <a:pt x="31532" y="5030"/>
                  <a:pt x="31239" y="4745"/>
                  <a:pt x="30955" y="4490"/>
                </a:cubicBezTo>
                <a:cubicBezTo>
                  <a:pt x="30850" y="4392"/>
                  <a:pt x="30722" y="4175"/>
                  <a:pt x="30580" y="4123"/>
                </a:cubicBezTo>
                <a:cubicBezTo>
                  <a:pt x="30550" y="4118"/>
                  <a:pt x="30520" y="4115"/>
                  <a:pt x="30490" y="4115"/>
                </a:cubicBezTo>
                <a:cubicBezTo>
                  <a:pt x="30431" y="4115"/>
                  <a:pt x="30372" y="4125"/>
                  <a:pt x="30317" y="4145"/>
                </a:cubicBezTo>
                <a:cubicBezTo>
                  <a:pt x="30237" y="4170"/>
                  <a:pt x="30151" y="4185"/>
                  <a:pt x="30064" y="4185"/>
                </a:cubicBezTo>
                <a:cubicBezTo>
                  <a:pt x="30046" y="4185"/>
                  <a:pt x="30028" y="4184"/>
                  <a:pt x="30010" y="4183"/>
                </a:cubicBezTo>
                <a:cubicBezTo>
                  <a:pt x="29838" y="4168"/>
                  <a:pt x="29755" y="4018"/>
                  <a:pt x="29635" y="3920"/>
                </a:cubicBezTo>
                <a:cubicBezTo>
                  <a:pt x="29501" y="3808"/>
                  <a:pt x="29381" y="3688"/>
                  <a:pt x="29268" y="3561"/>
                </a:cubicBezTo>
                <a:cubicBezTo>
                  <a:pt x="29206" y="3477"/>
                  <a:pt x="29165" y="3437"/>
                  <a:pt x="29107" y="3437"/>
                </a:cubicBezTo>
                <a:cubicBezTo>
                  <a:pt x="29066" y="3437"/>
                  <a:pt x="29017" y="3456"/>
                  <a:pt x="28946" y="3493"/>
                </a:cubicBezTo>
                <a:cubicBezTo>
                  <a:pt x="28823" y="3561"/>
                  <a:pt x="28692" y="3603"/>
                  <a:pt x="28560" y="3603"/>
                </a:cubicBezTo>
                <a:cubicBezTo>
                  <a:pt x="28459" y="3603"/>
                  <a:pt x="28357" y="3578"/>
                  <a:pt x="28256" y="3523"/>
                </a:cubicBezTo>
                <a:cubicBezTo>
                  <a:pt x="28114" y="3433"/>
                  <a:pt x="27987" y="3336"/>
                  <a:pt x="27852" y="3231"/>
                </a:cubicBezTo>
                <a:cubicBezTo>
                  <a:pt x="27761" y="3169"/>
                  <a:pt x="27713" y="3134"/>
                  <a:pt x="27648" y="3134"/>
                </a:cubicBezTo>
                <a:cubicBezTo>
                  <a:pt x="27611" y="3134"/>
                  <a:pt x="27567" y="3146"/>
                  <a:pt x="27507" y="3171"/>
                </a:cubicBezTo>
                <a:cubicBezTo>
                  <a:pt x="27417" y="3206"/>
                  <a:pt x="27333" y="3231"/>
                  <a:pt x="27254" y="3231"/>
                </a:cubicBezTo>
                <a:cubicBezTo>
                  <a:pt x="27180" y="3231"/>
                  <a:pt x="27110" y="3210"/>
                  <a:pt x="27042" y="3156"/>
                </a:cubicBezTo>
                <a:cubicBezTo>
                  <a:pt x="26832" y="2983"/>
                  <a:pt x="26637" y="2804"/>
                  <a:pt x="26420" y="2646"/>
                </a:cubicBezTo>
                <a:cubicBezTo>
                  <a:pt x="26203" y="2489"/>
                  <a:pt x="26000" y="2346"/>
                  <a:pt x="25783" y="2211"/>
                </a:cubicBezTo>
                <a:cubicBezTo>
                  <a:pt x="25633" y="2114"/>
                  <a:pt x="25618" y="1957"/>
                  <a:pt x="25491" y="1852"/>
                </a:cubicBezTo>
                <a:cubicBezTo>
                  <a:pt x="25371" y="1739"/>
                  <a:pt x="25198" y="1739"/>
                  <a:pt x="25094" y="1642"/>
                </a:cubicBezTo>
                <a:cubicBezTo>
                  <a:pt x="24981" y="1537"/>
                  <a:pt x="25071" y="1410"/>
                  <a:pt x="25086" y="1282"/>
                </a:cubicBezTo>
                <a:cubicBezTo>
                  <a:pt x="25094" y="1185"/>
                  <a:pt x="25109" y="1170"/>
                  <a:pt x="25019" y="1117"/>
                </a:cubicBezTo>
                <a:cubicBezTo>
                  <a:pt x="24953" y="1080"/>
                  <a:pt x="24875" y="1063"/>
                  <a:pt x="24799" y="1063"/>
                </a:cubicBezTo>
                <a:cubicBezTo>
                  <a:pt x="24753" y="1063"/>
                  <a:pt x="24708" y="1069"/>
                  <a:pt x="24666" y="1080"/>
                </a:cubicBezTo>
                <a:cubicBezTo>
                  <a:pt x="24494" y="1140"/>
                  <a:pt x="24419" y="1260"/>
                  <a:pt x="24307" y="1380"/>
                </a:cubicBezTo>
                <a:cubicBezTo>
                  <a:pt x="24247" y="1445"/>
                  <a:pt x="24198" y="1486"/>
                  <a:pt x="24120" y="1486"/>
                </a:cubicBezTo>
                <a:cubicBezTo>
                  <a:pt x="24100" y="1486"/>
                  <a:pt x="24077" y="1483"/>
                  <a:pt x="24052" y="1477"/>
                </a:cubicBezTo>
                <a:cubicBezTo>
                  <a:pt x="23917" y="1417"/>
                  <a:pt x="23789" y="1342"/>
                  <a:pt x="23677" y="1245"/>
                </a:cubicBezTo>
                <a:cubicBezTo>
                  <a:pt x="23542" y="1140"/>
                  <a:pt x="23497" y="990"/>
                  <a:pt x="23407" y="855"/>
                </a:cubicBezTo>
                <a:cubicBezTo>
                  <a:pt x="23325" y="705"/>
                  <a:pt x="23212" y="578"/>
                  <a:pt x="23070" y="480"/>
                </a:cubicBezTo>
                <a:cubicBezTo>
                  <a:pt x="22957" y="428"/>
                  <a:pt x="22838" y="375"/>
                  <a:pt x="22718" y="338"/>
                </a:cubicBezTo>
                <a:cubicBezTo>
                  <a:pt x="22560" y="278"/>
                  <a:pt x="22500" y="158"/>
                  <a:pt x="22388" y="23"/>
                </a:cubicBezTo>
                <a:cubicBezTo>
                  <a:pt x="22283" y="218"/>
                  <a:pt x="22245" y="383"/>
                  <a:pt x="22058" y="540"/>
                </a:cubicBezTo>
                <a:cubicBezTo>
                  <a:pt x="22000" y="589"/>
                  <a:pt x="21918" y="646"/>
                  <a:pt x="21848" y="646"/>
                </a:cubicBezTo>
                <a:cubicBezTo>
                  <a:pt x="21801" y="646"/>
                  <a:pt x="21760" y="620"/>
                  <a:pt x="21736" y="548"/>
                </a:cubicBezTo>
                <a:cubicBezTo>
                  <a:pt x="21511" y="967"/>
                  <a:pt x="21136" y="1282"/>
                  <a:pt x="20687" y="1432"/>
                </a:cubicBezTo>
                <a:cubicBezTo>
                  <a:pt x="20544" y="1484"/>
                  <a:pt x="20282" y="1537"/>
                  <a:pt x="20184" y="1657"/>
                </a:cubicBezTo>
                <a:cubicBezTo>
                  <a:pt x="20094" y="1777"/>
                  <a:pt x="20072" y="2062"/>
                  <a:pt x="20034" y="2189"/>
                </a:cubicBezTo>
                <a:cubicBezTo>
                  <a:pt x="20012" y="2316"/>
                  <a:pt x="19960" y="2429"/>
                  <a:pt x="19877" y="2526"/>
                </a:cubicBezTo>
                <a:cubicBezTo>
                  <a:pt x="19682" y="2729"/>
                  <a:pt x="19292" y="2631"/>
                  <a:pt x="19038" y="2684"/>
                </a:cubicBezTo>
                <a:cubicBezTo>
                  <a:pt x="18775" y="2744"/>
                  <a:pt x="18536" y="2886"/>
                  <a:pt x="18356" y="3088"/>
                </a:cubicBezTo>
                <a:cubicBezTo>
                  <a:pt x="18221" y="3246"/>
                  <a:pt x="18138" y="3426"/>
                  <a:pt x="17958" y="3538"/>
                </a:cubicBezTo>
                <a:cubicBezTo>
                  <a:pt x="17868" y="3598"/>
                  <a:pt x="17764" y="3635"/>
                  <a:pt x="17674" y="3688"/>
                </a:cubicBezTo>
                <a:cubicBezTo>
                  <a:pt x="17531" y="3763"/>
                  <a:pt x="17321" y="3823"/>
                  <a:pt x="17201" y="3920"/>
                </a:cubicBezTo>
                <a:cubicBezTo>
                  <a:pt x="17111" y="4010"/>
                  <a:pt x="17044" y="4115"/>
                  <a:pt x="17007" y="4235"/>
                </a:cubicBezTo>
                <a:cubicBezTo>
                  <a:pt x="16924" y="4407"/>
                  <a:pt x="16872" y="4737"/>
                  <a:pt x="16677" y="4812"/>
                </a:cubicBezTo>
                <a:cubicBezTo>
                  <a:pt x="16572" y="4850"/>
                  <a:pt x="16564" y="4812"/>
                  <a:pt x="16474" y="4917"/>
                </a:cubicBezTo>
                <a:cubicBezTo>
                  <a:pt x="16437" y="4977"/>
                  <a:pt x="16392" y="5030"/>
                  <a:pt x="16347" y="5082"/>
                </a:cubicBezTo>
                <a:cubicBezTo>
                  <a:pt x="16325" y="5104"/>
                  <a:pt x="16295" y="5119"/>
                  <a:pt x="16257" y="5127"/>
                </a:cubicBezTo>
                <a:cubicBezTo>
                  <a:pt x="16205" y="5149"/>
                  <a:pt x="16190" y="5127"/>
                  <a:pt x="16130" y="5172"/>
                </a:cubicBezTo>
                <a:cubicBezTo>
                  <a:pt x="16070" y="5224"/>
                  <a:pt x="16025" y="5284"/>
                  <a:pt x="15995" y="5344"/>
                </a:cubicBezTo>
                <a:cubicBezTo>
                  <a:pt x="15867" y="5532"/>
                  <a:pt x="15770" y="5682"/>
                  <a:pt x="15538" y="5734"/>
                </a:cubicBezTo>
                <a:cubicBezTo>
                  <a:pt x="15506" y="5739"/>
                  <a:pt x="15474" y="5745"/>
                  <a:pt x="15442" y="5745"/>
                </a:cubicBezTo>
                <a:cubicBezTo>
                  <a:pt x="15429" y="5745"/>
                  <a:pt x="15416" y="5744"/>
                  <a:pt x="15403" y="5742"/>
                </a:cubicBezTo>
                <a:cubicBezTo>
                  <a:pt x="15385" y="5740"/>
                  <a:pt x="15366" y="5739"/>
                  <a:pt x="15349" y="5739"/>
                </a:cubicBezTo>
                <a:cubicBezTo>
                  <a:pt x="15300" y="5739"/>
                  <a:pt x="15252" y="5746"/>
                  <a:pt x="15208" y="5757"/>
                </a:cubicBezTo>
                <a:cubicBezTo>
                  <a:pt x="15103" y="5816"/>
                  <a:pt x="15110" y="6071"/>
                  <a:pt x="15020" y="6154"/>
                </a:cubicBezTo>
                <a:cubicBezTo>
                  <a:pt x="14996" y="6175"/>
                  <a:pt x="14973" y="6184"/>
                  <a:pt x="14951" y="6184"/>
                </a:cubicBezTo>
                <a:cubicBezTo>
                  <a:pt x="14863" y="6184"/>
                  <a:pt x="14788" y="6047"/>
                  <a:pt x="14698" y="6011"/>
                </a:cubicBezTo>
                <a:cubicBezTo>
                  <a:pt x="14623" y="6064"/>
                  <a:pt x="14608" y="6214"/>
                  <a:pt x="14571" y="6289"/>
                </a:cubicBezTo>
                <a:cubicBezTo>
                  <a:pt x="14533" y="6371"/>
                  <a:pt x="14488" y="6446"/>
                  <a:pt x="14436" y="6514"/>
                </a:cubicBezTo>
                <a:cubicBezTo>
                  <a:pt x="14368" y="6506"/>
                  <a:pt x="14308" y="6469"/>
                  <a:pt x="14271" y="6409"/>
                </a:cubicBezTo>
                <a:cubicBezTo>
                  <a:pt x="14173" y="6266"/>
                  <a:pt x="14188" y="6086"/>
                  <a:pt x="14121" y="5936"/>
                </a:cubicBezTo>
                <a:cubicBezTo>
                  <a:pt x="14061" y="5809"/>
                  <a:pt x="13964" y="5704"/>
                  <a:pt x="13836" y="5644"/>
                </a:cubicBezTo>
                <a:cubicBezTo>
                  <a:pt x="13807" y="5633"/>
                  <a:pt x="13779" y="5629"/>
                  <a:pt x="13752" y="5629"/>
                </a:cubicBezTo>
                <a:cubicBezTo>
                  <a:pt x="13670" y="5629"/>
                  <a:pt x="13595" y="5668"/>
                  <a:pt x="13499" y="5674"/>
                </a:cubicBezTo>
                <a:cubicBezTo>
                  <a:pt x="13349" y="5674"/>
                  <a:pt x="13274" y="5652"/>
                  <a:pt x="13207" y="5517"/>
                </a:cubicBezTo>
                <a:cubicBezTo>
                  <a:pt x="13164" y="5424"/>
                  <a:pt x="13135" y="5185"/>
                  <a:pt x="13011" y="5185"/>
                </a:cubicBezTo>
                <a:cubicBezTo>
                  <a:pt x="13004" y="5185"/>
                  <a:pt x="12997" y="5185"/>
                  <a:pt x="12989" y="5187"/>
                </a:cubicBezTo>
                <a:cubicBezTo>
                  <a:pt x="12902" y="5214"/>
                  <a:pt x="12839" y="5366"/>
                  <a:pt x="12720" y="5366"/>
                </a:cubicBezTo>
                <a:cubicBezTo>
                  <a:pt x="12705" y="5366"/>
                  <a:pt x="12690" y="5364"/>
                  <a:pt x="12675" y="5359"/>
                </a:cubicBezTo>
                <a:cubicBezTo>
                  <a:pt x="12592" y="5337"/>
                  <a:pt x="12517" y="5172"/>
                  <a:pt x="12480" y="5097"/>
                </a:cubicBezTo>
                <a:cubicBezTo>
                  <a:pt x="12427" y="4992"/>
                  <a:pt x="12360" y="4722"/>
                  <a:pt x="12255" y="4640"/>
                </a:cubicBezTo>
                <a:cubicBezTo>
                  <a:pt x="12225" y="4623"/>
                  <a:pt x="12189" y="4613"/>
                  <a:pt x="12152" y="4613"/>
                </a:cubicBezTo>
                <a:cubicBezTo>
                  <a:pt x="12123" y="4613"/>
                  <a:pt x="12094" y="4619"/>
                  <a:pt x="12067" y="4632"/>
                </a:cubicBezTo>
                <a:cubicBezTo>
                  <a:pt x="12037" y="4646"/>
                  <a:pt x="12004" y="4653"/>
                  <a:pt x="11971" y="4653"/>
                </a:cubicBezTo>
                <a:cubicBezTo>
                  <a:pt x="11930" y="4653"/>
                  <a:pt x="11891" y="4642"/>
                  <a:pt x="11858" y="4617"/>
                </a:cubicBezTo>
                <a:cubicBezTo>
                  <a:pt x="11648" y="4475"/>
                  <a:pt x="11520" y="4093"/>
                  <a:pt x="11385" y="3875"/>
                </a:cubicBezTo>
                <a:cubicBezTo>
                  <a:pt x="11318" y="3755"/>
                  <a:pt x="11250" y="3643"/>
                  <a:pt x="11168" y="3531"/>
                </a:cubicBezTo>
                <a:cubicBezTo>
                  <a:pt x="11093" y="3426"/>
                  <a:pt x="11056" y="3276"/>
                  <a:pt x="10943" y="3208"/>
                </a:cubicBezTo>
                <a:cubicBezTo>
                  <a:pt x="10810" y="3300"/>
                  <a:pt x="10755" y="3351"/>
                  <a:pt x="10595" y="3351"/>
                </a:cubicBezTo>
                <a:cubicBezTo>
                  <a:pt x="10584" y="3351"/>
                  <a:pt x="10573" y="3351"/>
                  <a:pt x="10561" y="3351"/>
                </a:cubicBezTo>
                <a:cubicBezTo>
                  <a:pt x="10396" y="3343"/>
                  <a:pt x="10261" y="3246"/>
                  <a:pt x="10096" y="3238"/>
                </a:cubicBezTo>
                <a:cubicBezTo>
                  <a:pt x="10092" y="3238"/>
                  <a:pt x="10088" y="3238"/>
                  <a:pt x="10083" y="3238"/>
                </a:cubicBezTo>
                <a:cubicBezTo>
                  <a:pt x="9905" y="3238"/>
                  <a:pt x="9815" y="3390"/>
                  <a:pt x="9662" y="3448"/>
                </a:cubicBezTo>
                <a:cubicBezTo>
                  <a:pt x="9542" y="3493"/>
                  <a:pt x="9452" y="3493"/>
                  <a:pt x="9377" y="3620"/>
                </a:cubicBezTo>
                <a:cubicBezTo>
                  <a:pt x="9322" y="3718"/>
                  <a:pt x="9277" y="3835"/>
                  <a:pt x="9169" y="3835"/>
                </a:cubicBezTo>
                <a:cubicBezTo>
                  <a:pt x="9145" y="3835"/>
                  <a:pt x="9117" y="3829"/>
                  <a:pt x="9084" y="3815"/>
                </a:cubicBezTo>
                <a:cubicBezTo>
                  <a:pt x="8897" y="3740"/>
                  <a:pt x="8860" y="3441"/>
                  <a:pt x="8657" y="3396"/>
                </a:cubicBezTo>
                <a:cubicBezTo>
                  <a:pt x="8639" y="3399"/>
                  <a:pt x="8620" y="3401"/>
                  <a:pt x="8601" y="3401"/>
                </a:cubicBezTo>
                <a:cubicBezTo>
                  <a:pt x="8582" y="3401"/>
                  <a:pt x="8564" y="3399"/>
                  <a:pt x="8545" y="3396"/>
                </a:cubicBezTo>
                <a:cubicBezTo>
                  <a:pt x="8492" y="3373"/>
                  <a:pt x="8440" y="3336"/>
                  <a:pt x="8402" y="3291"/>
                </a:cubicBezTo>
                <a:cubicBezTo>
                  <a:pt x="8290" y="3216"/>
                  <a:pt x="8193" y="3111"/>
                  <a:pt x="8110" y="2998"/>
                </a:cubicBezTo>
                <a:cubicBezTo>
                  <a:pt x="7990" y="2796"/>
                  <a:pt x="7968" y="2549"/>
                  <a:pt x="7833" y="2339"/>
                </a:cubicBezTo>
                <a:cubicBezTo>
                  <a:pt x="7773" y="2249"/>
                  <a:pt x="7698" y="2181"/>
                  <a:pt x="7608" y="2122"/>
                </a:cubicBezTo>
                <a:cubicBezTo>
                  <a:pt x="7518" y="2047"/>
                  <a:pt x="7458" y="1942"/>
                  <a:pt x="7368" y="1867"/>
                </a:cubicBezTo>
                <a:cubicBezTo>
                  <a:pt x="7307" y="1812"/>
                  <a:pt x="7268" y="1786"/>
                  <a:pt x="7230" y="1786"/>
                </a:cubicBezTo>
                <a:cubicBezTo>
                  <a:pt x="7189" y="1786"/>
                  <a:pt x="7149" y="1816"/>
                  <a:pt x="7083" y="1874"/>
                </a:cubicBezTo>
                <a:cubicBezTo>
                  <a:pt x="6992" y="1957"/>
                  <a:pt x="6926" y="2024"/>
                  <a:pt x="6865" y="2024"/>
                </a:cubicBezTo>
                <a:cubicBezTo>
                  <a:pt x="6816" y="2024"/>
                  <a:pt x="6770" y="1980"/>
                  <a:pt x="6716" y="1867"/>
                </a:cubicBezTo>
                <a:cubicBezTo>
                  <a:pt x="6656" y="1732"/>
                  <a:pt x="6581" y="1507"/>
                  <a:pt x="6461" y="1402"/>
                </a:cubicBezTo>
                <a:cubicBezTo>
                  <a:pt x="6410" y="1362"/>
                  <a:pt x="6392" y="1344"/>
                  <a:pt x="6373" y="1344"/>
                </a:cubicBezTo>
                <a:cubicBezTo>
                  <a:pt x="6356" y="1344"/>
                  <a:pt x="6339" y="1359"/>
                  <a:pt x="6296" y="1387"/>
                </a:cubicBezTo>
                <a:cubicBezTo>
                  <a:pt x="6206" y="1447"/>
                  <a:pt x="6139" y="1574"/>
                  <a:pt x="6072" y="1657"/>
                </a:cubicBezTo>
                <a:cubicBezTo>
                  <a:pt x="5982" y="1769"/>
                  <a:pt x="5877" y="1844"/>
                  <a:pt x="5787" y="1949"/>
                </a:cubicBezTo>
                <a:cubicBezTo>
                  <a:pt x="5749" y="2009"/>
                  <a:pt x="5712" y="2069"/>
                  <a:pt x="5667" y="2122"/>
                </a:cubicBezTo>
                <a:cubicBezTo>
                  <a:pt x="5622" y="2166"/>
                  <a:pt x="5554" y="2189"/>
                  <a:pt x="5502" y="2241"/>
                </a:cubicBezTo>
                <a:cubicBezTo>
                  <a:pt x="5457" y="2286"/>
                  <a:pt x="5397" y="2354"/>
                  <a:pt x="5337" y="2406"/>
                </a:cubicBezTo>
                <a:cubicBezTo>
                  <a:pt x="5232" y="2504"/>
                  <a:pt x="5090" y="2549"/>
                  <a:pt x="4985" y="2646"/>
                </a:cubicBezTo>
                <a:cubicBezTo>
                  <a:pt x="4895" y="2721"/>
                  <a:pt x="4842" y="2826"/>
                  <a:pt x="4835" y="2946"/>
                </a:cubicBezTo>
                <a:cubicBezTo>
                  <a:pt x="4827" y="3096"/>
                  <a:pt x="4985" y="3306"/>
                  <a:pt x="4917" y="3448"/>
                </a:cubicBezTo>
                <a:cubicBezTo>
                  <a:pt x="4715" y="3463"/>
                  <a:pt x="4513" y="3591"/>
                  <a:pt x="4333" y="3658"/>
                </a:cubicBezTo>
                <a:cubicBezTo>
                  <a:pt x="4018" y="3785"/>
                  <a:pt x="3771" y="4033"/>
                  <a:pt x="3651" y="4355"/>
                </a:cubicBezTo>
                <a:cubicBezTo>
                  <a:pt x="3606" y="4475"/>
                  <a:pt x="3591" y="4580"/>
                  <a:pt x="3486" y="4670"/>
                </a:cubicBezTo>
                <a:cubicBezTo>
                  <a:pt x="3418" y="4737"/>
                  <a:pt x="3336" y="4737"/>
                  <a:pt x="3261" y="4775"/>
                </a:cubicBezTo>
                <a:cubicBezTo>
                  <a:pt x="3134" y="4842"/>
                  <a:pt x="3006" y="4992"/>
                  <a:pt x="2864" y="5037"/>
                </a:cubicBezTo>
                <a:cubicBezTo>
                  <a:pt x="2830" y="5045"/>
                  <a:pt x="2794" y="5048"/>
                  <a:pt x="2759" y="5048"/>
                </a:cubicBezTo>
                <a:cubicBezTo>
                  <a:pt x="2723" y="5048"/>
                  <a:pt x="2688" y="5045"/>
                  <a:pt x="2654" y="5037"/>
                </a:cubicBezTo>
                <a:cubicBezTo>
                  <a:pt x="2594" y="5030"/>
                  <a:pt x="2541" y="5030"/>
                  <a:pt x="2481" y="5030"/>
                </a:cubicBezTo>
                <a:cubicBezTo>
                  <a:pt x="2347" y="5045"/>
                  <a:pt x="2302" y="5112"/>
                  <a:pt x="2234" y="5224"/>
                </a:cubicBezTo>
                <a:cubicBezTo>
                  <a:pt x="2182" y="5299"/>
                  <a:pt x="2144" y="5374"/>
                  <a:pt x="2122" y="5464"/>
                </a:cubicBezTo>
                <a:cubicBezTo>
                  <a:pt x="2099" y="5539"/>
                  <a:pt x="2077" y="5614"/>
                  <a:pt x="2062" y="5689"/>
                </a:cubicBezTo>
                <a:cubicBezTo>
                  <a:pt x="2030" y="5732"/>
                  <a:pt x="2002" y="5749"/>
                  <a:pt x="1974" y="5749"/>
                </a:cubicBezTo>
                <a:cubicBezTo>
                  <a:pt x="1930" y="5749"/>
                  <a:pt x="1888" y="5705"/>
                  <a:pt x="1837" y="5659"/>
                </a:cubicBezTo>
                <a:cubicBezTo>
                  <a:pt x="1792" y="5607"/>
                  <a:pt x="1724" y="5577"/>
                  <a:pt x="1657" y="5569"/>
                </a:cubicBezTo>
                <a:cubicBezTo>
                  <a:pt x="1447" y="5577"/>
                  <a:pt x="1245" y="5974"/>
                  <a:pt x="1162" y="6131"/>
                </a:cubicBezTo>
                <a:cubicBezTo>
                  <a:pt x="953" y="6071"/>
                  <a:pt x="840" y="5772"/>
                  <a:pt x="630" y="5734"/>
                </a:cubicBezTo>
                <a:cubicBezTo>
                  <a:pt x="609" y="5730"/>
                  <a:pt x="591" y="5728"/>
                  <a:pt x="575" y="5728"/>
                </a:cubicBezTo>
                <a:cubicBezTo>
                  <a:pt x="496" y="5728"/>
                  <a:pt x="472" y="5776"/>
                  <a:pt x="390" y="5876"/>
                </a:cubicBezTo>
                <a:cubicBezTo>
                  <a:pt x="255" y="6041"/>
                  <a:pt x="128" y="6214"/>
                  <a:pt x="16" y="6394"/>
                </a:cubicBezTo>
                <a:lnTo>
                  <a:pt x="1" y="6424"/>
                </a:lnTo>
                <a:lnTo>
                  <a:pt x="1" y="14795"/>
                </a:lnTo>
                <a:cubicBezTo>
                  <a:pt x="398" y="14780"/>
                  <a:pt x="803" y="14743"/>
                  <a:pt x="1200" y="14743"/>
                </a:cubicBezTo>
                <a:lnTo>
                  <a:pt x="1709" y="14743"/>
                </a:lnTo>
                <a:cubicBezTo>
                  <a:pt x="2242" y="14743"/>
                  <a:pt x="2781" y="14743"/>
                  <a:pt x="3313" y="14765"/>
                </a:cubicBezTo>
                <a:cubicBezTo>
                  <a:pt x="3853" y="14788"/>
                  <a:pt x="4393" y="14840"/>
                  <a:pt x="4925" y="14923"/>
                </a:cubicBezTo>
                <a:cubicBezTo>
                  <a:pt x="5547" y="15020"/>
                  <a:pt x="6169" y="15080"/>
                  <a:pt x="6784" y="15170"/>
                </a:cubicBezTo>
                <a:cubicBezTo>
                  <a:pt x="7406" y="15267"/>
                  <a:pt x="8020" y="15417"/>
                  <a:pt x="8650" y="15485"/>
                </a:cubicBezTo>
                <a:cubicBezTo>
                  <a:pt x="9347" y="15567"/>
                  <a:pt x="10036" y="15672"/>
                  <a:pt x="10733" y="15747"/>
                </a:cubicBezTo>
                <a:cubicBezTo>
                  <a:pt x="11310" y="15815"/>
                  <a:pt x="11903" y="15890"/>
                  <a:pt x="12487" y="15905"/>
                </a:cubicBezTo>
                <a:cubicBezTo>
                  <a:pt x="12600" y="15907"/>
                  <a:pt x="12712" y="15908"/>
                  <a:pt x="12824" y="15908"/>
                </a:cubicBezTo>
                <a:cubicBezTo>
                  <a:pt x="13049" y="15908"/>
                  <a:pt x="13274" y="15905"/>
                  <a:pt x="13499" y="15905"/>
                </a:cubicBezTo>
                <a:lnTo>
                  <a:pt x="14144" y="15905"/>
                </a:lnTo>
                <a:cubicBezTo>
                  <a:pt x="14766" y="15905"/>
                  <a:pt x="15365" y="15905"/>
                  <a:pt x="15972" y="15732"/>
                </a:cubicBezTo>
                <a:cubicBezTo>
                  <a:pt x="16377" y="15620"/>
                  <a:pt x="16819" y="15515"/>
                  <a:pt x="17194" y="15335"/>
                </a:cubicBezTo>
                <a:cubicBezTo>
                  <a:pt x="17246" y="15305"/>
                  <a:pt x="17299" y="15275"/>
                  <a:pt x="17344" y="15238"/>
                </a:cubicBezTo>
                <a:cubicBezTo>
                  <a:pt x="17614" y="15238"/>
                  <a:pt x="17883" y="15238"/>
                  <a:pt x="18146" y="15223"/>
                </a:cubicBezTo>
                <a:cubicBezTo>
                  <a:pt x="19225" y="15163"/>
                  <a:pt x="20304" y="15133"/>
                  <a:pt x="21384" y="15095"/>
                </a:cubicBezTo>
                <a:cubicBezTo>
                  <a:pt x="22808" y="15043"/>
                  <a:pt x="24239" y="14975"/>
                  <a:pt x="25656" y="14825"/>
                </a:cubicBezTo>
                <a:cubicBezTo>
                  <a:pt x="26319" y="14758"/>
                  <a:pt x="26980" y="14737"/>
                  <a:pt x="27642" y="14737"/>
                </a:cubicBezTo>
                <a:cubicBezTo>
                  <a:pt x="28303" y="14737"/>
                  <a:pt x="28965" y="14758"/>
                  <a:pt x="29628" y="14773"/>
                </a:cubicBezTo>
                <a:cubicBezTo>
                  <a:pt x="30031" y="14784"/>
                  <a:pt x="30433" y="14819"/>
                  <a:pt x="30833" y="14819"/>
                </a:cubicBezTo>
                <a:cubicBezTo>
                  <a:pt x="30976" y="14819"/>
                  <a:pt x="31119" y="14815"/>
                  <a:pt x="31262" y="14803"/>
                </a:cubicBezTo>
                <a:cubicBezTo>
                  <a:pt x="31607" y="14780"/>
                  <a:pt x="31951" y="14750"/>
                  <a:pt x="32296" y="14735"/>
                </a:cubicBezTo>
                <a:cubicBezTo>
                  <a:pt x="32296" y="14885"/>
                  <a:pt x="32319" y="15058"/>
                  <a:pt x="32409" y="15148"/>
                </a:cubicBezTo>
                <a:cubicBezTo>
                  <a:pt x="32476" y="15193"/>
                  <a:pt x="32551" y="15215"/>
                  <a:pt x="32626" y="15223"/>
                </a:cubicBezTo>
                <a:cubicBezTo>
                  <a:pt x="33016" y="15297"/>
                  <a:pt x="33405" y="15342"/>
                  <a:pt x="33795" y="15342"/>
                </a:cubicBezTo>
                <a:cubicBezTo>
                  <a:pt x="34170" y="15342"/>
                  <a:pt x="34537" y="15290"/>
                  <a:pt x="34904" y="15282"/>
                </a:cubicBezTo>
                <a:cubicBezTo>
                  <a:pt x="35027" y="15280"/>
                  <a:pt x="35148" y="15279"/>
                  <a:pt x="35269" y="15279"/>
                </a:cubicBezTo>
                <a:cubicBezTo>
                  <a:pt x="35511" y="15279"/>
                  <a:pt x="35751" y="15282"/>
                  <a:pt x="35991" y="15282"/>
                </a:cubicBezTo>
                <a:cubicBezTo>
                  <a:pt x="36463" y="15282"/>
                  <a:pt x="36928" y="15275"/>
                  <a:pt x="37400" y="15245"/>
                </a:cubicBezTo>
                <a:cubicBezTo>
                  <a:pt x="37790" y="15223"/>
                  <a:pt x="38180" y="15215"/>
                  <a:pt x="38569" y="15185"/>
                </a:cubicBezTo>
                <a:cubicBezTo>
                  <a:pt x="38997" y="15148"/>
                  <a:pt x="39424" y="15080"/>
                  <a:pt x="39858" y="15043"/>
                </a:cubicBezTo>
                <a:cubicBezTo>
                  <a:pt x="40286" y="15005"/>
                  <a:pt x="40728" y="15020"/>
                  <a:pt x="41155" y="15005"/>
                </a:cubicBezTo>
                <a:cubicBezTo>
                  <a:pt x="41492" y="14992"/>
                  <a:pt x="41822" y="14974"/>
                  <a:pt x="42157" y="14974"/>
                </a:cubicBezTo>
                <a:cubicBezTo>
                  <a:pt x="42210" y="14974"/>
                  <a:pt x="42264" y="14974"/>
                  <a:pt x="42317" y="14975"/>
                </a:cubicBezTo>
                <a:cubicBezTo>
                  <a:pt x="42954" y="14983"/>
                  <a:pt x="43591" y="15035"/>
                  <a:pt x="44220" y="15125"/>
                </a:cubicBezTo>
                <a:cubicBezTo>
                  <a:pt x="44783" y="15215"/>
                  <a:pt x="45345" y="15290"/>
                  <a:pt x="45922" y="15342"/>
                </a:cubicBezTo>
                <a:cubicBezTo>
                  <a:pt x="46619" y="15402"/>
                  <a:pt x="47323" y="15380"/>
                  <a:pt x="48028" y="15402"/>
                </a:cubicBezTo>
                <a:cubicBezTo>
                  <a:pt x="49010" y="15432"/>
                  <a:pt x="50007" y="15417"/>
                  <a:pt x="50988" y="15470"/>
                </a:cubicBezTo>
                <a:cubicBezTo>
                  <a:pt x="51672" y="15510"/>
                  <a:pt x="52349" y="15602"/>
                  <a:pt x="53031" y="15602"/>
                </a:cubicBezTo>
                <a:cubicBezTo>
                  <a:pt x="53119" y="15602"/>
                  <a:pt x="53208" y="15601"/>
                  <a:pt x="53297" y="15597"/>
                </a:cubicBezTo>
                <a:cubicBezTo>
                  <a:pt x="53477" y="15590"/>
                  <a:pt x="53649" y="15582"/>
                  <a:pt x="53829" y="15567"/>
                </a:cubicBezTo>
                <a:cubicBezTo>
                  <a:pt x="53896" y="15560"/>
                  <a:pt x="54106" y="15552"/>
                  <a:pt x="54174" y="15470"/>
                </a:cubicBezTo>
                <a:cubicBezTo>
                  <a:pt x="54264" y="15342"/>
                  <a:pt x="54114" y="15215"/>
                  <a:pt x="54046" y="15110"/>
                </a:cubicBezTo>
                <a:cubicBezTo>
                  <a:pt x="53994" y="15020"/>
                  <a:pt x="53956" y="14908"/>
                  <a:pt x="53941" y="14803"/>
                </a:cubicBezTo>
                <a:lnTo>
                  <a:pt x="53941" y="14803"/>
                </a:lnTo>
                <a:cubicBezTo>
                  <a:pt x="54533" y="14885"/>
                  <a:pt x="55126" y="14945"/>
                  <a:pt x="55710" y="15035"/>
                </a:cubicBezTo>
                <a:cubicBezTo>
                  <a:pt x="56332" y="15133"/>
                  <a:pt x="56947" y="15275"/>
                  <a:pt x="57569" y="15350"/>
                </a:cubicBezTo>
                <a:cubicBezTo>
                  <a:pt x="58266" y="15425"/>
                  <a:pt x="58963" y="15537"/>
                  <a:pt x="59660" y="15612"/>
                </a:cubicBezTo>
                <a:cubicBezTo>
                  <a:pt x="60237" y="15672"/>
                  <a:pt x="60829" y="15747"/>
                  <a:pt x="61414" y="15762"/>
                </a:cubicBezTo>
                <a:lnTo>
                  <a:pt x="61676" y="15762"/>
                </a:lnTo>
                <a:lnTo>
                  <a:pt x="61676" y="5232"/>
                </a:lnTo>
                <a:cubicBezTo>
                  <a:pt x="61665" y="5236"/>
                  <a:pt x="61654" y="5238"/>
                  <a:pt x="61642" y="5238"/>
                </a:cubicBezTo>
                <a:cubicBezTo>
                  <a:pt x="61631" y="5238"/>
                  <a:pt x="61620" y="5236"/>
                  <a:pt x="61609" y="5232"/>
                </a:cubicBezTo>
                <a:cubicBezTo>
                  <a:pt x="61519" y="5209"/>
                  <a:pt x="61451" y="5045"/>
                  <a:pt x="61406" y="4970"/>
                </a:cubicBezTo>
                <a:cubicBezTo>
                  <a:pt x="61354" y="4865"/>
                  <a:pt x="61294" y="4595"/>
                  <a:pt x="61189" y="4512"/>
                </a:cubicBezTo>
                <a:cubicBezTo>
                  <a:pt x="61157" y="4493"/>
                  <a:pt x="61124" y="4483"/>
                  <a:pt x="61090" y="4483"/>
                </a:cubicBezTo>
                <a:cubicBezTo>
                  <a:pt x="61060" y="4483"/>
                  <a:pt x="61030" y="4491"/>
                  <a:pt x="61002" y="4505"/>
                </a:cubicBezTo>
                <a:cubicBezTo>
                  <a:pt x="60968" y="4518"/>
                  <a:pt x="60934" y="4526"/>
                  <a:pt x="60901" y="4526"/>
                </a:cubicBezTo>
                <a:cubicBezTo>
                  <a:pt x="60861" y="4526"/>
                  <a:pt x="60821" y="4515"/>
                  <a:pt x="60784" y="4490"/>
                </a:cubicBezTo>
                <a:cubicBezTo>
                  <a:pt x="60574" y="4340"/>
                  <a:pt x="60447" y="3965"/>
                  <a:pt x="60319" y="3748"/>
                </a:cubicBezTo>
                <a:cubicBezTo>
                  <a:pt x="60252" y="3628"/>
                  <a:pt x="60177" y="3516"/>
                  <a:pt x="60102" y="3403"/>
                </a:cubicBezTo>
                <a:cubicBezTo>
                  <a:pt x="60027" y="3298"/>
                  <a:pt x="59990" y="3148"/>
                  <a:pt x="59877" y="3081"/>
                </a:cubicBezTo>
                <a:cubicBezTo>
                  <a:pt x="59744" y="3172"/>
                  <a:pt x="59683" y="3224"/>
                  <a:pt x="59528" y="3224"/>
                </a:cubicBezTo>
                <a:cubicBezTo>
                  <a:pt x="59517" y="3224"/>
                  <a:pt x="59506" y="3224"/>
                  <a:pt x="59495" y="3223"/>
                </a:cubicBezTo>
                <a:cubicBezTo>
                  <a:pt x="59323" y="3216"/>
                  <a:pt x="59195" y="3118"/>
                  <a:pt x="59023" y="3111"/>
                </a:cubicBezTo>
                <a:cubicBezTo>
                  <a:pt x="59019" y="3111"/>
                  <a:pt x="59014" y="3111"/>
                  <a:pt x="59010" y="3111"/>
                </a:cubicBezTo>
                <a:cubicBezTo>
                  <a:pt x="58832" y="3111"/>
                  <a:pt x="58749" y="3262"/>
                  <a:pt x="58588" y="3321"/>
                </a:cubicBezTo>
                <a:cubicBezTo>
                  <a:pt x="58468" y="3366"/>
                  <a:pt x="58386" y="3366"/>
                  <a:pt x="58311" y="3486"/>
                </a:cubicBezTo>
                <a:cubicBezTo>
                  <a:pt x="58250" y="3589"/>
                  <a:pt x="58204" y="3708"/>
                  <a:pt x="58096" y="3708"/>
                </a:cubicBezTo>
                <a:cubicBezTo>
                  <a:pt x="58071" y="3708"/>
                  <a:pt x="58043" y="3702"/>
                  <a:pt x="58011" y="3688"/>
                </a:cubicBezTo>
                <a:cubicBezTo>
                  <a:pt x="57824" y="3613"/>
                  <a:pt x="57794" y="3313"/>
                  <a:pt x="57591" y="3268"/>
                </a:cubicBezTo>
                <a:cubicBezTo>
                  <a:pt x="57573" y="3272"/>
                  <a:pt x="57554" y="3274"/>
                  <a:pt x="57535" y="3274"/>
                </a:cubicBezTo>
                <a:cubicBezTo>
                  <a:pt x="57516" y="3274"/>
                  <a:pt x="57498" y="3272"/>
                  <a:pt x="57479" y="3268"/>
                </a:cubicBezTo>
                <a:cubicBezTo>
                  <a:pt x="57419" y="3246"/>
                  <a:pt x="57374" y="3208"/>
                  <a:pt x="57329" y="3163"/>
                </a:cubicBezTo>
                <a:cubicBezTo>
                  <a:pt x="57217" y="3088"/>
                  <a:pt x="57119" y="2983"/>
                  <a:pt x="57044" y="2871"/>
                </a:cubicBezTo>
                <a:cubicBezTo>
                  <a:pt x="56917" y="2669"/>
                  <a:pt x="56894" y="2421"/>
                  <a:pt x="56759" y="2211"/>
                </a:cubicBezTo>
                <a:cubicBezTo>
                  <a:pt x="56699" y="2122"/>
                  <a:pt x="56625" y="2054"/>
                  <a:pt x="56542" y="1994"/>
                </a:cubicBezTo>
                <a:cubicBezTo>
                  <a:pt x="56445" y="1919"/>
                  <a:pt x="56385" y="1814"/>
                  <a:pt x="56295" y="1732"/>
                </a:cubicBezTo>
                <a:cubicBezTo>
                  <a:pt x="56236" y="1683"/>
                  <a:pt x="56197" y="1660"/>
                  <a:pt x="56161" y="1660"/>
                </a:cubicBezTo>
                <a:cubicBezTo>
                  <a:pt x="56120" y="1660"/>
                  <a:pt x="56082" y="1691"/>
                  <a:pt x="56017" y="1747"/>
                </a:cubicBezTo>
                <a:cubicBezTo>
                  <a:pt x="55921" y="1826"/>
                  <a:pt x="55853" y="1894"/>
                  <a:pt x="55792" y="1894"/>
                </a:cubicBezTo>
                <a:cubicBezTo>
                  <a:pt x="55744" y="1894"/>
                  <a:pt x="55700" y="1852"/>
                  <a:pt x="55650" y="1739"/>
                </a:cubicBezTo>
                <a:cubicBezTo>
                  <a:pt x="55590" y="1604"/>
                  <a:pt x="55508" y="1380"/>
                  <a:pt x="55388" y="1275"/>
                </a:cubicBezTo>
                <a:cubicBezTo>
                  <a:pt x="55340" y="1235"/>
                  <a:pt x="55322" y="1216"/>
                  <a:pt x="55302" y="1216"/>
                </a:cubicBezTo>
                <a:cubicBezTo>
                  <a:pt x="55285" y="1216"/>
                  <a:pt x="55265" y="1231"/>
                  <a:pt x="55223" y="1260"/>
                </a:cubicBezTo>
                <a:cubicBezTo>
                  <a:pt x="55141" y="1335"/>
                  <a:pt x="55058" y="1432"/>
                  <a:pt x="54998" y="1529"/>
                </a:cubicBezTo>
                <a:cubicBezTo>
                  <a:pt x="54916" y="1634"/>
                  <a:pt x="54803" y="1717"/>
                  <a:pt x="54721" y="1822"/>
                </a:cubicBezTo>
                <a:cubicBezTo>
                  <a:pt x="54683" y="1882"/>
                  <a:pt x="54638" y="1942"/>
                  <a:pt x="54593" y="1994"/>
                </a:cubicBezTo>
                <a:cubicBezTo>
                  <a:pt x="54548" y="2039"/>
                  <a:pt x="54481" y="2062"/>
                  <a:pt x="54436" y="2107"/>
                </a:cubicBezTo>
                <a:cubicBezTo>
                  <a:pt x="54384" y="2159"/>
                  <a:pt x="54331" y="2226"/>
                  <a:pt x="54271" y="2279"/>
                </a:cubicBezTo>
                <a:cubicBezTo>
                  <a:pt x="54159" y="2376"/>
                  <a:pt x="54016" y="2421"/>
                  <a:pt x="53911" y="2519"/>
                </a:cubicBezTo>
                <a:cubicBezTo>
                  <a:pt x="53829" y="2594"/>
                  <a:pt x="53776" y="2699"/>
                  <a:pt x="53761" y="2819"/>
                </a:cubicBezTo>
                <a:cubicBezTo>
                  <a:pt x="53761" y="2968"/>
                  <a:pt x="53911" y="3171"/>
                  <a:pt x="53844" y="3321"/>
                </a:cubicBezTo>
                <a:cubicBezTo>
                  <a:pt x="53649" y="3336"/>
                  <a:pt x="53439" y="3463"/>
                  <a:pt x="53259" y="3531"/>
                </a:cubicBezTo>
                <a:cubicBezTo>
                  <a:pt x="52952" y="3658"/>
                  <a:pt x="52705" y="3905"/>
                  <a:pt x="52585" y="4220"/>
                </a:cubicBezTo>
                <a:cubicBezTo>
                  <a:pt x="52555" y="4318"/>
                  <a:pt x="52517" y="4400"/>
                  <a:pt x="52472" y="4482"/>
                </a:cubicBezTo>
                <a:cubicBezTo>
                  <a:pt x="52465" y="4482"/>
                  <a:pt x="52465" y="4475"/>
                  <a:pt x="52457" y="4467"/>
                </a:cubicBezTo>
                <a:cubicBezTo>
                  <a:pt x="52248" y="4168"/>
                  <a:pt x="51963" y="3800"/>
                  <a:pt x="51618" y="3643"/>
                </a:cubicBezTo>
                <a:cubicBezTo>
                  <a:pt x="51511" y="3593"/>
                  <a:pt x="51392" y="3573"/>
                  <a:pt x="51270" y="3573"/>
                </a:cubicBezTo>
                <a:cubicBezTo>
                  <a:pt x="51119" y="3573"/>
                  <a:pt x="50964" y="3605"/>
                  <a:pt x="50831" y="3650"/>
                </a:cubicBezTo>
                <a:cubicBezTo>
                  <a:pt x="50663" y="3698"/>
                  <a:pt x="50433" y="3799"/>
                  <a:pt x="50236" y="3799"/>
                </a:cubicBezTo>
                <a:cubicBezTo>
                  <a:pt x="50187" y="3799"/>
                  <a:pt x="50140" y="3793"/>
                  <a:pt x="50096" y="3778"/>
                </a:cubicBezTo>
                <a:cubicBezTo>
                  <a:pt x="49774" y="3665"/>
                  <a:pt x="49527" y="3328"/>
                  <a:pt x="49265" y="3126"/>
                </a:cubicBezTo>
                <a:cubicBezTo>
                  <a:pt x="49077" y="2976"/>
                  <a:pt x="48875" y="2849"/>
                  <a:pt x="48650" y="2744"/>
                </a:cubicBezTo>
                <a:cubicBezTo>
                  <a:pt x="48610" y="2728"/>
                  <a:pt x="48587" y="2720"/>
                  <a:pt x="48569" y="2720"/>
                </a:cubicBezTo>
                <a:cubicBezTo>
                  <a:pt x="48535" y="2720"/>
                  <a:pt x="48515" y="2745"/>
                  <a:pt x="48433" y="2789"/>
                </a:cubicBezTo>
                <a:cubicBezTo>
                  <a:pt x="48393" y="2811"/>
                  <a:pt x="48309" y="2856"/>
                  <a:pt x="48245" y="2856"/>
                </a:cubicBezTo>
                <a:cubicBezTo>
                  <a:pt x="48225" y="2856"/>
                  <a:pt x="48207" y="2852"/>
                  <a:pt x="48193" y="2841"/>
                </a:cubicBezTo>
                <a:cubicBezTo>
                  <a:pt x="48155" y="2811"/>
                  <a:pt x="48148" y="2684"/>
                  <a:pt x="48133" y="2639"/>
                </a:cubicBezTo>
                <a:cubicBezTo>
                  <a:pt x="48095" y="2519"/>
                  <a:pt x="48043" y="2406"/>
                  <a:pt x="47968" y="2309"/>
                </a:cubicBezTo>
                <a:cubicBezTo>
                  <a:pt x="47887" y="2179"/>
                  <a:pt x="47853" y="2116"/>
                  <a:pt x="47769" y="2116"/>
                </a:cubicBezTo>
                <a:cubicBezTo>
                  <a:pt x="47737" y="2116"/>
                  <a:pt x="47698" y="2125"/>
                  <a:pt x="47646" y="2144"/>
                </a:cubicBezTo>
                <a:cubicBezTo>
                  <a:pt x="47551" y="2188"/>
                  <a:pt x="47451" y="2206"/>
                  <a:pt x="47346" y="2206"/>
                </a:cubicBezTo>
                <a:cubicBezTo>
                  <a:pt x="47326" y="2206"/>
                  <a:pt x="47306" y="2205"/>
                  <a:pt x="47286" y="2204"/>
                </a:cubicBezTo>
                <a:cubicBezTo>
                  <a:pt x="47061" y="2159"/>
                  <a:pt x="46941" y="1934"/>
                  <a:pt x="46784" y="1784"/>
                </a:cubicBezTo>
                <a:cubicBezTo>
                  <a:pt x="46701" y="1702"/>
                  <a:pt x="46604" y="1642"/>
                  <a:pt x="46491" y="1597"/>
                </a:cubicBezTo>
                <a:cubicBezTo>
                  <a:pt x="46424" y="1582"/>
                  <a:pt x="46349" y="1559"/>
                  <a:pt x="46282" y="1529"/>
                </a:cubicBezTo>
                <a:cubicBezTo>
                  <a:pt x="46214" y="1492"/>
                  <a:pt x="46162" y="1447"/>
                  <a:pt x="46124" y="1387"/>
                </a:cubicBezTo>
                <a:cubicBezTo>
                  <a:pt x="46064" y="1305"/>
                  <a:pt x="46034" y="1147"/>
                  <a:pt x="45937" y="1110"/>
                </a:cubicBezTo>
                <a:cubicBezTo>
                  <a:pt x="45896" y="1097"/>
                  <a:pt x="45852" y="1092"/>
                  <a:pt x="45807" y="1092"/>
                </a:cubicBezTo>
                <a:cubicBezTo>
                  <a:pt x="45771" y="1092"/>
                  <a:pt x="45734" y="1095"/>
                  <a:pt x="45697" y="1102"/>
                </a:cubicBezTo>
                <a:cubicBezTo>
                  <a:pt x="45626" y="1112"/>
                  <a:pt x="45565" y="1153"/>
                  <a:pt x="45506" y="1153"/>
                </a:cubicBezTo>
                <a:cubicBezTo>
                  <a:pt x="45477" y="1153"/>
                  <a:pt x="45449" y="1144"/>
                  <a:pt x="45420" y="1117"/>
                </a:cubicBezTo>
                <a:cubicBezTo>
                  <a:pt x="45270" y="975"/>
                  <a:pt x="45300" y="653"/>
                  <a:pt x="45075" y="563"/>
                </a:cubicBezTo>
                <a:cubicBezTo>
                  <a:pt x="45048" y="555"/>
                  <a:pt x="45022" y="552"/>
                  <a:pt x="44996" y="552"/>
                </a:cubicBezTo>
                <a:cubicBezTo>
                  <a:pt x="44940" y="552"/>
                  <a:pt x="44886" y="567"/>
                  <a:pt x="44835" y="593"/>
                </a:cubicBezTo>
                <a:cubicBezTo>
                  <a:pt x="44775" y="615"/>
                  <a:pt x="44715" y="630"/>
                  <a:pt x="44648" y="630"/>
                </a:cubicBezTo>
                <a:cubicBezTo>
                  <a:pt x="44505" y="630"/>
                  <a:pt x="44445" y="540"/>
                  <a:pt x="44333" y="458"/>
                </a:cubicBezTo>
                <a:cubicBezTo>
                  <a:pt x="44221" y="361"/>
                  <a:pt x="44085" y="313"/>
                  <a:pt x="43946" y="313"/>
                </a:cubicBezTo>
                <a:cubicBezTo>
                  <a:pt x="43880" y="313"/>
                  <a:pt x="43813" y="324"/>
                  <a:pt x="43748" y="345"/>
                </a:cubicBezTo>
                <a:cubicBezTo>
                  <a:pt x="43666" y="368"/>
                  <a:pt x="43561" y="390"/>
                  <a:pt x="43486" y="420"/>
                </a:cubicBezTo>
                <a:cubicBezTo>
                  <a:pt x="43411" y="450"/>
                  <a:pt x="43396" y="435"/>
                  <a:pt x="43366" y="518"/>
                </a:cubicBezTo>
                <a:cubicBezTo>
                  <a:pt x="43360" y="519"/>
                  <a:pt x="43353" y="520"/>
                  <a:pt x="43346" y="520"/>
                </a:cubicBezTo>
                <a:cubicBezTo>
                  <a:pt x="43238" y="520"/>
                  <a:pt x="43062" y="365"/>
                  <a:pt x="42991" y="315"/>
                </a:cubicBezTo>
                <a:cubicBezTo>
                  <a:pt x="42894" y="248"/>
                  <a:pt x="42804" y="173"/>
                  <a:pt x="42699" y="105"/>
                </a:cubicBezTo>
                <a:cubicBezTo>
                  <a:pt x="42662" y="75"/>
                  <a:pt x="42617" y="38"/>
                  <a:pt x="425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22"/>
          <p:cNvPicPr preferRelativeResize="0"/>
          <p:nvPr/>
        </p:nvPicPr>
        <p:blipFill>
          <a:blip r:embed="rId2">
            <a:alphaModFix/>
          </a:blip>
          <a:stretch>
            <a:fillRect/>
          </a:stretch>
        </p:blipFill>
        <p:spPr>
          <a:xfrm>
            <a:off x="-436824" y="2690750"/>
            <a:ext cx="5260426" cy="2212601"/>
          </a:xfrm>
          <a:prstGeom prst="rect">
            <a:avLst/>
          </a:prstGeom>
          <a:noFill/>
          <a:ln>
            <a:noFill/>
          </a:ln>
        </p:spPr>
      </p:pic>
      <p:sp>
        <p:nvSpPr>
          <p:cNvPr id="380" name="Google Shape;380;p22"/>
          <p:cNvSpPr/>
          <p:nvPr/>
        </p:nvSpPr>
        <p:spPr>
          <a:xfrm flipH="1">
            <a:off x="4120037" y="2289877"/>
            <a:ext cx="5098133" cy="2853613"/>
          </a:xfrm>
          <a:custGeom>
            <a:rect b="b" l="l" r="r" t="t"/>
            <a:pathLst>
              <a:path extrusionOk="0" h="31577" w="56414">
                <a:moveTo>
                  <a:pt x="19208" y="0"/>
                </a:moveTo>
                <a:cubicBezTo>
                  <a:pt x="18972" y="0"/>
                  <a:pt x="18744" y="82"/>
                  <a:pt x="18565" y="240"/>
                </a:cubicBezTo>
                <a:cubicBezTo>
                  <a:pt x="18175" y="593"/>
                  <a:pt x="18505" y="1027"/>
                  <a:pt x="18235" y="1320"/>
                </a:cubicBezTo>
                <a:cubicBezTo>
                  <a:pt x="17973" y="1612"/>
                  <a:pt x="16151" y="2436"/>
                  <a:pt x="16062" y="2819"/>
                </a:cubicBezTo>
                <a:cubicBezTo>
                  <a:pt x="15984" y="3154"/>
                  <a:pt x="15645" y="3523"/>
                  <a:pt x="15495" y="3523"/>
                </a:cubicBezTo>
                <a:cubicBezTo>
                  <a:pt x="15471" y="3523"/>
                  <a:pt x="15452" y="3514"/>
                  <a:pt x="15439" y="3493"/>
                </a:cubicBezTo>
                <a:cubicBezTo>
                  <a:pt x="15350" y="3351"/>
                  <a:pt x="15499" y="2234"/>
                  <a:pt x="15170" y="2152"/>
                </a:cubicBezTo>
                <a:cubicBezTo>
                  <a:pt x="15092" y="2130"/>
                  <a:pt x="15012" y="2120"/>
                  <a:pt x="14930" y="2120"/>
                </a:cubicBezTo>
                <a:cubicBezTo>
                  <a:pt x="14668" y="2120"/>
                  <a:pt x="14390" y="2224"/>
                  <a:pt x="14098" y="2384"/>
                </a:cubicBezTo>
                <a:cubicBezTo>
                  <a:pt x="13729" y="2576"/>
                  <a:pt x="13440" y="3063"/>
                  <a:pt x="13258" y="3063"/>
                </a:cubicBezTo>
                <a:cubicBezTo>
                  <a:pt x="13248" y="3063"/>
                  <a:pt x="13238" y="3062"/>
                  <a:pt x="13228" y="3058"/>
                </a:cubicBezTo>
                <a:cubicBezTo>
                  <a:pt x="13194" y="3047"/>
                  <a:pt x="13155" y="3039"/>
                  <a:pt x="13113" y="3039"/>
                </a:cubicBezTo>
                <a:cubicBezTo>
                  <a:pt x="12941" y="3039"/>
                  <a:pt x="12715" y="3157"/>
                  <a:pt x="12546" y="3553"/>
                </a:cubicBezTo>
                <a:cubicBezTo>
                  <a:pt x="12337" y="4055"/>
                  <a:pt x="12007" y="6484"/>
                  <a:pt x="11804" y="6753"/>
                </a:cubicBezTo>
                <a:cubicBezTo>
                  <a:pt x="11595" y="7023"/>
                  <a:pt x="11145" y="6776"/>
                  <a:pt x="10995" y="7188"/>
                </a:cubicBezTo>
                <a:cubicBezTo>
                  <a:pt x="10853" y="7593"/>
                  <a:pt x="10463" y="7953"/>
                  <a:pt x="10073" y="8267"/>
                </a:cubicBezTo>
                <a:cubicBezTo>
                  <a:pt x="9691" y="8590"/>
                  <a:pt x="9001" y="10583"/>
                  <a:pt x="8732" y="11198"/>
                </a:cubicBezTo>
                <a:cubicBezTo>
                  <a:pt x="8469" y="11812"/>
                  <a:pt x="7450" y="12135"/>
                  <a:pt x="6948" y="12749"/>
                </a:cubicBezTo>
                <a:cubicBezTo>
                  <a:pt x="6670" y="13084"/>
                  <a:pt x="6535" y="13177"/>
                  <a:pt x="6420" y="13177"/>
                </a:cubicBezTo>
                <a:cubicBezTo>
                  <a:pt x="6325" y="13177"/>
                  <a:pt x="6245" y="13112"/>
                  <a:pt x="6108" y="13072"/>
                </a:cubicBezTo>
                <a:cubicBezTo>
                  <a:pt x="6094" y="13067"/>
                  <a:pt x="6080" y="13065"/>
                  <a:pt x="6067" y="13065"/>
                </a:cubicBezTo>
                <a:cubicBezTo>
                  <a:pt x="5796" y="13065"/>
                  <a:pt x="5590" y="13888"/>
                  <a:pt x="5276" y="14473"/>
                </a:cubicBezTo>
                <a:cubicBezTo>
                  <a:pt x="4958" y="15067"/>
                  <a:pt x="4779" y="15471"/>
                  <a:pt x="4342" y="15471"/>
                </a:cubicBezTo>
                <a:cubicBezTo>
                  <a:pt x="4327" y="15471"/>
                  <a:pt x="4311" y="15471"/>
                  <a:pt x="4295" y="15470"/>
                </a:cubicBezTo>
                <a:cubicBezTo>
                  <a:pt x="4280" y="15469"/>
                  <a:pt x="4267" y="15469"/>
                  <a:pt x="4253" y="15469"/>
                </a:cubicBezTo>
                <a:cubicBezTo>
                  <a:pt x="3818" y="15469"/>
                  <a:pt x="3852" y="15946"/>
                  <a:pt x="3103" y="17059"/>
                </a:cubicBezTo>
                <a:cubicBezTo>
                  <a:pt x="2496" y="17951"/>
                  <a:pt x="742" y="18498"/>
                  <a:pt x="0" y="18700"/>
                </a:cubicBezTo>
                <a:lnTo>
                  <a:pt x="0" y="31576"/>
                </a:lnTo>
                <a:lnTo>
                  <a:pt x="56414" y="31576"/>
                </a:lnTo>
                <a:lnTo>
                  <a:pt x="56414" y="19779"/>
                </a:lnTo>
                <a:cubicBezTo>
                  <a:pt x="56122" y="19645"/>
                  <a:pt x="44767" y="14466"/>
                  <a:pt x="44557" y="13379"/>
                </a:cubicBezTo>
                <a:cubicBezTo>
                  <a:pt x="44347" y="12300"/>
                  <a:pt x="44025" y="11295"/>
                  <a:pt x="43605" y="10726"/>
                </a:cubicBezTo>
                <a:cubicBezTo>
                  <a:pt x="43178" y="10149"/>
                  <a:pt x="42593" y="8642"/>
                  <a:pt x="41694" y="7915"/>
                </a:cubicBezTo>
                <a:cubicBezTo>
                  <a:pt x="40795" y="7188"/>
                  <a:pt x="40847" y="6559"/>
                  <a:pt x="40637" y="5832"/>
                </a:cubicBezTo>
                <a:cubicBezTo>
                  <a:pt x="40420" y="5105"/>
                  <a:pt x="39416" y="4265"/>
                  <a:pt x="39258" y="3853"/>
                </a:cubicBezTo>
                <a:cubicBezTo>
                  <a:pt x="39180" y="3643"/>
                  <a:pt x="38889" y="3538"/>
                  <a:pt x="38571" y="3538"/>
                </a:cubicBezTo>
                <a:cubicBezTo>
                  <a:pt x="38254" y="3538"/>
                  <a:pt x="37909" y="3643"/>
                  <a:pt x="37722" y="3853"/>
                </a:cubicBezTo>
                <a:cubicBezTo>
                  <a:pt x="37355" y="4265"/>
                  <a:pt x="36508" y="4475"/>
                  <a:pt x="36238" y="5254"/>
                </a:cubicBezTo>
                <a:cubicBezTo>
                  <a:pt x="35975" y="6034"/>
                  <a:pt x="35713" y="6139"/>
                  <a:pt x="35548" y="6746"/>
                </a:cubicBezTo>
                <a:cubicBezTo>
                  <a:pt x="35391" y="7345"/>
                  <a:pt x="33907" y="8117"/>
                  <a:pt x="33907" y="8117"/>
                </a:cubicBezTo>
                <a:cubicBezTo>
                  <a:pt x="33907" y="8117"/>
                  <a:pt x="32454" y="6745"/>
                  <a:pt x="31501" y="6745"/>
                </a:cubicBezTo>
                <a:cubicBezTo>
                  <a:pt x="31491" y="6745"/>
                  <a:pt x="31481" y="6746"/>
                  <a:pt x="31471" y="6746"/>
                </a:cubicBezTo>
                <a:cubicBezTo>
                  <a:pt x="30519" y="6776"/>
                  <a:pt x="29935" y="7181"/>
                  <a:pt x="29935" y="7181"/>
                </a:cubicBezTo>
                <a:lnTo>
                  <a:pt x="29140" y="6124"/>
                </a:lnTo>
                <a:lnTo>
                  <a:pt x="29050" y="5659"/>
                </a:lnTo>
                <a:cubicBezTo>
                  <a:pt x="28981" y="5295"/>
                  <a:pt x="28863" y="5194"/>
                  <a:pt x="28607" y="5194"/>
                </a:cubicBezTo>
                <a:cubicBezTo>
                  <a:pt x="28530" y="5194"/>
                  <a:pt x="28442" y="5203"/>
                  <a:pt x="28338" y="5217"/>
                </a:cubicBezTo>
                <a:cubicBezTo>
                  <a:pt x="28310" y="5221"/>
                  <a:pt x="28283" y="5222"/>
                  <a:pt x="28257" y="5222"/>
                </a:cubicBezTo>
                <a:cubicBezTo>
                  <a:pt x="27863" y="5222"/>
                  <a:pt x="27675" y="4822"/>
                  <a:pt x="27619" y="4632"/>
                </a:cubicBezTo>
                <a:cubicBezTo>
                  <a:pt x="27566" y="4422"/>
                  <a:pt x="26997" y="4370"/>
                  <a:pt x="26907" y="4123"/>
                </a:cubicBezTo>
                <a:cubicBezTo>
                  <a:pt x="26862" y="3995"/>
                  <a:pt x="26719" y="3995"/>
                  <a:pt x="26554" y="3995"/>
                </a:cubicBezTo>
                <a:cubicBezTo>
                  <a:pt x="26382" y="3995"/>
                  <a:pt x="26232" y="3995"/>
                  <a:pt x="26105" y="3898"/>
                </a:cubicBezTo>
                <a:cubicBezTo>
                  <a:pt x="25853" y="3709"/>
                  <a:pt x="25758" y="3520"/>
                  <a:pt x="25411" y="3520"/>
                </a:cubicBezTo>
                <a:cubicBezTo>
                  <a:pt x="25386" y="3520"/>
                  <a:pt x="25360" y="3521"/>
                  <a:pt x="25333" y="3523"/>
                </a:cubicBezTo>
                <a:cubicBezTo>
                  <a:pt x="25320" y="3524"/>
                  <a:pt x="25308" y="3524"/>
                  <a:pt x="25296" y="3524"/>
                </a:cubicBezTo>
                <a:cubicBezTo>
                  <a:pt x="24913" y="3524"/>
                  <a:pt x="24908" y="3068"/>
                  <a:pt x="24763" y="2669"/>
                </a:cubicBezTo>
                <a:cubicBezTo>
                  <a:pt x="24613" y="2264"/>
                  <a:pt x="23991" y="2204"/>
                  <a:pt x="23541" y="1912"/>
                </a:cubicBezTo>
                <a:cubicBezTo>
                  <a:pt x="23456" y="1852"/>
                  <a:pt x="23358" y="1821"/>
                  <a:pt x="23260" y="1821"/>
                </a:cubicBezTo>
                <a:cubicBezTo>
                  <a:pt x="23185" y="1821"/>
                  <a:pt x="23110" y="1839"/>
                  <a:pt x="23039" y="1874"/>
                </a:cubicBezTo>
                <a:cubicBezTo>
                  <a:pt x="22971" y="1905"/>
                  <a:pt x="22912" y="1934"/>
                  <a:pt x="22864" y="1934"/>
                </a:cubicBezTo>
                <a:cubicBezTo>
                  <a:pt x="22806" y="1934"/>
                  <a:pt x="22764" y="1892"/>
                  <a:pt x="22739" y="1762"/>
                </a:cubicBezTo>
                <a:cubicBezTo>
                  <a:pt x="22650" y="1320"/>
                  <a:pt x="22290" y="1320"/>
                  <a:pt x="21818" y="1267"/>
                </a:cubicBezTo>
                <a:cubicBezTo>
                  <a:pt x="21338" y="1207"/>
                  <a:pt x="21338" y="885"/>
                  <a:pt x="21008" y="855"/>
                </a:cubicBezTo>
                <a:cubicBezTo>
                  <a:pt x="20686" y="825"/>
                  <a:pt x="20686" y="533"/>
                  <a:pt x="20116" y="240"/>
                </a:cubicBezTo>
                <a:cubicBezTo>
                  <a:pt x="19846" y="90"/>
                  <a:pt x="19547" y="8"/>
                  <a:pt x="19239" y="1"/>
                </a:cubicBezTo>
                <a:cubicBezTo>
                  <a:pt x="19229" y="0"/>
                  <a:pt x="19219" y="0"/>
                  <a:pt x="192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flipH="1">
            <a:off x="7024984" y="2894552"/>
            <a:ext cx="1383113" cy="1104683"/>
          </a:xfrm>
          <a:custGeom>
            <a:rect b="b" l="l" r="r" t="t"/>
            <a:pathLst>
              <a:path extrusionOk="0" h="12224" w="15305">
                <a:moveTo>
                  <a:pt x="8762" y="0"/>
                </a:moveTo>
                <a:cubicBezTo>
                  <a:pt x="8455" y="0"/>
                  <a:pt x="7907" y="1064"/>
                  <a:pt x="7360" y="1312"/>
                </a:cubicBezTo>
                <a:cubicBezTo>
                  <a:pt x="7286" y="1345"/>
                  <a:pt x="7224" y="1361"/>
                  <a:pt x="7171" y="1361"/>
                </a:cubicBezTo>
                <a:cubicBezTo>
                  <a:pt x="6729" y="1361"/>
                  <a:pt x="6929" y="314"/>
                  <a:pt x="6461" y="247"/>
                </a:cubicBezTo>
                <a:cubicBezTo>
                  <a:pt x="6452" y="246"/>
                  <a:pt x="6443" y="245"/>
                  <a:pt x="6434" y="245"/>
                </a:cubicBezTo>
                <a:cubicBezTo>
                  <a:pt x="6177" y="245"/>
                  <a:pt x="5863" y="752"/>
                  <a:pt x="5487" y="1252"/>
                </a:cubicBezTo>
                <a:cubicBezTo>
                  <a:pt x="5117" y="1754"/>
                  <a:pt x="4682" y="2257"/>
                  <a:pt x="4188" y="2257"/>
                </a:cubicBezTo>
                <a:cubicBezTo>
                  <a:pt x="4151" y="2257"/>
                  <a:pt x="4115" y="2254"/>
                  <a:pt x="4078" y="2248"/>
                </a:cubicBezTo>
                <a:cubicBezTo>
                  <a:pt x="4040" y="2243"/>
                  <a:pt x="4002" y="2240"/>
                  <a:pt x="3963" y="2240"/>
                </a:cubicBezTo>
                <a:cubicBezTo>
                  <a:pt x="2934" y="2240"/>
                  <a:pt x="1767" y="4155"/>
                  <a:pt x="900" y="6258"/>
                </a:cubicBezTo>
                <a:cubicBezTo>
                  <a:pt x="0" y="8447"/>
                  <a:pt x="263" y="8911"/>
                  <a:pt x="263" y="8911"/>
                </a:cubicBezTo>
                <a:cubicBezTo>
                  <a:pt x="46" y="9999"/>
                  <a:pt x="155" y="10366"/>
                  <a:pt x="419" y="10366"/>
                </a:cubicBezTo>
                <a:cubicBezTo>
                  <a:pt x="693" y="10366"/>
                  <a:pt x="1135" y="9968"/>
                  <a:pt x="1552" y="9571"/>
                </a:cubicBezTo>
                <a:cubicBezTo>
                  <a:pt x="1978" y="9174"/>
                  <a:pt x="2376" y="8773"/>
                  <a:pt x="2554" y="8773"/>
                </a:cubicBezTo>
                <a:cubicBezTo>
                  <a:pt x="2602" y="8773"/>
                  <a:pt x="2633" y="8802"/>
                  <a:pt x="2646" y="8866"/>
                </a:cubicBezTo>
                <a:cubicBezTo>
                  <a:pt x="2751" y="9389"/>
                  <a:pt x="2833" y="10520"/>
                  <a:pt x="3514" y="10520"/>
                </a:cubicBezTo>
                <a:cubicBezTo>
                  <a:pt x="3849" y="10520"/>
                  <a:pt x="4329" y="10245"/>
                  <a:pt x="5029" y="9489"/>
                </a:cubicBezTo>
                <a:cubicBezTo>
                  <a:pt x="5904" y="8546"/>
                  <a:pt x="6651" y="8160"/>
                  <a:pt x="7243" y="8160"/>
                </a:cubicBezTo>
                <a:cubicBezTo>
                  <a:pt x="8085" y="8160"/>
                  <a:pt x="8612" y="8943"/>
                  <a:pt x="8739" y="10013"/>
                </a:cubicBezTo>
                <a:cubicBezTo>
                  <a:pt x="8895" y="11360"/>
                  <a:pt x="9107" y="12224"/>
                  <a:pt x="10282" y="12224"/>
                </a:cubicBezTo>
                <a:cubicBezTo>
                  <a:pt x="10695" y="12224"/>
                  <a:pt x="11227" y="12117"/>
                  <a:pt x="11917" y="11887"/>
                </a:cubicBezTo>
                <a:cubicBezTo>
                  <a:pt x="14563" y="11002"/>
                  <a:pt x="15305" y="6206"/>
                  <a:pt x="14938" y="5224"/>
                </a:cubicBezTo>
                <a:cubicBezTo>
                  <a:pt x="14858" y="5017"/>
                  <a:pt x="14760" y="4942"/>
                  <a:pt x="14646" y="4942"/>
                </a:cubicBezTo>
                <a:cubicBezTo>
                  <a:pt x="14490" y="4942"/>
                  <a:pt x="14305" y="5081"/>
                  <a:pt x="14098" y="5224"/>
                </a:cubicBezTo>
                <a:cubicBezTo>
                  <a:pt x="13900" y="5359"/>
                  <a:pt x="13671" y="5501"/>
                  <a:pt x="13433" y="5501"/>
                </a:cubicBezTo>
                <a:cubicBezTo>
                  <a:pt x="13248" y="5501"/>
                  <a:pt x="13056" y="5414"/>
                  <a:pt x="12869" y="5171"/>
                </a:cubicBezTo>
                <a:cubicBezTo>
                  <a:pt x="12518" y="4718"/>
                  <a:pt x="12032" y="4488"/>
                  <a:pt x="11485" y="4488"/>
                </a:cubicBezTo>
                <a:cubicBezTo>
                  <a:pt x="10710" y="4488"/>
                  <a:pt x="9816" y="4950"/>
                  <a:pt x="9017" y="5898"/>
                </a:cubicBezTo>
                <a:cubicBezTo>
                  <a:pt x="8568" y="6431"/>
                  <a:pt x="7975" y="6634"/>
                  <a:pt x="7388" y="6634"/>
                </a:cubicBezTo>
                <a:cubicBezTo>
                  <a:pt x="6197" y="6634"/>
                  <a:pt x="5029" y="5799"/>
                  <a:pt x="5134" y="5171"/>
                </a:cubicBezTo>
                <a:cubicBezTo>
                  <a:pt x="5292" y="4227"/>
                  <a:pt x="6094" y="2983"/>
                  <a:pt x="6933" y="2668"/>
                </a:cubicBezTo>
                <a:cubicBezTo>
                  <a:pt x="6999" y="2644"/>
                  <a:pt x="7062" y="2633"/>
                  <a:pt x="7123" y="2633"/>
                </a:cubicBezTo>
                <a:cubicBezTo>
                  <a:pt x="7478" y="2633"/>
                  <a:pt x="7750" y="3011"/>
                  <a:pt x="7967" y="3395"/>
                </a:cubicBezTo>
                <a:cubicBezTo>
                  <a:pt x="8191" y="3778"/>
                  <a:pt x="8360" y="4161"/>
                  <a:pt x="8506" y="4161"/>
                </a:cubicBezTo>
                <a:cubicBezTo>
                  <a:pt x="8511" y="4161"/>
                  <a:pt x="8517" y="4161"/>
                  <a:pt x="8522" y="4160"/>
                </a:cubicBezTo>
                <a:cubicBezTo>
                  <a:pt x="8844" y="4085"/>
                  <a:pt x="9159" y="1102"/>
                  <a:pt x="8949" y="247"/>
                </a:cubicBezTo>
                <a:cubicBezTo>
                  <a:pt x="8904" y="67"/>
                  <a:pt x="8837" y="0"/>
                  <a:pt x="87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flipH="1">
            <a:off x="4470001" y="3444675"/>
            <a:ext cx="2344024" cy="1258395"/>
          </a:xfrm>
          <a:custGeom>
            <a:rect b="b" l="l" r="r" t="t"/>
            <a:pathLst>
              <a:path extrusionOk="0" h="16272" w="30310">
                <a:moveTo>
                  <a:pt x="10103" y="0"/>
                </a:moveTo>
                <a:cubicBezTo>
                  <a:pt x="9444" y="0"/>
                  <a:pt x="8709" y="660"/>
                  <a:pt x="8709" y="660"/>
                </a:cubicBezTo>
                <a:cubicBezTo>
                  <a:pt x="8709" y="660"/>
                  <a:pt x="10088" y="1717"/>
                  <a:pt x="10740" y="2601"/>
                </a:cubicBezTo>
                <a:cubicBezTo>
                  <a:pt x="11392" y="3485"/>
                  <a:pt x="11827" y="5606"/>
                  <a:pt x="11827" y="5606"/>
                </a:cubicBezTo>
                <a:cubicBezTo>
                  <a:pt x="11827" y="5606"/>
                  <a:pt x="10988" y="4932"/>
                  <a:pt x="9841" y="4100"/>
                </a:cubicBezTo>
                <a:cubicBezTo>
                  <a:pt x="8702" y="3268"/>
                  <a:pt x="6258" y="3853"/>
                  <a:pt x="4625" y="3388"/>
                </a:cubicBezTo>
                <a:cubicBezTo>
                  <a:pt x="2991" y="2916"/>
                  <a:pt x="2773" y="2084"/>
                  <a:pt x="0" y="1252"/>
                </a:cubicBezTo>
                <a:lnTo>
                  <a:pt x="0" y="1252"/>
                </a:lnTo>
                <a:cubicBezTo>
                  <a:pt x="0" y="1252"/>
                  <a:pt x="383" y="2189"/>
                  <a:pt x="1739" y="3178"/>
                </a:cubicBezTo>
                <a:cubicBezTo>
                  <a:pt x="3103" y="4167"/>
                  <a:pt x="3598" y="5869"/>
                  <a:pt x="4527" y="6641"/>
                </a:cubicBezTo>
                <a:cubicBezTo>
                  <a:pt x="5449" y="7420"/>
                  <a:pt x="6214" y="8514"/>
                  <a:pt x="5554" y="9197"/>
                </a:cubicBezTo>
                <a:cubicBezTo>
                  <a:pt x="4902" y="9871"/>
                  <a:pt x="4467" y="9819"/>
                  <a:pt x="4415" y="11228"/>
                </a:cubicBezTo>
                <a:cubicBezTo>
                  <a:pt x="4371" y="12384"/>
                  <a:pt x="4400" y="13157"/>
                  <a:pt x="3860" y="13157"/>
                </a:cubicBezTo>
                <a:cubicBezTo>
                  <a:pt x="3745" y="13157"/>
                  <a:pt x="3605" y="13122"/>
                  <a:pt x="3433" y="13049"/>
                </a:cubicBezTo>
                <a:cubicBezTo>
                  <a:pt x="3330" y="13005"/>
                  <a:pt x="3226" y="12985"/>
                  <a:pt x="3124" y="12985"/>
                </a:cubicBezTo>
                <a:cubicBezTo>
                  <a:pt x="2256" y="12985"/>
                  <a:pt x="1459" y="14405"/>
                  <a:pt x="1694" y="14405"/>
                </a:cubicBezTo>
                <a:cubicBezTo>
                  <a:pt x="1912" y="14405"/>
                  <a:pt x="2560" y="13761"/>
                  <a:pt x="3172" y="13761"/>
                </a:cubicBezTo>
                <a:cubicBezTo>
                  <a:pt x="3318" y="13761"/>
                  <a:pt x="3462" y="13797"/>
                  <a:pt x="3598" y="13888"/>
                </a:cubicBezTo>
                <a:cubicBezTo>
                  <a:pt x="3898" y="14086"/>
                  <a:pt x="4277" y="14209"/>
                  <a:pt x="4642" y="14209"/>
                </a:cubicBezTo>
                <a:cubicBezTo>
                  <a:pt x="5134" y="14209"/>
                  <a:pt x="5599" y="13985"/>
                  <a:pt x="5801" y="13416"/>
                </a:cubicBezTo>
                <a:cubicBezTo>
                  <a:pt x="6154" y="12427"/>
                  <a:pt x="7510" y="13364"/>
                  <a:pt x="8110" y="12322"/>
                </a:cubicBezTo>
                <a:cubicBezTo>
                  <a:pt x="8233" y="12108"/>
                  <a:pt x="8431" y="12020"/>
                  <a:pt x="8663" y="12020"/>
                </a:cubicBezTo>
                <a:cubicBezTo>
                  <a:pt x="9566" y="12020"/>
                  <a:pt x="10990" y="13357"/>
                  <a:pt x="10561" y="13941"/>
                </a:cubicBezTo>
                <a:cubicBezTo>
                  <a:pt x="10013" y="14668"/>
                  <a:pt x="8439" y="15185"/>
                  <a:pt x="9032" y="15605"/>
                </a:cubicBezTo>
                <a:cubicBezTo>
                  <a:pt x="9099" y="15652"/>
                  <a:pt x="9170" y="15673"/>
                  <a:pt x="9243" y="15673"/>
                </a:cubicBezTo>
                <a:cubicBezTo>
                  <a:pt x="9494" y="15673"/>
                  <a:pt x="9774" y="15429"/>
                  <a:pt x="10058" y="15185"/>
                </a:cubicBezTo>
                <a:cubicBezTo>
                  <a:pt x="10348" y="14947"/>
                  <a:pt x="10652" y="14705"/>
                  <a:pt x="10952" y="14705"/>
                </a:cubicBezTo>
                <a:cubicBezTo>
                  <a:pt x="11039" y="14705"/>
                  <a:pt x="11126" y="14725"/>
                  <a:pt x="11213" y="14773"/>
                </a:cubicBezTo>
                <a:cubicBezTo>
                  <a:pt x="11858" y="15124"/>
                  <a:pt x="13968" y="15731"/>
                  <a:pt x="15686" y="15731"/>
                </a:cubicBezTo>
                <a:cubicBezTo>
                  <a:pt x="15983" y="15731"/>
                  <a:pt x="16269" y="15713"/>
                  <a:pt x="16534" y="15672"/>
                </a:cubicBezTo>
                <a:cubicBezTo>
                  <a:pt x="16713" y="15644"/>
                  <a:pt x="16889" y="15632"/>
                  <a:pt x="17062" y="15632"/>
                </a:cubicBezTo>
                <a:cubicBezTo>
                  <a:pt x="17687" y="15632"/>
                  <a:pt x="18268" y="15791"/>
                  <a:pt x="18767" y="15949"/>
                </a:cubicBezTo>
                <a:cubicBezTo>
                  <a:pt x="19266" y="16112"/>
                  <a:pt x="19677" y="16272"/>
                  <a:pt x="19959" y="16272"/>
                </a:cubicBezTo>
                <a:cubicBezTo>
                  <a:pt x="20106" y="16272"/>
                  <a:pt x="20217" y="16229"/>
                  <a:pt x="20289" y="16122"/>
                </a:cubicBezTo>
                <a:cubicBezTo>
                  <a:pt x="20671" y="15552"/>
                  <a:pt x="17681" y="15395"/>
                  <a:pt x="18220" y="14563"/>
                </a:cubicBezTo>
                <a:cubicBezTo>
                  <a:pt x="18474" y="14176"/>
                  <a:pt x="18986" y="14015"/>
                  <a:pt x="19531" y="14015"/>
                </a:cubicBezTo>
                <a:cubicBezTo>
                  <a:pt x="20160" y="14015"/>
                  <a:pt x="20833" y="14230"/>
                  <a:pt x="21211" y="14563"/>
                </a:cubicBezTo>
                <a:cubicBezTo>
                  <a:pt x="21732" y="15018"/>
                  <a:pt x="23065" y="15727"/>
                  <a:pt x="24168" y="15727"/>
                </a:cubicBezTo>
                <a:cubicBezTo>
                  <a:pt x="24571" y="15727"/>
                  <a:pt x="24944" y="15632"/>
                  <a:pt x="25236" y="15395"/>
                </a:cubicBezTo>
                <a:cubicBezTo>
                  <a:pt x="26322" y="14510"/>
                  <a:pt x="29620" y="14563"/>
                  <a:pt x="29965" y="13056"/>
                </a:cubicBezTo>
                <a:cubicBezTo>
                  <a:pt x="30310" y="11542"/>
                  <a:pt x="27574" y="10710"/>
                  <a:pt x="27469" y="10396"/>
                </a:cubicBezTo>
                <a:cubicBezTo>
                  <a:pt x="27357" y="10081"/>
                  <a:pt x="27904" y="9931"/>
                  <a:pt x="25565" y="8837"/>
                </a:cubicBezTo>
                <a:cubicBezTo>
                  <a:pt x="23370" y="7348"/>
                  <a:pt x="24071" y="5867"/>
                  <a:pt x="22544" y="5867"/>
                </a:cubicBezTo>
                <a:cubicBezTo>
                  <a:pt x="22517" y="5867"/>
                  <a:pt x="22490" y="5868"/>
                  <a:pt x="22462" y="5869"/>
                </a:cubicBezTo>
                <a:cubicBezTo>
                  <a:pt x="21809" y="5890"/>
                  <a:pt x="21219" y="5951"/>
                  <a:pt x="20662" y="5951"/>
                </a:cubicBezTo>
                <a:cubicBezTo>
                  <a:pt x="19825" y="5951"/>
                  <a:pt x="19063" y="5812"/>
                  <a:pt x="18280" y="5187"/>
                </a:cubicBezTo>
                <a:cubicBezTo>
                  <a:pt x="16969" y="4145"/>
                  <a:pt x="15560" y="3830"/>
                  <a:pt x="14638" y="2901"/>
                </a:cubicBezTo>
                <a:cubicBezTo>
                  <a:pt x="13781" y="2030"/>
                  <a:pt x="12871" y="796"/>
                  <a:pt x="12224" y="796"/>
                </a:cubicBezTo>
                <a:cubicBezTo>
                  <a:pt x="12175" y="796"/>
                  <a:pt x="12128" y="803"/>
                  <a:pt x="12082" y="817"/>
                </a:cubicBezTo>
                <a:cubicBezTo>
                  <a:pt x="12006" y="842"/>
                  <a:pt x="11933" y="853"/>
                  <a:pt x="11864" y="853"/>
                </a:cubicBezTo>
                <a:cubicBezTo>
                  <a:pt x="11338" y="853"/>
                  <a:pt x="10972" y="223"/>
                  <a:pt x="10343" y="38"/>
                </a:cubicBezTo>
                <a:cubicBezTo>
                  <a:pt x="10268" y="15"/>
                  <a:pt x="10186" y="0"/>
                  <a:pt x="10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flipH="1">
            <a:off x="4928739" y="1366125"/>
            <a:ext cx="550738" cy="194102"/>
          </a:xfrm>
          <a:custGeom>
            <a:rect b="b" l="l" r="r" t="t"/>
            <a:pathLst>
              <a:path extrusionOk="0" h="3899" w="11064">
                <a:moveTo>
                  <a:pt x="1" y="1"/>
                </a:moveTo>
                <a:cubicBezTo>
                  <a:pt x="938" y="495"/>
                  <a:pt x="1860" y="975"/>
                  <a:pt x="2729" y="1507"/>
                </a:cubicBezTo>
                <a:lnTo>
                  <a:pt x="2737" y="1507"/>
                </a:lnTo>
                <a:cubicBezTo>
                  <a:pt x="3164" y="1762"/>
                  <a:pt x="3576" y="2054"/>
                  <a:pt x="3966" y="2369"/>
                </a:cubicBezTo>
                <a:cubicBezTo>
                  <a:pt x="4341" y="2676"/>
                  <a:pt x="4693" y="3014"/>
                  <a:pt x="4910" y="3381"/>
                </a:cubicBezTo>
                <a:lnTo>
                  <a:pt x="5202" y="3898"/>
                </a:lnTo>
                <a:lnTo>
                  <a:pt x="5645" y="3493"/>
                </a:lnTo>
                <a:cubicBezTo>
                  <a:pt x="6012" y="3156"/>
                  <a:pt x="6417" y="2849"/>
                  <a:pt x="6851" y="2586"/>
                </a:cubicBezTo>
                <a:cubicBezTo>
                  <a:pt x="7279" y="2302"/>
                  <a:pt x="7736" y="2054"/>
                  <a:pt x="8193" y="1792"/>
                </a:cubicBezTo>
                <a:cubicBezTo>
                  <a:pt x="9122" y="1282"/>
                  <a:pt x="10082" y="825"/>
                  <a:pt x="11063" y="420"/>
                </a:cubicBezTo>
                <a:lnTo>
                  <a:pt x="11063" y="420"/>
                </a:lnTo>
                <a:cubicBezTo>
                  <a:pt x="10516" y="428"/>
                  <a:pt x="9969" y="495"/>
                  <a:pt x="9437" y="623"/>
                </a:cubicBezTo>
                <a:cubicBezTo>
                  <a:pt x="8905" y="750"/>
                  <a:pt x="8380" y="915"/>
                  <a:pt x="7871" y="1110"/>
                </a:cubicBezTo>
                <a:cubicBezTo>
                  <a:pt x="7361" y="1305"/>
                  <a:pt x="6859" y="1545"/>
                  <a:pt x="6372" y="1807"/>
                </a:cubicBezTo>
                <a:cubicBezTo>
                  <a:pt x="6034" y="2002"/>
                  <a:pt x="5705" y="2219"/>
                  <a:pt x="5397" y="2452"/>
                </a:cubicBezTo>
                <a:cubicBezTo>
                  <a:pt x="5135" y="2152"/>
                  <a:pt x="4835" y="1882"/>
                  <a:pt x="4505" y="1657"/>
                </a:cubicBezTo>
                <a:cubicBezTo>
                  <a:pt x="4063" y="1335"/>
                  <a:pt x="3584" y="1065"/>
                  <a:pt x="3074" y="855"/>
                </a:cubicBezTo>
                <a:cubicBezTo>
                  <a:pt x="2587" y="638"/>
                  <a:pt x="2085" y="450"/>
                  <a:pt x="1567" y="308"/>
                </a:cubicBezTo>
                <a:cubicBezTo>
                  <a:pt x="1050" y="166"/>
                  <a:pt x="526" y="6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flipH="1">
            <a:off x="4261138" y="875429"/>
            <a:ext cx="413711" cy="145793"/>
          </a:xfrm>
          <a:custGeom>
            <a:rect b="b" l="l" r="r" t="t"/>
            <a:pathLst>
              <a:path extrusionOk="0" h="3899" w="11064">
                <a:moveTo>
                  <a:pt x="1" y="1"/>
                </a:moveTo>
                <a:cubicBezTo>
                  <a:pt x="938" y="495"/>
                  <a:pt x="1860" y="975"/>
                  <a:pt x="2729" y="1507"/>
                </a:cubicBezTo>
                <a:lnTo>
                  <a:pt x="2737" y="1507"/>
                </a:lnTo>
                <a:cubicBezTo>
                  <a:pt x="3164" y="1762"/>
                  <a:pt x="3576" y="2054"/>
                  <a:pt x="3966" y="2369"/>
                </a:cubicBezTo>
                <a:cubicBezTo>
                  <a:pt x="4341" y="2676"/>
                  <a:pt x="4693" y="3014"/>
                  <a:pt x="4910" y="3381"/>
                </a:cubicBezTo>
                <a:lnTo>
                  <a:pt x="5202" y="3898"/>
                </a:lnTo>
                <a:lnTo>
                  <a:pt x="5645" y="3493"/>
                </a:lnTo>
                <a:cubicBezTo>
                  <a:pt x="6012" y="3156"/>
                  <a:pt x="6417" y="2849"/>
                  <a:pt x="6851" y="2586"/>
                </a:cubicBezTo>
                <a:cubicBezTo>
                  <a:pt x="7279" y="2302"/>
                  <a:pt x="7736" y="2054"/>
                  <a:pt x="8193" y="1792"/>
                </a:cubicBezTo>
                <a:cubicBezTo>
                  <a:pt x="9122" y="1282"/>
                  <a:pt x="10082" y="825"/>
                  <a:pt x="11063" y="420"/>
                </a:cubicBezTo>
                <a:lnTo>
                  <a:pt x="11063" y="420"/>
                </a:lnTo>
                <a:cubicBezTo>
                  <a:pt x="10516" y="428"/>
                  <a:pt x="9969" y="495"/>
                  <a:pt x="9437" y="623"/>
                </a:cubicBezTo>
                <a:cubicBezTo>
                  <a:pt x="8905" y="750"/>
                  <a:pt x="8380" y="915"/>
                  <a:pt x="7871" y="1110"/>
                </a:cubicBezTo>
                <a:cubicBezTo>
                  <a:pt x="7361" y="1305"/>
                  <a:pt x="6859" y="1545"/>
                  <a:pt x="6372" y="1807"/>
                </a:cubicBezTo>
                <a:cubicBezTo>
                  <a:pt x="6034" y="2002"/>
                  <a:pt x="5705" y="2219"/>
                  <a:pt x="5397" y="2452"/>
                </a:cubicBezTo>
                <a:cubicBezTo>
                  <a:pt x="5135" y="2152"/>
                  <a:pt x="4835" y="1882"/>
                  <a:pt x="4505" y="1657"/>
                </a:cubicBezTo>
                <a:cubicBezTo>
                  <a:pt x="4063" y="1335"/>
                  <a:pt x="3584" y="1065"/>
                  <a:pt x="3074" y="855"/>
                </a:cubicBezTo>
                <a:cubicBezTo>
                  <a:pt x="2587" y="638"/>
                  <a:pt x="2085" y="450"/>
                  <a:pt x="1567" y="308"/>
                </a:cubicBezTo>
                <a:cubicBezTo>
                  <a:pt x="1050" y="166"/>
                  <a:pt x="526" y="6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flipH="1">
            <a:off x="3687269" y="1366124"/>
            <a:ext cx="261785" cy="125601"/>
          </a:xfrm>
          <a:custGeom>
            <a:rect b="b" l="l" r="r" t="t"/>
            <a:pathLst>
              <a:path extrusionOk="0" h="3359" w="7001">
                <a:moveTo>
                  <a:pt x="7000" y="1"/>
                </a:moveTo>
                <a:lnTo>
                  <a:pt x="7000" y="1"/>
                </a:lnTo>
                <a:cubicBezTo>
                  <a:pt x="6656" y="61"/>
                  <a:pt x="6326" y="173"/>
                  <a:pt x="6011" y="323"/>
                </a:cubicBezTo>
                <a:cubicBezTo>
                  <a:pt x="5696" y="473"/>
                  <a:pt x="5396" y="645"/>
                  <a:pt x="5112" y="847"/>
                </a:cubicBezTo>
                <a:cubicBezTo>
                  <a:pt x="4827" y="1042"/>
                  <a:pt x="4557" y="1267"/>
                  <a:pt x="4302" y="1515"/>
                </a:cubicBezTo>
                <a:cubicBezTo>
                  <a:pt x="4167" y="1649"/>
                  <a:pt x="4040" y="1799"/>
                  <a:pt x="3920" y="1949"/>
                </a:cubicBezTo>
                <a:cubicBezTo>
                  <a:pt x="3718" y="1837"/>
                  <a:pt x="3508" y="1747"/>
                  <a:pt x="3290" y="1664"/>
                </a:cubicBezTo>
                <a:cubicBezTo>
                  <a:pt x="2931" y="1545"/>
                  <a:pt x="2563" y="1462"/>
                  <a:pt x="2189" y="1417"/>
                </a:cubicBezTo>
                <a:cubicBezTo>
                  <a:pt x="1898" y="1382"/>
                  <a:pt x="1607" y="1360"/>
                  <a:pt x="1317" y="1360"/>
                </a:cubicBezTo>
                <a:cubicBezTo>
                  <a:pt x="1240" y="1360"/>
                  <a:pt x="1164" y="1362"/>
                  <a:pt x="1087" y="1365"/>
                </a:cubicBezTo>
                <a:cubicBezTo>
                  <a:pt x="720" y="1380"/>
                  <a:pt x="352" y="1425"/>
                  <a:pt x="0" y="1507"/>
                </a:cubicBezTo>
                <a:cubicBezTo>
                  <a:pt x="697" y="1747"/>
                  <a:pt x="1372" y="1934"/>
                  <a:pt x="2024" y="2159"/>
                </a:cubicBezTo>
                <a:cubicBezTo>
                  <a:pt x="2339" y="2257"/>
                  <a:pt x="2646" y="2376"/>
                  <a:pt x="2953" y="2519"/>
                </a:cubicBezTo>
                <a:cubicBezTo>
                  <a:pt x="3230" y="2639"/>
                  <a:pt x="3485" y="2789"/>
                  <a:pt x="3725" y="2976"/>
                </a:cubicBezTo>
                <a:lnTo>
                  <a:pt x="4167" y="3358"/>
                </a:lnTo>
                <a:lnTo>
                  <a:pt x="4460" y="2849"/>
                </a:lnTo>
                <a:cubicBezTo>
                  <a:pt x="4729" y="2369"/>
                  <a:pt x="5164" y="1874"/>
                  <a:pt x="5591" y="1402"/>
                </a:cubicBezTo>
                <a:cubicBezTo>
                  <a:pt x="6026" y="930"/>
                  <a:pt x="6491" y="465"/>
                  <a:pt x="7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flipH="1">
            <a:off x="3872938" y="602720"/>
            <a:ext cx="158095" cy="72654"/>
          </a:xfrm>
          <a:custGeom>
            <a:rect b="b" l="l" r="r" t="t"/>
            <a:pathLst>
              <a:path extrusionOk="0" h="1943" w="4228">
                <a:moveTo>
                  <a:pt x="4227" y="1"/>
                </a:moveTo>
                <a:lnTo>
                  <a:pt x="4227" y="1"/>
                </a:lnTo>
                <a:cubicBezTo>
                  <a:pt x="3822" y="98"/>
                  <a:pt x="3448" y="286"/>
                  <a:pt x="3110" y="540"/>
                </a:cubicBezTo>
                <a:cubicBezTo>
                  <a:pt x="2833" y="735"/>
                  <a:pt x="2586" y="975"/>
                  <a:pt x="2376" y="1245"/>
                </a:cubicBezTo>
                <a:cubicBezTo>
                  <a:pt x="2241" y="1170"/>
                  <a:pt x="2106" y="1103"/>
                  <a:pt x="1964" y="1050"/>
                </a:cubicBezTo>
                <a:cubicBezTo>
                  <a:pt x="1754" y="975"/>
                  <a:pt x="1537" y="923"/>
                  <a:pt x="1312" y="893"/>
                </a:cubicBezTo>
                <a:cubicBezTo>
                  <a:pt x="1111" y="862"/>
                  <a:pt x="910" y="846"/>
                  <a:pt x="708" y="846"/>
                </a:cubicBezTo>
                <a:cubicBezTo>
                  <a:pt x="471" y="846"/>
                  <a:pt x="235" y="867"/>
                  <a:pt x="0" y="908"/>
                </a:cubicBezTo>
                <a:cubicBezTo>
                  <a:pt x="420" y="1035"/>
                  <a:pt x="832" y="1133"/>
                  <a:pt x="1229" y="1260"/>
                </a:cubicBezTo>
                <a:cubicBezTo>
                  <a:pt x="1626" y="1387"/>
                  <a:pt x="2016" y="1537"/>
                  <a:pt x="2279" y="1755"/>
                </a:cubicBezTo>
                <a:lnTo>
                  <a:pt x="2503" y="1942"/>
                </a:lnTo>
                <a:lnTo>
                  <a:pt x="2646" y="1695"/>
                </a:lnTo>
                <a:cubicBezTo>
                  <a:pt x="2848" y="1372"/>
                  <a:pt x="3080" y="1080"/>
                  <a:pt x="3350" y="818"/>
                </a:cubicBezTo>
                <a:cubicBezTo>
                  <a:pt x="3628" y="533"/>
                  <a:pt x="3912" y="263"/>
                  <a:pt x="4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flipH="1">
            <a:off x="2991775" y="779638"/>
            <a:ext cx="193693" cy="69251"/>
          </a:xfrm>
          <a:custGeom>
            <a:rect b="b" l="l" r="r" t="t"/>
            <a:pathLst>
              <a:path extrusionOk="0" h="1852" w="5180">
                <a:moveTo>
                  <a:pt x="1" y="1"/>
                </a:moveTo>
                <a:lnTo>
                  <a:pt x="1" y="1"/>
                </a:lnTo>
                <a:cubicBezTo>
                  <a:pt x="436" y="240"/>
                  <a:pt x="870" y="473"/>
                  <a:pt x="1275" y="720"/>
                </a:cubicBezTo>
                <a:lnTo>
                  <a:pt x="1275" y="728"/>
                </a:lnTo>
                <a:cubicBezTo>
                  <a:pt x="1477" y="847"/>
                  <a:pt x="1665" y="982"/>
                  <a:pt x="1845" y="1132"/>
                </a:cubicBezTo>
                <a:cubicBezTo>
                  <a:pt x="2017" y="1260"/>
                  <a:pt x="2167" y="1417"/>
                  <a:pt x="2287" y="1597"/>
                </a:cubicBezTo>
                <a:lnTo>
                  <a:pt x="2429" y="1852"/>
                </a:lnTo>
                <a:lnTo>
                  <a:pt x="2654" y="1649"/>
                </a:lnTo>
                <a:cubicBezTo>
                  <a:pt x="2984" y="1350"/>
                  <a:pt x="3419" y="1095"/>
                  <a:pt x="3838" y="855"/>
                </a:cubicBezTo>
                <a:cubicBezTo>
                  <a:pt x="4265" y="615"/>
                  <a:pt x="4708" y="398"/>
                  <a:pt x="5180" y="203"/>
                </a:cubicBezTo>
                <a:lnTo>
                  <a:pt x="5180" y="203"/>
                </a:lnTo>
                <a:cubicBezTo>
                  <a:pt x="4663" y="218"/>
                  <a:pt x="4153" y="323"/>
                  <a:pt x="3681" y="518"/>
                </a:cubicBezTo>
                <a:cubicBezTo>
                  <a:pt x="3269" y="668"/>
                  <a:pt x="2879" y="870"/>
                  <a:pt x="2527" y="1132"/>
                </a:cubicBezTo>
                <a:cubicBezTo>
                  <a:pt x="2407" y="997"/>
                  <a:pt x="2264" y="870"/>
                  <a:pt x="2122" y="765"/>
                </a:cubicBezTo>
                <a:cubicBezTo>
                  <a:pt x="1905" y="615"/>
                  <a:pt x="1680" y="495"/>
                  <a:pt x="1447" y="390"/>
                </a:cubicBezTo>
                <a:cubicBezTo>
                  <a:pt x="983" y="188"/>
                  <a:pt x="496" y="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flipH="1">
            <a:off x="2685088" y="377534"/>
            <a:ext cx="113524" cy="36495"/>
          </a:xfrm>
          <a:custGeom>
            <a:rect b="b" l="l" r="r" t="t"/>
            <a:pathLst>
              <a:path extrusionOk="0" h="976" w="3036">
                <a:moveTo>
                  <a:pt x="255" y="1"/>
                </a:moveTo>
                <a:cubicBezTo>
                  <a:pt x="173" y="1"/>
                  <a:pt x="90" y="1"/>
                  <a:pt x="1" y="16"/>
                </a:cubicBezTo>
                <a:lnTo>
                  <a:pt x="8" y="16"/>
                </a:lnTo>
                <a:cubicBezTo>
                  <a:pt x="240" y="173"/>
                  <a:pt x="480" y="300"/>
                  <a:pt x="713" y="413"/>
                </a:cubicBezTo>
                <a:cubicBezTo>
                  <a:pt x="825" y="480"/>
                  <a:pt x="937" y="540"/>
                  <a:pt x="1035" y="600"/>
                </a:cubicBezTo>
                <a:cubicBezTo>
                  <a:pt x="1125" y="653"/>
                  <a:pt x="1207" y="720"/>
                  <a:pt x="1275" y="795"/>
                </a:cubicBezTo>
                <a:lnTo>
                  <a:pt x="1395" y="975"/>
                </a:lnTo>
                <a:lnTo>
                  <a:pt x="1597" y="840"/>
                </a:lnTo>
                <a:cubicBezTo>
                  <a:pt x="1814" y="713"/>
                  <a:pt x="2047" y="593"/>
                  <a:pt x="2286" y="480"/>
                </a:cubicBezTo>
                <a:cubicBezTo>
                  <a:pt x="2526" y="360"/>
                  <a:pt x="2774" y="241"/>
                  <a:pt x="3036" y="98"/>
                </a:cubicBezTo>
                <a:cubicBezTo>
                  <a:pt x="2908" y="75"/>
                  <a:pt x="2779" y="64"/>
                  <a:pt x="2650" y="64"/>
                </a:cubicBezTo>
                <a:cubicBezTo>
                  <a:pt x="2484" y="64"/>
                  <a:pt x="2319" y="83"/>
                  <a:pt x="2159" y="121"/>
                </a:cubicBezTo>
                <a:cubicBezTo>
                  <a:pt x="1927" y="166"/>
                  <a:pt x="1702" y="248"/>
                  <a:pt x="1492" y="353"/>
                </a:cubicBezTo>
                <a:cubicBezTo>
                  <a:pt x="1417" y="293"/>
                  <a:pt x="1335" y="248"/>
                  <a:pt x="1245" y="211"/>
                </a:cubicBezTo>
                <a:cubicBezTo>
                  <a:pt x="1117" y="151"/>
                  <a:pt x="982" y="106"/>
                  <a:pt x="840" y="68"/>
                </a:cubicBezTo>
                <a:cubicBezTo>
                  <a:pt x="645" y="23"/>
                  <a:pt x="450" y="1"/>
                  <a:pt x="2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flipH="1">
            <a:off x="-38525" y="3948298"/>
            <a:ext cx="9216095" cy="1393607"/>
          </a:xfrm>
          <a:custGeom>
            <a:rect b="b" l="l" r="r" t="t"/>
            <a:pathLst>
              <a:path extrusionOk="0" h="17682" w="56415">
                <a:moveTo>
                  <a:pt x="8193" y="0"/>
                </a:moveTo>
                <a:cubicBezTo>
                  <a:pt x="7889" y="0"/>
                  <a:pt x="7601" y="112"/>
                  <a:pt x="7368" y="308"/>
                </a:cubicBezTo>
                <a:cubicBezTo>
                  <a:pt x="6611" y="938"/>
                  <a:pt x="4865" y="1650"/>
                  <a:pt x="4865" y="1650"/>
                </a:cubicBezTo>
                <a:lnTo>
                  <a:pt x="1" y="5607"/>
                </a:lnTo>
                <a:lnTo>
                  <a:pt x="1" y="17681"/>
                </a:lnTo>
                <a:lnTo>
                  <a:pt x="56415" y="17681"/>
                </a:lnTo>
                <a:lnTo>
                  <a:pt x="56415" y="5952"/>
                </a:lnTo>
                <a:lnTo>
                  <a:pt x="52383" y="5607"/>
                </a:lnTo>
                <a:cubicBezTo>
                  <a:pt x="52383" y="5607"/>
                  <a:pt x="51221" y="5195"/>
                  <a:pt x="50404" y="5195"/>
                </a:cubicBezTo>
                <a:cubicBezTo>
                  <a:pt x="49647" y="5195"/>
                  <a:pt x="49045" y="4545"/>
                  <a:pt x="48078" y="4545"/>
                </a:cubicBezTo>
                <a:cubicBezTo>
                  <a:pt x="48001" y="4545"/>
                  <a:pt x="47922" y="4549"/>
                  <a:pt x="47841" y="4558"/>
                </a:cubicBezTo>
                <a:cubicBezTo>
                  <a:pt x="47807" y="4561"/>
                  <a:pt x="47771" y="4563"/>
                  <a:pt x="47733" y="4563"/>
                </a:cubicBezTo>
                <a:cubicBezTo>
                  <a:pt x="46489" y="4563"/>
                  <a:pt x="42621" y="2844"/>
                  <a:pt x="41553" y="1957"/>
                </a:cubicBezTo>
                <a:cubicBezTo>
                  <a:pt x="41046" y="1543"/>
                  <a:pt x="40443" y="1430"/>
                  <a:pt x="39898" y="1430"/>
                </a:cubicBezTo>
                <a:cubicBezTo>
                  <a:pt x="39250" y="1430"/>
                  <a:pt x="38685" y="1590"/>
                  <a:pt x="38465" y="1590"/>
                </a:cubicBezTo>
                <a:cubicBezTo>
                  <a:pt x="38083" y="1590"/>
                  <a:pt x="37694" y="968"/>
                  <a:pt x="37361" y="968"/>
                </a:cubicBezTo>
                <a:cubicBezTo>
                  <a:pt x="37342" y="968"/>
                  <a:pt x="37322" y="971"/>
                  <a:pt x="37303" y="975"/>
                </a:cubicBezTo>
                <a:cubicBezTo>
                  <a:pt x="36951" y="1058"/>
                  <a:pt x="36831" y="1305"/>
                  <a:pt x="36366" y="1357"/>
                </a:cubicBezTo>
                <a:cubicBezTo>
                  <a:pt x="36345" y="1360"/>
                  <a:pt x="36324" y="1361"/>
                  <a:pt x="36303" y="1361"/>
                </a:cubicBezTo>
                <a:cubicBezTo>
                  <a:pt x="35862" y="1361"/>
                  <a:pt x="35515" y="775"/>
                  <a:pt x="34792" y="660"/>
                </a:cubicBezTo>
                <a:cubicBezTo>
                  <a:pt x="34725" y="650"/>
                  <a:pt x="34649" y="646"/>
                  <a:pt x="34566" y="646"/>
                </a:cubicBezTo>
                <a:cubicBezTo>
                  <a:pt x="33721" y="646"/>
                  <a:pt x="32140" y="1144"/>
                  <a:pt x="31075" y="1650"/>
                </a:cubicBezTo>
                <a:cubicBezTo>
                  <a:pt x="30599" y="1878"/>
                  <a:pt x="28147" y="1959"/>
                  <a:pt x="25331" y="1959"/>
                </a:cubicBezTo>
                <a:cubicBezTo>
                  <a:pt x="21228" y="1959"/>
                  <a:pt x="16353" y="1787"/>
                  <a:pt x="15695" y="1650"/>
                </a:cubicBezTo>
                <a:cubicBezTo>
                  <a:pt x="14631" y="1425"/>
                  <a:pt x="13126" y="823"/>
                  <a:pt x="12058" y="823"/>
                </a:cubicBezTo>
                <a:cubicBezTo>
                  <a:pt x="12021" y="823"/>
                  <a:pt x="11984" y="824"/>
                  <a:pt x="11948" y="825"/>
                </a:cubicBezTo>
                <a:cubicBezTo>
                  <a:pt x="11896" y="827"/>
                  <a:pt x="11844" y="828"/>
                  <a:pt x="11791" y="828"/>
                </a:cubicBezTo>
                <a:cubicBezTo>
                  <a:pt x="10770" y="828"/>
                  <a:pt x="9683" y="429"/>
                  <a:pt x="9355" y="308"/>
                </a:cubicBezTo>
                <a:cubicBezTo>
                  <a:pt x="9130" y="233"/>
                  <a:pt x="8703" y="1"/>
                  <a:pt x="8223" y="1"/>
                </a:cubicBezTo>
                <a:cubicBezTo>
                  <a:pt x="8213" y="1"/>
                  <a:pt x="8203" y="0"/>
                  <a:pt x="81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4"/>
          <p:cNvSpPr txBox="1"/>
          <p:nvPr>
            <p:ph type="title"/>
          </p:nvPr>
        </p:nvSpPr>
        <p:spPr>
          <a:xfrm>
            <a:off x="621100" y="3688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46" name="Google Shape;46;p4"/>
          <p:cNvSpPr txBox="1"/>
          <p:nvPr>
            <p:ph idx="1" type="body"/>
          </p:nvPr>
        </p:nvSpPr>
        <p:spPr>
          <a:xfrm>
            <a:off x="621100" y="988850"/>
            <a:ext cx="7901700" cy="35799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0"/>
              </a:spcBef>
              <a:spcAft>
                <a:spcPts val="0"/>
              </a:spcAft>
              <a:buSzPts val="1200"/>
              <a:buChar char="○"/>
              <a:defRPr sz="1200"/>
            </a:lvl2pPr>
            <a:lvl3pPr indent="-304800" lvl="2" marL="1371600">
              <a:lnSpc>
                <a:spcPct val="100000"/>
              </a:lnSpc>
              <a:spcBef>
                <a:spcPts val="0"/>
              </a:spcBef>
              <a:spcAft>
                <a:spcPts val="0"/>
              </a:spcAft>
              <a:buSzPts val="1200"/>
              <a:buChar char="■"/>
              <a:defRPr sz="1200"/>
            </a:lvl3pPr>
            <a:lvl4pPr indent="-304800" lvl="3" marL="1828800">
              <a:lnSpc>
                <a:spcPct val="100000"/>
              </a:lnSpc>
              <a:spcBef>
                <a:spcPts val="0"/>
              </a:spcBef>
              <a:spcAft>
                <a:spcPts val="0"/>
              </a:spcAft>
              <a:buSzPts val="1200"/>
              <a:buChar char="●"/>
              <a:defRPr sz="1200"/>
            </a:lvl4pPr>
            <a:lvl5pPr indent="-304800" lvl="4" marL="2286000">
              <a:lnSpc>
                <a:spcPct val="100000"/>
              </a:lnSpc>
              <a:spcBef>
                <a:spcPts val="0"/>
              </a:spcBef>
              <a:spcAft>
                <a:spcPts val="0"/>
              </a:spcAft>
              <a:buSzPts val="1200"/>
              <a:buChar char="○"/>
              <a:defRPr sz="1200"/>
            </a:lvl5pPr>
            <a:lvl6pPr indent="-304800" lvl="5" marL="2743200">
              <a:lnSpc>
                <a:spcPct val="100000"/>
              </a:lnSpc>
              <a:spcBef>
                <a:spcPts val="0"/>
              </a:spcBef>
              <a:spcAft>
                <a:spcPts val="0"/>
              </a:spcAft>
              <a:buSzPts val="1200"/>
              <a:buChar char="■"/>
              <a:defRPr sz="1200"/>
            </a:lvl6pPr>
            <a:lvl7pPr indent="-304800" lvl="6" marL="3200400">
              <a:lnSpc>
                <a:spcPct val="100000"/>
              </a:lnSpc>
              <a:spcBef>
                <a:spcPts val="0"/>
              </a:spcBef>
              <a:spcAft>
                <a:spcPts val="0"/>
              </a:spcAft>
              <a:buSzPts val="1200"/>
              <a:buChar char="●"/>
              <a:defRPr sz="1200"/>
            </a:lvl7pPr>
            <a:lvl8pPr indent="-304800" lvl="7" marL="3657600">
              <a:lnSpc>
                <a:spcPct val="100000"/>
              </a:lnSpc>
              <a:spcBef>
                <a:spcPts val="0"/>
              </a:spcBef>
              <a:spcAft>
                <a:spcPts val="0"/>
              </a:spcAft>
              <a:buSzPts val="1200"/>
              <a:buChar char="○"/>
              <a:defRPr sz="1200"/>
            </a:lvl8pPr>
            <a:lvl9pPr indent="-304800" lvl="8" marL="4114800">
              <a:lnSpc>
                <a:spcPct val="100000"/>
              </a:lnSpc>
              <a:spcBef>
                <a:spcPts val="0"/>
              </a:spcBef>
              <a:spcAft>
                <a:spcPts val="0"/>
              </a:spcAft>
              <a:buSzPts val="1200"/>
              <a:buChar char="■"/>
              <a:defRPr sz="1200"/>
            </a:lvl9pPr>
          </a:lstStyle>
          <a:p/>
        </p:txBody>
      </p:sp>
      <p:sp>
        <p:nvSpPr>
          <p:cNvPr id="47" name="Google Shape;47;p4"/>
          <p:cNvSpPr/>
          <p:nvPr/>
        </p:nvSpPr>
        <p:spPr>
          <a:xfrm>
            <a:off x="-277400" y="4815250"/>
            <a:ext cx="9698689" cy="1297113"/>
          </a:xfrm>
          <a:custGeom>
            <a:rect b="b" l="l" r="r" t="t"/>
            <a:pathLst>
              <a:path extrusionOk="0" h="19602" w="139364">
                <a:moveTo>
                  <a:pt x="11751" y="0"/>
                </a:moveTo>
                <a:cubicBezTo>
                  <a:pt x="10945" y="0"/>
                  <a:pt x="10039" y="630"/>
                  <a:pt x="9315" y="932"/>
                </a:cubicBezTo>
                <a:cubicBezTo>
                  <a:pt x="8675" y="1197"/>
                  <a:pt x="8220" y="1330"/>
                  <a:pt x="7709" y="1330"/>
                </a:cubicBezTo>
                <a:cubicBezTo>
                  <a:pt x="7406" y="1330"/>
                  <a:pt x="7084" y="1284"/>
                  <a:pt x="6691" y="1190"/>
                </a:cubicBezTo>
                <a:cubicBezTo>
                  <a:pt x="6505" y="1144"/>
                  <a:pt x="6333" y="1125"/>
                  <a:pt x="6171" y="1125"/>
                </a:cubicBezTo>
                <a:cubicBezTo>
                  <a:pt x="5573" y="1125"/>
                  <a:pt x="5102" y="1392"/>
                  <a:pt x="4463" y="1605"/>
                </a:cubicBezTo>
                <a:cubicBezTo>
                  <a:pt x="4149" y="1709"/>
                  <a:pt x="3827" y="1750"/>
                  <a:pt x="3502" y="1750"/>
                </a:cubicBezTo>
                <a:cubicBezTo>
                  <a:pt x="2348" y="1750"/>
                  <a:pt x="1140" y="1240"/>
                  <a:pt x="1" y="1240"/>
                </a:cubicBezTo>
                <a:cubicBezTo>
                  <a:pt x="1448" y="6244"/>
                  <a:pt x="1014" y="8875"/>
                  <a:pt x="894" y="11216"/>
                </a:cubicBezTo>
                <a:cubicBezTo>
                  <a:pt x="844" y="12198"/>
                  <a:pt x="372" y="14375"/>
                  <a:pt x="1234" y="15017"/>
                </a:cubicBezTo>
                <a:cubicBezTo>
                  <a:pt x="1505" y="15216"/>
                  <a:pt x="1950" y="15266"/>
                  <a:pt x="2407" y="15266"/>
                </a:cubicBezTo>
                <a:cubicBezTo>
                  <a:pt x="2864" y="15266"/>
                  <a:pt x="3333" y="15216"/>
                  <a:pt x="3651" y="15212"/>
                </a:cubicBezTo>
                <a:cubicBezTo>
                  <a:pt x="4541" y="15204"/>
                  <a:pt x="5429" y="15199"/>
                  <a:pt x="6315" y="15199"/>
                </a:cubicBezTo>
                <a:cubicBezTo>
                  <a:pt x="10328" y="15199"/>
                  <a:pt x="14318" y="15304"/>
                  <a:pt x="18328" y="15716"/>
                </a:cubicBezTo>
                <a:cubicBezTo>
                  <a:pt x="28908" y="16805"/>
                  <a:pt x="39393" y="18378"/>
                  <a:pt x="50042" y="18806"/>
                </a:cubicBezTo>
                <a:cubicBezTo>
                  <a:pt x="52433" y="18901"/>
                  <a:pt x="54844" y="19017"/>
                  <a:pt x="57250" y="19017"/>
                </a:cubicBezTo>
                <a:cubicBezTo>
                  <a:pt x="59811" y="19017"/>
                  <a:pt x="62365" y="18885"/>
                  <a:pt x="64883" y="18454"/>
                </a:cubicBezTo>
                <a:cubicBezTo>
                  <a:pt x="66299" y="18215"/>
                  <a:pt x="67785" y="17925"/>
                  <a:pt x="69144" y="17390"/>
                </a:cubicBezTo>
                <a:cubicBezTo>
                  <a:pt x="69345" y="17566"/>
                  <a:pt x="69578" y="17711"/>
                  <a:pt x="69824" y="17812"/>
                </a:cubicBezTo>
                <a:cubicBezTo>
                  <a:pt x="71284" y="18447"/>
                  <a:pt x="72914" y="18775"/>
                  <a:pt x="74469" y="19039"/>
                </a:cubicBezTo>
                <a:cubicBezTo>
                  <a:pt x="76981" y="19469"/>
                  <a:pt x="79528" y="19602"/>
                  <a:pt x="82080" y="19602"/>
                </a:cubicBezTo>
                <a:cubicBezTo>
                  <a:pt x="84494" y="19602"/>
                  <a:pt x="86914" y="19483"/>
                  <a:pt x="89316" y="19385"/>
                </a:cubicBezTo>
                <a:cubicBezTo>
                  <a:pt x="99958" y="18957"/>
                  <a:pt x="110444" y="17384"/>
                  <a:pt x="121030" y="16295"/>
                </a:cubicBezTo>
                <a:cubicBezTo>
                  <a:pt x="124977" y="15889"/>
                  <a:pt x="128903" y="15782"/>
                  <a:pt x="132849" y="15782"/>
                </a:cubicBezTo>
                <a:cubicBezTo>
                  <a:pt x="133798" y="15782"/>
                  <a:pt x="134749" y="15788"/>
                  <a:pt x="135701" y="15798"/>
                </a:cubicBezTo>
                <a:cubicBezTo>
                  <a:pt x="136016" y="15801"/>
                  <a:pt x="136482" y="15850"/>
                  <a:pt x="136936" y="15850"/>
                </a:cubicBezTo>
                <a:cubicBezTo>
                  <a:pt x="137398" y="15850"/>
                  <a:pt x="137848" y="15799"/>
                  <a:pt x="138117" y="15596"/>
                </a:cubicBezTo>
                <a:cubicBezTo>
                  <a:pt x="138986" y="14954"/>
                  <a:pt x="138508" y="12777"/>
                  <a:pt x="138457" y="11795"/>
                </a:cubicBezTo>
                <a:cubicBezTo>
                  <a:pt x="138344" y="9454"/>
                  <a:pt x="137916" y="6829"/>
                  <a:pt x="139364" y="1826"/>
                </a:cubicBezTo>
                <a:cubicBezTo>
                  <a:pt x="138225" y="1826"/>
                  <a:pt x="137017" y="2335"/>
                  <a:pt x="135862" y="2335"/>
                </a:cubicBezTo>
                <a:cubicBezTo>
                  <a:pt x="135537" y="2335"/>
                  <a:pt x="135216" y="2294"/>
                  <a:pt x="134901" y="2191"/>
                </a:cubicBezTo>
                <a:cubicBezTo>
                  <a:pt x="134254" y="1976"/>
                  <a:pt x="133784" y="1707"/>
                  <a:pt x="133182" y="1707"/>
                </a:cubicBezTo>
                <a:cubicBezTo>
                  <a:pt x="133023" y="1707"/>
                  <a:pt x="132856" y="1726"/>
                  <a:pt x="132673" y="1769"/>
                </a:cubicBezTo>
                <a:cubicBezTo>
                  <a:pt x="132277" y="1866"/>
                  <a:pt x="131952" y="1914"/>
                  <a:pt x="131646" y="1914"/>
                </a:cubicBezTo>
                <a:cubicBezTo>
                  <a:pt x="131139" y="1914"/>
                  <a:pt x="130686" y="1781"/>
                  <a:pt x="130049" y="1517"/>
                </a:cubicBezTo>
                <a:cubicBezTo>
                  <a:pt x="129331" y="1215"/>
                  <a:pt x="128419" y="586"/>
                  <a:pt x="127613" y="586"/>
                </a:cubicBezTo>
                <a:cubicBezTo>
                  <a:pt x="126631" y="586"/>
                  <a:pt x="125624" y="1511"/>
                  <a:pt x="124743" y="1882"/>
                </a:cubicBezTo>
                <a:cubicBezTo>
                  <a:pt x="123333" y="2474"/>
                  <a:pt x="122018" y="2260"/>
                  <a:pt x="120552" y="2430"/>
                </a:cubicBezTo>
                <a:cubicBezTo>
                  <a:pt x="118770" y="2638"/>
                  <a:pt x="117310" y="3122"/>
                  <a:pt x="115693" y="3758"/>
                </a:cubicBezTo>
                <a:cubicBezTo>
                  <a:pt x="115152" y="3966"/>
                  <a:pt x="114547" y="4041"/>
                  <a:pt x="113981" y="4161"/>
                </a:cubicBezTo>
                <a:cubicBezTo>
                  <a:pt x="113112" y="4343"/>
                  <a:pt x="112282" y="4639"/>
                  <a:pt x="111426" y="4847"/>
                </a:cubicBezTo>
                <a:cubicBezTo>
                  <a:pt x="111214" y="4897"/>
                  <a:pt x="111032" y="4918"/>
                  <a:pt x="110865" y="4918"/>
                </a:cubicBezTo>
                <a:cubicBezTo>
                  <a:pt x="110369" y="4918"/>
                  <a:pt x="110010" y="4730"/>
                  <a:pt x="109412" y="4570"/>
                </a:cubicBezTo>
                <a:cubicBezTo>
                  <a:pt x="108992" y="4456"/>
                  <a:pt x="108562" y="4400"/>
                  <a:pt x="108132" y="4400"/>
                </a:cubicBezTo>
                <a:cubicBezTo>
                  <a:pt x="107679" y="4400"/>
                  <a:pt x="107226" y="4463"/>
                  <a:pt x="106787" y="4589"/>
                </a:cubicBezTo>
                <a:cubicBezTo>
                  <a:pt x="106608" y="4640"/>
                  <a:pt x="106432" y="4660"/>
                  <a:pt x="106258" y="4660"/>
                </a:cubicBezTo>
                <a:cubicBezTo>
                  <a:pt x="105840" y="4660"/>
                  <a:pt x="105431" y="4549"/>
                  <a:pt x="105000" y="4513"/>
                </a:cubicBezTo>
                <a:cubicBezTo>
                  <a:pt x="104953" y="4509"/>
                  <a:pt x="104907" y="4507"/>
                  <a:pt x="104863" y="4507"/>
                </a:cubicBezTo>
                <a:cubicBezTo>
                  <a:pt x="104251" y="4507"/>
                  <a:pt x="103859" y="4886"/>
                  <a:pt x="103237" y="4998"/>
                </a:cubicBezTo>
                <a:cubicBezTo>
                  <a:pt x="103107" y="5022"/>
                  <a:pt x="102977" y="5033"/>
                  <a:pt x="102846" y="5033"/>
                </a:cubicBezTo>
                <a:cubicBezTo>
                  <a:pt x="102264" y="5033"/>
                  <a:pt x="101682" y="4820"/>
                  <a:pt x="101116" y="4645"/>
                </a:cubicBezTo>
                <a:cubicBezTo>
                  <a:pt x="100803" y="4550"/>
                  <a:pt x="100476" y="4464"/>
                  <a:pt x="100153" y="4464"/>
                </a:cubicBezTo>
                <a:cubicBezTo>
                  <a:pt x="100029" y="4464"/>
                  <a:pt x="99905" y="4477"/>
                  <a:pt x="99782" y="4507"/>
                </a:cubicBezTo>
                <a:cubicBezTo>
                  <a:pt x="99556" y="4570"/>
                  <a:pt x="99354" y="4683"/>
                  <a:pt x="99134" y="4765"/>
                </a:cubicBezTo>
                <a:cubicBezTo>
                  <a:pt x="98857" y="4868"/>
                  <a:pt x="98575" y="4896"/>
                  <a:pt x="98290" y="4896"/>
                </a:cubicBezTo>
                <a:cubicBezTo>
                  <a:pt x="97960" y="4896"/>
                  <a:pt x="97628" y="4858"/>
                  <a:pt x="97299" y="4858"/>
                </a:cubicBezTo>
                <a:cubicBezTo>
                  <a:pt x="97273" y="4858"/>
                  <a:pt x="97247" y="4859"/>
                  <a:pt x="97221" y="4859"/>
                </a:cubicBezTo>
                <a:cubicBezTo>
                  <a:pt x="97002" y="4865"/>
                  <a:pt x="96710" y="4893"/>
                  <a:pt x="96418" y="4893"/>
                </a:cubicBezTo>
                <a:cubicBezTo>
                  <a:pt x="96037" y="4893"/>
                  <a:pt x="95655" y="4845"/>
                  <a:pt x="95427" y="4639"/>
                </a:cubicBezTo>
                <a:cubicBezTo>
                  <a:pt x="95232" y="4469"/>
                  <a:pt x="95087" y="4192"/>
                  <a:pt x="94829" y="4192"/>
                </a:cubicBezTo>
                <a:cubicBezTo>
                  <a:pt x="94674" y="4192"/>
                  <a:pt x="94528" y="4299"/>
                  <a:pt x="94380" y="4299"/>
                </a:cubicBezTo>
                <a:cubicBezTo>
                  <a:pt x="94360" y="4299"/>
                  <a:pt x="94340" y="4297"/>
                  <a:pt x="94319" y="4293"/>
                </a:cubicBezTo>
                <a:cubicBezTo>
                  <a:pt x="94218" y="4255"/>
                  <a:pt x="94130" y="4186"/>
                  <a:pt x="94067" y="4091"/>
                </a:cubicBezTo>
                <a:cubicBezTo>
                  <a:pt x="93425" y="3368"/>
                  <a:pt x="92997" y="3443"/>
                  <a:pt x="92129" y="3330"/>
                </a:cubicBezTo>
                <a:cubicBezTo>
                  <a:pt x="91374" y="3235"/>
                  <a:pt x="90820" y="2644"/>
                  <a:pt x="90216" y="2247"/>
                </a:cubicBezTo>
                <a:cubicBezTo>
                  <a:pt x="89746" y="1932"/>
                  <a:pt x="89254" y="1398"/>
                  <a:pt x="88660" y="1398"/>
                </a:cubicBezTo>
                <a:cubicBezTo>
                  <a:pt x="88625" y="1398"/>
                  <a:pt x="88590" y="1400"/>
                  <a:pt x="88554" y="1404"/>
                </a:cubicBezTo>
                <a:cubicBezTo>
                  <a:pt x="88069" y="1454"/>
                  <a:pt x="87648" y="1738"/>
                  <a:pt x="87232" y="1989"/>
                </a:cubicBezTo>
                <a:cubicBezTo>
                  <a:pt x="86597" y="2373"/>
                  <a:pt x="85930" y="2707"/>
                  <a:pt x="85243" y="2984"/>
                </a:cubicBezTo>
                <a:cubicBezTo>
                  <a:pt x="84866" y="3135"/>
                  <a:pt x="84476" y="3273"/>
                  <a:pt x="84073" y="3298"/>
                </a:cubicBezTo>
                <a:cubicBezTo>
                  <a:pt x="84011" y="3303"/>
                  <a:pt x="83949" y="3306"/>
                  <a:pt x="83887" y="3306"/>
                </a:cubicBezTo>
                <a:cubicBezTo>
                  <a:pt x="83240" y="3306"/>
                  <a:pt x="82607" y="3054"/>
                  <a:pt x="81958" y="2940"/>
                </a:cubicBezTo>
                <a:cubicBezTo>
                  <a:pt x="81685" y="2891"/>
                  <a:pt x="81409" y="2866"/>
                  <a:pt x="81133" y="2866"/>
                </a:cubicBezTo>
                <a:cubicBezTo>
                  <a:pt x="80488" y="2866"/>
                  <a:pt x="79847" y="2999"/>
                  <a:pt x="79252" y="3254"/>
                </a:cubicBezTo>
                <a:cubicBezTo>
                  <a:pt x="78918" y="3399"/>
                  <a:pt x="78591" y="3582"/>
                  <a:pt x="78232" y="3663"/>
                </a:cubicBezTo>
                <a:cubicBezTo>
                  <a:pt x="78072" y="3700"/>
                  <a:pt x="77910" y="3714"/>
                  <a:pt x="77748" y="3714"/>
                </a:cubicBezTo>
                <a:cubicBezTo>
                  <a:pt x="77235" y="3714"/>
                  <a:pt x="76716" y="3570"/>
                  <a:pt x="76199" y="3512"/>
                </a:cubicBezTo>
                <a:cubicBezTo>
                  <a:pt x="76029" y="3493"/>
                  <a:pt x="75859" y="3484"/>
                  <a:pt x="75688" y="3484"/>
                </a:cubicBezTo>
                <a:cubicBezTo>
                  <a:pt x="75176" y="3484"/>
                  <a:pt x="74665" y="3569"/>
                  <a:pt x="74179" y="3739"/>
                </a:cubicBezTo>
                <a:cubicBezTo>
                  <a:pt x="73795" y="3871"/>
                  <a:pt x="73430" y="4054"/>
                  <a:pt x="73034" y="4117"/>
                </a:cubicBezTo>
                <a:cubicBezTo>
                  <a:pt x="72920" y="4134"/>
                  <a:pt x="72807" y="4141"/>
                  <a:pt x="72694" y="4141"/>
                </a:cubicBezTo>
                <a:cubicBezTo>
                  <a:pt x="72196" y="4141"/>
                  <a:pt x="71698" y="4000"/>
                  <a:pt x="71196" y="3959"/>
                </a:cubicBezTo>
                <a:cubicBezTo>
                  <a:pt x="71088" y="3950"/>
                  <a:pt x="70980" y="3946"/>
                  <a:pt x="70872" y="3946"/>
                </a:cubicBezTo>
                <a:cubicBezTo>
                  <a:pt x="70747" y="3946"/>
                  <a:pt x="70622" y="3952"/>
                  <a:pt x="70497" y="3966"/>
                </a:cubicBezTo>
                <a:cubicBezTo>
                  <a:pt x="70409" y="3903"/>
                  <a:pt x="70315" y="3846"/>
                  <a:pt x="70214" y="3796"/>
                </a:cubicBezTo>
                <a:cubicBezTo>
                  <a:pt x="69673" y="3509"/>
                  <a:pt x="69073" y="3362"/>
                  <a:pt x="68463" y="3362"/>
                </a:cubicBezTo>
                <a:cubicBezTo>
                  <a:pt x="68363" y="3362"/>
                  <a:pt x="68263" y="3366"/>
                  <a:pt x="68162" y="3374"/>
                </a:cubicBezTo>
                <a:cubicBezTo>
                  <a:pt x="67660" y="3415"/>
                  <a:pt x="67162" y="3556"/>
                  <a:pt x="66664" y="3556"/>
                </a:cubicBezTo>
                <a:cubicBezTo>
                  <a:pt x="66551" y="3556"/>
                  <a:pt x="66438" y="3549"/>
                  <a:pt x="66324" y="3531"/>
                </a:cubicBezTo>
                <a:cubicBezTo>
                  <a:pt x="65928" y="3475"/>
                  <a:pt x="65563" y="3292"/>
                  <a:pt x="65185" y="3160"/>
                </a:cubicBezTo>
                <a:cubicBezTo>
                  <a:pt x="64694" y="2990"/>
                  <a:pt x="64182" y="2905"/>
                  <a:pt x="63670" y="2905"/>
                </a:cubicBezTo>
                <a:cubicBezTo>
                  <a:pt x="63499" y="2905"/>
                  <a:pt x="63329" y="2914"/>
                  <a:pt x="63159" y="2933"/>
                </a:cubicBezTo>
                <a:cubicBezTo>
                  <a:pt x="62642" y="2991"/>
                  <a:pt x="62122" y="3135"/>
                  <a:pt x="61610" y="3135"/>
                </a:cubicBezTo>
                <a:cubicBezTo>
                  <a:pt x="61448" y="3135"/>
                  <a:pt x="61286" y="3121"/>
                  <a:pt x="61126" y="3084"/>
                </a:cubicBezTo>
                <a:cubicBezTo>
                  <a:pt x="60767" y="3003"/>
                  <a:pt x="60446" y="2820"/>
                  <a:pt x="60106" y="2675"/>
                </a:cubicBezTo>
                <a:cubicBezTo>
                  <a:pt x="59514" y="2417"/>
                  <a:pt x="58877" y="2286"/>
                  <a:pt x="58236" y="2286"/>
                </a:cubicBezTo>
                <a:cubicBezTo>
                  <a:pt x="57956" y="2286"/>
                  <a:pt x="57677" y="2311"/>
                  <a:pt x="57400" y="2361"/>
                </a:cubicBezTo>
                <a:cubicBezTo>
                  <a:pt x="56746" y="2476"/>
                  <a:pt x="56113" y="2725"/>
                  <a:pt x="55457" y="2725"/>
                </a:cubicBezTo>
                <a:cubicBezTo>
                  <a:pt x="55400" y="2725"/>
                  <a:pt x="55343" y="2723"/>
                  <a:pt x="55285" y="2719"/>
                </a:cubicBezTo>
                <a:cubicBezTo>
                  <a:pt x="54882" y="2688"/>
                  <a:pt x="54492" y="2556"/>
                  <a:pt x="54121" y="2405"/>
                </a:cubicBezTo>
                <a:cubicBezTo>
                  <a:pt x="53428" y="2128"/>
                  <a:pt x="52768" y="1794"/>
                  <a:pt x="52138" y="1404"/>
                </a:cubicBezTo>
                <a:cubicBezTo>
                  <a:pt x="51717" y="1152"/>
                  <a:pt x="51295" y="869"/>
                  <a:pt x="50810" y="819"/>
                </a:cubicBezTo>
                <a:cubicBezTo>
                  <a:pt x="50775" y="815"/>
                  <a:pt x="50740" y="813"/>
                  <a:pt x="50705" y="813"/>
                </a:cubicBezTo>
                <a:cubicBezTo>
                  <a:pt x="50116" y="813"/>
                  <a:pt x="49618" y="1347"/>
                  <a:pt x="49149" y="1662"/>
                </a:cubicBezTo>
                <a:cubicBezTo>
                  <a:pt x="48544" y="2065"/>
                  <a:pt x="47991" y="2650"/>
                  <a:pt x="47242" y="2751"/>
                </a:cubicBezTo>
                <a:cubicBezTo>
                  <a:pt x="46367" y="2864"/>
                  <a:pt x="45939" y="2782"/>
                  <a:pt x="45297" y="3512"/>
                </a:cubicBezTo>
                <a:cubicBezTo>
                  <a:pt x="45234" y="3600"/>
                  <a:pt x="45146" y="3670"/>
                  <a:pt x="45045" y="3707"/>
                </a:cubicBezTo>
                <a:cubicBezTo>
                  <a:pt x="45023" y="3713"/>
                  <a:pt x="45000" y="3716"/>
                  <a:pt x="44978" y="3716"/>
                </a:cubicBezTo>
                <a:cubicBezTo>
                  <a:pt x="44832" y="3716"/>
                  <a:pt x="44688" y="3607"/>
                  <a:pt x="44535" y="3607"/>
                </a:cubicBezTo>
                <a:cubicBezTo>
                  <a:pt x="44284" y="3607"/>
                  <a:pt x="44133" y="3884"/>
                  <a:pt x="43944" y="4054"/>
                </a:cubicBezTo>
                <a:cubicBezTo>
                  <a:pt x="43708" y="4264"/>
                  <a:pt x="43314" y="4311"/>
                  <a:pt x="42927" y="4311"/>
                </a:cubicBezTo>
                <a:cubicBezTo>
                  <a:pt x="42642" y="4311"/>
                  <a:pt x="42361" y="4286"/>
                  <a:pt x="42150" y="4280"/>
                </a:cubicBezTo>
                <a:cubicBezTo>
                  <a:pt x="42122" y="4280"/>
                  <a:pt x="42095" y="4279"/>
                  <a:pt x="42067" y="4279"/>
                </a:cubicBezTo>
                <a:cubicBezTo>
                  <a:pt x="41744" y="4279"/>
                  <a:pt x="41419" y="4313"/>
                  <a:pt x="41096" y="4313"/>
                </a:cubicBezTo>
                <a:cubicBezTo>
                  <a:pt x="40804" y="4313"/>
                  <a:pt x="40514" y="4285"/>
                  <a:pt x="40230" y="4179"/>
                </a:cubicBezTo>
                <a:cubicBezTo>
                  <a:pt x="40016" y="4098"/>
                  <a:pt x="39809" y="3984"/>
                  <a:pt x="39582" y="3928"/>
                </a:cubicBezTo>
                <a:cubicBezTo>
                  <a:pt x="39457" y="3895"/>
                  <a:pt x="39329" y="3881"/>
                  <a:pt x="39201" y="3881"/>
                </a:cubicBezTo>
                <a:cubicBezTo>
                  <a:pt x="38882" y="3881"/>
                  <a:pt x="38557" y="3966"/>
                  <a:pt x="38248" y="4060"/>
                </a:cubicBezTo>
                <a:cubicBezTo>
                  <a:pt x="37678" y="4236"/>
                  <a:pt x="37091" y="4451"/>
                  <a:pt x="36500" y="4451"/>
                </a:cubicBezTo>
                <a:cubicBezTo>
                  <a:pt x="36374" y="4451"/>
                  <a:pt x="36247" y="4441"/>
                  <a:pt x="36121" y="4419"/>
                </a:cubicBezTo>
                <a:cubicBezTo>
                  <a:pt x="35498" y="4307"/>
                  <a:pt x="35106" y="3922"/>
                  <a:pt x="34494" y="3922"/>
                </a:cubicBezTo>
                <a:cubicBezTo>
                  <a:pt x="34450" y="3922"/>
                  <a:pt x="34405" y="3924"/>
                  <a:pt x="34358" y="3928"/>
                </a:cubicBezTo>
                <a:cubicBezTo>
                  <a:pt x="33932" y="3963"/>
                  <a:pt x="33522" y="4077"/>
                  <a:pt x="33105" y="4077"/>
                </a:cubicBezTo>
                <a:cubicBezTo>
                  <a:pt x="32931" y="4077"/>
                  <a:pt x="32755" y="4057"/>
                  <a:pt x="32577" y="4003"/>
                </a:cubicBezTo>
                <a:cubicBezTo>
                  <a:pt x="32135" y="3877"/>
                  <a:pt x="31681" y="3814"/>
                  <a:pt x="31228" y="3814"/>
                </a:cubicBezTo>
                <a:cubicBezTo>
                  <a:pt x="30798" y="3814"/>
                  <a:pt x="30369" y="3871"/>
                  <a:pt x="29953" y="3984"/>
                </a:cubicBezTo>
                <a:cubicBezTo>
                  <a:pt x="29354" y="4145"/>
                  <a:pt x="28996" y="4333"/>
                  <a:pt x="28499" y="4333"/>
                </a:cubicBezTo>
                <a:cubicBezTo>
                  <a:pt x="28333" y="4333"/>
                  <a:pt x="28150" y="4312"/>
                  <a:pt x="27939" y="4261"/>
                </a:cubicBezTo>
                <a:cubicBezTo>
                  <a:pt x="27076" y="4054"/>
                  <a:pt x="26252" y="3758"/>
                  <a:pt x="25383" y="3575"/>
                </a:cubicBezTo>
                <a:cubicBezTo>
                  <a:pt x="24811" y="3456"/>
                  <a:pt x="24213" y="3386"/>
                  <a:pt x="23671" y="3172"/>
                </a:cubicBezTo>
                <a:cubicBezTo>
                  <a:pt x="22048" y="2543"/>
                  <a:pt x="20588" y="2052"/>
                  <a:pt x="18813" y="1845"/>
                </a:cubicBezTo>
                <a:cubicBezTo>
                  <a:pt x="17340" y="1675"/>
                  <a:pt x="16031" y="1895"/>
                  <a:pt x="14615" y="1297"/>
                </a:cubicBezTo>
                <a:cubicBezTo>
                  <a:pt x="13740" y="926"/>
                  <a:pt x="12727" y="0"/>
                  <a:pt x="1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 name="Google Shape;48;p4"/>
          <p:cNvPicPr preferRelativeResize="0"/>
          <p:nvPr/>
        </p:nvPicPr>
        <p:blipFill>
          <a:blip r:embed="rId2">
            <a:alphaModFix/>
          </a:blip>
          <a:stretch>
            <a:fillRect/>
          </a:stretch>
        </p:blipFill>
        <p:spPr>
          <a:xfrm flipH="1">
            <a:off x="5570499" y="-462026"/>
            <a:ext cx="3387801" cy="1403551"/>
          </a:xfrm>
          <a:prstGeom prst="rect">
            <a:avLst/>
          </a:prstGeom>
          <a:noFill/>
          <a:ln>
            <a:noFill/>
          </a:ln>
        </p:spPr>
      </p:pic>
      <p:pic>
        <p:nvPicPr>
          <p:cNvPr id="49" name="Google Shape;49;p4"/>
          <p:cNvPicPr preferRelativeResize="0"/>
          <p:nvPr/>
        </p:nvPicPr>
        <p:blipFill>
          <a:blip r:embed="rId3">
            <a:alphaModFix/>
          </a:blip>
          <a:stretch>
            <a:fillRect/>
          </a:stretch>
        </p:blipFill>
        <p:spPr>
          <a:xfrm flipH="1">
            <a:off x="7881491" y="738148"/>
            <a:ext cx="1282813" cy="60110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5"/>
          <p:cNvSpPr txBox="1"/>
          <p:nvPr>
            <p:ph type="title"/>
          </p:nvPr>
        </p:nvSpPr>
        <p:spPr>
          <a:xfrm>
            <a:off x="621100" y="3688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52" name="Google Shape;52;p5"/>
          <p:cNvSpPr txBox="1"/>
          <p:nvPr>
            <p:ph idx="1" type="subTitle"/>
          </p:nvPr>
        </p:nvSpPr>
        <p:spPr>
          <a:xfrm>
            <a:off x="1115640" y="2168375"/>
            <a:ext cx="3110100" cy="54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600"/>
              <a:buNone/>
              <a:defRPr sz="2600">
                <a:solidFill>
                  <a:schemeClr val="dk1"/>
                </a:solidFill>
                <a:latin typeface="Signika SemiBold"/>
                <a:ea typeface="Signika SemiBold"/>
                <a:cs typeface="Signika SemiBold"/>
                <a:sym typeface="Signika SemiBold"/>
              </a:defRPr>
            </a:lvl1pPr>
            <a:lvl2pPr lvl="1" rtl="0" algn="ctr">
              <a:spcBef>
                <a:spcPts val="0"/>
              </a:spcBef>
              <a:spcAft>
                <a:spcPts val="0"/>
              </a:spcAft>
              <a:buClr>
                <a:schemeClr val="dk1"/>
              </a:buClr>
              <a:buSzPts val="2600"/>
              <a:buNone/>
              <a:defRPr sz="2600">
                <a:solidFill>
                  <a:schemeClr val="dk1"/>
                </a:solidFill>
              </a:defRPr>
            </a:lvl2pPr>
            <a:lvl3pPr lvl="2" rtl="0" algn="ctr">
              <a:spcBef>
                <a:spcPts val="0"/>
              </a:spcBef>
              <a:spcAft>
                <a:spcPts val="0"/>
              </a:spcAft>
              <a:buClr>
                <a:schemeClr val="dk1"/>
              </a:buClr>
              <a:buSzPts val="2600"/>
              <a:buNone/>
              <a:defRPr sz="2600">
                <a:solidFill>
                  <a:schemeClr val="dk1"/>
                </a:solidFill>
              </a:defRPr>
            </a:lvl3pPr>
            <a:lvl4pPr lvl="3" rtl="0" algn="ctr">
              <a:spcBef>
                <a:spcPts val="0"/>
              </a:spcBef>
              <a:spcAft>
                <a:spcPts val="0"/>
              </a:spcAft>
              <a:buClr>
                <a:schemeClr val="dk1"/>
              </a:buClr>
              <a:buSzPts val="2600"/>
              <a:buNone/>
              <a:defRPr sz="2600">
                <a:solidFill>
                  <a:schemeClr val="dk1"/>
                </a:solidFill>
              </a:defRPr>
            </a:lvl4pPr>
            <a:lvl5pPr lvl="4" rtl="0" algn="ctr">
              <a:spcBef>
                <a:spcPts val="0"/>
              </a:spcBef>
              <a:spcAft>
                <a:spcPts val="0"/>
              </a:spcAft>
              <a:buClr>
                <a:schemeClr val="dk1"/>
              </a:buClr>
              <a:buSzPts val="2600"/>
              <a:buNone/>
              <a:defRPr sz="2600">
                <a:solidFill>
                  <a:schemeClr val="dk1"/>
                </a:solidFill>
              </a:defRPr>
            </a:lvl5pPr>
            <a:lvl6pPr lvl="5" rtl="0" algn="ctr">
              <a:spcBef>
                <a:spcPts val="0"/>
              </a:spcBef>
              <a:spcAft>
                <a:spcPts val="0"/>
              </a:spcAft>
              <a:buClr>
                <a:schemeClr val="dk1"/>
              </a:buClr>
              <a:buSzPts val="2600"/>
              <a:buNone/>
              <a:defRPr sz="2600">
                <a:solidFill>
                  <a:schemeClr val="dk1"/>
                </a:solidFill>
              </a:defRPr>
            </a:lvl6pPr>
            <a:lvl7pPr lvl="6" rtl="0" algn="ctr">
              <a:spcBef>
                <a:spcPts val="0"/>
              </a:spcBef>
              <a:spcAft>
                <a:spcPts val="0"/>
              </a:spcAft>
              <a:buClr>
                <a:schemeClr val="dk1"/>
              </a:buClr>
              <a:buSzPts val="2600"/>
              <a:buNone/>
              <a:defRPr sz="2600">
                <a:solidFill>
                  <a:schemeClr val="dk1"/>
                </a:solidFill>
              </a:defRPr>
            </a:lvl7pPr>
            <a:lvl8pPr lvl="7" rtl="0" algn="ctr">
              <a:spcBef>
                <a:spcPts val="0"/>
              </a:spcBef>
              <a:spcAft>
                <a:spcPts val="0"/>
              </a:spcAft>
              <a:buClr>
                <a:schemeClr val="dk1"/>
              </a:buClr>
              <a:buSzPts val="2600"/>
              <a:buNone/>
              <a:defRPr sz="2600">
                <a:solidFill>
                  <a:schemeClr val="dk1"/>
                </a:solidFill>
              </a:defRPr>
            </a:lvl8pPr>
            <a:lvl9pPr lvl="8" rtl="0" algn="ctr">
              <a:spcBef>
                <a:spcPts val="0"/>
              </a:spcBef>
              <a:spcAft>
                <a:spcPts val="0"/>
              </a:spcAft>
              <a:buClr>
                <a:schemeClr val="dk1"/>
              </a:buClr>
              <a:buSzPts val="2600"/>
              <a:buNone/>
              <a:defRPr sz="2600">
                <a:solidFill>
                  <a:schemeClr val="dk1"/>
                </a:solidFill>
              </a:defRPr>
            </a:lvl9pPr>
          </a:lstStyle>
          <a:p/>
        </p:txBody>
      </p:sp>
      <p:sp>
        <p:nvSpPr>
          <p:cNvPr id="53" name="Google Shape;53;p5"/>
          <p:cNvSpPr txBox="1"/>
          <p:nvPr>
            <p:ph idx="2" type="subTitle"/>
          </p:nvPr>
        </p:nvSpPr>
        <p:spPr>
          <a:xfrm>
            <a:off x="1115588" y="2580700"/>
            <a:ext cx="3110100" cy="104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4" name="Google Shape;54;p5"/>
          <p:cNvSpPr txBox="1"/>
          <p:nvPr>
            <p:ph idx="3" type="subTitle"/>
          </p:nvPr>
        </p:nvSpPr>
        <p:spPr>
          <a:xfrm>
            <a:off x="4918219" y="2168375"/>
            <a:ext cx="3110100" cy="541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600"/>
              <a:buNone/>
              <a:defRPr sz="2600">
                <a:solidFill>
                  <a:schemeClr val="dk1"/>
                </a:solidFill>
                <a:latin typeface="Signika SemiBold"/>
                <a:ea typeface="Signika SemiBold"/>
                <a:cs typeface="Signika SemiBold"/>
                <a:sym typeface="Signika SemiBold"/>
              </a:defRPr>
            </a:lvl1pPr>
            <a:lvl2pPr lvl="1" rtl="0" algn="ctr">
              <a:spcBef>
                <a:spcPts val="0"/>
              </a:spcBef>
              <a:spcAft>
                <a:spcPts val="0"/>
              </a:spcAft>
              <a:buClr>
                <a:schemeClr val="dk1"/>
              </a:buClr>
              <a:buSzPts val="2600"/>
              <a:buNone/>
              <a:defRPr sz="2600">
                <a:solidFill>
                  <a:schemeClr val="dk1"/>
                </a:solidFill>
              </a:defRPr>
            </a:lvl2pPr>
            <a:lvl3pPr lvl="2" rtl="0" algn="ctr">
              <a:spcBef>
                <a:spcPts val="0"/>
              </a:spcBef>
              <a:spcAft>
                <a:spcPts val="0"/>
              </a:spcAft>
              <a:buClr>
                <a:schemeClr val="dk1"/>
              </a:buClr>
              <a:buSzPts val="2600"/>
              <a:buNone/>
              <a:defRPr sz="2600">
                <a:solidFill>
                  <a:schemeClr val="dk1"/>
                </a:solidFill>
              </a:defRPr>
            </a:lvl3pPr>
            <a:lvl4pPr lvl="3" rtl="0" algn="ctr">
              <a:spcBef>
                <a:spcPts val="0"/>
              </a:spcBef>
              <a:spcAft>
                <a:spcPts val="0"/>
              </a:spcAft>
              <a:buClr>
                <a:schemeClr val="dk1"/>
              </a:buClr>
              <a:buSzPts val="2600"/>
              <a:buNone/>
              <a:defRPr sz="2600">
                <a:solidFill>
                  <a:schemeClr val="dk1"/>
                </a:solidFill>
              </a:defRPr>
            </a:lvl4pPr>
            <a:lvl5pPr lvl="4" rtl="0" algn="ctr">
              <a:spcBef>
                <a:spcPts val="0"/>
              </a:spcBef>
              <a:spcAft>
                <a:spcPts val="0"/>
              </a:spcAft>
              <a:buClr>
                <a:schemeClr val="dk1"/>
              </a:buClr>
              <a:buSzPts val="2600"/>
              <a:buNone/>
              <a:defRPr sz="2600">
                <a:solidFill>
                  <a:schemeClr val="dk1"/>
                </a:solidFill>
              </a:defRPr>
            </a:lvl5pPr>
            <a:lvl6pPr lvl="5" rtl="0" algn="ctr">
              <a:spcBef>
                <a:spcPts val="0"/>
              </a:spcBef>
              <a:spcAft>
                <a:spcPts val="0"/>
              </a:spcAft>
              <a:buClr>
                <a:schemeClr val="dk1"/>
              </a:buClr>
              <a:buSzPts val="2600"/>
              <a:buNone/>
              <a:defRPr sz="2600">
                <a:solidFill>
                  <a:schemeClr val="dk1"/>
                </a:solidFill>
              </a:defRPr>
            </a:lvl6pPr>
            <a:lvl7pPr lvl="6" rtl="0" algn="ctr">
              <a:spcBef>
                <a:spcPts val="0"/>
              </a:spcBef>
              <a:spcAft>
                <a:spcPts val="0"/>
              </a:spcAft>
              <a:buClr>
                <a:schemeClr val="dk1"/>
              </a:buClr>
              <a:buSzPts val="2600"/>
              <a:buNone/>
              <a:defRPr sz="2600">
                <a:solidFill>
                  <a:schemeClr val="dk1"/>
                </a:solidFill>
              </a:defRPr>
            </a:lvl7pPr>
            <a:lvl8pPr lvl="7" rtl="0" algn="ctr">
              <a:spcBef>
                <a:spcPts val="0"/>
              </a:spcBef>
              <a:spcAft>
                <a:spcPts val="0"/>
              </a:spcAft>
              <a:buClr>
                <a:schemeClr val="dk1"/>
              </a:buClr>
              <a:buSzPts val="2600"/>
              <a:buNone/>
              <a:defRPr sz="2600">
                <a:solidFill>
                  <a:schemeClr val="dk1"/>
                </a:solidFill>
              </a:defRPr>
            </a:lvl8pPr>
            <a:lvl9pPr lvl="8" rtl="0" algn="ctr">
              <a:spcBef>
                <a:spcPts val="0"/>
              </a:spcBef>
              <a:spcAft>
                <a:spcPts val="0"/>
              </a:spcAft>
              <a:buClr>
                <a:schemeClr val="dk1"/>
              </a:buClr>
              <a:buSzPts val="2600"/>
              <a:buNone/>
              <a:defRPr sz="2600">
                <a:solidFill>
                  <a:schemeClr val="dk1"/>
                </a:solidFill>
              </a:defRPr>
            </a:lvl9pPr>
          </a:lstStyle>
          <a:p/>
        </p:txBody>
      </p:sp>
      <p:sp>
        <p:nvSpPr>
          <p:cNvPr id="55" name="Google Shape;55;p5"/>
          <p:cNvSpPr txBox="1"/>
          <p:nvPr>
            <p:ph idx="4" type="subTitle"/>
          </p:nvPr>
        </p:nvSpPr>
        <p:spPr>
          <a:xfrm>
            <a:off x="4918165" y="2580700"/>
            <a:ext cx="3110100" cy="104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6" name="Google Shape;56;p5"/>
          <p:cNvSpPr/>
          <p:nvPr/>
        </p:nvSpPr>
        <p:spPr>
          <a:xfrm>
            <a:off x="-154925" y="3888368"/>
            <a:ext cx="9298914" cy="1895399"/>
          </a:xfrm>
          <a:custGeom>
            <a:rect b="b" l="l" r="r" t="t"/>
            <a:pathLst>
              <a:path extrusionOk="0" h="12570" w="61669">
                <a:moveTo>
                  <a:pt x="41732" y="1"/>
                </a:moveTo>
                <a:cubicBezTo>
                  <a:pt x="41620" y="136"/>
                  <a:pt x="41560" y="256"/>
                  <a:pt x="41395" y="323"/>
                </a:cubicBezTo>
                <a:lnTo>
                  <a:pt x="41388" y="293"/>
                </a:lnTo>
                <a:cubicBezTo>
                  <a:pt x="41268" y="331"/>
                  <a:pt x="41148" y="383"/>
                  <a:pt x="41028" y="443"/>
                </a:cubicBezTo>
                <a:cubicBezTo>
                  <a:pt x="40885" y="540"/>
                  <a:pt x="40766" y="675"/>
                  <a:pt x="40683" y="833"/>
                </a:cubicBezTo>
                <a:cubicBezTo>
                  <a:pt x="40601" y="968"/>
                  <a:pt x="40548" y="1118"/>
                  <a:pt x="40421" y="1223"/>
                </a:cubicBezTo>
                <a:cubicBezTo>
                  <a:pt x="40308" y="1320"/>
                  <a:pt x="40173" y="1402"/>
                  <a:pt x="40031" y="1462"/>
                </a:cubicBezTo>
                <a:cubicBezTo>
                  <a:pt x="39999" y="1472"/>
                  <a:pt x="39972" y="1477"/>
                  <a:pt x="39947" y="1477"/>
                </a:cubicBezTo>
                <a:cubicBezTo>
                  <a:pt x="39878" y="1477"/>
                  <a:pt x="39829" y="1441"/>
                  <a:pt x="39769" y="1380"/>
                </a:cubicBezTo>
                <a:cubicBezTo>
                  <a:pt x="39649" y="1260"/>
                  <a:pt x="39566" y="1140"/>
                  <a:pt x="39394" y="1088"/>
                </a:cubicBezTo>
                <a:cubicBezTo>
                  <a:pt x="39352" y="1075"/>
                  <a:pt x="39308" y="1069"/>
                  <a:pt x="39265" y="1069"/>
                </a:cubicBezTo>
                <a:cubicBezTo>
                  <a:pt x="39179" y="1069"/>
                  <a:pt x="39094" y="1093"/>
                  <a:pt x="39019" y="1133"/>
                </a:cubicBezTo>
                <a:cubicBezTo>
                  <a:pt x="38929" y="1185"/>
                  <a:pt x="38944" y="1208"/>
                  <a:pt x="38959" y="1297"/>
                </a:cubicBezTo>
                <a:cubicBezTo>
                  <a:pt x="38974" y="1425"/>
                  <a:pt x="39072" y="1552"/>
                  <a:pt x="38959" y="1657"/>
                </a:cubicBezTo>
                <a:cubicBezTo>
                  <a:pt x="38839" y="1770"/>
                  <a:pt x="38660" y="1770"/>
                  <a:pt x="38547" y="1875"/>
                </a:cubicBezTo>
                <a:cubicBezTo>
                  <a:pt x="38442" y="1979"/>
                  <a:pt x="38412" y="2144"/>
                  <a:pt x="38262" y="2242"/>
                </a:cubicBezTo>
                <a:cubicBezTo>
                  <a:pt x="38037" y="2384"/>
                  <a:pt x="37828" y="2542"/>
                  <a:pt x="37603" y="2699"/>
                </a:cubicBezTo>
                <a:cubicBezTo>
                  <a:pt x="37385" y="2856"/>
                  <a:pt x="37191" y="3051"/>
                  <a:pt x="36973" y="3216"/>
                </a:cubicBezTo>
                <a:cubicBezTo>
                  <a:pt x="36899" y="3279"/>
                  <a:pt x="36819" y="3302"/>
                  <a:pt x="36734" y="3302"/>
                </a:cubicBezTo>
                <a:cubicBezTo>
                  <a:pt x="36657" y="3302"/>
                  <a:pt x="36576" y="3282"/>
                  <a:pt x="36493" y="3254"/>
                </a:cubicBezTo>
                <a:cubicBezTo>
                  <a:pt x="36431" y="3229"/>
                  <a:pt x="36388" y="3218"/>
                  <a:pt x="36350" y="3218"/>
                </a:cubicBezTo>
                <a:cubicBezTo>
                  <a:pt x="36284" y="3218"/>
                  <a:pt x="36237" y="3254"/>
                  <a:pt x="36141" y="3321"/>
                </a:cubicBezTo>
                <a:cubicBezTo>
                  <a:pt x="35984" y="3426"/>
                  <a:pt x="35871" y="3531"/>
                  <a:pt x="35722" y="3621"/>
                </a:cubicBezTo>
                <a:cubicBezTo>
                  <a:pt x="35614" y="3683"/>
                  <a:pt x="35502" y="3710"/>
                  <a:pt x="35389" y="3710"/>
                </a:cubicBezTo>
                <a:cubicBezTo>
                  <a:pt x="35258" y="3710"/>
                  <a:pt x="35127" y="3674"/>
                  <a:pt x="35002" y="3613"/>
                </a:cubicBezTo>
                <a:cubicBezTo>
                  <a:pt x="34931" y="3578"/>
                  <a:pt x="34882" y="3560"/>
                  <a:pt x="34842" y="3560"/>
                </a:cubicBezTo>
                <a:cubicBezTo>
                  <a:pt x="34780" y="3560"/>
                  <a:pt x="34737" y="3602"/>
                  <a:pt x="34665" y="3688"/>
                </a:cubicBezTo>
                <a:cubicBezTo>
                  <a:pt x="34560" y="3816"/>
                  <a:pt x="34432" y="3943"/>
                  <a:pt x="34305" y="4048"/>
                </a:cubicBezTo>
                <a:cubicBezTo>
                  <a:pt x="34185" y="4160"/>
                  <a:pt x="34095" y="4303"/>
                  <a:pt x="33930" y="4325"/>
                </a:cubicBezTo>
                <a:cubicBezTo>
                  <a:pt x="33902" y="4327"/>
                  <a:pt x="33874" y="4328"/>
                  <a:pt x="33847" y="4328"/>
                </a:cubicBezTo>
                <a:cubicBezTo>
                  <a:pt x="33765" y="4328"/>
                  <a:pt x="33687" y="4320"/>
                  <a:pt x="33608" y="4303"/>
                </a:cubicBezTo>
                <a:cubicBezTo>
                  <a:pt x="33553" y="4285"/>
                  <a:pt x="33496" y="4275"/>
                  <a:pt x="33440" y="4275"/>
                </a:cubicBezTo>
                <a:cubicBezTo>
                  <a:pt x="33403" y="4275"/>
                  <a:pt x="33366" y="4279"/>
                  <a:pt x="33331" y="4288"/>
                </a:cubicBezTo>
                <a:cubicBezTo>
                  <a:pt x="33188" y="4340"/>
                  <a:pt x="33061" y="4565"/>
                  <a:pt x="32948" y="4663"/>
                </a:cubicBezTo>
                <a:cubicBezTo>
                  <a:pt x="32656" y="4917"/>
                  <a:pt x="32371" y="5225"/>
                  <a:pt x="32042" y="5435"/>
                </a:cubicBezTo>
                <a:cubicBezTo>
                  <a:pt x="31862" y="5547"/>
                  <a:pt x="31644" y="5585"/>
                  <a:pt x="31442" y="5652"/>
                </a:cubicBezTo>
                <a:cubicBezTo>
                  <a:pt x="31277" y="5704"/>
                  <a:pt x="31105" y="5742"/>
                  <a:pt x="30932" y="5764"/>
                </a:cubicBezTo>
                <a:cubicBezTo>
                  <a:pt x="30745" y="5764"/>
                  <a:pt x="30573" y="5847"/>
                  <a:pt x="30460" y="5989"/>
                </a:cubicBezTo>
                <a:cubicBezTo>
                  <a:pt x="30310" y="6139"/>
                  <a:pt x="30145" y="6297"/>
                  <a:pt x="30003" y="6454"/>
                </a:cubicBezTo>
                <a:cubicBezTo>
                  <a:pt x="29988" y="6439"/>
                  <a:pt x="29973" y="6416"/>
                  <a:pt x="29958" y="6401"/>
                </a:cubicBezTo>
                <a:cubicBezTo>
                  <a:pt x="29733" y="6034"/>
                  <a:pt x="30108" y="5659"/>
                  <a:pt x="30100" y="5292"/>
                </a:cubicBezTo>
                <a:cubicBezTo>
                  <a:pt x="30100" y="5082"/>
                  <a:pt x="29973" y="4962"/>
                  <a:pt x="29861" y="4798"/>
                </a:cubicBezTo>
                <a:cubicBezTo>
                  <a:pt x="29771" y="4640"/>
                  <a:pt x="29673" y="4498"/>
                  <a:pt x="29561" y="4355"/>
                </a:cubicBezTo>
                <a:cubicBezTo>
                  <a:pt x="29478" y="4273"/>
                  <a:pt x="29411" y="4175"/>
                  <a:pt x="29351" y="4078"/>
                </a:cubicBezTo>
                <a:cubicBezTo>
                  <a:pt x="29313" y="4011"/>
                  <a:pt x="29276" y="3958"/>
                  <a:pt x="29223" y="3906"/>
                </a:cubicBezTo>
                <a:cubicBezTo>
                  <a:pt x="29136" y="3826"/>
                  <a:pt x="29043" y="3803"/>
                  <a:pt x="28947" y="3803"/>
                </a:cubicBezTo>
                <a:cubicBezTo>
                  <a:pt x="28871" y="3803"/>
                  <a:pt x="28793" y="3817"/>
                  <a:pt x="28714" y="3831"/>
                </a:cubicBezTo>
                <a:cubicBezTo>
                  <a:pt x="28639" y="3851"/>
                  <a:pt x="28561" y="3861"/>
                  <a:pt x="28481" y="3861"/>
                </a:cubicBezTo>
                <a:cubicBezTo>
                  <a:pt x="28441" y="3861"/>
                  <a:pt x="28402" y="3858"/>
                  <a:pt x="28362" y="3853"/>
                </a:cubicBezTo>
                <a:cubicBezTo>
                  <a:pt x="28197" y="3823"/>
                  <a:pt x="28062" y="3711"/>
                  <a:pt x="28002" y="3553"/>
                </a:cubicBezTo>
                <a:cubicBezTo>
                  <a:pt x="27957" y="3448"/>
                  <a:pt x="27979" y="3269"/>
                  <a:pt x="27882" y="3194"/>
                </a:cubicBezTo>
                <a:cubicBezTo>
                  <a:pt x="27694" y="3276"/>
                  <a:pt x="27590" y="3426"/>
                  <a:pt x="27372" y="3463"/>
                </a:cubicBezTo>
                <a:cubicBezTo>
                  <a:pt x="27342" y="3468"/>
                  <a:pt x="27315" y="3470"/>
                  <a:pt x="27290" y="3470"/>
                </a:cubicBezTo>
                <a:cubicBezTo>
                  <a:pt x="27133" y="3470"/>
                  <a:pt x="27060" y="3392"/>
                  <a:pt x="26938" y="3276"/>
                </a:cubicBezTo>
                <a:cubicBezTo>
                  <a:pt x="26818" y="3149"/>
                  <a:pt x="26645" y="3066"/>
                  <a:pt x="26465" y="3059"/>
                </a:cubicBezTo>
                <a:cubicBezTo>
                  <a:pt x="26413" y="3059"/>
                  <a:pt x="26368" y="3059"/>
                  <a:pt x="26323" y="3066"/>
                </a:cubicBezTo>
                <a:cubicBezTo>
                  <a:pt x="26277" y="3070"/>
                  <a:pt x="26235" y="3075"/>
                  <a:pt x="26195" y="3075"/>
                </a:cubicBezTo>
                <a:cubicBezTo>
                  <a:pt x="26092" y="3075"/>
                  <a:pt x="26005" y="3046"/>
                  <a:pt x="25918" y="2916"/>
                </a:cubicBezTo>
                <a:cubicBezTo>
                  <a:pt x="25831" y="2770"/>
                  <a:pt x="25864" y="2504"/>
                  <a:pt x="25658" y="2504"/>
                </a:cubicBezTo>
                <a:cubicBezTo>
                  <a:pt x="25652" y="2504"/>
                  <a:pt x="25647" y="2504"/>
                  <a:pt x="25641" y="2504"/>
                </a:cubicBezTo>
                <a:cubicBezTo>
                  <a:pt x="25443" y="2521"/>
                  <a:pt x="25208" y="2647"/>
                  <a:pt x="24993" y="2647"/>
                </a:cubicBezTo>
                <a:cubicBezTo>
                  <a:pt x="24916" y="2647"/>
                  <a:pt x="24841" y="2630"/>
                  <a:pt x="24771" y="2587"/>
                </a:cubicBezTo>
                <a:cubicBezTo>
                  <a:pt x="24547" y="2444"/>
                  <a:pt x="24554" y="2047"/>
                  <a:pt x="24464" y="1837"/>
                </a:cubicBezTo>
                <a:cubicBezTo>
                  <a:pt x="24374" y="1605"/>
                  <a:pt x="24292" y="1537"/>
                  <a:pt x="24037" y="1537"/>
                </a:cubicBezTo>
                <a:cubicBezTo>
                  <a:pt x="23992" y="1542"/>
                  <a:pt x="23947" y="1545"/>
                  <a:pt x="23902" y="1545"/>
                </a:cubicBezTo>
                <a:cubicBezTo>
                  <a:pt x="23743" y="1545"/>
                  <a:pt x="23583" y="1515"/>
                  <a:pt x="23437" y="1462"/>
                </a:cubicBezTo>
                <a:cubicBezTo>
                  <a:pt x="23205" y="1357"/>
                  <a:pt x="23055" y="1095"/>
                  <a:pt x="22868" y="930"/>
                </a:cubicBezTo>
                <a:cubicBezTo>
                  <a:pt x="22683" y="771"/>
                  <a:pt x="22474" y="630"/>
                  <a:pt x="22221" y="630"/>
                </a:cubicBezTo>
                <a:cubicBezTo>
                  <a:pt x="22188" y="630"/>
                  <a:pt x="22153" y="633"/>
                  <a:pt x="22118" y="638"/>
                </a:cubicBezTo>
                <a:cubicBezTo>
                  <a:pt x="21906" y="674"/>
                  <a:pt x="21744" y="818"/>
                  <a:pt x="21528" y="818"/>
                </a:cubicBezTo>
                <a:cubicBezTo>
                  <a:pt x="21522" y="818"/>
                  <a:pt x="21517" y="818"/>
                  <a:pt x="21511" y="818"/>
                </a:cubicBezTo>
                <a:cubicBezTo>
                  <a:pt x="21324" y="810"/>
                  <a:pt x="21249" y="720"/>
                  <a:pt x="21106" y="623"/>
                </a:cubicBezTo>
                <a:cubicBezTo>
                  <a:pt x="21043" y="580"/>
                  <a:pt x="20885" y="464"/>
                  <a:pt x="20792" y="464"/>
                </a:cubicBezTo>
                <a:cubicBezTo>
                  <a:pt x="20787" y="464"/>
                  <a:pt x="20782" y="465"/>
                  <a:pt x="20777" y="466"/>
                </a:cubicBezTo>
                <a:cubicBezTo>
                  <a:pt x="20732" y="503"/>
                  <a:pt x="20694" y="540"/>
                  <a:pt x="20649" y="578"/>
                </a:cubicBezTo>
                <a:cubicBezTo>
                  <a:pt x="20559" y="645"/>
                  <a:pt x="20454" y="720"/>
                  <a:pt x="20357" y="795"/>
                </a:cubicBezTo>
                <a:cubicBezTo>
                  <a:pt x="20286" y="845"/>
                  <a:pt x="20110" y="1007"/>
                  <a:pt x="19995" y="1007"/>
                </a:cubicBezTo>
                <a:cubicBezTo>
                  <a:pt x="19988" y="1007"/>
                  <a:pt x="19981" y="1006"/>
                  <a:pt x="19975" y="1005"/>
                </a:cubicBezTo>
                <a:cubicBezTo>
                  <a:pt x="19952" y="923"/>
                  <a:pt x="19915" y="930"/>
                  <a:pt x="19847" y="908"/>
                </a:cubicBezTo>
                <a:cubicBezTo>
                  <a:pt x="19780" y="893"/>
                  <a:pt x="19660" y="863"/>
                  <a:pt x="19578" y="840"/>
                </a:cubicBezTo>
                <a:cubicBezTo>
                  <a:pt x="19518" y="823"/>
                  <a:pt x="19456" y="815"/>
                  <a:pt x="19394" y="815"/>
                </a:cubicBezTo>
                <a:cubicBezTo>
                  <a:pt x="19240" y="815"/>
                  <a:pt x="19088" y="868"/>
                  <a:pt x="18970" y="975"/>
                </a:cubicBezTo>
                <a:cubicBezTo>
                  <a:pt x="18858" y="1058"/>
                  <a:pt x="18791" y="1148"/>
                  <a:pt x="18648" y="1155"/>
                </a:cubicBezTo>
                <a:cubicBezTo>
                  <a:pt x="18581" y="1155"/>
                  <a:pt x="18513" y="1140"/>
                  <a:pt x="18446" y="1118"/>
                </a:cubicBezTo>
                <a:cubicBezTo>
                  <a:pt x="18396" y="1098"/>
                  <a:pt x="18339" y="1084"/>
                  <a:pt x="18285" y="1084"/>
                </a:cubicBezTo>
                <a:cubicBezTo>
                  <a:pt x="18258" y="1084"/>
                  <a:pt x="18231" y="1088"/>
                  <a:pt x="18206" y="1095"/>
                </a:cubicBezTo>
                <a:cubicBezTo>
                  <a:pt x="17966" y="1193"/>
                  <a:pt x="18004" y="1515"/>
                  <a:pt x="17861" y="1657"/>
                </a:cubicBezTo>
                <a:cubicBezTo>
                  <a:pt x="17826" y="1692"/>
                  <a:pt x="17794" y="1704"/>
                  <a:pt x="17762" y="1704"/>
                </a:cubicBezTo>
                <a:cubicBezTo>
                  <a:pt x="17704" y="1704"/>
                  <a:pt x="17646" y="1667"/>
                  <a:pt x="17569" y="1657"/>
                </a:cubicBezTo>
                <a:cubicBezTo>
                  <a:pt x="17539" y="1654"/>
                  <a:pt x="17509" y="1653"/>
                  <a:pt x="17479" y="1653"/>
                </a:cubicBezTo>
                <a:cubicBezTo>
                  <a:pt x="17427" y="1653"/>
                  <a:pt x="17377" y="1658"/>
                  <a:pt x="17329" y="1672"/>
                </a:cubicBezTo>
                <a:cubicBezTo>
                  <a:pt x="17224" y="1717"/>
                  <a:pt x="17202" y="1875"/>
                  <a:pt x="17142" y="1965"/>
                </a:cubicBezTo>
                <a:cubicBezTo>
                  <a:pt x="17097" y="2024"/>
                  <a:pt x="17044" y="2069"/>
                  <a:pt x="16977" y="2107"/>
                </a:cubicBezTo>
                <a:cubicBezTo>
                  <a:pt x="16909" y="2137"/>
                  <a:pt x="16834" y="2159"/>
                  <a:pt x="16759" y="2182"/>
                </a:cubicBezTo>
                <a:cubicBezTo>
                  <a:pt x="16647" y="2227"/>
                  <a:pt x="16550" y="2287"/>
                  <a:pt x="16467" y="2377"/>
                </a:cubicBezTo>
                <a:cubicBezTo>
                  <a:pt x="16302" y="2527"/>
                  <a:pt x="16182" y="2751"/>
                  <a:pt x="15950" y="2804"/>
                </a:cubicBezTo>
                <a:cubicBezTo>
                  <a:pt x="15919" y="2808"/>
                  <a:pt x="15888" y="2809"/>
                  <a:pt x="15857" y="2809"/>
                </a:cubicBezTo>
                <a:cubicBezTo>
                  <a:pt x="15761" y="2809"/>
                  <a:pt x="15666" y="2791"/>
                  <a:pt x="15575" y="2751"/>
                </a:cubicBezTo>
                <a:cubicBezTo>
                  <a:pt x="15524" y="2736"/>
                  <a:pt x="15485" y="2728"/>
                  <a:pt x="15453" y="2728"/>
                </a:cubicBezTo>
                <a:cubicBezTo>
                  <a:pt x="15362" y="2728"/>
                  <a:pt x="15326" y="2791"/>
                  <a:pt x="15238" y="2924"/>
                </a:cubicBezTo>
                <a:cubicBezTo>
                  <a:pt x="15171" y="3029"/>
                  <a:pt x="15118" y="3141"/>
                  <a:pt x="15081" y="3261"/>
                </a:cubicBezTo>
                <a:cubicBezTo>
                  <a:pt x="15066" y="3306"/>
                  <a:pt x="15058" y="3441"/>
                  <a:pt x="15021" y="3463"/>
                </a:cubicBezTo>
                <a:cubicBezTo>
                  <a:pt x="15005" y="3477"/>
                  <a:pt x="14984" y="3483"/>
                  <a:pt x="14960" y="3483"/>
                </a:cubicBezTo>
                <a:cubicBezTo>
                  <a:pt x="14895" y="3483"/>
                  <a:pt x="14812" y="3441"/>
                  <a:pt x="14773" y="3419"/>
                </a:cubicBezTo>
                <a:cubicBezTo>
                  <a:pt x="14687" y="3380"/>
                  <a:pt x="14668" y="3354"/>
                  <a:pt x="14632" y="3354"/>
                </a:cubicBezTo>
                <a:cubicBezTo>
                  <a:pt x="14612" y="3354"/>
                  <a:pt x="14587" y="3362"/>
                  <a:pt x="14541" y="3381"/>
                </a:cubicBezTo>
                <a:cubicBezTo>
                  <a:pt x="14324" y="3486"/>
                  <a:pt x="14106" y="3621"/>
                  <a:pt x="13919" y="3778"/>
                </a:cubicBezTo>
                <a:cubicBezTo>
                  <a:pt x="13649" y="3988"/>
                  <a:pt x="13402" y="4333"/>
                  <a:pt x="13072" y="4453"/>
                </a:cubicBezTo>
                <a:cubicBezTo>
                  <a:pt x="13025" y="4469"/>
                  <a:pt x="12973" y="4476"/>
                  <a:pt x="12917" y="4476"/>
                </a:cubicBezTo>
                <a:cubicBezTo>
                  <a:pt x="12717" y="4476"/>
                  <a:pt x="12478" y="4387"/>
                  <a:pt x="12307" y="4340"/>
                </a:cubicBezTo>
                <a:cubicBezTo>
                  <a:pt x="12173" y="4305"/>
                  <a:pt x="12021" y="4277"/>
                  <a:pt x="11870" y="4277"/>
                </a:cubicBezTo>
                <a:cubicBezTo>
                  <a:pt x="11736" y="4277"/>
                  <a:pt x="11603" y="4299"/>
                  <a:pt x="11483" y="4355"/>
                </a:cubicBezTo>
                <a:cubicBezTo>
                  <a:pt x="11138" y="4520"/>
                  <a:pt x="10846" y="4895"/>
                  <a:pt x="10644" y="5202"/>
                </a:cubicBezTo>
                <a:lnTo>
                  <a:pt x="10629" y="5225"/>
                </a:lnTo>
                <a:cubicBezTo>
                  <a:pt x="10576" y="5142"/>
                  <a:pt x="10539" y="5052"/>
                  <a:pt x="10509" y="4962"/>
                </a:cubicBezTo>
                <a:cubicBezTo>
                  <a:pt x="10374" y="4648"/>
                  <a:pt x="10111" y="4400"/>
                  <a:pt x="9782" y="4288"/>
                </a:cubicBezTo>
                <a:cubicBezTo>
                  <a:pt x="9594" y="4220"/>
                  <a:pt x="9377" y="4101"/>
                  <a:pt x="9175" y="4093"/>
                </a:cubicBezTo>
                <a:cubicBezTo>
                  <a:pt x="9100" y="3951"/>
                  <a:pt x="9257" y="3741"/>
                  <a:pt x="9242" y="3591"/>
                </a:cubicBezTo>
                <a:cubicBezTo>
                  <a:pt x="9235" y="3471"/>
                  <a:pt x="9175" y="3366"/>
                  <a:pt x="9085" y="3291"/>
                </a:cubicBezTo>
                <a:cubicBezTo>
                  <a:pt x="8972" y="3201"/>
                  <a:pt x="8822" y="3156"/>
                  <a:pt x="8710" y="3066"/>
                </a:cubicBezTo>
                <a:cubicBezTo>
                  <a:pt x="8650" y="3014"/>
                  <a:pt x="8598" y="2954"/>
                  <a:pt x="8538" y="2901"/>
                </a:cubicBezTo>
                <a:cubicBezTo>
                  <a:pt x="8478" y="2849"/>
                  <a:pt x="8418" y="2826"/>
                  <a:pt x="8365" y="2789"/>
                </a:cubicBezTo>
                <a:cubicBezTo>
                  <a:pt x="8320" y="2736"/>
                  <a:pt x="8275" y="2677"/>
                  <a:pt x="8230" y="2617"/>
                </a:cubicBezTo>
                <a:cubicBezTo>
                  <a:pt x="8140" y="2519"/>
                  <a:pt x="8020" y="2437"/>
                  <a:pt x="7930" y="2339"/>
                </a:cubicBezTo>
                <a:cubicBezTo>
                  <a:pt x="7856" y="2249"/>
                  <a:pt x="7788" y="2129"/>
                  <a:pt x="7691" y="2069"/>
                </a:cubicBezTo>
                <a:cubicBezTo>
                  <a:pt x="7647" y="2042"/>
                  <a:pt x="7627" y="2028"/>
                  <a:pt x="7610" y="2028"/>
                </a:cubicBezTo>
                <a:cubicBezTo>
                  <a:pt x="7589" y="2028"/>
                  <a:pt x="7572" y="2050"/>
                  <a:pt x="7518" y="2099"/>
                </a:cubicBezTo>
                <a:cubicBezTo>
                  <a:pt x="7398" y="2197"/>
                  <a:pt x="7323" y="2422"/>
                  <a:pt x="7263" y="2564"/>
                </a:cubicBezTo>
                <a:cubicBezTo>
                  <a:pt x="7213" y="2681"/>
                  <a:pt x="7167" y="2725"/>
                  <a:pt x="7116" y="2725"/>
                </a:cubicBezTo>
                <a:cubicBezTo>
                  <a:pt x="7053" y="2725"/>
                  <a:pt x="6981" y="2658"/>
                  <a:pt x="6881" y="2579"/>
                </a:cubicBezTo>
                <a:cubicBezTo>
                  <a:pt x="6811" y="2525"/>
                  <a:pt x="6770" y="2495"/>
                  <a:pt x="6728" y="2495"/>
                </a:cubicBezTo>
                <a:cubicBezTo>
                  <a:pt x="6689" y="2495"/>
                  <a:pt x="6650" y="2521"/>
                  <a:pt x="6589" y="2579"/>
                </a:cubicBezTo>
                <a:cubicBezTo>
                  <a:pt x="6491" y="2662"/>
                  <a:pt x="6439" y="2766"/>
                  <a:pt x="6342" y="2849"/>
                </a:cubicBezTo>
                <a:cubicBezTo>
                  <a:pt x="6252" y="2909"/>
                  <a:pt x="6177" y="2976"/>
                  <a:pt x="6117" y="3066"/>
                </a:cubicBezTo>
                <a:cubicBezTo>
                  <a:pt x="5974" y="3284"/>
                  <a:pt x="5959" y="3531"/>
                  <a:pt x="5832" y="3741"/>
                </a:cubicBezTo>
                <a:cubicBezTo>
                  <a:pt x="5757" y="3853"/>
                  <a:pt x="5660" y="3958"/>
                  <a:pt x="5547" y="4041"/>
                </a:cubicBezTo>
                <a:cubicBezTo>
                  <a:pt x="5502" y="4086"/>
                  <a:pt x="5450" y="4123"/>
                  <a:pt x="5397" y="4146"/>
                </a:cubicBezTo>
                <a:cubicBezTo>
                  <a:pt x="5375" y="4149"/>
                  <a:pt x="5354" y="4151"/>
                  <a:pt x="5334" y="4151"/>
                </a:cubicBezTo>
                <a:cubicBezTo>
                  <a:pt x="5315" y="4151"/>
                  <a:pt x="5296" y="4149"/>
                  <a:pt x="5277" y="4146"/>
                </a:cubicBezTo>
                <a:cubicBezTo>
                  <a:pt x="5067" y="4198"/>
                  <a:pt x="5037" y="4490"/>
                  <a:pt x="4850" y="4580"/>
                </a:cubicBezTo>
                <a:cubicBezTo>
                  <a:pt x="4817" y="4594"/>
                  <a:pt x="4789" y="4600"/>
                  <a:pt x="4763" y="4600"/>
                </a:cubicBezTo>
                <a:cubicBezTo>
                  <a:pt x="4648" y="4600"/>
                  <a:pt x="4597" y="4479"/>
                  <a:pt x="4535" y="4393"/>
                </a:cubicBezTo>
                <a:cubicBezTo>
                  <a:pt x="4460" y="4288"/>
                  <a:pt x="4370" y="4265"/>
                  <a:pt x="4243" y="4228"/>
                </a:cubicBezTo>
                <a:cubicBezTo>
                  <a:pt x="4079" y="4171"/>
                  <a:pt x="3983" y="4032"/>
                  <a:pt x="3812" y="4032"/>
                </a:cubicBezTo>
                <a:cubicBezTo>
                  <a:pt x="3803" y="4032"/>
                  <a:pt x="3795" y="4032"/>
                  <a:pt x="3786" y="4033"/>
                </a:cubicBezTo>
                <a:cubicBezTo>
                  <a:pt x="3613" y="4041"/>
                  <a:pt x="3479" y="4146"/>
                  <a:pt x="3306" y="4153"/>
                </a:cubicBezTo>
                <a:cubicBezTo>
                  <a:pt x="3285" y="4155"/>
                  <a:pt x="3265" y="4156"/>
                  <a:pt x="3246" y="4156"/>
                </a:cubicBezTo>
                <a:cubicBezTo>
                  <a:pt x="3102" y="4156"/>
                  <a:pt x="3034" y="4105"/>
                  <a:pt x="2901" y="4026"/>
                </a:cubicBezTo>
                <a:cubicBezTo>
                  <a:pt x="2789" y="4093"/>
                  <a:pt x="2752" y="4243"/>
                  <a:pt x="2677" y="4348"/>
                </a:cubicBezTo>
                <a:cubicBezTo>
                  <a:pt x="2602" y="4460"/>
                  <a:pt x="2527" y="4580"/>
                  <a:pt x="2467" y="4700"/>
                </a:cubicBezTo>
                <a:cubicBezTo>
                  <a:pt x="2332" y="4917"/>
                  <a:pt x="2212" y="5300"/>
                  <a:pt x="1995" y="5450"/>
                </a:cubicBezTo>
                <a:cubicBezTo>
                  <a:pt x="1954" y="5477"/>
                  <a:pt x="1908" y="5490"/>
                  <a:pt x="1862" y="5490"/>
                </a:cubicBezTo>
                <a:cubicBezTo>
                  <a:pt x="1831" y="5490"/>
                  <a:pt x="1800" y="5484"/>
                  <a:pt x="1770" y="5472"/>
                </a:cubicBezTo>
                <a:cubicBezTo>
                  <a:pt x="1745" y="5460"/>
                  <a:pt x="1718" y="5454"/>
                  <a:pt x="1692" y="5454"/>
                </a:cubicBezTo>
                <a:cubicBezTo>
                  <a:pt x="1655" y="5454"/>
                  <a:pt x="1617" y="5465"/>
                  <a:pt x="1582" y="5487"/>
                </a:cubicBezTo>
                <a:cubicBezTo>
                  <a:pt x="1477" y="5562"/>
                  <a:pt x="1417" y="5839"/>
                  <a:pt x="1365" y="5944"/>
                </a:cubicBezTo>
                <a:cubicBezTo>
                  <a:pt x="1327" y="6019"/>
                  <a:pt x="1260" y="6184"/>
                  <a:pt x="1170" y="6214"/>
                </a:cubicBezTo>
                <a:cubicBezTo>
                  <a:pt x="1153" y="6219"/>
                  <a:pt x="1138" y="6221"/>
                  <a:pt x="1123" y="6221"/>
                </a:cubicBezTo>
                <a:cubicBezTo>
                  <a:pt x="998" y="6221"/>
                  <a:pt x="933" y="6069"/>
                  <a:pt x="833" y="6049"/>
                </a:cubicBezTo>
                <a:cubicBezTo>
                  <a:pt x="827" y="6048"/>
                  <a:pt x="821" y="6048"/>
                  <a:pt x="816" y="6048"/>
                </a:cubicBezTo>
                <a:cubicBezTo>
                  <a:pt x="688" y="6048"/>
                  <a:pt x="659" y="6293"/>
                  <a:pt x="623" y="6386"/>
                </a:cubicBezTo>
                <a:cubicBezTo>
                  <a:pt x="562" y="6509"/>
                  <a:pt x="494" y="6545"/>
                  <a:pt x="365" y="6545"/>
                </a:cubicBezTo>
                <a:cubicBezTo>
                  <a:pt x="352" y="6545"/>
                  <a:pt x="338" y="6545"/>
                  <a:pt x="323" y="6544"/>
                </a:cubicBezTo>
                <a:cubicBezTo>
                  <a:pt x="230" y="6544"/>
                  <a:pt x="150" y="6512"/>
                  <a:pt x="70" y="6512"/>
                </a:cubicBezTo>
                <a:cubicBezTo>
                  <a:pt x="47" y="6512"/>
                  <a:pt x="24" y="6515"/>
                  <a:pt x="1" y="6521"/>
                </a:cubicBezTo>
                <a:lnTo>
                  <a:pt x="1" y="12570"/>
                </a:lnTo>
                <a:cubicBezTo>
                  <a:pt x="511" y="12562"/>
                  <a:pt x="1020" y="12555"/>
                  <a:pt x="1530" y="12532"/>
                </a:cubicBezTo>
                <a:cubicBezTo>
                  <a:pt x="2137" y="12502"/>
                  <a:pt x="2752" y="12412"/>
                  <a:pt x="3344" y="12330"/>
                </a:cubicBezTo>
                <a:cubicBezTo>
                  <a:pt x="4063" y="12240"/>
                  <a:pt x="4783" y="12113"/>
                  <a:pt x="5502" y="12015"/>
                </a:cubicBezTo>
                <a:cubicBezTo>
                  <a:pt x="6147" y="11925"/>
                  <a:pt x="6776" y="11768"/>
                  <a:pt x="7421" y="11655"/>
                </a:cubicBezTo>
                <a:cubicBezTo>
                  <a:pt x="8028" y="11543"/>
                  <a:pt x="8642" y="11475"/>
                  <a:pt x="9257" y="11371"/>
                </a:cubicBezTo>
                <a:lnTo>
                  <a:pt x="9257" y="11371"/>
                </a:lnTo>
                <a:cubicBezTo>
                  <a:pt x="9242" y="11483"/>
                  <a:pt x="9212" y="11588"/>
                  <a:pt x="9152" y="11685"/>
                </a:cubicBezTo>
                <a:cubicBezTo>
                  <a:pt x="9092" y="11790"/>
                  <a:pt x="8935" y="11925"/>
                  <a:pt x="9032" y="12045"/>
                </a:cubicBezTo>
                <a:cubicBezTo>
                  <a:pt x="9100" y="12128"/>
                  <a:pt x="9325" y="12128"/>
                  <a:pt x="9392" y="12128"/>
                </a:cubicBezTo>
                <a:cubicBezTo>
                  <a:pt x="9579" y="12143"/>
                  <a:pt x="9759" y="12150"/>
                  <a:pt x="9939" y="12150"/>
                </a:cubicBezTo>
                <a:cubicBezTo>
                  <a:pt x="9962" y="12150"/>
                  <a:pt x="9985" y="12150"/>
                  <a:pt x="10008" y="12150"/>
                </a:cubicBezTo>
                <a:cubicBezTo>
                  <a:pt x="10794" y="12150"/>
                  <a:pt x="11566" y="12028"/>
                  <a:pt x="12337" y="11963"/>
                </a:cubicBezTo>
                <a:cubicBezTo>
                  <a:pt x="13357" y="11880"/>
                  <a:pt x="14391" y="11873"/>
                  <a:pt x="15410" y="11813"/>
                </a:cubicBezTo>
                <a:cubicBezTo>
                  <a:pt x="16137" y="11775"/>
                  <a:pt x="16872" y="11783"/>
                  <a:pt x="17599" y="11700"/>
                </a:cubicBezTo>
                <a:cubicBezTo>
                  <a:pt x="18183" y="11633"/>
                  <a:pt x="18768" y="11543"/>
                  <a:pt x="19353" y="11438"/>
                </a:cubicBezTo>
                <a:cubicBezTo>
                  <a:pt x="20005" y="11333"/>
                  <a:pt x="20664" y="11266"/>
                  <a:pt x="21331" y="11243"/>
                </a:cubicBezTo>
                <a:cubicBezTo>
                  <a:pt x="21466" y="11236"/>
                  <a:pt x="21599" y="11233"/>
                  <a:pt x="21732" y="11233"/>
                </a:cubicBezTo>
                <a:cubicBezTo>
                  <a:pt x="21998" y="11233"/>
                  <a:pt x="22261" y="11243"/>
                  <a:pt x="22531" y="11243"/>
                </a:cubicBezTo>
                <a:lnTo>
                  <a:pt x="23025" y="11243"/>
                </a:lnTo>
                <a:cubicBezTo>
                  <a:pt x="23215" y="11243"/>
                  <a:pt x="23405" y="11236"/>
                  <a:pt x="23595" y="11236"/>
                </a:cubicBezTo>
                <a:cubicBezTo>
                  <a:pt x="23690" y="11236"/>
                  <a:pt x="23785" y="11238"/>
                  <a:pt x="23880" y="11243"/>
                </a:cubicBezTo>
                <a:cubicBezTo>
                  <a:pt x="24329" y="11273"/>
                  <a:pt x="24771" y="11326"/>
                  <a:pt x="25221" y="11356"/>
                </a:cubicBezTo>
                <a:cubicBezTo>
                  <a:pt x="25626" y="11378"/>
                  <a:pt x="26031" y="11378"/>
                  <a:pt x="26443" y="11386"/>
                </a:cubicBezTo>
                <a:cubicBezTo>
                  <a:pt x="26686" y="11393"/>
                  <a:pt x="26928" y="11397"/>
                  <a:pt x="27171" y="11397"/>
                </a:cubicBezTo>
                <a:cubicBezTo>
                  <a:pt x="27413" y="11397"/>
                  <a:pt x="27657" y="11393"/>
                  <a:pt x="27904" y="11386"/>
                </a:cubicBezTo>
                <a:cubicBezTo>
                  <a:pt x="28279" y="11378"/>
                  <a:pt x="28654" y="11356"/>
                  <a:pt x="29036" y="11356"/>
                </a:cubicBezTo>
                <a:cubicBezTo>
                  <a:pt x="29216" y="11356"/>
                  <a:pt x="29396" y="11363"/>
                  <a:pt x="29576" y="11371"/>
                </a:cubicBezTo>
                <a:cubicBezTo>
                  <a:pt x="29739" y="11377"/>
                  <a:pt x="29903" y="11388"/>
                  <a:pt x="30067" y="11388"/>
                </a:cubicBezTo>
                <a:cubicBezTo>
                  <a:pt x="30105" y="11388"/>
                  <a:pt x="30144" y="11387"/>
                  <a:pt x="30183" y="11386"/>
                </a:cubicBezTo>
                <a:cubicBezTo>
                  <a:pt x="30588" y="11371"/>
                  <a:pt x="30992" y="11318"/>
                  <a:pt x="31389" y="11228"/>
                </a:cubicBezTo>
                <a:cubicBezTo>
                  <a:pt x="31472" y="11228"/>
                  <a:pt x="31554" y="11198"/>
                  <a:pt x="31622" y="11153"/>
                </a:cubicBezTo>
                <a:cubicBezTo>
                  <a:pt x="31719" y="11063"/>
                  <a:pt x="31734" y="10891"/>
                  <a:pt x="31727" y="10741"/>
                </a:cubicBezTo>
                <a:lnTo>
                  <a:pt x="31727" y="10741"/>
                </a:lnTo>
                <a:cubicBezTo>
                  <a:pt x="32086" y="10748"/>
                  <a:pt x="32439" y="10763"/>
                  <a:pt x="32799" y="10786"/>
                </a:cubicBezTo>
                <a:cubicBezTo>
                  <a:pt x="32876" y="10789"/>
                  <a:pt x="32954" y="10790"/>
                  <a:pt x="33033" y="10790"/>
                </a:cubicBezTo>
                <a:cubicBezTo>
                  <a:pt x="33518" y="10790"/>
                  <a:pt x="34008" y="10737"/>
                  <a:pt x="34492" y="10711"/>
                </a:cubicBezTo>
                <a:cubicBezTo>
                  <a:pt x="35402" y="10662"/>
                  <a:pt x="36306" y="10609"/>
                  <a:pt x="37213" y="10609"/>
                </a:cubicBezTo>
                <a:cubicBezTo>
                  <a:pt x="37681" y="10609"/>
                  <a:pt x="38150" y="10623"/>
                  <a:pt x="38622" y="10659"/>
                </a:cubicBezTo>
                <a:cubicBezTo>
                  <a:pt x="40099" y="10763"/>
                  <a:pt x="41575" y="10793"/>
                  <a:pt x="43059" y="10808"/>
                </a:cubicBezTo>
                <a:cubicBezTo>
                  <a:pt x="44183" y="10823"/>
                  <a:pt x="45307" y="10823"/>
                  <a:pt x="46424" y="10853"/>
                </a:cubicBezTo>
                <a:cubicBezTo>
                  <a:pt x="46517" y="10856"/>
                  <a:pt x="46609" y="10857"/>
                  <a:pt x="46702" y="10857"/>
                </a:cubicBezTo>
                <a:cubicBezTo>
                  <a:pt x="46886" y="10857"/>
                  <a:pt x="47071" y="10853"/>
                  <a:pt x="47256" y="10853"/>
                </a:cubicBezTo>
                <a:cubicBezTo>
                  <a:pt x="47301" y="10883"/>
                  <a:pt x="47354" y="10913"/>
                  <a:pt x="47414" y="10943"/>
                </a:cubicBezTo>
                <a:cubicBezTo>
                  <a:pt x="47811" y="11116"/>
                  <a:pt x="48275" y="11206"/>
                  <a:pt x="48695" y="11311"/>
                </a:cubicBezTo>
                <a:cubicBezTo>
                  <a:pt x="49132" y="11415"/>
                  <a:pt x="49566" y="11443"/>
                  <a:pt x="50008" y="11443"/>
                </a:cubicBezTo>
                <a:cubicBezTo>
                  <a:pt x="50203" y="11443"/>
                  <a:pt x="50399" y="11437"/>
                  <a:pt x="50599" y="11430"/>
                </a:cubicBezTo>
                <a:cubicBezTo>
                  <a:pt x="51168" y="11408"/>
                  <a:pt x="51746" y="11408"/>
                  <a:pt x="52315" y="11378"/>
                </a:cubicBezTo>
                <a:cubicBezTo>
                  <a:pt x="52922" y="11356"/>
                  <a:pt x="53537" y="11266"/>
                  <a:pt x="54129" y="11183"/>
                </a:cubicBezTo>
                <a:cubicBezTo>
                  <a:pt x="54856" y="11086"/>
                  <a:pt x="55568" y="10966"/>
                  <a:pt x="56287" y="10868"/>
                </a:cubicBezTo>
                <a:cubicBezTo>
                  <a:pt x="56940" y="10778"/>
                  <a:pt x="57569" y="10614"/>
                  <a:pt x="58214" y="10501"/>
                </a:cubicBezTo>
                <a:cubicBezTo>
                  <a:pt x="58858" y="10389"/>
                  <a:pt x="59495" y="10314"/>
                  <a:pt x="60140" y="10209"/>
                </a:cubicBezTo>
                <a:cubicBezTo>
                  <a:pt x="60650" y="10119"/>
                  <a:pt x="61159" y="10059"/>
                  <a:pt x="61669" y="10014"/>
                </a:cubicBezTo>
                <a:lnTo>
                  <a:pt x="61669" y="4220"/>
                </a:lnTo>
                <a:cubicBezTo>
                  <a:pt x="61601" y="4205"/>
                  <a:pt x="61534" y="4175"/>
                  <a:pt x="61474" y="4138"/>
                </a:cubicBezTo>
                <a:cubicBezTo>
                  <a:pt x="61369" y="4048"/>
                  <a:pt x="61347" y="3951"/>
                  <a:pt x="61294" y="3823"/>
                </a:cubicBezTo>
                <a:cubicBezTo>
                  <a:pt x="61159" y="3508"/>
                  <a:pt x="60897" y="3261"/>
                  <a:pt x="60567" y="3149"/>
                </a:cubicBezTo>
                <a:cubicBezTo>
                  <a:pt x="60380" y="3081"/>
                  <a:pt x="60162" y="2961"/>
                  <a:pt x="59960" y="2954"/>
                </a:cubicBezTo>
                <a:cubicBezTo>
                  <a:pt x="59885" y="2811"/>
                  <a:pt x="60042" y="2602"/>
                  <a:pt x="60027" y="2444"/>
                </a:cubicBezTo>
                <a:cubicBezTo>
                  <a:pt x="60020" y="2332"/>
                  <a:pt x="59960" y="2227"/>
                  <a:pt x="59870" y="2152"/>
                </a:cubicBezTo>
                <a:cubicBezTo>
                  <a:pt x="59758" y="2062"/>
                  <a:pt x="59608" y="2017"/>
                  <a:pt x="59495" y="1927"/>
                </a:cubicBezTo>
                <a:cubicBezTo>
                  <a:pt x="59435" y="1875"/>
                  <a:pt x="59383" y="1807"/>
                  <a:pt x="59323" y="1755"/>
                </a:cubicBezTo>
                <a:cubicBezTo>
                  <a:pt x="59263" y="1702"/>
                  <a:pt x="59203" y="1687"/>
                  <a:pt x="59151" y="1642"/>
                </a:cubicBezTo>
                <a:cubicBezTo>
                  <a:pt x="59106" y="1590"/>
                  <a:pt x="59061" y="1537"/>
                  <a:pt x="59016" y="1477"/>
                </a:cubicBezTo>
                <a:cubicBezTo>
                  <a:pt x="58926" y="1380"/>
                  <a:pt x="58806" y="1297"/>
                  <a:pt x="58716" y="1200"/>
                </a:cubicBezTo>
                <a:cubicBezTo>
                  <a:pt x="58641" y="1110"/>
                  <a:pt x="58573" y="990"/>
                  <a:pt x="58476" y="930"/>
                </a:cubicBezTo>
                <a:cubicBezTo>
                  <a:pt x="58431" y="903"/>
                  <a:pt x="58412" y="888"/>
                  <a:pt x="58394" y="888"/>
                </a:cubicBezTo>
                <a:cubicBezTo>
                  <a:pt x="58374" y="888"/>
                  <a:pt x="58356" y="908"/>
                  <a:pt x="58304" y="953"/>
                </a:cubicBezTo>
                <a:cubicBezTo>
                  <a:pt x="58184" y="1058"/>
                  <a:pt x="58109" y="1282"/>
                  <a:pt x="58049" y="1425"/>
                </a:cubicBezTo>
                <a:cubicBezTo>
                  <a:pt x="57998" y="1540"/>
                  <a:pt x="57952" y="1583"/>
                  <a:pt x="57900" y="1583"/>
                </a:cubicBezTo>
                <a:cubicBezTo>
                  <a:pt x="57837" y="1583"/>
                  <a:pt x="57765" y="1518"/>
                  <a:pt x="57667" y="1440"/>
                </a:cubicBezTo>
                <a:cubicBezTo>
                  <a:pt x="57597" y="1386"/>
                  <a:pt x="57555" y="1355"/>
                  <a:pt x="57514" y="1355"/>
                </a:cubicBezTo>
                <a:cubicBezTo>
                  <a:pt x="57475" y="1355"/>
                  <a:pt x="57436" y="1382"/>
                  <a:pt x="57374" y="1440"/>
                </a:cubicBezTo>
                <a:cubicBezTo>
                  <a:pt x="57277" y="1522"/>
                  <a:pt x="57224" y="1627"/>
                  <a:pt x="57127" y="1710"/>
                </a:cubicBezTo>
                <a:cubicBezTo>
                  <a:pt x="57037" y="1762"/>
                  <a:pt x="56962" y="1837"/>
                  <a:pt x="56902" y="1927"/>
                </a:cubicBezTo>
                <a:cubicBezTo>
                  <a:pt x="56767" y="2137"/>
                  <a:pt x="56745" y="2384"/>
                  <a:pt x="56625" y="2602"/>
                </a:cubicBezTo>
                <a:cubicBezTo>
                  <a:pt x="56542" y="2714"/>
                  <a:pt x="56445" y="2811"/>
                  <a:pt x="56332" y="2901"/>
                </a:cubicBezTo>
                <a:cubicBezTo>
                  <a:pt x="56287" y="2946"/>
                  <a:pt x="56235" y="2976"/>
                  <a:pt x="56183" y="3006"/>
                </a:cubicBezTo>
                <a:cubicBezTo>
                  <a:pt x="56164" y="3010"/>
                  <a:pt x="56143" y="3012"/>
                  <a:pt x="56123" y="3012"/>
                </a:cubicBezTo>
                <a:cubicBezTo>
                  <a:pt x="56102" y="3012"/>
                  <a:pt x="56081" y="3010"/>
                  <a:pt x="56063" y="3006"/>
                </a:cubicBezTo>
                <a:cubicBezTo>
                  <a:pt x="55853" y="3059"/>
                  <a:pt x="55823" y="3351"/>
                  <a:pt x="55635" y="3433"/>
                </a:cubicBezTo>
                <a:cubicBezTo>
                  <a:pt x="55600" y="3450"/>
                  <a:pt x="55570" y="3456"/>
                  <a:pt x="55543" y="3456"/>
                </a:cubicBezTo>
                <a:cubicBezTo>
                  <a:pt x="55432" y="3456"/>
                  <a:pt x="55381" y="3337"/>
                  <a:pt x="55321" y="3246"/>
                </a:cubicBezTo>
                <a:cubicBezTo>
                  <a:pt x="55246" y="3134"/>
                  <a:pt x="55156" y="3126"/>
                  <a:pt x="55028" y="3081"/>
                </a:cubicBezTo>
                <a:cubicBezTo>
                  <a:pt x="54864" y="3031"/>
                  <a:pt x="54774" y="2885"/>
                  <a:pt x="54597" y="2885"/>
                </a:cubicBezTo>
                <a:cubicBezTo>
                  <a:pt x="54589" y="2885"/>
                  <a:pt x="54580" y="2886"/>
                  <a:pt x="54571" y="2886"/>
                </a:cubicBezTo>
                <a:cubicBezTo>
                  <a:pt x="54399" y="2894"/>
                  <a:pt x="54264" y="2999"/>
                  <a:pt x="54091" y="3006"/>
                </a:cubicBezTo>
                <a:cubicBezTo>
                  <a:pt x="54068" y="3008"/>
                  <a:pt x="54046" y="3009"/>
                  <a:pt x="54026" y="3009"/>
                </a:cubicBezTo>
                <a:cubicBezTo>
                  <a:pt x="53888" y="3009"/>
                  <a:pt x="53825" y="2964"/>
                  <a:pt x="53694" y="2879"/>
                </a:cubicBezTo>
                <a:cubicBezTo>
                  <a:pt x="53574" y="2946"/>
                  <a:pt x="53544" y="3096"/>
                  <a:pt x="53462" y="3201"/>
                </a:cubicBezTo>
                <a:cubicBezTo>
                  <a:pt x="53387" y="3314"/>
                  <a:pt x="53312" y="3433"/>
                  <a:pt x="53252" y="3553"/>
                </a:cubicBezTo>
                <a:cubicBezTo>
                  <a:pt x="53117" y="3778"/>
                  <a:pt x="52997" y="4160"/>
                  <a:pt x="52780" y="4310"/>
                </a:cubicBezTo>
                <a:cubicBezTo>
                  <a:pt x="52739" y="4337"/>
                  <a:pt x="52694" y="4351"/>
                  <a:pt x="52649" y="4351"/>
                </a:cubicBezTo>
                <a:cubicBezTo>
                  <a:pt x="52619" y="4351"/>
                  <a:pt x="52590" y="4345"/>
                  <a:pt x="52563" y="4333"/>
                </a:cubicBezTo>
                <a:cubicBezTo>
                  <a:pt x="52534" y="4320"/>
                  <a:pt x="52506" y="4314"/>
                  <a:pt x="52479" y="4314"/>
                </a:cubicBezTo>
                <a:cubicBezTo>
                  <a:pt x="52441" y="4314"/>
                  <a:pt x="52406" y="4326"/>
                  <a:pt x="52375" y="4348"/>
                </a:cubicBezTo>
                <a:cubicBezTo>
                  <a:pt x="52263" y="4423"/>
                  <a:pt x="52203" y="4700"/>
                  <a:pt x="52150" y="4805"/>
                </a:cubicBezTo>
                <a:cubicBezTo>
                  <a:pt x="52113" y="4873"/>
                  <a:pt x="52045" y="5045"/>
                  <a:pt x="51955" y="5075"/>
                </a:cubicBezTo>
                <a:cubicBezTo>
                  <a:pt x="51939" y="5080"/>
                  <a:pt x="51923" y="5082"/>
                  <a:pt x="51908" y="5082"/>
                </a:cubicBezTo>
                <a:cubicBezTo>
                  <a:pt x="51783" y="5082"/>
                  <a:pt x="51719" y="4930"/>
                  <a:pt x="51618" y="4910"/>
                </a:cubicBezTo>
                <a:cubicBezTo>
                  <a:pt x="51612" y="4909"/>
                  <a:pt x="51607" y="4909"/>
                  <a:pt x="51601" y="4909"/>
                </a:cubicBezTo>
                <a:cubicBezTo>
                  <a:pt x="51474" y="4909"/>
                  <a:pt x="51451" y="5153"/>
                  <a:pt x="51408" y="5240"/>
                </a:cubicBezTo>
                <a:cubicBezTo>
                  <a:pt x="51341" y="5382"/>
                  <a:pt x="51266" y="5405"/>
                  <a:pt x="51109" y="5405"/>
                </a:cubicBezTo>
                <a:cubicBezTo>
                  <a:pt x="51011" y="5405"/>
                  <a:pt x="50934" y="5370"/>
                  <a:pt x="50853" y="5370"/>
                </a:cubicBezTo>
                <a:cubicBezTo>
                  <a:pt x="50822" y="5370"/>
                  <a:pt x="50790" y="5375"/>
                  <a:pt x="50756" y="5390"/>
                </a:cubicBezTo>
                <a:cubicBezTo>
                  <a:pt x="50629" y="5450"/>
                  <a:pt x="50531" y="5555"/>
                  <a:pt x="50471" y="5682"/>
                </a:cubicBezTo>
                <a:cubicBezTo>
                  <a:pt x="50404" y="5839"/>
                  <a:pt x="50426" y="6019"/>
                  <a:pt x="50329" y="6162"/>
                </a:cubicBezTo>
                <a:cubicBezTo>
                  <a:pt x="50292" y="6222"/>
                  <a:pt x="50224" y="6259"/>
                  <a:pt x="50157" y="6267"/>
                </a:cubicBezTo>
                <a:cubicBezTo>
                  <a:pt x="50097" y="6207"/>
                  <a:pt x="50052" y="6139"/>
                  <a:pt x="50014" y="6057"/>
                </a:cubicBezTo>
                <a:cubicBezTo>
                  <a:pt x="49969" y="5982"/>
                  <a:pt x="49954" y="5824"/>
                  <a:pt x="49872" y="5779"/>
                </a:cubicBezTo>
                <a:cubicBezTo>
                  <a:pt x="49782" y="5821"/>
                  <a:pt x="49707" y="5959"/>
                  <a:pt x="49615" y="5959"/>
                </a:cubicBezTo>
                <a:cubicBezTo>
                  <a:pt x="49592" y="5959"/>
                  <a:pt x="49568" y="5950"/>
                  <a:pt x="49542" y="5929"/>
                </a:cubicBezTo>
                <a:cubicBezTo>
                  <a:pt x="49445" y="5847"/>
                  <a:pt x="49445" y="5600"/>
                  <a:pt x="49332" y="5540"/>
                </a:cubicBezTo>
                <a:cubicBezTo>
                  <a:pt x="49291" y="5530"/>
                  <a:pt x="49249" y="5524"/>
                  <a:pt x="49207" y="5524"/>
                </a:cubicBezTo>
                <a:cubicBezTo>
                  <a:pt x="49181" y="5524"/>
                  <a:pt x="49156" y="5526"/>
                  <a:pt x="49130" y="5532"/>
                </a:cubicBezTo>
                <a:lnTo>
                  <a:pt x="48987" y="5532"/>
                </a:lnTo>
                <a:cubicBezTo>
                  <a:pt x="48748" y="5480"/>
                  <a:pt x="48643" y="5337"/>
                  <a:pt x="48508" y="5157"/>
                </a:cubicBezTo>
                <a:cubicBezTo>
                  <a:pt x="48470" y="5090"/>
                  <a:pt x="48425" y="5030"/>
                  <a:pt x="48365" y="4985"/>
                </a:cubicBezTo>
                <a:cubicBezTo>
                  <a:pt x="48298" y="4940"/>
                  <a:pt x="48283" y="4962"/>
                  <a:pt x="48223" y="4940"/>
                </a:cubicBezTo>
                <a:cubicBezTo>
                  <a:pt x="48193" y="4932"/>
                  <a:pt x="48156" y="4917"/>
                  <a:pt x="48133" y="4895"/>
                </a:cubicBezTo>
                <a:cubicBezTo>
                  <a:pt x="48081" y="4850"/>
                  <a:pt x="48036" y="4798"/>
                  <a:pt x="47998" y="4738"/>
                </a:cubicBezTo>
                <a:cubicBezTo>
                  <a:pt x="47908" y="4640"/>
                  <a:pt x="47893" y="4678"/>
                  <a:pt x="47781" y="4640"/>
                </a:cubicBezTo>
                <a:cubicBezTo>
                  <a:pt x="47578" y="4565"/>
                  <a:pt x="47511" y="4235"/>
                  <a:pt x="47429" y="4071"/>
                </a:cubicBezTo>
                <a:cubicBezTo>
                  <a:pt x="47384" y="3951"/>
                  <a:pt x="47309" y="3846"/>
                  <a:pt x="47219" y="3763"/>
                </a:cubicBezTo>
                <a:cubicBezTo>
                  <a:pt x="47091" y="3666"/>
                  <a:pt x="46866" y="3613"/>
                  <a:pt x="46724" y="3538"/>
                </a:cubicBezTo>
                <a:cubicBezTo>
                  <a:pt x="46619" y="3493"/>
                  <a:pt x="46514" y="3456"/>
                  <a:pt x="46417" y="3396"/>
                </a:cubicBezTo>
                <a:cubicBezTo>
                  <a:pt x="46229" y="3291"/>
                  <a:pt x="46139" y="3119"/>
                  <a:pt x="45997" y="2961"/>
                </a:cubicBezTo>
                <a:cubicBezTo>
                  <a:pt x="45802" y="2759"/>
                  <a:pt x="45555" y="2624"/>
                  <a:pt x="45277" y="2572"/>
                </a:cubicBezTo>
                <a:cubicBezTo>
                  <a:pt x="45220" y="2563"/>
                  <a:pt x="45163" y="2559"/>
                  <a:pt x="45106" y="2559"/>
                </a:cubicBezTo>
                <a:cubicBezTo>
                  <a:pt x="45066" y="2559"/>
                  <a:pt x="45026" y="2561"/>
                  <a:pt x="44985" y="2564"/>
                </a:cubicBezTo>
                <a:cubicBezTo>
                  <a:pt x="44962" y="2564"/>
                  <a:pt x="44939" y="2564"/>
                  <a:pt x="44916" y="2564"/>
                </a:cubicBezTo>
                <a:cubicBezTo>
                  <a:pt x="44721" y="2564"/>
                  <a:pt x="44528" y="2558"/>
                  <a:pt x="44401" y="2444"/>
                </a:cubicBezTo>
                <a:cubicBezTo>
                  <a:pt x="44318" y="2339"/>
                  <a:pt x="44258" y="2227"/>
                  <a:pt x="44228" y="2107"/>
                </a:cubicBezTo>
                <a:cubicBezTo>
                  <a:pt x="44191" y="1979"/>
                  <a:pt x="44153" y="1687"/>
                  <a:pt x="44063" y="1575"/>
                </a:cubicBezTo>
                <a:cubicBezTo>
                  <a:pt x="43966" y="1462"/>
                  <a:pt x="43689" y="1417"/>
                  <a:pt x="43531" y="1365"/>
                </a:cubicBezTo>
                <a:cubicBezTo>
                  <a:pt x="43067" y="1230"/>
                  <a:pt x="42669" y="930"/>
                  <a:pt x="42422" y="510"/>
                </a:cubicBezTo>
                <a:cubicBezTo>
                  <a:pt x="42401" y="583"/>
                  <a:pt x="42359" y="609"/>
                  <a:pt x="42309" y="609"/>
                </a:cubicBezTo>
                <a:cubicBezTo>
                  <a:pt x="42236" y="609"/>
                  <a:pt x="42147" y="552"/>
                  <a:pt x="42085" y="503"/>
                </a:cubicBezTo>
                <a:cubicBezTo>
                  <a:pt x="41890" y="353"/>
                  <a:pt x="41852" y="188"/>
                  <a:pt x="417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 name="Google Shape;57;p5"/>
          <p:cNvPicPr preferRelativeResize="0"/>
          <p:nvPr/>
        </p:nvPicPr>
        <p:blipFill>
          <a:blip r:embed="rId2">
            <a:alphaModFix/>
          </a:blip>
          <a:stretch>
            <a:fillRect/>
          </a:stretch>
        </p:blipFill>
        <p:spPr>
          <a:xfrm flipH="1">
            <a:off x="-1090225" y="2513200"/>
            <a:ext cx="11324452" cy="3526049"/>
          </a:xfrm>
          <a:prstGeom prst="rect">
            <a:avLst/>
          </a:prstGeom>
          <a:noFill/>
          <a:ln>
            <a:noFill/>
          </a:ln>
        </p:spPr>
      </p:pic>
      <p:sp>
        <p:nvSpPr>
          <p:cNvPr id="58" name="Google Shape;58;p5"/>
          <p:cNvSpPr/>
          <p:nvPr/>
        </p:nvSpPr>
        <p:spPr>
          <a:xfrm flipH="1">
            <a:off x="-608700" y="4556625"/>
            <a:ext cx="9779624" cy="1306683"/>
          </a:xfrm>
          <a:custGeom>
            <a:rect b="b" l="l" r="r" t="t"/>
            <a:pathLst>
              <a:path extrusionOk="0" h="12570" w="61669">
                <a:moveTo>
                  <a:pt x="41732" y="1"/>
                </a:moveTo>
                <a:cubicBezTo>
                  <a:pt x="41620" y="136"/>
                  <a:pt x="41560" y="256"/>
                  <a:pt x="41395" y="323"/>
                </a:cubicBezTo>
                <a:lnTo>
                  <a:pt x="41388" y="293"/>
                </a:lnTo>
                <a:cubicBezTo>
                  <a:pt x="41268" y="331"/>
                  <a:pt x="41148" y="383"/>
                  <a:pt x="41028" y="443"/>
                </a:cubicBezTo>
                <a:cubicBezTo>
                  <a:pt x="40885" y="540"/>
                  <a:pt x="40766" y="675"/>
                  <a:pt x="40683" y="833"/>
                </a:cubicBezTo>
                <a:cubicBezTo>
                  <a:pt x="40601" y="968"/>
                  <a:pt x="40548" y="1118"/>
                  <a:pt x="40421" y="1223"/>
                </a:cubicBezTo>
                <a:cubicBezTo>
                  <a:pt x="40308" y="1320"/>
                  <a:pt x="40173" y="1402"/>
                  <a:pt x="40031" y="1462"/>
                </a:cubicBezTo>
                <a:cubicBezTo>
                  <a:pt x="39999" y="1472"/>
                  <a:pt x="39972" y="1477"/>
                  <a:pt x="39947" y="1477"/>
                </a:cubicBezTo>
                <a:cubicBezTo>
                  <a:pt x="39878" y="1477"/>
                  <a:pt x="39829" y="1441"/>
                  <a:pt x="39769" y="1380"/>
                </a:cubicBezTo>
                <a:cubicBezTo>
                  <a:pt x="39649" y="1260"/>
                  <a:pt x="39566" y="1140"/>
                  <a:pt x="39394" y="1088"/>
                </a:cubicBezTo>
                <a:cubicBezTo>
                  <a:pt x="39352" y="1075"/>
                  <a:pt x="39308" y="1069"/>
                  <a:pt x="39265" y="1069"/>
                </a:cubicBezTo>
                <a:cubicBezTo>
                  <a:pt x="39179" y="1069"/>
                  <a:pt x="39094" y="1093"/>
                  <a:pt x="39019" y="1133"/>
                </a:cubicBezTo>
                <a:cubicBezTo>
                  <a:pt x="38929" y="1185"/>
                  <a:pt x="38944" y="1208"/>
                  <a:pt x="38959" y="1297"/>
                </a:cubicBezTo>
                <a:cubicBezTo>
                  <a:pt x="38974" y="1425"/>
                  <a:pt x="39072" y="1552"/>
                  <a:pt x="38959" y="1657"/>
                </a:cubicBezTo>
                <a:cubicBezTo>
                  <a:pt x="38839" y="1770"/>
                  <a:pt x="38660" y="1770"/>
                  <a:pt x="38547" y="1875"/>
                </a:cubicBezTo>
                <a:cubicBezTo>
                  <a:pt x="38442" y="1979"/>
                  <a:pt x="38412" y="2144"/>
                  <a:pt x="38262" y="2242"/>
                </a:cubicBezTo>
                <a:cubicBezTo>
                  <a:pt x="38037" y="2384"/>
                  <a:pt x="37828" y="2542"/>
                  <a:pt x="37603" y="2699"/>
                </a:cubicBezTo>
                <a:cubicBezTo>
                  <a:pt x="37385" y="2856"/>
                  <a:pt x="37191" y="3051"/>
                  <a:pt x="36973" y="3216"/>
                </a:cubicBezTo>
                <a:cubicBezTo>
                  <a:pt x="36899" y="3279"/>
                  <a:pt x="36819" y="3302"/>
                  <a:pt x="36734" y="3302"/>
                </a:cubicBezTo>
                <a:cubicBezTo>
                  <a:pt x="36657" y="3302"/>
                  <a:pt x="36576" y="3282"/>
                  <a:pt x="36493" y="3254"/>
                </a:cubicBezTo>
                <a:cubicBezTo>
                  <a:pt x="36431" y="3229"/>
                  <a:pt x="36388" y="3218"/>
                  <a:pt x="36350" y="3218"/>
                </a:cubicBezTo>
                <a:cubicBezTo>
                  <a:pt x="36284" y="3218"/>
                  <a:pt x="36237" y="3254"/>
                  <a:pt x="36141" y="3321"/>
                </a:cubicBezTo>
                <a:cubicBezTo>
                  <a:pt x="35984" y="3426"/>
                  <a:pt x="35871" y="3531"/>
                  <a:pt x="35722" y="3621"/>
                </a:cubicBezTo>
                <a:cubicBezTo>
                  <a:pt x="35614" y="3683"/>
                  <a:pt x="35502" y="3710"/>
                  <a:pt x="35389" y="3710"/>
                </a:cubicBezTo>
                <a:cubicBezTo>
                  <a:pt x="35258" y="3710"/>
                  <a:pt x="35127" y="3674"/>
                  <a:pt x="35002" y="3613"/>
                </a:cubicBezTo>
                <a:cubicBezTo>
                  <a:pt x="34931" y="3578"/>
                  <a:pt x="34882" y="3560"/>
                  <a:pt x="34842" y="3560"/>
                </a:cubicBezTo>
                <a:cubicBezTo>
                  <a:pt x="34780" y="3560"/>
                  <a:pt x="34737" y="3602"/>
                  <a:pt x="34665" y="3688"/>
                </a:cubicBezTo>
                <a:cubicBezTo>
                  <a:pt x="34560" y="3816"/>
                  <a:pt x="34432" y="3943"/>
                  <a:pt x="34305" y="4048"/>
                </a:cubicBezTo>
                <a:cubicBezTo>
                  <a:pt x="34185" y="4160"/>
                  <a:pt x="34095" y="4303"/>
                  <a:pt x="33930" y="4325"/>
                </a:cubicBezTo>
                <a:cubicBezTo>
                  <a:pt x="33902" y="4327"/>
                  <a:pt x="33874" y="4328"/>
                  <a:pt x="33847" y="4328"/>
                </a:cubicBezTo>
                <a:cubicBezTo>
                  <a:pt x="33765" y="4328"/>
                  <a:pt x="33687" y="4320"/>
                  <a:pt x="33608" y="4303"/>
                </a:cubicBezTo>
                <a:cubicBezTo>
                  <a:pt x="33553" y="4285"/>
                  <a:pt x="33496" y="4275"/>
                  <a:pt x="33440" y="4275"/>
                </a:cubicBezTo>
                <a:cubicBezTo>
                  <a:pt x="33403" y="4275"/>
                  <a:pt x="33366" y="4279"/>
                  <a:pt x="33331" y="4288"/>
                </a:cubicBezTo>
                <a:cubicBezTo>
                  <a:pt x="33188" y="4340"/>
                  <a:pt x="33061" y="4565"/>
                  <a:pt x="32948" y="4663"/>
                </a:cubicBezTo>
                <a:cubicBezTo>
                  <a:pt x="32656" y="4917"/>
                  <a:pt x="32371" y="5225"/>
                  <a:pt x="32042" y="5435"/>
                </a:cubicBezTo>
                <a:cubicBezTo>
                  <a:pt x="31862" y="5547"/>
                  <a:pt x="31644" y="5585"/>
                  <a:pt x="31442" y="5652"/>
                </a:cubicBezTo>
                <a:cubicBezTo>
                  <a:pt x="31277" y="5704"/>
                  <a:pt x="31105" y="5742"/>
                  <a:pt x="30932" y="5764"/>
                </a:cubicBezTo>
                <a:cubicBezTo>
                  <a:pt x="30745" y="5764"/>
                  <a:pt x="30573" y="5847"/>
                  <a:pt x="30460" y="5989"/>
                </a:cubicBezTo>
                <a:cubicBezTo>
                  <a:pt x="30310" y="6139"/>
                  <a:pt x="30145" y="6297"/>
                  <a:pt x="30003" y="6454"/>
                </a:cubicBezTo>
                <a:cubicBezTo>
                  <a:pt x="29988" y="6439"/>
                  <a:pt x="29973" y="6416"/>
                  <a:pt x="29958" y="6401"/>
                </a:cubicBezTo>
                <a:cubicBezTo>
                  <a:pt x="29733" y="6034"/>
                  <a:pt x="30108" y="5659"/>
                  <a:pt x="30100" y="5292"/>
                </a:cubicBezTo>
                <a:cubicBezTo>
                  <a:pt x="30100" y="5082"/>
                  <a:pt x="29973" y="4962"/>
                  <a:pt x="29861" y="4798"/>
                </a:cubicBezTo>
                <a:cubicBezTo>
                  <a:pt x="29771" y="4640"/>
                  <a:pt x="29673" y="4498"/>
                  <a:pt x="29561" y="4355"/>
                </a:cubicBezTo>
                <a:cubicBezTo>
                  <a:pt x="29478" y="4273"/>
                  <a:pt x="29411" y="4175"/>
                  <a:pt x="29351" y="4078"/>
                </a:cubicBezTo>
                <a:cubicBezTo>
                  <a:pt x="29313" y="4011"/>
                  <a:pt x="29276" y="3958"/>
                  <a:pt x="29223" y="3906"/>
                </a:cubicBezTo>
                <a:cubicBezTo>
                  <a:pt x="29136" y="3826"/>
                  <a:pt x="29043" y="3803"/>
                  <a:pt x="28947" y="3803"/>
                </a:cubicBezTo>
                <a:cubicBezTo>
                  <a:pt x="28871" y="3803"/>
                  <a:pt x="28793" y="3817"/>
                  <a:pt x="28714" y="3831"/>
                </a:cubicBezTo>
                <a:cubicBezTo>
                  <a:pt x="28639" y="3851"/>
                  <a:pt x="28561" y="3861"/>
                  <a:pt x="28481" y="3861"/>
                </a:cubicBezTo>
                <a:cubicBezTo>
                  <a:pt x="28441" y="3861"/>
                  <a:pt x="28402" y="3858"/>
                  <a:pt x="28362" y="3853"/>
                </a:cubicBezTo>
                <a:cubicBezTo>
                  <a:pt x="28197" y="3823"/>
                  <a:pt x="28062" y="3711"/>
                  <a:pt x="28002" y="3553"/>
                </a:cubicBezTo>
                <a:cubicBezTo>
                  <a:pt x="27957" y="3448"/>
                  <a:pt x="27979" y="3269"/>
                  <a:pt x="27882" y="3194"/>
                </a:cubicBezTo>
                <a:cubicBezTo>
                  <a:pt x="27694" y="3276"/>
                  <a:pt x="27590" y="3426"/>
                  <a:pt x="27372" y="3463"/>
                </a:cubicBezTo>
                <a:cubicBezTo>
                  <a:pt x="27342" y="3468"/>
                  <a:pt x="27315" y="3470"/>
                  <a:pt x="27290" y="3470"/>
                </a:cubicBezTo>
                <a:cubicBezTo>
                  <a:pt x="27133" y="3470"/>
                  <a:pt x="27060" y="3392"/>
                  <a:pt x="26938" y="3276"/>
                </a:cubicBezTo>
                <a:cubicBezTo>
                  <a:pt x="26818" y="3149"/>
                  <a:pt x="26645" y="3066"/>
                  <a:pt x="26465" y="3059"/>
                </a:cubicBezTo>
                <a:cubicBezTo>
                  <a:pt x="26413" y="3059"/>
                  <a:pt x="26368" y="3059"/>
                  <a:pt x="26323" y="3066"/>
                </a:cubicBezTo>
                <a:cubicBezTo>
                  <a:pt x="26277" y="3070"/>
                  <a:pt x="26235" y="3075"/>
                  <a:pt x="26195" y="3075"/>
                </a:cubicBezTo>
                <a:cubicBezTo>
                  <a:pt x="26092" y="3075"/>
                  <a:pt x="26005" y="3046"/>
                  <a:pt x="25918" y="2916"/>
                </a:cubicBezTo>
                <a:cubicBezTo>
                  <a:pt x="25831" y="2770"/>
                  <a:pt x="25864" y="2504"/>
                  <a:pt x="25658" y="2504"/>
                </a:cubicBezTo>
                <a:cubicBezTo>
                  <a:pt x="25652" y="2504"/>
                  <a:pt x="25647" y="2504"/>
                  <a:pt x="25641" y="2504"/>
                </a:cubicBezTo>
                <a:cubicBezTo>
                  <a:pt x="25443" y="2521"/>
                  <a:pt x="25208" y="2647"/>
                  <a:pt x="24993" y="2647"/>
                </a:cubicBezTo>
                <a:cubicBezTo>
                  <a:pt x="24916" y="2647"/>
                  <a:pt x="24841" y="2630"/>
                  <a:pt x="24771" y="2587"/>
                </a:cubicBezTo>
                <a:cubicBezTo>
                  <a:pt x="24547" y="2444"/>
                  <a:pt x="24554" y="2047"/>
                  <a:pt x="24464" y="1837"/>
                </a:cubicBezTo>
                <a:cubicBezTo>
                  <a:pt x="24374" y="1605"/>
                  <a:pt x="24292" y="1537"/>
                  <a:pt x="24037" y="1537"/>
                </a:cubicBezTo>
                <a:cubicBezTo>
                  <a:pt x="23992" y="1542"/>
                  <a:pt x="23947" y="1545"/>
                  <a:pt x="23902" y="1545"/>
                </a:cubicBezTo>
                <a:cubicBezTo>
                  <a:pt x="23743" y="1545"/>
                  <a:pt x="23583" y="1515"/>
                  <a:pt x="23437" y="1462"/>
                </a:cubicBezTo>
                <a:cubicBezTo>
                  <a:pt x="23205" y="1357"/>
                  <a:pt x="23055" y="1095"/>
                  <a:pt x="22868" y="930"/>
                </a:cubicBezTo>
                <a:cubicBezTo>
                  <a:pt x="22683" y="771"/>
                  <a:pt x="22474" y="630"/>
                  <a:pt x="22221" y="630"/>
                </a:cubicBezTo>
                <a:cubicBezTo>
                  <a:pt x="22188" y="630"/>
                  <a:pt x="22153" y="633"/>
                  <a:pt x="22118" y="638"/>
                </a:cubicBezTo>
                <a:cubicBezTo>
                  <a:pt x="21906" y="674"/>
                  <a:pt x="21744" y="818"/>
                  <a:pt x="21528" y="818"/>
                </a:cubicBezTo>
                <a:cubicBezTo>
                  <a:pt x="21522" y="818"/>
                  <a:pt x="21517" y="818"/>
                  <a:pt x="21511" y="818"/>
                </a:cubicBezTo>
                <a:cubicBezTo>
                  <a:pt x="21324" y="810"/>
                  <a:pt x="21249" y="720"/>
                  <a:pt x="21106" y="623"/>
                </a:cubicBezTo>
                <a:cubicBezTo>
                  <a:pt x="21043" y="580"/>
                  <a:pt x="20885" y="464"/>
                  <a:pt x="20792" y="464"/>
                </a:cubicBezTo>
                <a:cubicBezTo>
                  <a:pt x="20787" y="464"/>
                  <a:pt x="20782" y="465"/>
                  <a:pt x="20777" y="466"/>
                </a:cubicBezTo>
                <a:cubicBezTo>
                  <a:pt x="20732" y="503"/>
                  <a:pt x="20694" y="540"/>
                  <a:pt x="20649" y="578"/>
                </a:cubicBezTo>
                <a:cubicBezTo>
                  <a:pt x="20559" y="645"/>
                  <a:pt x="20454" y="720"/>
                  <a:pt x="20357" y="795"/>
                </a:cubicBezTo>
                <a:cubicBezTo>
                  <a:pt x="20286" y="845"/>
                  <a:pt x="20110" y="1007"/>
                  <a:pt x="19995" y="1007"/>
                </a:cubicBezTo>
                <a:cubicBezTo>
                  <a:pt x="19988" y="1007"/>
                  <a:pt x="19981" y="1006"/>
                  <a:pt x="19975" y="1005"/>
                </a:cubicBezTo>
                <a:cubicBezTo>
                  <a:pt x="19952" y="923"/>
                  <a:pt x="19915" y="930"/>
                  <a:pt x="19847" y="908"/>
                </a:cubicBezTo>
                <a:cubicBezTo>
                  <a:pt x="19780" y="893"/>
                  <a:pt x="19660" y="863"/>
                  <a:pt x="19578" y="840"/>
                </a:cubicBezTo>
                <a:cubicBezTo>
                  <a:pt x="19518" y="823"/>
                  <a:pt x="19456" y="815"/>
                  <a:pt x="19394" y="815"/>
                </a:cubicBezTo>
                <a:cubicBezTo>
                  <a:pt x="19240" y="815"/>
                  <a:pt x="19088" y="868"/>
                  <a:pt x="18970" y="975"/>
                </a:cubicBezTo>
                <a:cubicBezTo>
                  <a:pt x="18858" y="1058"/>
                  <a:pt x="18791" y="1148"/>
                  <a:pt x="18648" y="1155"/>
                </a:cubicBezTo>
                <a:cubicBezTo>
                  <a:pt x="18581" y="1155"/>
                  <a:pt x="18513" y="1140"/>
                  <a:pt x="18446" y="1118"/>
                </a:cubicBezTo>
                <a:cubicBezTo>
                  <a:pt x="18396" y="1098"/>
                  <a:pt x="18339" y="1084"/>
                  <a:pt x="18285" y="1084"/>
                </a:cubicBezTo>
                <a:cubicBezTo>
                  <a:pt x="18258" y="1084"/>
                  <a:pt x="18231" y="1088"/>
                  <a:pt x="18206" y="1095"/>
                </a:cubicBezTo>
                <a:cubicBezTo>
                  <a:pt x="17966" y="1193"/>
                  <a:pt x="18004" y="1515"/>
                  <a:pt x="17861" y="1657"/>
                </a:cubicBezTo>
                <a:cubicBezTo>
                  <a:pt x="17826" y="1692"/>
                  <a:pt x="17794" y="1704"/>
                  <a:pt x="17762" y="1704"/>
                </a:cubicBezTo>
                <a:cubicBezTo>
                  <a:pt x="17704" y="1704"/>
                  <a:pt x="17646" y="1667"/>
                  <a:pt x="17569" y="1657"/>
                </a:cubicBezTo>
                <a:cubicBezTo>
                  <a:pt x="17539" y="1654"/>
                  <a:pt x="17509" y="1653"/>
                  <a:pt x="17479" y="1653"/>
                </a:cubicBezTo>
                <a:cubicBezTo>
                  <a:pt x="17427" y="1653"/>
                  <a:pt x="17377" y="1658"/>
                  <a:pt x="17329" y="1672"/>
                </a:cubicBezTo>
                <a:cubicBezTo>
                  <a:pt x="17224" y="1717"/>
                  <a:pt x="17202" y="1875"/>
                  <a:pt x="17142" y="1965"/>
                </a:cubicBezTo>
                <a:cubicBezTo>
                  <a:pt x="17097" y="2024"/>
                  <a:pt x="17044" y="2069"/>
                  <a:pt x="16977" y="2107"/>
                </a:cubicBezTo>
                <a:cubicBezTo>
                  <a:pt x="16909" y="2137"/>
                  <a:pt x="16834" y="2159"/>
                  <a:pt x="16759" y="2182"/>
                </a:cubicBezTo>
                <a:cubicBezTo>
                  <a:pt x="16647" y="2227"/>
                  <a:pt x="16550" y="2287"/>
                  <a:pt x="16467" y="2377"/>
                </a:cubicBezTo>
                <a:cubicBezTo>
                  <a:pt x="16302" y="2527"/>
                  <a:pt x="16182" y="2751"/>
                  <a:pt x="15950" y="2804"/>
                </a:cubicBezTo>
                <a:cubicBezTo>
                  <a:pt x="15919" y="2808"/>
                  <a:pt x="15888" y="2809"/>
                  <a:pt x="15857" y="2809"/>
                </a:cubicBezTo>
                <a:cubicBezTo>
                  <a:pt x="15761" y="2809"/>
                  <a:pt x="15666" y="2791"/>
                  <a:pt x="15575" y="2751"/>
                </a:cubicBezTo>
                <a:cubicBezTo>
                  <a:pt x="15524" y="2736"/>
                  <a:pt x="15485" y="2728"/>
                  <a:pt x="15453" y="2728"/>
                </a:cubicBezTo>
                <a:cubicBezTo>
                  <a:pt x="15362" y="2728"/>
                  <a:pt x="15326" y="2791"/>
                  <a:pt x="15238" y="2924"/>
                </a:cubicBezTo>
                <a:cubicBezTo>
                  <a:pt x="15171" y="3029"/>
                  <a:pt x="15118" y="3141"/>
                  <a:pt x="15081" y="3261"/>
                </a:cubicBezTo>
                <a:cubicBezTo>
                  <a:pt x="15066" y="3306"/>
                  <a:pt x="15058" y="3441"/>
                  <a:pt x="15021" y="3463"/>
                </a:cubicBezTo>
                <a:cubicBezTo>
                  <a:pt x="15005" y="3477"/>
                  <a:pt x="14984" y="3483"/>
                  <a:pt x="14960" y="3483"/>
                </a:cubicBezTo>
                <a:cubicBezTo>
                  <a:pt x="14895" y="3483"/>
                  <a:pt x="14812" y="3441"/>
                  <a:pt x="14773" y="3419"/>
                </a:cubicBezTo>
                <a:cubicBezTo>
                  <a:pt x="14687" y="3380"/>
                  <a:pt x="14668" y="3354"/>
                  <a:pt x="14632" y="3354"/>
                </a:cubicBezTo>
                <a:cubicBezTo>
                  <a:pt x="14612" y="3354"/>
                  <a:pt x="14587" y="3362"/>
                  <a:pt x="14541" y="3381"/>
                </a:cubicBezTo>
                <a:cubicBezTo>
                  <a:pt x="14324" y="3486"/>
                  <a:pt x="14106" y="3621"/>
                  <a:pt x="13919" y="3778"/>
                </a:cubicBezTo>
                <a:cubicBezTo>
                  <a:pt x="13649" y="3988"/>
                  <a:pt x="13402" y="4333"/>
                  <a:pt x="13072" y="4453"/>
                </a:cubicBezTo>
                <a:cubicBezTo>
                  <a:pt x="13025" y="4469"/>
                  <a:pt x="12973" y="4476"/>
                  <a:pt x="12917" y="4476"/>
                </a:cubicBezTo>
                <a:cubicBezTo>
                  <a:pt x="12717" y="4476"/>
                  <a:pt x="12478" y="4387"/>
                  <a:pt x="12307" y="4340"/>
                </a:cubicBezTo>
                <a:cubicBezTo>
                  <a:pt x="12173" y="4305"/>
                  <a:pt x="12021" y="4277"/>
                  <a:pt x="11870" y="4277"/>
                </a:cubicBezTo>
                <a:cubicBezTo>
                  <a:pt x="11736" y="4277"/>
                  <a:pt x="11603" y="4299"/>
                  <a:pt x="11483" y="4355"/>
                </a:cubicBezTo>
                <a:cubicBezTo>
                  <a:pt x="11138" y="4520"/>
                  <a:pt x="10846" y="4895"/>
                  <a:pt x="10644" y="5202"/>
                </a:cubicBezTo>
                <a:lnTo>
                  <a:pt x="10629" y="5225"/>
                </a:lnTo>
                <a:cubicBezTo>
                  <a:pt x="10576" y="5142"/>
                  <a:pt x="10539" y="5052"/>
                  <a:pt x="10509" y="4962"/>
                </a:cubicBezTo>
                <a:cubicBezTo>
                  <a:pt x="10374" y="4648"/>
                  <a:pt x="10111" y="4400"/>
                  <a:pt x="9782" y="4288"/>
                </a:cubicBezTo>
                <a:cubicBezTo>
                  <a:pt x="9594" y="4220"/>
                  <a:pt x="9377" y="4101"/>
                  <a:pt x="9175" y="4093"/>
                </a:cubicBezTo>
                <a:cubicBezTo>
                  <a:pt x="9100" y="3951"/>
                  <a:pt x="9257" y="3741"/>
                  <a:pt x="9242" y="3591"/>
                </a:cubicBezTo>
                <a:cubicBezTo>
                  <a:pt x="9235" y="3471"/>
                  <a:pt x="9175" y="3366"/>
                  <a:pt x="9085" y="3291"/>
                </a:cubicBezTo>
                <a:cubicBezTo>
                  <a:pt x="8972" y="3201"/>
                  <a:pt x="8822" y="3156"/>
                  <a:pt x="8710" y="3066"/>
                </a:cubicBezTo>
                <a:cubicBezTo>
                  <a:pt x="8650" y="3014"/>
                  <a:pt x="8598" y="2954"/>
                  <a:pt x="8538" y="2901"/>
                </a:cubicBezTo>
                <a:cubicBezTo>
                  <a:pt x="8478" y="2849"/>
                  <a:pt x="8418" y="2826"/>
                  <a:pt x="8365" y="2789"/>
                </a:cubicBezTo>
                <a:cubicBezTo>
                  <a:pt x="8320" y="2736"/>
                  <a:pt x="8275" y="2677"/>
                  <a:pt x="8230" y="2617"/>
                </a:cubicBezTo>
                <a:cubicBezTo>
                  <a:pt x="8140" y="2519"/>
                  <a:pt x="8020" y="2437"/>
                  <a:pt x="7930" y="2339"/>
                </a:cubicBezTo>
                <a:cubicBezTo>
                  <a:pt x="7856" y="2249"/>
                  <a:pt x="7788" y="2129"/>
                  <a:pt x="7691" y="2069"/>
                </a:cubicBezTo>
                <a:cubicBezTo>
                  <a:pt x="7647" y="2042"/>
                  <a:pt x="7627" y="2028"/>
                  <a:pt x="7610" y="2028"/>
                </a:cubicBezTo>
                <a:cubicBezTo>
                  <a:pt x="7589" y="2028"/>
                  <a:pt x="7572" y="2050"/>
                  <a:pt x="7518" y="2099"/>
                </a:cubicBezTo>
                <a:cubicBezTo>
                  <a:pt x="7398" y="2197"/>
                  <a:pt x="7323" y="2422"/>
                  <a:pt x="7263" y="2564"/>
                </a:cubicBezTo>
                <a:cubicBezTo>
                  <a:pt x="7213" y="2681"/>
                  <a:pt x="7167" y="2725"/>
                  <a:pt x="7116" y="2725"/>
                </a:cubicBezTo>
                <a:cubicBezTo>
                  <a:pt x="7053" y="2725"/>
                  <a:pt x="6981" y="2658"/>
                  <a:pt x="6881" y="2579"/>
                </a:cubicBezTo>
                <a:cubicBezTo>
                  <a:pt x="6811" y="2525"/>
                  <a:pt x="6770" y="2495"/>
                  <a:pt x="6728" y="2495"/>
                </a:cubicBezTo>
                <a:cubicBezTo>
                  <a:pt x="6689" y="2495"/>
                  <a:pt x="6650" y="2521"/>
                  <a:pt x="6589" y="2579"/>
                </a:cubicBezTo>
                <a:cubicBezTo>
                  <a:pt x="6491" y="2662"/>
                  <a:pt x="6439" y="2766"/>
                  <a:pt x="6342" y="2849"/>
                </a:cubicBezTo>
                <a:cubicBezTo>
                  <a:pt x="6252" y="2909"/>
                  <a:pt x="6177" y="2976"/>
                  <a:pt x="6117" y="3066"/>
                </a:cubicBezTo>
                <a:cubicBezTo>
                  <a:pt x="5974" y="3284"/>
                  <a:pt x="5959" y="3531"/>
                  <a:pt x="5832" y="3741"/>
                </a:cubicBezTo>
                <a:cubicBezTo>
                  <a:pt x="5757" y="3853"/>
                  <a:pt x="5660" y="3958"/>
                  <a:pt x="5547" y="4041"/>
                </a:cubicBezTo>
                <a:cubicBezTo>
                  <a:pt x="5502" y="4086"/>
                  <a:pt x="5450" y="4123"/>
                  <a:pt x="5397" y="4146"/>
                </a:cubicBezTo>
                <a:cubicBezTo>
                  <a:pt x="5375" y="4149"/>
                  <a:pt x="5354" y="4151"/>
                  <a:pt x="5334" y="4151"/>
                </a:cubicBezTo>
                <a:cubicBezTo>
                  <a:pt x="5315" y="4151"/>
                  <a:pt x="5296" y="4149"/>
                  <a:pt x="5277" y="4146"/>
                </a:cubicBezTo>
                <a:cubicBezTo>
                  <a:pt x="5067" y="4198"/>
                  <a:pt x="5037" y="4490"/>
                  <a:pt x="4850" y="4580"/>
                </a:cubicBezTo>
                <a:cubicBezTo>
                  <a:pt x="4817" y="4594"/>
                  <a:pt x="4789" y="4600"/>
                  <a:pt x="4763" y="4600"/>
                </a:cubicBezTo>
                <a:cubicBezTo>
                  <a:pt x="4648" y="4600"/>
                  <a:pt x="4597" y="4479"/>
                  <a:pt x="4535" y="4393"/>
                </a:cubicBezTo>
                <a:cubicBezTo>
                  <a:pt x="4460" y="4288"/>
                  <a:pt x="4370" y="4265"/>
                  <a:pt x="4243" y="4228"/>
                </a:cubicBezTo>
                <a:cubicBezTo>
                  <a:pt x="4079" y="4171"/>
                  <a:pt x="3983" y="4032"/>
                  <a:pt x="3812" y="4032"/>
                </a:cubicBezTo>
                <a:cubicBezTo>
                  <a:pt x="3803" y="4032"/>
                  <a:pt x="3795" y="4032"/>
                  <a:pt x="3786" y="4033"/>
                </a:cubicBezTo>
                <a:cubicBezTo>
                  <a:pt x="3613" y="4041"/>
                  <a:pt x="3479" y="4146"/>
                  <a:pt x="3306" y="4153"/>
                </a:cubicBezTo>
                <a:cubicBezTo>
                  <a:pt x="3285" y="4155"/>
                  <a:pt x="3265" y="4156"/>
                  <a:pt x="3246" y="4156"/>
                </a:cubicBezTo>
                <a:cubicBezTo>
                  <a:pt x="3102" y="4156"/>
                  <a:pt x="3034" y="4105"/>
                  <a:pt x="2901" y="4026"/>
                </a:cubicBezTo>
                <a:cubicBezTo>
                  <a:pt x="2789" y="4093"/>
                  <a:pt x="2752" y="4243"/>
                  <a:pt x="2677" y="4348"/>
                </a:cubicBezTo>
                <a:cubicBezTo>
                  <a:pt x="2602" y="4460"/>
                  <a:pt x="2527" y="4580"/>
                  <a:pt x="2467" y="4700"/>
                </a:cubicBezTo>
                <a:cubicBezTo>
                  <a:pt x="2332" y="4917"/>
                  <a:pt x="2212" y="5300"/>
                  <a:pt x="1995" y="5450"/>
                </a:cubicBezTo>
                <a:cubicBezTo>
                  <a:pt x="1954" y="5477"/>
                  <a:pt x="1908" y="5490"/>
                  <a:pt x="1862" y="5490"/>
                </a:cubicBezTo>
                <a:cubicBezTo>
                  <a:pt x="1831" y="5490"/>
                  <a:pt x="1800" y="5484"/>
                  <a:pt x="1770" y="5472"/>
                </a:cubicBezTo>
                <a:cubicBezTo>
                  <a:pt x="1745" y="5460"/>
                  <a:pt x="1718" y="5454"/>
                  <a:pt x="1692" y="5454"/>
                </a:cubicBezTo>
                <a:cubicBezTo>
                  <a:pt x="1655" y="5454"/>
                  <a:pt x="1617" y="5465"/>
                  <a:pt x="1582" y="5487"/>
                </a:cubicBezTo>
                <a:cubicBezTo>
                  <a:pt x="1477" y="5562"/>
                  <a:pt x="1417" y="5839"/>
                  <a:pt x="1365" y="5944"/>
                </a:cubicBezTo>
                <a:cubicBezTo>
                  <a:pt x="1327" y="6019"/>
                  <a:pt x="1260" y="6184"/>
                  <a:pt x="1170" y="6214"/>
                </a:cubicBezTo>
                <a:cubicBezTo>
                  <a:pt x="1153" y="6219"/>
                  <a:pt x="1138" y="6221"/>
                  <a:pt x="1123" y="6221"/>
                </a:cubicBezTo>
                <a:cubicBezTo>
                  <a:pt x="998" y="6221"/>
                  <a:pt x="933" y="6069"/>
                  <a:pt x="833" y="6049"/>
                </a:cubicBezTo>
                <a:cubicBezTo>
                  <a:pt x="827" y="6048"/>
                  <a:pt x="821" y="6048"/>
                  <a:pt x="816" y="6048"/>
                </a:cubicBezTo>
                <a:cubicBezTo>
                  <a:pt x="688" y="6048"/>
                  <a:pt x="659" y="6293"/>
                  <a:pt x="623" y="6386"/>
                </a:cubicBezTo>
                <a:cubicBezTo>
                  <a:pt x="562" y="6509"/>
                  <a:pt x="494" y="6545"/>
                  <a:pt x="365" y="6545"/>
                </a:cubicBezTo>
                <a:cubicBezTo>
                  <a:pt x="352" y="6545"/>
                  <a:pt x="338" y="6545"/>
                  <a:pt x="323" y="6544"/>
                </a:cubicBezTo>
                <a:cubicBezTo>
                  <a:pt x="230" y="6544"/>
                  <a:pt x="150" y="6512"/>
                  <a:pt x="70" y="6512"/>
                </a:cubicBezTo>
                <a:cubicBezTo>
                  <a:pt x="47" y="6512"/>
                  <a:pt x="24" y="6515"/>
                  <a:pt x="1" y="6521"/>
                </a:cubicBezTo>
                <a:lnTo>
                  <a:pt x="1" y="12570"/>
                </a:lnTo>
                <a:cubicBezTo>
                  <a:pt x="511" y="12562"/>
                  <a:pt x="1020" y="12555"/>
                  <a:pt x="1530" y="12532"/>
                </a:cubicBezTo>
                <a:cubicBezTo>
                  <a:pt x="2137" y="12502"/>
                  <a:pt x="2752" y="12412"/>
                  <a:pt x="3344" y="12330"/>
                </a:cubicBezTo>
                <a:cubicBezTo>
                  <a:pt x="4063" y="12240"/>
                  <a:pt x="4783" y="12113"/>
                  <a:pt x="5502" y="12015"/>
                </a:cubicBezTo>
                <a:cubicBezTo>
                  <a:pt x="6147" y="11925"/>
                  <a:pt x="6776" y="11768"/>
                  <a:pt x="7421" y="11655"/>
                </a:cubicBezTo>
                <a:cubicBezTo>
                  <a:pt x="8028" y="11543"/>
                  <a:pt x="8642" y="11475"/>
                  <a:pt x="9257" y="11371"/>
                </a:cubicBezTo>
                <a:lnTo>
                  <a:pt x="9257" y="11371"/>
                </a:lnTo>
                <a:cubicBezTo>
                  <a:pt x="9242" y="11483"/>
                  <a:pt x="9212" y="11588"/>
                  <a:pt x="9152" y="11685"/>
                </a:cubicBezTo>
                <a:cubicBezTo>
                  <a:pt x="9092" y="11790"/>
                  <a:pt x="8935" y="11925"/>
                  <a:pt x="9032" y="12045"/>
                </a:cubicBezTo>
                <a:cubicBezTo>
                  <a:pt x="9100" y="12128"/>
                  <a:pt x="9325" y="12128"/>
                  <a:pt x="9392" y="12128"/>
                </a:cubicBezTo>
                <a:cubicBezTo>
                  <a:pt x="9579" y="12143"/>
                  <a:pt x="9759" y="12150"/>
                  <a:pt x="9939" y="12150"/>
                </a:cubicBezTo>
                <a:cubicBezTo>
                  <a:pt x="9962" y="12150"/>
                  <a:pt x="9985" y="12150"/>
                  <a:pt x="10008" y="12150"/>
                </a:cubicBezTo>
                <a:cubicBezTo>
                  <a:pt x="10794" y="12150"/>
                  <a:pt x="11566" y="12028"/>
                  <a:pt x="12337" y="11963"/>
                </a:cubicBezTo>
                <a:cubicBezTo>
                  <a:pt x="13357" y="11880"/>
                  <a:pt x="14391" y="11873"/>
                  <a:pt x="15410" y="11813"/>
                </a:cubicBezTo>
                <a:cubicBezTo>
                  <a:pt x="16137" y="11775"/>
                  <a:pt x="16872" y="11783"/>
                  <a:pt x="17599" y="11700"/>
                </a:cubicBezTo>
                <a:cubicBezTo>
                  <a:pt x="18183" y="11633"/>
                  <a:pt x="18768" y="11543"/>
                  <a:pt x="19353" y="11438"/>
                </a:cubicBezTo>
                <a:cubicBezTo>
                  <a:pt x="20005" y="11333"/>
                  <a:pt x="20664" y="11266"/>
                  <a:pt x="21331" y="11243"/>
                </a:cubicBezTo>
                <a:cubicBezTo>
                  <a:pt x="21466" y="11236"/>
                  <a:pt x="21599" y="11233"/>
                  <a:pt x="21732" y="11233"/>
                </a:cubicBezTo>
                <a:cubicBezTo>
                  <a:pt x="21998" y="11233"/>
                  <a:pt x="22261" y="11243"/>
                  <a:pt x="22531" y="11243"/>
                </a:cubicBezTo>
                <a:lnTo>
                  <a:pt x="23025" y="11243"/>
                </a:lnTo>
                <a:cubicBezTo>
                  <a:pt x="23215" y="11243"/>
                  <a:pt x="23405" y="11236"/>
                  <a:pt x="23595" y="11236"/>
                </a:cubicBezTo>
                <a:cubicBezTo>
                  <a:pt x="23690" y="11236"/>
                  <a:pt x="23785" y="11238"/>
                  <a:pt x="23880" y="11243"/>
                </a:cubicBezTo>
                <a:cubicBezTo>
                  <a:pt x="24329" y="11273"/>
                  <a:pt x="24771" y="11326"/>
                  <a:pt x="25221" y="11356"/>
                </a:cubicBezTo>
                <a:cubicBezTo>
                  <a:pt x="25626" y="11378"/>
                  <a:pt x="26031" y="11378"/>
                  <a:pt x="26443" y="11386"/>
                </a:cubicBezTo>
                <a:cubicBezTo>
                  <a:pt x="26686" y="11393"/>
                  <a:pt x="26928" y="11397"/>
                  <a:pt x="27171" y="11397"/>
                </a:cubicBezTo>
                <a:cubicBezTo>
                  <a:pt x="27413" y="11397"/>
                  <a:pt x="27657" y="11393"/>
                  <a:pt x="27904" y="11386"/>
                </a:cubicBezTo>
                <a:cubicBezTo>
                  <a:pt x="28279" y="11378"/>
                  <a:pt x="28654" y="11356"/>
                  <a:pt x="29036" y="11356"/>
                </a:cubicBezTo>
                <a:cubicBezTo>
                  <a:pt x="29216" y="11356"/>
                  <a:pt x="29396" y="11363"/>
                  <a:pt x="29576" y="11371"/>
                </a:cubicBezTo>
                <a:cubicBezTo>
                  <a:pt x="29739" y="11377"/>
                  <a:pt x="29903" y="11388"/>
                  <a:pt x="30067" y="11388"/>
                </a:cubicBezTo>
                <a:cubicBezTo>
                  <a:pt x="30105" y="11388"/>
                  <a:pt x="30144" y="11387"/>
                  <a:pt x="30183" y="11386"/>
                </a:cubicBezTo>
                <a:cubicBezTo>
                  <a:pt x="30588" y="11371"/>
                  <a:pt x="30992" y="11318"/>
                  <a:pt x="31389" y="11228"/>
                </a:cubicBezTo>
                <a:cubicBezTo>
                  <a:pt x="31472" y="11228"/>
                  <a:pt x="31554" y="11198"/>
                  <a:pt x="31622" y="11153"/>
                </a:cubicBezTo>
                <a:cubicBezTo>
                  <a:pt x="31719" y="11063"/>
                  <a:pt x="31734" y="10891"/>
                  <a:pt x="31727" y="10741"/>
                </a:cubicBezTo>
                <a:lnTo>
                  <a:pt x="31727" y="10741"/>
                </a:lnTo>
                <a:cubicBezTo>
                  <a:pt x="32086" y="10748"/>
                  <a:pt x="32439" y="10763"/>
                  <a:pt x="32799" y="10786"/>
                </a:cubicBezTo>
                <a:cubicBezTo>
                  <a:pt x="32876" y="10789"/>
                  <a:pt x="32954" y="10790"/>
                  <a:pt x="33033" y="10790"/>
                </a:cubicBezTo>
                <a:cubicBezTo>
                  <a:pt x="33518" y="10790"/>
                  <a:pt x="34008" y="10737"/>
                  <a:pt x="34492" y="10711"/>
                </a:cubicBezTo>
                <a:cubicBezTo>
                  <a:pt x="35402" y="10662"/>
                  <a:pt x="36306" y="10609"/>
                  <a:pt x="37213" y="10609"/>
                </a:cubicBezTo>
                <a:cubicBezTo>
                  <a:pt x="37681" y="10609"/>
                  <a:pt x="38150" y="10623"/>
                  <a:pt x="38622" y="10659"/>
                </a:cubicBezTo>
                <a:cubicBezTo>
                  <a:pt x="40099" y="10763"/>
                  <a:pt x="41575" y="10793"/>
                  <a:pt x="43059" y="10808"/>
                </a:cubicBezTo>
                <a:cubicBezTo>
                  <a:pt x="44183" y="10823"/>
                  <a:pt x="45307" y="10823"/>
                  <a:pt x="46424" y="10853"/>
                </a:cubicBezTo>
                <a:cubicBezTo>
                  <a:pt x="46517" y="10856"/>
                  <a:pt x="46609" y="10857"/>
                  <a:pt x="46702" y="10857"/>
                </a:cubicBezTo>
                <a:cubicBezTo>
                  <a:pt x="46886" y="10857"/>
                  <a:pt x="47071" y="10853"/>
                  <a:pt x="47256" y="10853"/>
                </a:cubicBezTo>
                <a:cubicBezTo>
                  <a:pt x="47301" y="10883"/>
                  <a:pt x="47354" y="10913"/>
                  <a:pt x="47414" y="10943"/>
                </a:cubicBezTo>
                <a:cubicBezTo>
                  <a:pt x="47811" y="11116"/>
                  <a:pt x="48275" y="11206"/>
                  <a:pt x="48695" y="11311"/>
                </a:cubicBezTo>
                <a:cubicBezTo>
                  <a:pt x="49132" y="11415"/>
                  <a:pt x="49566" y="11443"/>
                  <a:pt x="50008" y="11443"/>
                </a:cubicBezTo>
                <a:cubicBezTo>
                  <a:pt x="50203" y="11443"/>
                  <a:pt x="50399" y="11437"/>
                  <a:pt x="50599" y="11430"/>
                </a:cubicBezTo>
                <a:cubicBezTo>
                  <a:pt x="51168" y="11408"/>
                  <a:pt x="51746" y="11408"/>
                  <a:pt x="52315" y="11378"/>
                </a:cubicBezTo>
                <a:cubicBezTo>
                  <a:pt x="52922" y="11356"/>
                  <a:pt x="53537" y="11266"/>
                  <a:pt x="54129" y="11183"/>
                </a:cubicBezTo>
                <a:cubicBezTo>
                  <a:pt x="54856" y="11086"/>
                  <a:pt x="55568" y="10966"/>
                  <a:pt x="56287" y="10868"/>
                </a:cubicBezTo>
                <a:cubicBezTo>
                  <a:pt x="56940" y="10778"/>
                  <a:pt x="57569" y="10614"/>
                  <a:pt x="58214" y="10501"/>
                </a:cubicBezTo>
                <a:cubicBezTo>
                  <a:pt x="58858" y="10389"/>
                  <a:pt x="59495" y="10314"/>
                  <a:pt x="60140" y="10209"/>
                </a:cubicBezTo>
                <a:cubicBezTo>
                  <a:pt x="60650" y="10119"/>
                  <a:pt x="61159" y="10059"/>
                  <a:pt x="61669" y="10014"/>
                </a:cubicBezTo>
                <a:lnTo>
                  <a:pt x="61669" y="4220"/>
                </a:lnTo>
                <a:cubicBezTo>
                  <a:pt x="61601" y="4205"/>
                  <a:pt x="61534" y="4175"/>
                  <a:pt x="61474" y="4138"/>
                </a:cubicBezTo>
                <a:cubicBezTo>
                  <a:pt x="61369" y="4048"/>
                  <a:pt x="61347" y="3951"/>
                  <a:pt x="61294" y="3823"/>
                </a:cubicBezTo>
                <a:cubicBezTo>
                  <a:pt x="61159" y="3508"/>
                  <a:pt x="60897" y="3261"/>
                  <a:pt x="60567" y="3149"/>
                </a:cubicBezTo>
                <a:cubicBezTo>
                  <a:pt x="60380" y="3081"/>
                  <a:pt x="60162" y="2961"/>
                  <a:pt x="59960" y="2954"/>
                </a:cubicBezTo>
                <a:cubicBezTo>
                  <a:pt x="59885" y="2811"/>
                  <a:pt x="60042" y="2602"/>
                  <a:pt x="60027" y="2444"/>
                </a:cubicBezTo>
                <a:cubicBezTo>
                  <a:pt x="60020" y="2332"/>
                  <a:pt x="59960" y="2227"/>
                  <a:pt x="59870" y="2152"/>
                </a:cubicBezTo>
                <a:cubicBezTo>
                  <a:pt x="59758" y="2062"/>
                  <a:pt x="59608" y="2017"/>
                  <a:pt x="59495" y="1927"/>
                </a:cubicBezTo>
                <a:cubicBezTo>
                  <a:pt x="59435" y="1875"/>
                  <a:pt x="59383" y="1807"/>
                  <a:pt x="59323" y="1755"/>
                </a:cubicBezTo>
                <a:cubicBezTo>
                  <a:pt x="59263" y="1702"/>
                  <a:pt x="59203" y="1687"/>
                  <a:pt x="59151" y="1642"/>
                </a:cubicBezTo>
                <a:cubicBezTo>
                  <a:pt x="59106" y="1590"/>
                  <a:pt x="59061" y="1537"/>
                  <a:pt x="59016" y="1477"/>
                </a:cubicBezTo>
                <a:cubicBezTo>
                  <a:pt x="58926" y="1380"/>
                  <a:pt x="58806" y="1297"/>
                  <a:pt x="58716" y="1200"/>
                </a:cubicBezTo>
                <a:cubicBezTo>
                  <a:pt x="58641" y="1110"/>
                  <a:pt x="58573" y="990"/>
                  <a:pt x="58476" y="930"/>
                </a:cubicBezTo>
                <a:cubicBezTo>
                  <a:pt x="58431" y="903"/>
                  <a:pt x="58412" y="888"/>
                  <a:pt x="58394" y="888"/>
                </a:cubicBezTo>
                <a:cubicBezTo>
                  <a:pt x="58374" y="888"/>
                  <a:pt x="58356" y="908"/>
                  <a:pt x="58304" y="953"/>
                </a:cubicBezTo>
                <a:cubicBezTo>
                  <a:pt x="58184" y="1058"/>
                  <a:pt x="58109" y="1282"/>
                  <a:pt x="58049" y="1425"/>
                </a:cubicBezTo>
                <a:cubicBezTo>
                  <a:pt x="57998" y="1540"/>
                  <a:pt x="57952" y="1583"/>
                  <a:pt x="57900" y="1583"/>
                </a:cubicBezTo>
                <a:cubicBezTo>
                  <a:pt x="57837" y="1583"/>
                  <a:pt x="57765" y="1518"/>
                  <a:pt x="57667" y="1440"/>
                </a:cubicBezTo>
                <a:cubicBezTo>
                  <a:pt x="57597" y="1386"/>
                  <a:pt x="57555" y="1355"/>
                  <a:pt x="57514" y="1355"/>
                </a:cubicBezTo>
                <a:cubicBezTo>
                  <a:pt x="57475" y="1355"/>
                  <a:pt x="57436" y="1382"/>
                  <a:pt x="57374" y="1440"/>
                </a:cubicBezTo>
                <a:cubicBezTo>
                  <a:pt x="57277" y="1522"/>
                  <a:pt x="57224" y="1627"/>
                  <a:pt x="57127" y="1710"/>
                </a:cubicBezTo>
                <a:cubicBezTo>
                  <a:pt x="57037" y="1762"/>
                  <a:pt x="56962" y="1837"/>
                  <a:pt x="56902" y="1927"/>
                </a:cubicBezTo>
                <a:cubicBezTo>
                  <a:pt x="56767" y="2137"/>
                  <a:pt x="56745" y="2384"/>
                  <a:pt x="56625" y="2602"/>
                </a:cubicBezTo>
                <a:cubicBezTo>
                  <a:pt x="56542" y="2714"/>
                  <a:pt x="56445" y="2811"/>
                  <a:pt x="56332" y="2901"/>
                </a:cubicBezTo>
                <a:cubicBezTo>
                  <a:pt x="56287" y="2946"/>
                  <a:pt x="56235" y="2976"/>
                  <a:pt x="56183" y="3006"/>
                </a:cubicBezTo>
                <a:cubicBezTo>
                  <a:pt x="56164" y="3010"/>
                  <a:pt x="56143" y="3012"/>
                  <a:pt x="56123" y="3012"/>
                </a:cubicBezTo>
                <a:cubicBezTo>
                  <a:pt x="56102" y="3012"/>
                  <a:pt x="56081" y="3010"/>
                  <a:pt x="56063" y="3006"/>
                </a:cubicBezTo>
                <a:cubicBezTo>
                  <a:pt x="55853" y="3059"/>
                  <a:pt x="55823" y="3351"/>
                  <a:pt x="55635" y="3433"/>
                </a:cubicBezTo>
                <a:cubicBezTo>
                  <a:pt x="55600" y="3450"/>
                  <a:pt x="55570" y="3456"/>
                  <a:pt x="55543" y="3456"/>
                </a:cubicBezTo>
                <a:cubicBezTo>
                  <a:pt x="55432" y="3456"/>
                  <a:pt x="55381" y="3337"/>
                  <a:pt x="55321" y="3246"/>
                </a:cubicBezTo>
                <a:cubicBezTo>
                  <a:pt x="55246" y="3134"/>
                  <a:pt x="55156" y="3126"/>
                  <a:pt x="55028" y="3081"/>
                </a:cubicBezTo>
                <a:cubicBezTo>
                  <a:pt x="54864" y="3031"/>
                  <a:pt x="54774" y="2885"/>
                  <a:pt x="54597" y="2885"/>
                </a:cubicBezTo>
                <a:cubicBezTo>
                  <a:pt x="54589" y="2885"/>
                  <a:pt x="54580" y="2886"/>
                  <a:pt x="54571" y="2886"/>
                </a:cubicBezTo>
                <a:cubicBezTo>
                  <a:pt x="54399" y="2894"/>
                  <a:pt x="54264" y="2999"/>
                  <a:pt x="54091" y="3006"/>
                </a:cubicBezTo>
                <a:cubicBezTo>
                  <a:pt x="54068" y="3008"/>
                  <a:pt x="54046" y="3009"/>
                  <a:pt x="54026" y="3009"/>
                </a:cubicBezTo>
                <a:cubicBezTo>
                  <a:pt x="53888" y="3009"/>
                  <a:pt x="53825" y="2964"/>
                  <a:pt x="53694" y="2879"/>
                </a:cubicBezTo>
                <a:cubicBezTo>
                  <a:pt x="53574" y="2946"/>
                  <a:pt x="53544" y="3096"/>
                  <a:pt x="53462" y="3201"/>
                </a:cubicBezTo>
                <a:cubicBezTo>
                  <a:pt x="53387" y="3314"/>
                  <a:pt x="53312" y="3433"/>
                  <a:pt x="53252" y="3553"/>
                </a:cubicBezTo>
                <a:cubicBezTo>
                  <a:pt x="53117" y="3778"/>
                  <a:pt x="52997" y="4160"/>
                  <a:pt x="52780" y="4310"/>
                </a:cubicBezTo>
                <a:cubicBezTo>
                  <a:pt x="52739" y="4337"/>
                  <a:pt x="52694" y="4351"/>
                  <a:pt x="52649" y="4351"/>
                </a:cubicBezTo>
                <a:cubicBezTo>
                  <a:pt x="52619" y="4351"/>
                  <a:pt x="52590" y="4345"/>
                  <a:pt x="52563" y="4333"/>
                </a:cubicBezTo>
                <a:cubicBezTo>
                  <a:pt x="52534" y="4320"/>
                  <a:pt x="52506" y="4314"/>
                  <a:pt x="52479" y="4314"/>
                </a:cubicBezTo>
                <a:cubicBezTo>
                  <a:pt x="52441" y="4314"/>
                  <a:pt x="52406" y="4326"/>
                  <a:pt x="52375" y="4348"/>
                </a:cubicBezTo>
                <a:cubicBezTo>
                  <a:pt x="52263" y="4423"/>
                  <a:pt x="52203" y="4700"/>
                  <a:pt x="52150" y="4805"/>
                </a:cubicBezTo>
                <a:cubicBezTo>
                  <a:pt x="52113" y="4873"/>
                  <a:pt x="52045" y="5045"/>
                  <a:pt x="51955" y="5075"/>
                </a:cubicBezTo>
                <a:cubicBezTo>
                  <a:pt x="51939" y="5080"/>
                  <a:pt x="51923" y="5082"/>
                  <a:pt x="51908" y="5082"/>
                </a:cubicBezTo>
                <a:cubicBezTo>
                  <a:pt x="51783" y="5082"/>
                  <a:pt x="51719" y="4930"/>
                  <a:pt x="51618" y="4910"/>
                </a:cubicBezTo>
                <a:cubicBezTo>
                  <a:pt x="51612" y="4909"/>
                  <a:pt x="51607" y="4909"/>
                  <a:pt x="51601" y="4909"/>
                </a:cubicBezTo>
                <a:cubicBezTo>
                  <a:pt x="51474" y="4909"/>
                  <a:pt x="51451" y="5153"/>
                  <a:pt x="51408" y="5240"/>
                </a:cubicBezTo>
                <a:cubicBezTo>
                  <a:pt x="51341" y="5382"/>
                  <a:pt x="51266" y="5405"/>
                  <a:pt x="51109" y="5405"/>
                </a:cubicBezTo>
                <a:cubicBezTo>
                  <a:pt x="51011" y="5405"/>
                  <a:pt x="50934" y="5370"/>
                  <a:pt x="50853" y="5370"/>
                </a:cubicBezTo>
                <a:cubicBezTo>
                  <a:pt x="50822" y="5370"/>
                  <a:pt x="50790" y="5375"/>
                  <a:pt x="50756" y="5390"/>
                </a:cubicBezTo>
                <a:cubicBezTo>
                  <a:pt x="50629" y="5450"/>
                  <a:pt x="50531" y="5555"/>
                  <a:pt x="50471" y="5682"/>
                </a:cubicBezTo>
                <a:cubicBezTo>
                  <a:pt x="50404" y="5839"/>
                  <a:pt x="50426" y="6019"/>
                  <a:pt x="50329" y="6162"/>
                </a:cubicBezTo>
                <a:cubicBezTo>
                  <a:pt x="50292" y="6222"/>
                  <a:pt x="50224" y="6259"/>
                  <a:pt x="50157" y="6267"/>
                </a:cubicBezTo>
                <a:cubicBezTo>
                  <a:pt x="50097" y="6207"/>
                  <a:pt x="50052" y="6139"/>
                  <a:pt x="50014" y="6057"/>
                </a:cubicBezTo>
                <a:cubicBezTo>
                  <a:pt x="49969" y="5982"/>
                  <a:pt x="49954" y="5824"/>
                  <a:pt x="49872" y="5779"/>
                </a:cubicBezTo>
                <a:cubicBezTo>
                  <a:pt x="49782" y="5821"/>
                  <a:pt x="49707" y="5959"/>
                  <a:pt x="49615" y="5959"/>
                </a:cubicBezTo>
                <a:cubicBezTo>
                  <a:pt x="49592" y="5959"/>
                  <a:pt x="49568" y="5950"/>
                  <a:pt x="49542" y="5929"/>
                </a:cubicBezTo>
                <a:cubicBezTo>
                  <a:pt x="49445" y="5847"/>
                  <a:pt x="49445" y="5600"/>
                  <a:pt x="49332" y="5540"/>
                </a:cubicBezTo>
                <a:cubicBezTo>
                  <a:pt x="49291" y="5530"/>
                  <a:pt x="49249" y="5524"/>
                  <a:pt x="49207" y="5524"/>
                </a:cubicBezTo>
                <a:cubicBezTo>
                  <a:pt x="49181" y="5524"/>
                  <a:pt x="49156" y="5526"/>
                  <a:pt x="49130" y="5532"/>
                </a:cubicBezTo>
                <a:lnTo>
                  <a:pt x="48987" y="5532"/>
                </a:lnTo>
                <a:cubicBezTo>
                  <a:pt x="48748" y="5480"/>
                  <a:pt x="48643" y="5337"/>
                  <a:pt x="48508" y="5157"/>
                </a:cubicBezTo>
                <a:cubicBezTo>
                  <a:pt x="48470" y="5090"/>
                  <a:pt x="48425" y="5030"/>
                  <a:pt x="48365" y="4985"/>
                </a:cubicBezTo>
                <a:cubicBezTo>
                  <a:pt x="48298" y="4940"/>
                  <a:pt x="48283" y="4962"/>
                  <a:pt x="48223" y="4940"/>
                </a:cubicBezTo>
                <a:cubicBezTo>
                  <a:pt x="48193" y="4932"/>
                  <a:pt x="48156" y="4917"/>
                  <a:pt x="48133" y="4895"/>
                </a:cubicBezTo>
                <a:cubicBezTo>
                  <a:pt x="48081" y="4850"/>
                  <a:pt x="48036" y="4798"/>
                  <a:pt x="47998" y="4738"/>
                </a:cubicBezTo>
                <a:cubicBezTo>
                  <a:pt x="47908" y="4640"/>
                  <a:pt x="47893" y="4678"/>
                  <a:pt x="47781" y="4640"/>
                </a:cubicBezTo>
                <a:cubicBezTo>
                  <a:pt x="47578" y="4565"/>
                  <a:pt x="47511" y="4235"/>
                  <a:pt x="47429" y="4071"/>
                </a:cubicBezTo>
                <a:cubicBezTo>
                  <a:pt x="47384" y="3951"/>
                  <a:pt x="47309" y="3846"/>
                  <a:pt x="47219" y="3763"/>
                </a:cubicBezTo>
                <a:cubicBezTo>
                  <a:pt x="47091" y="3666"/>
                  <a:pt x="46866" y="3613"/>
                  <a:pt x="46724" y="3538"/>
                </a:cubicBezTo>
                <a:cubicBezTo>
                  <a:pt x="46619" y="3493"/>
                  <a:pt x="46514" y="3456"/>
                  <a:pt x="46417" y="3396"/>
                </a:cubicBezTo>
                <a:cubicBezTo>
                  <a:pt x="46229" y="3291"/>
                  <a:pt x="46139" y="3119"/>
                  <a:pt x="45997" y="2961"/>
                </a:cubicBezTo>
                <a:cubicBezTo>
                  <a:pt x="45802" y="2759"/>
                  <a:pt x="45555" y="2624"/>
                  <a:pt x="45277" y="2572"/>
                </a:cubicBezTo>
                <a:cubicBezTo>
                  <a:pt x="45220" y="2563"/>
                  <a:pt x="45163" y="2559"/>
                  <a:pt x="45106" y="2559"/>
                </a:cubicBezTo>
                <a:cubicBezTo>
                  <a:pt x="45066" y="2559"/>
                  <a:pt x="45026" y="2561"/>
                  <a:pt x="44985" y="2564"/>
                </a:cubicBezTo>
                <a:cubicBezTo>
                  <a:pt x="44962" y="2564"/>
                  <a:pt x="44939" y="2564"/>
                  <a:pt x="44916" y="2564"/>
                </a:cubicBezTo>
                <a:cubicBezTo>
                  <a:pt x="44721" y="2564"/>
                  <a:pt x="44528" y="2558"/>
                  <a:pt x="44401" y="2444"/>
                </a:cubicBezTo>
                <a:cubicBezTo>
                  <a:pt x="44318" y="2339"/>
                  <a:pt x="44258" y="2227"/>
                  <a:pt x="44228" y="2107"/>
                </a:cubicBezTo>
                <a:cubicBezTo>
                  <a:pt x="44191" y="1979"/>
                  <a:pt x="44153" y="1687"/>
                  <a:pt x="44063" y="1575"/>
                </a:cubicBezTo>
                <a:cubicBezTo>
                  <a:pt x="43966" y="1462"/>
                  <a:pt x="43689" y="1417"/>
                  <a:pt x="43531" y="1365"/>
                </a:cubicBezTo>
                <a:cubicBezTo>
                  <a:pt x="43067" y="1230"/>
                  <a:pt x="42669" y="930"/>
                  <a:pt x="42422" y="510"/>
                </a:cubicBezTo>
                <a:cubicBezTo>
                  <a:pt x="42401" y="583"/>
                  <a:pt x="42359" y="609"/>
                  <a:pt x="42309" y="609"/>
                </a:cubicBezTo>
                <a:cubicBezTo>
                  <a:pt x="42236" y="609"/>
                  <a:pt x="42147" y="552"/>
                  <a:pt x="42085" y="503"/>
                </a:cubicBezTo>
                <a:cubicBezTo>
                  <a:pt x="41890" y="353"/>
                  <a:pt x="41852" y="188"/>
                  <a:pt x="417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flipH="1">
            <a:off x="7914338" y="445638"/>
            <a:ext cx="193693" cy="69251"/>
          </a:xfrm>
          <a:custGeom>
            <a:rect b="b" l="l" r="r" t="t"/>
            <a:pathLst>
              <a:path extrusionOk="0" h="1852" w="5180">
                <a:moveTo>
                  <a:pt x="1" y="1"/>
                </a:moveTo>
                <a:lnTo>
                  <a:pt x="1" y="1"/>
                </a:lnTo>
                <a:cubicBezTo>
                  <a:pt x="436" y="240"/>
                  <a:pt x="870" y="473"/>
                  <a:pt x="1275" y="720"/>
                </a:cubicBezTo>
                <a:lnTo>
                  <a:pt x="1275" y="728"/>
                </a:lnTo>
                <a:cubicBezTo>
                  <a:pt x="1477" y="847"/>
                  <a:pt x="1665" y="982"/>
                  <a:pt x="1845" y="1132"/>
                </a:cubicBezTo>
                <a:cubicBezTo>
                  <a:pt x="2017" y="1260"/>
                  <a:pt x="2167" y="1417"/>
                  <a:pt x="2287" y="1597"/>
                </a:cubicBezTo>
                <a:lnTo>
                  <a:pt x="2429" y="1852"/>
                </a:lnTo>
                <a:lnTo>
                  <a:pt x="2654" y="1649"/>
                </a:lnTo>
                <a:cubicBezTo>
                  <a:pt x="2984" y="1350"/>
                  <a:pt x="3419" y="1095"/>
                  <a:pt x="3838" y="855"/>
                </a:cubicBezTo>
                <a:cubicBezTo>
                  <a:pt x="4265" y="615"/>
                  <a:pt x="4708" y="398"/>
                  <a:pt x="5180" y="203"/>
                </a:cubicBezTo>
                <a:lnTo>
                  <a:pt x="5180" y="203"/>
                </a:lnTo>
                <a:cubicBezTo>
                  <a:pt x="4663" y="218"/>
                  <a:pt x="4153" y="323"/>
                  <a:pt x="3681" y="518"/>
                </a:cubicBezTo>
                <a:cubicBezTo>
                  <a:pt x="3269" y="668"/>
                  <a:pt x="2879" y="870"/>
                  <a:pt x="2527" y="1132"/>
                </a:cubicBezTo>
                <a:cubicBezTo>
                  <a:pt x="2407" y="997"/>
                  <a:pt x="2264" y="870"/>
                  <a:pt x="2122" y="765"/>
                </a:cubicBezTo>
                <a:cubicBezTo>
                  <a:pt x="1905" y="615"/>
                  <a:pt x="1680" y="495"/>
                  <a:pt x="1447" y="390"/>
                </a:cubicBezTo>
                <a:cubicBezTo>
                  <a:pt x="983" y="188"/>
                  <a:pt x="496" y="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6"/>
          <p:cNvSpPr txBox="1"/>
          <p:nvPr>
            <p:ph type="title"/>
          </p:nvPr>
        </p:nvSpPr>
        <p:spPr>
          <a:xfrm>
            <a:off x="621100" y="368825"/>
            <a:ext cx="7901700" cy="572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62" name="Google Shape;62;p6"/>
          <p:cNvSpPr/>
          <p:nvPr/>
        </p:nvSpPr>
        <p:spPr>
          <a:xfrm>
            <a:off x="-351650" y="4669675"/>
            <a:ext cx="9698689" cy="1297113"/>
          </a:xfrm>
          <a:custGeom>
            <a:rect b="b" l="l" r="r" t="t"/>
            <a:pathLst>
              <a:path extrusionOk="0" h="19602" w="139364">
                <a:moveTo>
                  <a:pt x="11751" y="0"/>
                </a:moveTo>
                <a:cubicBezTo>
                  <a:pt x="10945" y="0"/>
                  <a:pt x="10039" y="630"/>
                  <a:pt x="9315" y="932"/>
                </a:cubicBezTo>
                <a:cubicBezTo>
                  <a:pt x="8675" y="1197"/>
                  <a:pt x="8220" y="1330"/>
                  <a:pt x="7709" y="1330"/>
                </a:cubicBezTo>
                <a:cubicBezTo>
                  <a:pt x="7406" y="1330"/>
                  <a:pt x="7084" y="1284"/>
                  <a:pt x="6691" y="1190"/>
                </a:cubicBezTo>
                <a:cubicBezTo>
                  <a:pt x="6505" y="1144"/>
                  <a:pt x="6333" y="1125"/>
                  <a:pt x="6171" y="1125"/>
                </a:cubicBezTo>
                <a:cubicBezTo>
                  <a:pt x="5573" y="1125"/>
                  <a:pt x="5102" y="1392"/>
                  <a:pt x="4463" y="1605"/>
                </a:cubicBezTo>
                <a:cubicBezTo>
                  <a:pt x="4149" y="1709"/>
                  <a:pt x="3827" y="1750"/>
                  <a:pt x="3502" y="1750"/>
                </a:cubicBezTo>
                <a:cubicBezTo>
                  <a:pt x="2348" y="1750"/>
                  <a:pt x="1140" y="1240"/>
                  <a:pt x="1" y="1240"/>
                </a:cubicBezTo>
                <a:cubicBezTo>
                  <a:pt x="1448" y="6244"/>
                  <a:pt x="1014" y="8875"/>
                  <a:pt x="894" y="11216"/>
                </a:cubicBezTo>
                <a:cubicBezTo>
                  <a:pt x="844" y="12198"/>
                  <a:pt x="372" y="14375"/>
                  <a:pt x="1234" y="15017"/>
                </a:cubicBezTo>
                <a:cubicBezTo>
                  <a:pt x="1505" y="15216"/>
                  <a:pt x="1950" y="15266"/>
                  <a:pt x="2407" y="15266"/>
                </a:cubicBezTo>
                <a:cubicBezTo>
                  <a:pt x="2864" y="15266"/>
                  <a:pt x="3333" y="15216"/>
                  <a:pt x="3651" y="15212"/>
                </a:cubicBezTo>
                <a:cubicBezTo>
                  <a:pt x="4541" y="15204"/>
                  <a:pt x="5429" y="15199"/>
                  <a:pt x="6315" y="15199"/>
                </a:cubicBezTo>
                <a:cubicBezTo>
                  <a:pt x="10328" y="15199"/>
                  <a:pt x="14318" y="15304"/>
                  <a:pt x="18328" y="15716"/>
                </a:cubicBezTo>
                <a:cubicBezTo>
                  <a:pt x="28908" y="16805"/>
                  <a:pt x="39393" y="18378"/>
                  <a:pt x="50042" y="18806"/>
                </a:cubicBezTo>
                <a:cubicBezTo>
                  <a:pt x="52433" y="18901"/>
                  <a:pt x="54844" y="19017"/>
                  <a:pt x="57250" y="19017"/>
                </a:cubicBezTo>
                <a:cubicBezTo>
                  <a:pt x="59811" y="19017"/>
                  <a:pt x="62365" y="18885"/>
                  <a:pt x="64883" y="18454"/>
                </a:cubicBezTo>
                <a:cubicBezTo>
                  <a:pt x="66299" y="18215"/>
                  <a:pt x="67785" y="17925"/>
                  <a:pt x="69144" y="17390"/>
                </a:cubicBezTo>
                <a:cubicBezTo>
                  <a:pt x="69345" y="17566"/>
                  <a:pt x="69578" y="17711"/>
                  <a:pt x="69824" y="17812"/>
                </a:cubicBezTo>
                <a:cubicBezTo>
                  <a:pt x="71284" y="18447"/>
                  <a:pt x="72914" y="18775"/>
                  <a:pt x="74469" y="19039"/>
                </a:cubicBezTo>
                <a:cubicBezTo>
                  <a:pt x="76981" y="19469"/>
                  <a:pt x="79528" y="19602"/>
                  <a:pt x="82080" y="19602"/>
                </a:cubicBezTo>
                <a:cubicBezTo>
                  <a:pt x="84494" y="19602"/>
                  <a:pt x="86914" y="19483"/>
                  <a:pt x="89316" y="19385"/>
                </a:cubicBezTo>
                <a:cubicBezTo>
                  <a:pt x="99958" y="18957"/>
                  <a:pt x="110444" y="17384"/>
                  <a:pt x="121030" y="16295"/>
                </a:cubicBezTo>
                <a:cubicBezTo>
                  <a:pt x="124977" y="15889"/>
                  <a:pt x="128903" y="15782"/>
                  <a:pt x="132849" y="15782"/>
                </a:cubicBezTo>
                <a:cubicBezTo>
                  <a:pt x="133798" y="15782"/>
                  <a:pt x="134749" y="15788"/>
                  <a:pt x="135701" y="15798"/>
                </a:cubicBezTo>
                <a:cubicBezTo>
                  <a:pt x="136016" y="15801"/>
                  <a:pt x="136482" y="15850"/>
                  <a:pt x="136936" y="15850"/>
                </a:cubicBezTo>
                <a:cubicBezTo>
                  <a:pt x="137398" y="15850"/>
                  <a:pt x="137848" y="15799"/>
                  <a:pt x="138117" y="15596"/>
                </a:cubicBezTo>
                <a:cubicBezTo>
                  <a:pt x="138986" y="14954"/>
                  <a:pt x="138508" y="12777"/>
                  <a:pt x="138457" y="11795"/>
                </a:cubicBezTo>
                <a:cubicBezTo>
                  <a:pt x="138344" y="9454"/>
                  <a:pt x="137916" y="6829"/>
                  <a:pt x="139364" y="1826"/>
                </a:cubicBezTo>
                <a:cubicBezTo>
                  <a:pt x="138225" y="1826"/>
                  <a:pt x="137017" y="2335"/>
                  <a:pt x="135862" y="2335"/>
                </a:cubicBezTo>
                <a:cubicBezTo>
                  <a:pt x="135537" y="2335"/>
                  <a:pt x="135216" y="2294"/>
                  <a:pt x="134901" y="2191"/>
                </a:cubicBezTo>
                <a:cubicBezTo>
                  <a:pt x="134254" y="1976"/>
                  <a:pt x="133784" y="1707"/>
                  <a:pt x="133182" y="1707"/>
                </a:cubicBezTo>
                <a:cubicBezTo>
                  <a:pt x="133023" y="1707"/>
                  <a:pt x="132856" y="1726"/>
                  <a:pt x="132673" y="1769"/>
                </a:cubicBezTo>
                <a:cubicBezTo>
                  <a:pt x="132277" y="1866"/>
                  <a:pt x="131952" y="1914"/>
                  <a:pt x="131646" y="1914"/>
                </a:cubicBezTo>
                <a:cubicBezTo>
                  <a:pt x="131139" y="1914"/>
                  <a:pt x="130686" y="1781"/>
                  <a:pt x="130049" y="1517"/>
                </a:cubicBezTo>
                <a:cubicBezTo>
                  <a:pt x="129331" y="1215"/>
                  <a:pt x="128419" y="586"/>
                  <a:pt x="127613" y="586"/>
                </a:cubicBezTo>
                <a:cubicBezTo>
                  <a:pt x="126631" y="586"/>
                  <a:pt x="125624" y="1511"/>
                  <a:pt x="124743" y="1882"/>
                </a:cubicBezTo>
                <a:cubicBezTo>
                  <a:pt x="123333" y="2474"/>
                  <a:pt x="122018" y="2260"/>
                  <a:pt x="120552" y="2430"/>
                </a:cubicBezTo>
                <a:cubicBezTo>
                  <a:pt x="118770" y="2638"/>
                  <a:pt x="117310" y="3122"/>
                  <a:pt x="115693" y="3758"/>
                </a:cubicBezTo>
                <a:cubicBezTo>
                  <a:pt x="115152" y="3966"/>
                  <a:pt x="114547" y="4041"/>
                  <a:pt x="113981" y="4161"/>
                </a:cubicBezTo>
                <a:cubicBezTo>
                  <a:pt x="113112" y="4343"/>
                  <a:pt x="112282" y="4639"/>
                  <a:pt x="111426" y="4847"/>
                </a:cubicBezTo>
                <a:cubicBezTo>
                  <a:pt x="111214" y="4897"/>
                  <a:pt x="111032" y="4918"/>
                  <a:pt x="110865" y="4918"/>
                </a:cubicBezTo>
                <a:cubicBezTo>
                  <a:pt x="110369" y="4918"/>
                  <a:pt x="110010" y="4730"/>
                  <a:pt x="109412" y="4570"/>
                </a:cubicBezTo>
                <a:cubicBezTo>
                  <a:pt x="108992" y="4456"/>
                  <a:pt x="108562" y="4400"/>
                  <a:pt x="108132" y="4400"/>
                </a:cubicBezTo>
                <a:cubicBezTo>
                  <a:pt x="107679" y="4400"/>
                  <a:pt x="107226" y="4463"/>
                  <a:pt x="106787" y="4589"/>
                </a:cubicBezTo>
                <a:cubicBezTo>
                  <a:pt x="106608" y="4640"/>
                  <a:pt x="106432" y="4660"/>
                  <a:pt x="106258" y="4660"/>
                </a:cubicBezTo>
                <a:cubicBezTo>
                  <a:pt x="105840" y="4660"/>
                  <a:pt x="105431" y="4549"/>
                  <a:pt x="105000" y="4513"/>
                </a:cubicBezTo>
                <a:cubicBezTo>
                  <a:pt x="104953" y="4509"/>
                  <a:pt x="104907" y="4507"/>
                  <a:pt x="104863" y="4507"/>
                </a:cubicBezTo>
                <a:cubicBezTo>
                  <a:pt x="104251" y="4507"/>
                  <a:pt x="103859" y="4886"/>
                  <a:pt x="103237" y="4998"/>
                </a:cubicBezTo>
                <a:cubicBezTo>
                  <a:pt x="103107" y="5022"/>
                  <a:pt x="102977" y="5033"/>
                  <a:pt x="102846" y="5033"/>
                </a:cubicBezTo>
                <a:cubicBezTo>
                  <a:pt x="102264" y="5033"/>
                  <a:pt x="101682" y="4820"/>
                  <a:pt x="101116" y="4645"/>
                </a:cubicBezTo>
                <a:cubicBezTo>
                  <a:pt x="100803" y="4550"/>
                  <a:pt x="100476" y="4464"/>
                  <a:pt x="100153" y="4464"/>
                </a:cubicBezTo>
                <a:cubicBezTo>
                  <a:pt x="100029" y="4464"/>
                  <a:pt x="99905" y="4477"/>
                  <a:pt x="99782" y="4507"/>
                </a:cubicBezTo>
                <a:cubicBezTo>
                  <a:pt x="99556" y="4570"/>
                  <a:pt x="99354" y="4683"/>
                  <a:pt x="99134" y="4765"/>
                </a:cubicBezTo>
                <a:cubicBezTo>
                  <a:pt x="98857" y="4868"/>
                  <a:pt x="98575" y="4896"/>
                  <a:pt x="98290" y="4896"/>
                </a:cubicBezTo>
                <a:cubicBezTo>
                  <a:pt x="97960" y="4896"/>
                  <a:pt x="97628" y="4858"/>
                  <a:pt x="97299" y="4858"/>
                </a:cubicBezTo>
                <a:cubicBezTo>
                  <a:pt x="97273" y="4858"/>
                  <a:pt x="97247" y="4859"/>
                  <a:pt x="97221" y="4859"/>
                </a:cubicBezTo>
                <a:cubicBezTo>
                  <a:pt x="97002" y="4865"/>
                  <a:pt x="96710" y="4893"/>
                  <a:pt x="96418" y="4893"/>
                </a:cubicBezTo>
                <a:cubicBezTo>
                  <a:pt x="96037" y="4893"/>
                  <a:pt x="95655" y="4845"/>
                  <a:pt x="95427" y="4639"/>
                </a:cubicBezTo>
                <a:cubicBezTo>
                  <a:pt x="95232" y="4469"/>
                  <a:pt x="95087" y="4192"/>
                  <a:pt x="94829" y="4192"/>
                </a:cubicBezTo>
                <a:cubicBezTo>
                  <a:pt x="94674" y="4192"/>
                  <a:pt x="94528" y="4299"/>
                  <a:pt x="94380" y="4299"/>
                </a:cubicBezTo>
                <a:cubicBezTo>
                  <a:pt x="94360" y="4299"/>
                  <a:pt x="94340" y="4297"/>
                  <a:pt x="94319" y="4293"/>
                </a:cubicBezTo>
                <a:cubicBezTo>
                  <a:pt x="94218" y="4255"/>
                  <a:pt x="94130" y="4186"/>
                  <a:pt x="94067" y="4091"/>
                </a:cubicBezTo>
                <a:cubicBezTo>
                  <a:pt x="93425" y="3368"/>
                  <a:pt x="92997" y="3443"/>
                  <a:pt x="92129" y="3330"/>
                </a:cubicBezTo>
                <a:cubicBezTo>
                  <a:pt x="91374" y="3235"/>
                  <a:pt x="90820" y="2644"/>
                  <a:pt x="90216" y="2247"/>
                </a:cubicBezTo>
                <a:cubicBezTo>
                  <a:pt x="89746" y="1932"/>
                  <a:pt x="89254" y="1398"/>
                  <a:pt x="88660" y="1398"/>
                </a:cubicBezTo>
                <a:cubicBezTo>
                  <a:pt x="88625" y="1398"/>
                  <a:pt x="88590" y="1400"/>
                  <a:pt x="88554" y="1404"/>
                </a:cubicBezTo>
                <a:cubicBezTo>
                  <a:pt x="88069" y="1454"/>
                  <a:pt x="87648" y="1738"/>
                  <a:pt x="87232" y="1989"/>
                </a:cubicBezTo>
                <a:cubicBezTo>
                  <a:pt x="86597" y="2373"/>
                  <a:pt x="85930" y="2707"/>
                  <a:pt x="85243" y="2984"/>
                </a:cubicBezTo>
                <a:cubicBezTo>
                  <a:pt x="84866" y="3135"/>
                  <a:pt x="84476" y="3273"/>
                  <a:pt x="84073" y="3298"/>
                </a:cubicBezTo>
                <a:cubicBezTo>
                  <a:pt x="84011" y="3303"/>
                  <a:pt x="83949" y="3306"/>
                  <a:pt x="83887" y="3306"/>
                </a:cubicBezTo>
                <a:cubicBezTo>
                  <a:pt x="83240" y="3306"/>
                  <a:pt x="82607" y="3054"/>
                  <a:pt x="81958" y="2940"/>
                </a:cubicBezTo>
                <a:cubicBezTo>
                  <a:pt x="81685" y="2891"/>
                  <a:pt x="81409" y="2866"/>
                  <a:pt x="81133" y="2866"/>
                </a:cubicBezTo>
                <a:cubicBezTo>
                  <a:pt x="80488" y="2866"/>
                  <a:pt x="79847" y="2999"/>
                  <a:pt x="79252" y="3254"/>
                </a:cubicBezTo>
                <a:cubicBezTo>
                  <a:pt x="78918" y="3399"/>
                  <a:pt x="78591" y="3582"/>
                  <a:pt x="78232" y="3663"/>
                </a:cubicBezTo>
                <a:cubicBezTo>
                  <a:pt x="78072" y="3700"/>
                  <a:pt x="77910" y="3714"/>
                  <a:pt x="77748" y="3714"/>
                </a:cubicBezTo>
                <a:cubicBezTo>
                  <a:pt x="77235" y="3714"/>
                  <a:pt x="76716" y="3570"/>
                  <a:pt x="76199" y="3512"/>
                </a:cubicBezTo>
                <a:cubicBezTo>
                  <a:pt x="76029" y="3493"/>
                  <a:pt x="75859" y="3484"/>
                  <a:pt x="75688" y="3484"/>
                </a:cubicBezTo>
                <a:cubicBezTo>
                  <a:pt x="75176" y="3484"/>
                  <a:pt x="74665" y="3569"/>
                  <a:pt x="74179" y="3739"/>
                </a:cubicBezTo>
                <a:cubicBezTo>
                  <a:pt x="73795" y="3871"/>
                  <a:pt x="73430" y="4054"/>
                  <a:pt x="73034" y="4117"/>
                </a:cubicBezTo>
                <a:cubicBezTo>
                  <a:pt x="72920" y="4134"/>
                  <a:pt x="72807" y="4141"/>
                  <a:pt x="72694" y="4141"/>
                </a:cubicBezTo>
                <a:cubicBezTo>
                  <a:pt x="72196" y="4141"/>
                  <a:pt x="71698" y="4000"/>
                  <a:pt x="71196" y="3959"/>
                </a:cubicBezTo>
                <a:cubicBezTo>
                  <a:pt x="71088" y="3950"/>
                  <a:pt x="70980" y="3946"/>
                  <a:pt x="70872" y="3946"/>
                </a:cubicBezTo>
                <a:cubicBezTo>
                  <a:pt x="70747" y="3946"/>
                  <a:pt x="70622" y="3952"/>
                  <a:pt x="70497" y="3966"/>
                </a:cubicBezTo>
                <a:cubicBezTo>
                  <a:pt x="70409" y="3903"/>
                  <a:pt x="70315" y="3846"/>
                  <a:pt x="70214" y="3796"/>
                </a:cubicBezTo>
                <a:cubicBezTo>
                  <a:pt x="69673" y="3509"/>
                  <a:pt x="69073" y="3362"/>
                  <a:pt x="68463" y="3362"/>
                </a:cubicBezTo>
                <a:cubicBezTo>
                  <a:pt x="68363" y="3362"/>
                  <a:pt x="68263" y="3366"/>
                  <a:pt x="68162" y="3374"/>
                </a:cubicBezTo>
                <a:cubicBezTo>
                  <a:pt x="67660" y="3415"/>
                  <a:pt x="67162" y="3556"/>
                  <a:pt x="66664" y="3556"/>
                </a:cubicBezTo>
                <a:cubicBezTo>
                  <a:pt x="66551" y="3556"/>
                  <a:pt x="66438" y="3549"/>
                  <a:pt x="66324" y="3531"/>
                </a:cubicBezTo>
                <a:cubicBezTo>
                  <a:pt x="65928" y="3475"/>
                  <a:pt x="65563" y="3292"/>
                  <a:pt x="65185" y="3160"/>
                </a:cubicBezTo>
                <a:cubicBezTo>
                  <a:pt x="64694" y="2990"/>
                  <a:pt x="64182" y="2905"/>
                  <a:pt x="63670" y="2905"/>
                </a:cubicBezTo>
                <a:cubicBezTo>
                  <a:pt x="63499" y="2905"/>
                  <a:pt x="63329" y="2914"/>
                  <a:pt x="63159" y="2933"/>
                </a:cubicBezTo>
                <a:cubicBezTo>
                  <a:pt x="62642" y="2991"/>
                  <a:pt x="62122" y="3135"/>
                  <a:pt x="61610" y="3135"/>
                </a:cubicBezTo>
                <a:cubicBezTo>
                  <a:pt x="61448" y="3135"/>
                  <a:pt x="61286" y="3121"/>
                  <a:pt x="61126" y="3084"/>
                </a:cubicBezTo>
                <a:cubicBezTo>
                  <a:pt x="60767" y="3003"/>
                  <a:pt x="60446" y="2820"/>
                  <a:pt x="60106" y="2675"/>
                </a:cubicBezTo>
                <a:cubicBezTo>
                  <a:pt x="59514" y="2417"/>
                  <a:pt x="58877" y="2286"/>
                  <a:pt x="58236" y="2286"/>
                </a:cubicBezTo>
                <a:cubicBezTo>
                  <a:pt x="57956" y="2286"/>
                  <a:pt x="57677" y="2311"/>
                  <a:pt x="57400" y="2361"/>
                </a:cubicBezTo>
                <a:cubicBezTo>
                  <a:pt x="56746" y="2476"/>
                  <a:pt x="56113" y="2725"/>
                  <a:pt x="55457" y="2725"/>
                </a:cubicBezTo>
                <a:cubicBezTo>
                  <a:pt x="55400" y="2725"/>
                  <a:pt x="55343" y="2723"/>
                  <a:pt x="55285" y="2719"/>
                </a:cubicBezTo>
                <a:cubicBezTo>
                  <a:pt x="54882" y="2688"/>
                  <a:pt x="54492" y="2556"/>
                  <a:pt x="54121" y="2405"/>
                </a:cubicBezTo>
                <a:cubicBezTo>
                  <a:pt x="53428" y="2128"/>
                  <a:pt x="52768" y="1794"/>
                  <a:pt x="52138" y="1404"/>
                </a:cubicBezTo>
                <a:cubicBezTo>
                  <a:pt x="51717" y="1152"/>
                  <a:pt x="51295" y="869"/>
                  <a:pt x="50810" y="819"/>
                </a:cubicBezTo>
                <a:cubicBezTo>
                  <a:pt x="50775" y="815"/>
                  <a:pt x="50740" y="813"/>
                  <a:pt x="50705" y="813"/>
                </a:cubicBezTo>
                <a:cubicBezTo>
                  <a:pt x="50116" y="813"/>
                  <a:pt x="49618" y="1347"/>
                  <a:pt x="49149" y="1662"/>
                </a:cubicBezTo>
                <a:cubicBezTo>
                  <a:pt x="48544" y="2065"/>
                  <a:pt x="47991" y="2650"/>
                  <a:pt x="47242" y="2751"/>
                </a:cubicBezTo>
                <a:cubicBezTo>
                  <a:pt x="46367" y="2864"/>
                  <a:pt x="45939" y="2782"/>
                  <a:pt x="45297" y="3512"/>
                </a:cubicBezTo>
                <a:cubicBezTo>
                  <a:pt x="45234" y="3600"/>
                  <a:pt x="45146" y="3670"/>
                  <a:pt x="45045" y="3707"/>
                </a:cubicBezTo>
                <a:cubicBezTo>
                  <a:pt x="45023" y="3713"/>
                  <a:pt x="45000" y="3716"/>
                  <a:pt x="44978" y="3716"/>
                </a:cubicBezTo>
                <a:cubicBezTo>
                  <a:pt x="44832" y="3716"/>
                  <a:pt x="44688" y="3607"/>
                  <a:pt x="44535" y="3607"/>
                </a:cubicBezTo>
                <a:cubicBezTo>
                  <a:pt x="44284" y="3607"/>
                  <a:pt x="44133" y="3884"/>
                  <a:pt x="43944" y="4054"/>
                </a:cubicBezTo>
                <a:cubicBezTo>
                  <a:pt x="43708" y="4264"/>
                  <a:pt x="43314" y="4311"/>
                  <a:pt x="42927" y="4311"/>
                </a:cubicBezTo>
                <a:cubicBezTo>
                  <a:pt x="42642" y="4311"/>
                  <a:pt x="42361" y="4286"/>
                  <a:pt x="42150" y="4280"/>
                </a:cubicBezTo>
                <a:cubicBezTo>
                  <a:pt x="42122" y="4280"/>
                  <a:pt x="42095" y="4279"/>
                  <a:pt x="42067" y="4279"/>
                </a:cubicBezTo>
                <a:cubicBezTo>
                  <a:pt x="41744" y="4279"/>
                  <a:pt x="41419" y="4313"/>
                  <a:pt x="41096" y="4313"/>
                </a:cubicBezTo>
                <a:cubicBezTo>
                  <a:pt x="40804" y="4313"/>
                  <a:pt x="40514" y="4285"/>
                  <a:pt x="40230" y="4179"/>
                </a:cubicBezTo>
                <a:cubicBezTo>
                  <a:pt x="40016" y="4098"/>
                  <a:pt x="39809" y="3984"/>
                  <a:pt x="39582" y="3928"/>
                </a:cubicBezTo>
                <a:cubicBezTo>
                  <a:pt x="39457" y="3895"/>
                  <a:pt x="39329" y="3881"/>
                  <a:pt x="39201" y="3881"/>
                </a:cubicBezTo>
                <a:cubicBezTo>
                  <a:pt x="38882" y="3881"/>
                  <a:pt x="38557" y="3966"/>
                  <a:pt x="38248" y="4060"/>
                </a:cubicBezTo>
                <a:cubicBezTo>
                  <a:pt x="37678" y="4236"/>
                  <a:pt x="37091" y="4451"/>
                  <a:pt x="36500" y="4451"/>
                </a:cubicBezTo>
                <a:cubicBezTo>
                  <a:pt x="36374" y="4451"/>
                  <a:pt x="36247" y="4441"/>
                  <a:pt x="36121" y="4419"/>
                </a:cubicBezTo>
                <a:cubicBezTo>
                  <a:pt x="35498" y="4307"/>
                  <a:pt x="35106" y="3922"/>
                  <a:pt x="34494" y="3922"/>
                </a:cubicBezTo>
                <a:cubicBezTo>
                  <a:pt x="34450" y="3922"/>
                  <a:pt x="34405" y="3924"/>
                  <a:pt x="34358" y="3928"/>
                </a:cubicBezTo>
                <a:cubicBezTo>
                  <a:pt x="33932" y="3963"/>
                  <a:pt x="33522" y="4077"/>
                  <a:pt x="33105" y="4077"/>
                </a:cubicBezTo>
                <a:cubicBezTo>
                  <a:pt x="32931" y="4077"/>
                  <a:pt x="32755" y="4057"/>
                  <a:pt x="32577" y="4003"/>
                </a:cubicBezTo>
                <a:cubicBezTo>
                  <a:pt x="32135" y="3877"/>
                  <a:pt x="31681" y="3814"/>
                  <a:pt x="31228" y="3814"/>
                </a:cubicBezTo>
                <a:cubicBezTo>
                  <a:pt x="30798" y="3814"/>
                  <a:pt x="30369" y="3871"/>
                  <a:pt x="29953" y="3984"/>
                </a:cubicBezTo>
                <a:cubicBezTo>
                  <a:pt x="29354" y="4145"/>
                  <a:pt x="28996" y="4333"/>
                  <a:pt x="28499" y="4333"/>
                </a:cubicBezTo>
                <a:cubicBezTo>
                  <a:pt x="28333" y="4333"/>
                  <a:pt x="28150" y="4312"/>
                  <a:pt x="27939" y="4261"/>
                </a:cubicBezTo>
                <a:cubicBezTo>
                  <a:pt x="27076" y="4054"/>
                  <a:pt x="26252" y="3758"/>
                  <a:pt x="25383" y="3575"/>
                </a:cubicBezTo>
                <a:cubicBezTo>
                  <a:pt x="24811" y="3456"/>
                  <a:pt x="24213" y="3386"/>
                  <a:pt x="23671" y="3172"/>
                </a:cubicBezTo>
                <a:cubicBezTo>
                  <a:pt x="22048" y="2543"/>
                  <a:pt x="20588" y="2052"/>
                  <a:pt x="18813" y="1845"/>
                </a:cubicBezTo>
                <a:cubicBezTo>
                  <a:pt x="17340" y="1675"/>
                  <a:pt x="16031" y="1895"/>
                  <a:pt x="14615" y="1297"/>
                </a:cubicBezTo>
                <a:cubicBezTo>
                  <a:pt x="13740" y="926"/>
                  <a:pt x="12727" y="0"/>
                  <a:pt x="1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type="title"/>
          </p:nvPr>
        </p:nvSpPr>
        <p:spPr>
          <a:xfrm>
            <a:off x="4181600" y="539500"/>
            <a:ext cx="4216500" cy="11454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65" name="Google Shape;65;p7"/>
          <p:cNvSpPr txBox="1"/>
          <p:nvPr>
            <p:ph idx="1" type="subTitle"/>
          </p:nvPr>
        </p:nvSpPr>
        <p:spPr>
          <a:xfrm>
            <a:off x="4181600" y="1761100"/>
            <a:ext cx="4216500" cy="196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6" name="Google Shape;66;p7"/>
          <p:cNvSpPr/>
          <p:nvPr>
            <p:ph idx="2" type="pic"/>
          </p:nvPr>
        </p:nvSpPr>
        <p:spPr>
          <a:xfrm>
            <a:off x="922750" y="1197000"/>
            <a:ext cx="2749500" cy="2749500"/>
          </a:xfrm>
          <a:prstGeom prst="ellipse">
            <a:avLst/>
          </a:prstGeom>
          <a:noFill/>
          <a:ln>
            <a:noFill/>
          </a:ln>
        </p:spPr>
      </p:sp>
      <p:sp>
        <p:nvSpPr>
          <p:cNvPr id="67" name="Google Shape;67;p7"/>
          <p:cNvSpPr/>
          <p:nvPr/>
        </p:nvSpPr>
        <p:spPr>
          <a:xfrm flipH="1">
            <a:off x="-1" y="4210975"/>
            <a:ext cx="8583400" cy="1895399"/>
          </a:xfrm>
          <a:custGeom>
            <a:rect b="b" l="l" r="r" t="t"/>
            <a:pathLst>
              <a:path extrusionOk="0" h="12570" w="61669">
                <a:moveTo>
                  <a:pt x="41732" y="1"/>
                </a:moveTo>
                <a:cubicBezTo>
                  <a:pt x="41620" y="136"/>
                  <a:pt x="41560" y="256"/>
                  <a:pt x="41395" y="323"/>
                </a:cubicBezTo>
                <a:lnTo>
                  <a:pt x="41388" y="293"/>
                </a:lnTo>
                <a:cubicBezTo>
                  <a:pt x="41268" y="331"/>
                  <a:pt x="41148" y="383"/>
                  <a:pt x="41028" y="443"/>
                </a:cubicBezTo>
                <a:cubicBezTo>
                  <a:pt x="40885" y="540"/>
                  <a:pt x="40766" y="675"/>
                  <a:pt x="40683" y="833"/>
                </a:cubicBezTo>
                <a:cubicBezTo>
                  <a:pt x="40601" y="968"/>
                  <a:pt x="40548" y="1118"/>
                  <a:pt x="40421" y="1223"/>
                </a:cubicBezTo>
                <a:cubicBezTo>
                  <a:pt x="40308" y="1320"/>
                  <a:pt x="40173" y="1402"/>
                  <a:pt x="40031" y="1462"/>
                </a:cubicBezTo>
                <a:cubicBezTo>
                  <a:pt x="39999" y="1472"/>
                  <a:pt x="39972" y="1477"/>
                  <a:pt x="39947" y="1477"/>
                </a:cubicBezTo>
                <a:cubicBezTo>
                  <a:pt x="39878" y="1477"/>
                  <a:pt x="39829" y="1441"/>
                  <a:pt x="39769" y="1380"/>
                </a:cubicBezTo>
                <a:cubicBezTo>
                  <a:pt x="39649" y="1260"/>
                  <a:pt x="39566" y="1140"/>
                  <a:pt x="39394" y="1088"/>
                </a:cubicBezTo>
                <a:cubicBezTo>
                  <a:pt x="39352" y="1075"/>
                  <a:pt x="39308" y="1069"/>
                  <a:pt x="39265" y="1069"/>
                </a:cubicBezTo>
                <a:cubicBezTo>
                  <a:pt x="39179" y="1069"/>
                  <a:pt x="39094" y="1093"/>
                  <a:pt x="39019" y="1133"/>
                </a:cubicBezTo>
                <a:cubicBezTo>
                  <a:pt x="38929" y="1185"/>
                  <a:pt x="38944" y="1208"/>
                  <a:pt x="38959" y="1297"/>
                </a:cubicBezTo>
                <a:cubicBezTo>
                  <a:pt x="38974" y="1425"/>
                  <a:pt x="39072" y="1552"/>
                  <a:pt x="38959" y="1657"/>
                </a:cubicBezTo>
                <a:cubicBezTo>
                  <a:pt x="38839" y="1770"/>
                  <a:pt x="38660" y="1770"/>
                  <a:pt x="38547" y="1875"/>
                </a:cubicBezTo>
                <a:cubicBezTo>
                  <a:pt x="38442" y="1979"/>
                  <a:pt x="38412" y="2144"/>
                  <a:pt x="38262" y="2242"/>
                </a:cubicBezTo>
                <a:cubicBezTo>
                  <a:pt x="38037" y="2384"/>
                  <a:pt x="37828" y="2542"/>
                  <a:pt x="37603" y="2699"/>
                </a:cubicBezTo>
                <a:cubicBezTo>
                  <a:pt x="37385" y="2856"/>
                  <a:pt x="37191" y="3051"/>
                  <a:pt x="36973" y="3216"/>
                </a:cubicBezTo>
                <a:cubicBezTo>
                  <a:pt x="36899" y="3279"/>
                  <a:pt x="36819" y="3302"/>
                  <a:pt x="36734" y="3302"/>
                </a:cubicBezTo>
                <a:cubicBezTo>
                  <a:pt x="36657" y="3302"/>
                  <a:pt x="36576" y="3282"/>
                  <a:pt x="36493" y="3254"/>
                </a:cubicBezTo>
                <a:cubicBezTo>
                  <a:pt x="36431" y="3229"/>
                  <a:pt x="36388" y="3218"/>
                  <a:pt x="36350" y="3218"/>
                </a:cubicBezTo>
                <a:cubicBezTo>
                  <a:pt x="36284" y="3218"/>
                  <a:pt x="36237" y="3254"/>
                  <a:pt x="36141" y="3321"/>
                </a:cubicBezTo>
                <a:cubicBezTo>
                  <a:pt x="35984" y="3426"/>
                  <a:pt x="35871" y="3531"/>
                  <a:pt x="35722" y="3621"/>
                </a:cubicBezTo>
                <a:cubicBezTo>
                  <a:pt x="35614" y="3683"/>
                  <a:pt x="35502" y="3710"/>
                  <a:pt x="35389" y="3710"/>
                </a:cubicBezTo>
                <a:cubicBezTo>
                  <a:pt x="35258" y="3710"/>
                  <a:pt x="35127" y="3674"/>
                  <a:pt x="35002" y="3613"/>
                </a:cubicBezTo>
                <a:cubicBezTo>
                  <a:pt x="34931" y="3578"/>
                  <a:pt x="34882" y="3560"/>
                  <a:pt x="34842" y="3560"/>
                </a:cubicBezTo>
                <a:cubicBezTo>
                  <a:pt x="34780" y="3560"/>
                  <a:pt x="34737" y="3602"/>
                  <a:pt x="34665" y="3688"/>
                </a:cubicBezTo>
                <a:cubicBezTo>
                  <a:pt x="34560" y="3816"/>
                  <a:pt x="34432" y="3943"/>
                  <a:pt x="34305" y="4048"/>
                </a:cubicBezTo>
                <a:cubicBezTo>
                  <a:pt x="34185" y="4160"/>
                  <a:pt x="34095" y="4303"/>
                  <a:pt x="33930" y="4325"/>
                </a:cubicBezTo>
                <a:cubicBezTo>
                  <a:pt x="33902" y="4327"/>
                  <a:pt x="33874" y="4328"/>
                  <a:pt x="33847" y="4328"/>
                </a:cubicBezTo>
                <a:cubicBezTo>
                  <a:pt x="33765" y="4328"/>
                  <a:pt x="33687" y="4320"/>
                  <a:pt x="33608" y="4303"/>
                </a:cubicBezTo>
                <a:cubicBezTo>
                  <a:pt x="33553" y="4285"/>
                  <a:pt x="33496" y="4275"/>
                  <a:pt x="33440" y="4275"/>
                </a:cubicBezTo>
                <a:cubicBezTo>
                  <a:pt x="33403" y="4275"/>
                  <a:pt x="33366" y="4279"/>
                  <a:pt x="33331" y="4288"/>
                </a:cubicBezTo>
                <a:cubicBezTo>
                  <a:pt x="33188" y="4340"/>
                  <a:pt x="33061" y="4565"/>
                  <a:pt x="32948" y="4663"/>
                </a:cubicBezTo>
                <a:cubicBezTo>
                  <a:pt x="32656" y="4917"/>
                  <a:pt x="32371" y="5225"/>
                  <a:pt x="32042" y="5435"/>
                </a:cubicBezTo>
                <a:cubicBezTo>
                  <a:pt x="31862" y="5547"/>
                  <a:pt x="31644" y="5585"/>
                  <a:pt x="31442" y="5652"/>
                </a:cubicBezTo>
                <a:cubicBezTo>
                  <a:pt x="31277" y="5704"/>
                  <a:pt x="31105" y="5742"/>
                  <a:pt x="30932" y="5764"/>
                </a:cubicBezTo>
                <a:cubicBezTo>
                  <a:pt x="30745" y="5764"/>
                  <a:pt x="30573" y="5847"/>
                  <a:pt x="30460" y="5989"/>
                </a:cubicBezTo>
                <a:cubicBezTo>
                  <a:pt x="30310" y="6139"/>
                  <a:pt x="30145" y="6297"/>
                  <a:pt x="30003" y="6454"/>
                </a:cubicBezTo>
                <a:cubicBezTo>
                  <a:pt x="29988" y="6439"/>
                  <a:pt x="29973" y="6416"/>
                  <a:pt x="29958" y="6401"/>
                </a:cubicBezTo>
                <a:cubicBezTo>
                  <a:pt x="29733" y="6034"/>
                  <a:pt x="30108" y="5659"/>
                  <a:pt x="30100" y="5292"/>
                </a:cubicBezTo>
                <a:cubicBezTo>
                  <a:pt x="30100" y="5082"/>
                  <a:pt x="29973" y="4962"/>
                  <a:pt x="29861" y="4798"/>
                </a:cubicBezTo>
                <a:cubicBezTo>
                  <a:pt x="29771" y="4640"/>
                  <a:pt x="29673" y="4498"/>
                  <a:pt x="29561" y="4355"/>
                </a:cubicBezTo>
                <a:cubicBezTo>
                  <a:pt x="29478" y="4273"/>
                  <a:pt x="29411" y="4175"/>
                  <a:pt x="29351" y="4078"/>
                </a:cubicBezTo>
                <a:cubicBezTo>
                  <a:pt x="29313" y="4011"/>
                  <a:pt x="29276" y="3958"/>
                  <a:pt x="29223" y="3906"/>
                </a:cubicBezTo>
                <a:cubicBezTo>
                  <a:pt x="29136" y="3826"/>
                  <a:pt x="29043" y="3803"/>
                  <a:pt x="28947" y="3803"/>
                </a:cubicBezTo>
                <a:cubicBezTo>
                  <a:pt x="28871" y="3803"/>
                  <a:pt x="28793" y="3817"/>
                  <a:pt x="28714" y="3831"/>
                </a:cubicBezTo>
                <a:cubicBezTo>
                  <a:pt x="28639" y="3851"/>
                  <a:pt x="28561" y="3861"/>
                  <a:pt x="28481" y="3861"/>
                </a:cubicBezTo>
                <a:cubicBezTo>
                  <a:pt x="28441" y="3861"/>
                  <a:pt x="28402" y="3858"/>
                  <a:pt x="28362" y="3853"/>
                </a:cubicBezTo>
                <a:cubicBezTo>
                  <a:pt x="28197" y="3823"/>
                  <a:pt x="28062" y="3711"/>
                  <a:pt x="28002" y="3553"/>
                </a:cubicBezTo>
                <a:cubicBezTo>
                  <a:pt x="27957" y="3448"/>
                  <a:pt x="27979" y="3269"/>
                  <a:pt x="27882" y="3194"/>
                </a:cubicBezTo>
                <a:cubicBezTo>
                  <a:pt x="27694" y="3276"/>
                  <a:pt x="27590" y="3426"/>
                  <a:pt x="27372" y="3463"/>
                </a:cubicBezTo>
                <a:cubicBezTo>
                  <a:pt x="27342" y="3468"/>
                  <a:pt x="27315" y="3470"/>
                  <a:pt x="27290" y="3470"/>
                </a:cubicBezTo>
                <a:cubicBezTo>
                  <a:pt x="27133" y="3470"/>
                  <a:pt x="27060" y="3392"/>
                  <a:pt x="26938" y="3276"/>
                </a:cubicBezTo>
                <a:cubicBezTo>
                  <a:pt x="26818" y="3149"/>
                  <a:pt x="26645" y="3066"/>
                  <a:pt x="26465" y="3059"/>
                </a:cubicBezTo>
                <a:cubicBezTo>
                  <a:pt x="26413" y="3059"/>
                  <a:pt x="26368" y="3059"/>
                  <a:pt x="26323" y="3066"/>
                </a:cubicBezTo>
                <a:cubicBezTo>
                  <a:pt x="26277" y="3070"/>
                  <a:pt x="26235" y="3075"/>
                  <a:pt x="26195" y="3075"/>
                </a:cubicBezTo>
                <a:cubicBezTo>
                  <a:pt x="26092" y="3075"/>
                  <a:pt x="26005" y="3046"/>
                  <a:pt x="25918" y="2916"/>
                </a:cubicBezTo>
                <a:cubicBezTo>
                  <a:pt x="25831" y="2770"/>
                  <a:pt x="25864" y="2504"/>
                  <a:pt x="25658" y="2504"/>
                </a:cubicBezTo>
                <a:cubicBezTo>
                  <a:pt x="25652" y="2504"/>
                  <a:pt x="25647" y="2504"/>
                  <a:pt x="25641" y="2504"/>
                </a:cubicBezTo>
                <a:cubicBezTo>
                  <a:pt x="25443" y="2521"/>
                  <a:pt x="25208" y="2647"/>
                  <a:pt x="24993" y="2647"/>
                </a:cubicBezTo>
                <a:cubicBezTo>
                  <a:pt x="24916" y="2647"/>
                  <a:pt x="24841" y="2630"/>
                  <a:pt x="24771" y="2587"/>
                </a:cubicBezTo>
                <a:cubicBezTo>
                  <a:pt x="24547" y="2444"/>
                  <a:pt x="24554" y="2047"/>
                  <a:pt x="24464" y="1837"/>
                </a:cubicBezTo>
                <a:cubicBezTo>
                  <a:pt x="24374" y="1605"/>
                  <a:pt x="24292" y="1537"/>
                  <a:pt x="24037" y="1537"/>
                </a:cubicBezTo>
                <a:cubicBezTo>
                  <a:pt x="23992" y="1542"/>
                  <a:pt x="23947" y="1545"/>
                  <a:pt x="23902" y="1545"/>
                </a:cubicBezTo>
                <a:cubicBezTo>
                  <a:pt x="23743" y="1545"/>
                  <a:pt x="23583" y="1515"/>
                  <a:pt x="23437" y="1462"/>
                </a:cubicBezTo>
                <a:cubicBezTo>
                  <a:pt x="23205" y="1357"/>
                  <a:pt x="23055" y="1095"/>
                  <a:pt x="22868" y="930"/>
                </a:cubicBezTo>
                <a:cubicBezTo>
                  <a:pt x="22683" y="771"/>
                  <a:pt x="22474" y="630"/>
                  <a:pt x="22221" y="630"/>
                </a:cubicBezTo>
                <a:cubicBezTo>
                  <a:pt x="22188" y="630"/>
                  <a:pt x="22153" y="633"/>
                  <a:pt x="22118" y="638"/>
                </a:cubicBezTo>
                <a:cubicBezTo>
                  <a:pt x="21906" y="674"/>
                  <a:pt x="21744" y="818"/>
                  <a:pt x="21528" y="818"/>
                </a:cubicBezTo>
                <a:cubicBezTo>
                  <a:pt x="21522" y="818"/>
                  <a:pt x="21517" y="818"/>
                  <a:pt x="21511" y="818"/>
                </a:cubicBezTo>
                <a:cubicBezTo>
                  <a:pt x="21324" y="810"/>
                  <a:pt x="21249" y="720"/>
                  <a:pt x="21106" y="623"/>
                </a:cubicBezTo>
                <a:cubicBezTo>
                  <a:pt x="21043" y="580"/>
                  <a:pt x="20885" y="464"/>
                  <a:pt x="20792" y="464"/>
                </a:cubicBezTo>
                <a:cubicBezTo>
                  <a:pt x="20787" y="464"/>
                  <a:pt x="20782" y="465"/>
                  <a:pt x="20777" y="466"/>
                </a:cubicBezTo>
                <a:cubicBezTo>
                  <a:pt x="20732" y="503"/>
                  <a:pt x="20694" y="540"/>
                  <a:pt x="20649" y="578"/>
                </a:cubicBezTo>
                <a:cubicBezTo>
                  <a:pt x="20559" y="645"/>
                  <a:pt x="20454" y="720"/>
                  <a:pt x="20357" y="795"/>
                </a:cubicBezTo>
                <a:cubicBezTo>
                  <a:pt x="20286" y="845"/>
                  <a:pt x="20110" y="1007"/>
                  <a:pt x="19995" y="1007"/>
                </a:cubicBezTo>
                <a:cubicBezTo>
                  <a:pt x="19988" y="1007"/>
                  <a:pt x="19981" y="1006"/>
                  <a:pt x="19975" y="1005"/>
                </a:cubicBezTo>
                <a:cubicBezTo>
                  <a:pt x="19952" y="923"/>
                  <a:pt x="19915" y="930"/>
                  <a:pt x="19847" y="908"/>
                </a:cubicBezTo>
                <a:cubicBezTo>
                  <a:pt x="19780" y="893"/>
                  <a:pt x="19660" y="863"/>
                  <a:pt x="19578" y="840"/>
                </a:cubicBezTo>
                <a:cubicBezTo>
                  <a:pt x="19518" y="823"/>
                  <a:pt x="19456" y="815"/>
                  <a:pt x="19394" y="815"/>
                </a:cubicBezTo>
                <a:cubicBezTo>
                  <a:pt x="19240" y="815"/>
                  <a:pt x="19088" y="868"/>
                  <a:pt x="18970" y="975"/>
                </a:cubicBezTo>
                <a:cubicBezTo>
                  <a:pt x="18858" y="1058"/>
                  <a:pt x="18791" y="1148"/>
                  <a:pt x="18648" y="1155"/>
                </a:cubicBezTo>
                <a:cubicBezTo>
                  <a:pt x="18581" y="1155"/>
                  <a:pt x="18513" y="1140"/>
                  <a:pt x="18446" y="1118"/>
                </a:cubicBezTo>
                <a:cubicBezTo>
                  <a:pt x="18396" y="1098"/>
                  <a:pt x="18339" y="1084"/>
                  <a:pt x="18285" y="1084"/>
                </a:cubicBezTo>
                <a:cubicBezTo>
                  <a:pt x="18258" y="1084"/>
                  <a:pt x="18231" y="1088"/>
                  <a:pt x="18206" y="1095"/>
                </a:cubicBezTo>
                <a:cubicBezTo>
                  <a:pt x="17966" y="1193"/>
                  <a:pt x="18004" y="1515"/>
                  <a:pt x="17861" y="1657"/>
                </a:cubicBezTo>
                <a:cubicBezTo>
                  <a:pt x="17826" y="1692"/>
                  <a:pt x="17794" y="1704"/>
                  <a:pt x="17762" y="1704"/>
                </a:cubicBezTo>
                <a:cubicBezTo>
                  <a:pt x="17704" y="1704"/>
                  <a:pt x="17646" y="1667"/>
                  <a:pt x="17569" y="1657"/>
                </a:cubicBezTo>
                <a:cubicBezTo>
                  <a:pt x="17539" y="1654"/>
                  <a:pt x="17509" y="1653"/>
                  <a:pt x="17479" y="1653"/>
                </a:cubicBezTo>
                <a:cubicBezTo>
                  <a:pt x="17427" y="1653"/>
                  <a:pt x="17377" y="1658"/>
                  <a:pt x="17329" y="1672"/>
                </a:cubicBezTo>
                <a:cubicBezTo>
                  <a:pt x="17224" y="1717"/>
                  <a:pt x="17202" y="1875"/>
                  <a:pt x="17142" y="1965"/>
                </a:cubicBezTo>
                <a:cubicBezTo>
                  <a:pt x="17097" y="2024"/>
                  <a:pt x="17044" y="2069"/>
                  <a:pt x="16977" y="2107"/>
                </a:cubicBezTo>
                <a:cubicBezTo>
                  <a:pt x="16909" y="2137"/>
                  <a:pt x="16834" y="2159"/>
                  <a:pt x="16759" y="2182"/>
                </a:cubicBezTo>
                <a:cubicBezTo>
                  <a:pt x="16647" y="2227"/>
                  <a:pt x="16550" y="2287"/>
                  <a:pt x="16467" y="2377"/>
                </a:cubicBezTo>
                <a:cubicBezTo>
                  <a:pt x="16302" y="2527"/>
                  <a:pt x="16182" y="2751"/>
                  <a:pt x="15950" y="2804"/>
                </a:cubicBezTo>
                <a:cubicBezTo>
                  <a:pt x="15919" y="2808"/>
                  <a:pt x="15888" y="2809"/>
                  <a:pt x="15857" y="2809"/>
                </a:cubicBezTo>
                <a:cubicBezTo>
                  <a:pt x="15761" y="2809"/>
                  <a:pt x="15666" y="2791"/>
                  <a:pt x="15575" y="2751"/>
                </a:cubicBezTo>
                <a:cubicBezTo>
                  <a:pt x="15524" y="2736"/>
                  <a:pt x="15485" y="2728"/>
                  <a:pt x="15453" y="2728"/>
                </a:cubicBezTo>
                <a:cubicBezTo>
                  <a:pt x="15362" y="2728"/>
                  <a:pt x="15326" y="2791"/>
                  <a:pt x="15238" y="2924"/>
                </a:cubicBezTo>
                <a:cubicBezTo>
                  <a:pt x="15171" y="3029"/>
                  <a:pt x="15118" y="3141"/>
                  <a:pt x="15081" y="3261"/>
                </a:cubicBezTo>
                <a:cubicBezTo>
                  <a:pt x="15066" y="3306"/>
                  <a:pt x="15058" y="3441"/>
                  <a:pt x="15021" y="3463"/>
                </a:cubicBezTo>
                <a:cubicBezTo>
                  <a:pt x="15005" y="3477"/>
                  <a:pt x="14984" y="3483"/>
                  <a:pt x="14960" y="3483"/>
                </a:cubicBezTo>
                <a:cubicBezTo>
                  <a:pt x="14895" y="3483"/>
                  <a:pt x="14812" y="3441"/>
                  <a:pt x="14773" y="3419"/>
                </a:cubicBezTo>
                <a:cubicBezTo>
                  <a:pt x="14687" y="3380"/>
                  <a:pt x="14668" y="3354"/>
                  <a:pt x="14632" y="3354"/>
                </a:cubicBezTo>
                <a:cubicBezTo>
                  <a:pt x="14612" y="3354"/>
                  <a:pt x="14587" y="3362"/>
                  <a:pt x="14541" y="3381"/>
                </a:cubicBezTo>
                <a:cubicBezTo>
                  <a:pt x="14324" y="3486"/>
                  <a:pt x="14106" y="3621"/>
                  <a:pt x="13919" y="3778"/>
                </a:cubicBezTo>
                <a:cubicBezTo>
                  <a:pt x="13649" y="3988"/>
                  <a:pt x="13402" y="4333"/>
                  <a:pt x="13072" y="4453"/>
                </a:cubicBezTo>
                <a:cubicBezTo>
                  <a:pt x="13025" y="4469"/>
                  <a:pt x="12973" y="4476"/>
                  <a:pt x="12917" y="4476"/>
                </a:cubicBezTo>
                <a:cubicBezTo>
                  <a:pt x="12717" y="4476"/>
                  <a:pt x="12478" y="4387"/>
                  <a:pt x="12307" y="4340"/>
                </a:cubicBezTo>
                <a:cubicBezTo>
                  <a:pt x="12173" y="4305"/>
                  <a:pt x="12021" y="4277"/>
                  <a:pt x="11870" y="4277"/>
                </a:cubicBezTo>
                <a:cubicBezTo>
                  <a:pt x="11736" y="4277"/>
                  <a:pt x="11603" y="4299"/>
                  <a:pt x="11483" y="4355"/>
                </a:cubicBezTo>
                <a:cubicBezTo>
                  <a:pt x="11138" y="4520"/>
                  <a:pt x="10846" y="4895"/>
                  <a:pt x="10644" y="5202"/>
                </a:cubicBezTo>
                <a:lnTo>
                  <a:pt x="10629" y="5225"/>
                </a:lnTo>
                <a:cubicBezTo>
                  <a:pt x="10576" y="5142"/>
                  <a:pt x="10539" y="5052"/>
                  <a:pt x="10509" y="4962"/>
                </a:cubicBezTo>
                <a:cubicBezTo>
                  <a:pt x="10374" y="4648"/>
                  <a:pt x="10111" y="4400"/>
                  <a:pt x="9782" y="4288"/>
                </a:cubicBezTo>
                <a:cubicBezTo>
                  <a:pt x="9594" y="4220"/>
                  <a:pt x="9377" y="4101"/>
                  <a:pt x="9175" y="4093"/>
                </a:cubicBezTo>
                <a:cubicBezTo>
                  <a:pt x="9100" y="3951"/>
                  <a:pt x="9257" y="3741"/>
                  <a:pt x="9242" y="3591"/>
                </a:cubicBezTo>
                <a:cubicBezTo>
                  <a:pt x="9235" y="3471"/>
                  <a:pt x="9175" y="3366"/>
                  <a:pt x="9085" y="3291"/>
                </a:cubicBezTo>
                <a:cubicBezTo>
                  <a:pt x="8972" y="3201"/>
                  <a:pt x="8822" y="3156"/>
                  <a:pt x="8710" y="3066"/>
                </a:cubicBezTo>
                <a:cubicBezTo>
                  <a:pt x="8650" y="3014"/>
                  <a:pt x="8598" y="2954"/>
                  <a:pt x="8538" y="2901"/>
                </a:cubicBezTo>
                <a:cubicBezTo>
                  <a:pt x="8478" y="2849"/>
                  <a:pt x="8418" y="2826"/>
                  <a:pt x="8365" y="2789"/>
                </a:cubicBezTo>
                <a:cubicBezTo>
                  <a:pt x="8320" y="2736"/>
                  <a:pt x="8275" y="2677"/>
                  <a:pt x="8230" y="2617"/>
                </a:cubicBezTo>
                <a:cubicBezTo>
                  <a:pt x="8140" y="2519"/>
                  <a:pt x="8020" y="2437"/>
                  <a:pt x="7930" y="2339"/>
                </a:cubicBezTo>
                <a:cubicBezTo>
                  <a:pt x="7856" y="2249"/>
                  <a:pt x="7788" y="2129"/>
                  <a:pt x="7691" y="2069"/>
                </a:cubicBezTo>
                <a:cubicBezTo>
                  <a:pt x="7647" y="2042"/>
                  <a:pt x="7627" y="2028"/>
                  <a:pt x="7610" y="2028"/>
                </a:cubicBezTo>
                <a:cubicBezTo>
                  <a:pt x="7589" y="2028"/>
                  <a:pt x="7572" y="2050"/>
                  <a:pt x="7518" y="2099"/>
                </a:cubicBezTo>
                <a:cubicBezTo>
                  <a:pt x="7398" y="2197"/>
                  <a:pt x="7323" y="2422"/>
                  <a:pt x="7263" y="2564"/>
                </a:cubicBezTo>
                <a:cubicBezTo>
                  <a:pt x="7213" y="2681"/>
                  <a:pt x="7167" y="2725"/>
                  <a:pt x="7116" y="2725"/>
                </a:cubicBezTo>
                <a:cubicBezTo>
                  <a:pt x="7053" y="2725"/>
                  <a:pt x="6981" y="2658"/>
                  <a:pt x="6881" y="2579"/>
                </a:cubicBezTo>
                <a:cubicBezTo>
                  <a:pt x="6811" y="2525"/>
                  <a:pt x="6770" y="2495"/>
                  <a:pt x="6728" y="2495"/>
                </a:cubicBezTo>
                <a:cubicBezTo>
                  <a:pt x="6689" y="2495"/>
                  <a:pt x="6650" y="2521"/>
                  <a:pt x="6589" y="2579"/>
                </a:cubicBezTo>
                <a:cubicBezTo>
                  <a:pt x="6491" y="2662"/>
                  <a:pt x="6439" y="2766"/>
                  <a:pt x="6342" y="2849"/>
                </a:cubicBezTo>
                <a:cubicBezTo>
                  <a:pt x="6252" y="2909"/>
                  <a:pt x="6177" y="2976"/>
                  <a:pt x="6117" y="3066"/>
                </a:cubicBezTo>
                <a:cubicBezTo>
                  <a:pt x="5974" y="3284"/>
                  <a:pt x="5959" y="3531"/>
                  <a:pt x="5832" y="3741"/>
                </a:cubicBezTo>
                <a:cubicBezTo>
                  <a:pt x="5757" y="3853"/>
                  <a:pt x="5660" y="3958"/>
                  <a:pt x="5547" y="4041"/>
                </a:cubicBezTo>
                <a:cubicBezTo>
                  <a:pt x="5502" y="4086"/>
                  <a:pt x="5450" y="4123"/>
                  <a:pt x="5397" y="4146"/>
                </a:cubicBezTo>
                <a:cubicBezTo>
                  <a:pt x="5375" y="4149"/>
                  <a:pt x="5354" y="4151"/>
                  <a:pt x="5334" y="4151"/>
                </a:cubicBezTo>
                <a:cubicBezTo>
                  <a:pt x="5315" y="4151"/>
                  <a:pt x="5296" y="4149"/>
                  <a:pt x="5277" y="4146"/>
                </a:cubicBezTo>
                <a:cubicBezTo>
                  <a:pt x="5067" y="4198"/>
                  <a:pt x="5037" y="4490"/>
                  <a:pt x="4850" y="4580"/>
                </a:cubicBezTo>
                <a:cubicBezTo>
                  <a:pt x="4817" y="4594"/>
                  <a:pt x="4789" y="4600"/>
                  <a:pt x="4763" y="4600"/>
                </a:cubicBezTo>
                <a:cubicBezTo>
                  <a:pt x="4648" y="4600"/>
                  <a:pt x="4597" y="4479"/>
                  <a:pt x="4535" y="4393"/>
                </a:cubicBezTo>
                <a:cubicBezTo>
                  <a:pt x="4460" y="4288"/>
                  <a:pt x="4370" y="4265"/>
                  <a:pt x="4243" y="4228"/>
                </a:cubicBezTo>
                <a:cubicBezTo>
                  <a:pt x="4079" y="4171"/>
                  <a:pt x="3983" y="4032"/>
                  <a:pt x="3812" y="4032"/>
                </a:cubicBezTo>
                <a:cubicBezTo>
                  <a:pt x="3803" y="4032"/>
                  <a:pt x="3795" y="4032"/>
                  <a:pt x="3786" y="4033"/>
                </a:cubicBezTo>
                <a:cubicBezTo>
                  <a:pt x="3613" y="4041"/>
                  <a:pt x="3479" y="4146"/>
                  <a:pt x="3306" y="4153"/>
                </a:cubicBezTo>
                <a:cubicBezTo>
                  <a:pt x="3285" y="4155"/>
                  <a:pt x="3265" y="4156"/>
                  <a:pt x="3246" y="4156"/>
                </a:cubicBezTo>
                <a:cubicBezTo>
                  <a:pt x="3102" y="4156"/>
                  <a:pt x="3034" y="4105"/>
                  <a:pt x="2901" y="4026"/>
                </a:cubicBezTo>
                <a:cubicBezTo>
                  <a:pt x="2789" y="4093"/>
                  <a:pt x="2752" y="4243"/>
                  <a:pt x="2677" y="4348"/>
                </a:cubicBezTo>
                <a:cubicBezTo>
                  <a:pt x="2602" y="4460"/>
                  <a:pt x="2527" y="4580"/>
                  <a:pt x="2467" y="4700"/>
                </a:cubicBezTo>
                <a:cubicBezTo>
                  <a:pt x="2332" y="4917"/>
                  <a:pt x="2212" y="5300"/>
                  <a:pt x="1995" y="5450"/>
                </a:cubicBezTo>
                <a:cubicBezTo>
                  <a:pt x="1954" y="5477"/>
                  <a:pt x="1908" y="5490"/>
                  <a:pt x="1862" y="5490"/>
                </a:cubicBezTo>
                <a:cubicBezTo>
                  <a:pt x="1831" y="5490"/>
                  <a:pt x="1800" y="5484"/>
                  <a:pt x="1770" y="5472"/>
                </a:cubicBezTo>
                <a:cubicBezTo>
                  <a:pt x="1745" y="5460"/>
                  <a:pt x="1718" y="5454"/>
                  <a:pt x="1692" y="5454"/>
                </a:cubicBezTo>
                <a:cubicBezTo>
                  <a:pt x="1655" y="5454"/>
                  <a:pt x="1617" y="5465"/>
                  <a:pt x="1582" y="5487"/>
                </a:cubicBezTo>
                <a:cubicBezTo>
                  <a:pt x="1477" y="5562"/>
                  <a:pt x="1417" y="5839"/>
                  <a:pt x="1365" y="5944"/>
                </a:cubicBezTo>
                <a:cubicBezTo>
                  <a:pt x="1327" y="6019"/>
                  <a:pt x="1260" y="6184"/>
                  <a:pt x="1170" y="6214"/>
                </a:cubicBezTo>
                <a:cubicBezTo>
                  <a:pt x="1153" y="6219"/>
                  <a:pt x="1138" y="6221"/>
                  <a:pt x="1123" y="6221"/>
                </a:cubicBezTo>
                <a:cubicBezTo>
                  <a:pt x="998" y="6221"/>
                  <a:pt x="933" y="6069"/>
                  <a:pt x="833" y="6049"/>
                </a:cubicBezTo>
                <a:cubicBezTo>
                  <a:pt x="827" y="6048"/>
                  <a:pt x="821" y="6048"/>
                  <a:pt x="816" y="6048"/>
                </a:cubicBezTo>
                <a:cubicBezTo>
                  <a:pt x="688" y="6048"/>
                  <a:pt x="659" y="6293"/>
                  <a:pt x="623" y="6386"/>
                </a:cubicBezTo>
                <a:cubicBezTo>
                  <a:pt x="562" y="6509"/>
                  <a:pt x="494" y="6545"/>
                  <a:pt x="365" y="6545"/>
                </a:cubicBezTo>
                <a:cubicBezTo>
                  <a:pt x="352" y="6545"/>
                  <a:pt x="338" y="6545"/>
                  <a:pt x="323" y="6544"/>
                </a:cubicBezTo>
                <a:cubicBezTo>
                  <a:pt x="230" y="6544"/>
                  <a:pt x="150" y="6512"/>
                  <a:pt x="70" y="6512"/>
                </a:cubicBezTo>
                <a:cubicBezTo>
                  <a:pt x="47" y="6512"/>
                  <a:pt x="24" y="6515"/>
                  <a:pt x="1" y="6521"/>
                </a:cubicBezTo>
                <a:lnTo>
                  <a:pt x="1" y="12570"/>
                </a:lnTo>
                <a:cubicBezTo>
                  <a:pt x="511" y="12562"/>
                  <a:pt x="1020" y="12555"/>
                  <a:pt x="1530" y="12532"/>
                </a:cubicBezTo>
                <a:cubicBezTo>
                  <a:pt x="2137" y="12502"/>
                  <a:pt x="2752" y="12412"/>
                  <a:pt x="3344" y="12330"/>
                </a:cubicBezTo>
                <a:cubicBezTo>
                  <a:pt x="4063" y="12240"/>
                  <a:pt x="4783" y="12113"/>
                  <a:pt x="5502" y="12015"/>
                </a:cubicBezTo>
                <a:cubicBezTo>
                  <a:pt x="6147" y="11925"/>
                  <a:pt x="6776" y="11768"/>
                  <a:pt x="7421" y="11655"/>
                </a:cubicBezTo>
                <a:cubicBezTo>
                  <a:pt x="8028" y="11543"/>
                  <a:pt x="8642" y="11475"/>
                  <a:pt x="9257" y="11371"/>
                </a:cubicBezTo>
                <a:lnTo>
                  <a:pt x="9257" y="11371"/>
                </a:lnTo>
                <a:cubicBezTo>
                  <a:pt x="9242" y="11483"/>
                  <a:pt x="9212" y="11588"/>
                  <a:pt x="9152" y="11685"/>
                </a:cubicBezTo>
                <a:cubicBezTo>
                  <a:pt x="9092" y="11790"/>
                  <a:pt x="8935" y="11925"/>
                  <a:pt x="9032" y="12045"/>
                </a:cubicBezTo>
                <a:cubicBezTo>
                  <a:pt x="9100" y="12128"/>
                  <a:pt x="9325" y="12128"/>
                  <a:pt x="9392" y="12128"/>
                </a:cubicBezTo>
                <a:cubicBezTo>
                  <a:pt x="9579" y="12143"/>
                  <a:pt x="9759" y="12150"/>
                  <a:pt x="9939" y="12150"/>
                </a:cubicBezTo>
                <a:cubicBezTo>
                  <a:pt x="9962" y="12150"/>
                  <a:pt x="9985" y="12150"/>
                  <a:pt x="10008" y="12150"/>
                </a:cubicBezTo>
                <a:cubicBezTo>
                  <a:pt x="10794" y="12150"/>
                  <a:pt x="11566" y="12028"/>
                  <a:pt x="12337" y="11963"/>
                </a:cubicBezTo>
                <a:cubicBezTo>
                  <a:pt x="13357" y="11880"/>
                  <a:pt x="14391" y="11873"/>
                  <a:pt x="15410" y="11813"/>
                </a:cubicBezTo>
                <a:cubicBezTo>
                  <a:pt x="16137" y="11775"/>
                  <a:pt x="16872" y="11783"/>
                  <a:pt x="17599" y="11700"/>
                </a:cubicBezTo>
                <a:cubicBezTo>
                  <a:pt x="18183" y="11633"/>
                  <a:pt x="18768" y="11543"/>
                  <a:pt x="19353" y="11438"/>
                </a:cubicBezTo>
                <a:cubicBezTo>
                  <a:pt x="20005" y="11333"/>
                  <a:pt x="20664" y="11266"/>
                  <a:pt x="21331" y="11243"/>
                </a:cubicBezTo>
                <a:cubicBezTo>
                  <a:pt x="21466" y="11236"/>
                  <a:pt x="21599" y="11233"/>
                  <a:pt x="21732" y="11233"/>
                </a:cubicBezTo>
                <a:cubicBezTo>
                  <a:pt x="21998" y="11233"/>
                  <a:pt x="22261" y="11243"/>
                  <a:pt x="22531" y="11243"/>
                </a:cubicBezTo>
                <a:lnTo>
                  <a:pt x="23025" y="11243"/>
                </a:lnTo>
                <a:cubicBezTo>
                  <a:pt x="23215" y="11243"/>
                  <a:pt x="23405" y="11236"/>
                  <a:pt x="23595" y="11236"/>
                </a:cubicBezTo>
                <a:cubicBezTo>
                  <a:pt x="23690" y="11236"/>
                  <a:pt x="23785" y="11238"/>
                  <a:pt x="23880" y="11243"/>
                </a:cubicBezTo>
                <a:cubicBezTo>
                  <a:pt x="24329" y="11273"/>
                  <a:pt x="24771" y="11326"/>
                  <a:pt x="25221" y="11356"/>
                </a:cubicBezTo>
                <a:cubicBezTo>
                  <a:pt x="25626" y="11378"/>
                  <a:pt x="26031" y="11378"/>
                  <a:pt x="26443" y="11386"/>
                </a:cubicBezTo>
                <a:cubicBezTo>
                  <a:pt x="26686" y="11393"/>
                  <a:pt x="26928" y="11397"/>
                  <a:pt x="27171" y="11397"/>
                </a:cubicBezTo>
                <a:cubicBezTo>
                  <a:pt x="27413" y="11397"/>
                  <a:pt x="27657" y="11393"/>
                  <a:pt x="27904" y="11386"/>
                </a:cubicBezTo>
                <a:cubicBezTo>
                  <a:pt x="28279" y="11378"/>
                  <a:pt x="28654" y="11356"/>
                  <a:pt x="29036" y="11356"/>
                </a:cubicBezTo>
                <a:cubicBezTo>
                  <a:pt x="29216" y="11356"/>
                  <a:pt x="29396" y="11363"/>
                  <a:pt x="29576" y="11371"/>
                </a:cubicBezTo>
                <a:cubicBezTo>
                  <a:pt x="29739" y="11377"/>
                  <a:pt x="29903" y="11388"/>
                  <a:pt x="30067" y="11388"/>
                </a:cubicBezTo>
                <a:cubicBezTo>
                  <a:pt x="30105" y="11388"/>
                  <a:pt x="30144" y="11387"/>
                  <a:pt x="30183" y="11386"/>
                </a:cubicBezTo>
                <a:cubicBezTo>
                  <a:pt x="30588" y="11371"/>
                  <a:pt x="30992" y="11318"/>
                  <a:pt x="31389" y="11228"/>
                </a:cubicBezTo>
                <a:cubicBezTo>
                  <a:pt x="31472" y="11228"/>
                  <a:pt x="31554" y="11198"/>
                  <a:pt x="31622" y="11153"/>
                </a:cubicBezTo>
                <a:cubicBezTo>
                  <a:pt x="31719" y="11063"/>
                  <a:pt x="31734" y="10891"/>
                  <a:pt x="31727" y="10741"/>
                </a:cubicBezTo>
                <a:lnTo>
                  <a:pt x="31727" y="10741"/>
                </a:lnTo>
                <a:cubicBezTo>
                  <a:pt x="32086" y="10748"/>
                  <a:pt x="32439" y="10763"/>
                  <a:pt x="32799" y="10786"/>
                </a:cubicBezTo>
                <a:cubicBezTo>
                  <a:pt x="32876" y="10789"/>
                  <a:pt x="32954" y="10790"/>
                  <a:pt x="33033" y="10790"/>
                </a:cubicBezTo>
                <a:cubicBezTo>
                  <a:pt x="33518" y="10790"/>
                  <a:pt x="34008" y="10737"/>
                  <a:pt x="34492" y="10711"/>
                </a:cubicBezTo>
                <a:cubicBezTo>
                  <a:pt x="35402" y="10662"/>
                  <a:pt x="36306" y="10609"/>
                  <a:pt x="37213" y="10609"/>
                </a:cubicBezTo>
                <a:cubicBezTo>
                  <a:pt x="37681" y="10609"/>
                  <a:pt x="38150" y="10623"/>
                  <a:pt x="38622" y="10659"/>
                </a:cubicBezTo>
                <a:cubicBezTo>
                  <a:pt x="40099" y="10763"/>
                  <a:pt x="41575" y="10793"/>
                  <a:pt x="43059" y="10808"/>
                </a:cubicBezTo>
                <a:cubicBezTo>
                  <a:pt x="44183" y="10823"/>
                  <a:pt x="45307" y="10823"/>
                  <a:pt x="46424" y="10853"/>
                </a:cubicBezTo>
                <a:cubicBezTo>
                  <a:pt x="46517" y="10856"/>
                  <a:pt x="46609" y="10857"/>
                  <a:pt x="46702" y="10857"/>
                </a:cubicBezTo>
                <a:cubicBezTo>
                  <a:pt x="46886" y="10857"/>
                  <a:pt x="47071" y="10853"/>
                  <a:pt x="47256" y="10853"/>
                </a:cubicBezTo>
                <a:cubicBezTo>
                  <a:pt x="47301" y="10883"/>
                  <a:pt x="47354" y="10913"/>
                  <a:pt x="47414" y="10943"/>
                </a:cubicBezTo>
                <a:cubicBezTo>
                  <a:pt x="47811" y="11116"/>
                  <a:pt x="48275" y="11206"/>
                  <a:pt x="48695" y="11311"/>
                </a:cubicBezTo>
                <a:cubicBezTo>
                  <a:pt x="49132" y="11415"/>
                  <a:pt x="49566" y="11443"/>
                  <a:pt x="50008" y="11443"/>
                </a:cubicBezTo>
                <a:cubicBezTo>
                  <a:pt x="50203" y="11443"/>
                  <a:pt x="50399" y="11437"/>
                  <a:pt x="50599" y="11430"/>
                </a:cubicBezTo>
                <a:cubicBezTo>
                  <a:pt x="51168" y="11408"/>
                  <a:pt x="51746" y="11408"/>
                  <a:pt x="52315" y="11378"/>
                </a:cubicBezTo>
                <a:cubicBezTo>
                  <a:pt x="52922" y="11356"/>
                  <a:pt x="53537" y="11266"/>
                  <a:pt x="54129" y="11183"/>
                </a:cubicBezTo>
                <a:cubicBezTo>
                  <a:pt x="54856" y="11086"/>
                  <a:pt x="55568" y="10966"/>
                  <a:pt x="56287" y="10868"/>
                </a:cubicBezTo>
                <a:cubicBezTo>
                  <a:pt x="56940" y="10778"/>
                  <a:pt x="57569" y="10614"/>
                  <a:pt x="58214" y="10501"/>
                </a:cubicBezTo>
                <a:cubicBezTo>
                  <a:pt x="58858" y="10389"/>
                  <a:pt x="59495" y="10314"/>
                  <a:pt x="60140" y="10209"/>
                </a:cubicBezTo>
                <a:cubicBezTo>
                  <a:pt x="60650" y="10119"/>
                  <a:pt x="61159" y="10059"/>
                  <a:pt x="61669" y="10014"/>
                </a:cubicBezTo>
                <a:lnTo>
                  <a:pt x="61669" y="4220"/>
                </a:lnTo>
                <a:cubicBezTo>
                  <a:pt x="61601" y="4205"/>
                  <a:pt x="61534" y="4175"/>
                  <a:pt x="61474" y="4138"/>
                </a:cubicBezTo>
                <a:cubicBezTo>
                  <a:pt x="61369" y="4048"/>
                  <a:pt x="61347" y="3951"/>
                  <a:pt x="61294" y="3823"/>
                </a:cubicBezTo>
                <a:cubicBezTo>
                  <a:pt x="61159" y="3508"/>
                  <a:pt x="60897" y="3261"/>
                  <a:pt x="60567" y="3149"/>
                </a:cubicBezTo>
                <a:cubicBezTo>
                  <a:pt x="60380" y="3081"/>
                  <a:pt x="60162" y="2961"/>
                  <a:pt x="59960" y="2954"/>
                </a:cubicBezTo>
                <a:cubicBezTo>
                  <a:pt x="59885" y="2811"/>
                  <a:pt x="60042" y="2602"/>
                  <a:pt x="60027" y="2444"/>
                </a:cubicBezTo>
                <a:cubicBezTo>
                  <a:pt x="60020" y="2332"/>
                  <a:pt x="59960" y="2227"/>
                  <a:pt x="59870" y="2152"/>
                </a:cubicBezTo>
                <a:cubicBezTo>
                  <a:pt x="59758" y="2062"/>
                  <a:pt x="59608" y="2017"/>
                  <a:pt x="59495" y="1927"/>
                </a:cubicBezTo>
                <a:cubicBezTo>
                  <a:pt x="59435" y="1875"/>
                  <a:pt x="59383" y="1807"/>
                  <a:pt x="59323" y="1755"/>
                </a:cubicBezTo>
                <a:cubicBezTo>
                  <a:pt x="59263" y="1702"/>
                  <a:pt x="59203" y="1687"/>
                  <a:pt x="59151" y="1642"/>
                </a:cubicBezTo>
                <a:cubicBezTo>
                  <a:pt x="59106" y="1590"/>
                  <a:pt x="59061" y="1537"/>
                  <a:pt x="59016" y="1477"/>
                </a:cubicBezTo>
                <a:cubicBezTo>
                  <a:pt x="58926" y="1380"/>
                  <a:pt x="58806" y="1297"/>
                  <a:pt x="58716" y="1200"/>
                </a:cubicBezTo>
                <a:cubicBezTo>
                  <a:pt x="58641" y="1110"/>
                  <a:pt x="58573" y="990"/>
                  <a:pt x="58476" y="930"/>
                </a:cubicBezTo>
                <a:cubicBezTo>
                  <a:pt x="58431" y="903"/>
                  <a:pt x="58412" y="888"/>
                  <a:pt x="58394" y="888"/>
                </a:cubicBezTo>
                <a:cubicBezTo>
                  <a:pt x="58374" y="888"/>
                  <a:pt x="58356" y="908"/>
                  <a:pt x="58304" y="953"/>
                </a:cubicBezTo>
                <a:cubicBezTo>
                  <a:pt x="58184" y="1058"/>
                  <a:pt x="58109" y="1282"/>
                  <a:pt x="58049" y="1425"/>
                </a:cubicBezTo>
                <a:cubicBezTo>
                  <a:pt x="57998" y="1540"/>
                  <a:pt x="57952" y="1583"/>
                  <a:pt x="57900" y="1583"/>
                </a:cubicBezTo>
                <a:cubicBezTo>
                  <a:pt x="57837" y="1583"/>
                  <a:pt x="57765" y="1518"/>
                  <a:pt x="57667" y="1440"/>
                </a:cubicBezTo>
                <a:cubicBezTo>
                  <a:pt x="57597" y="1386"/>
                  <a:pt x="57555" y="1355"/>
                  <a:pt x="57514" y="1355"/>
                </a:cubicBezTo>
                <a:cubicBezTo>
                  <a:pt x="57475" y="1355"/>
                  <a:pt x="57436" y="1382"/>
                  <a:pt x="57374" y="1440"/>
                </a:cubicBezTo>
                <a:cubicBezTo>
                  <a:pt x="57277" y="1522"/>
                  <a:pt x="57224" y="1627"/>
                  <a:pt x="57127" y="1710"/>
                </a:cubicBezTo>
                <a:cubicBezTo>
                  <a:pt x="57037" y="1762"/>
                  <a:pt x="56962" y="1837"/>
                  <a:pt x="56902" y="1927"/>
                </a:cubicBezTo>
                <a:cubicBezTo>
                  <a:pt x="56767" y="2137"/>
                  <a:pt x="56745" y="2384"/>
                  <a:pt x="56625" y="2602"/>
                </a:cubicBezTo>
                <a:cubicBezTo>
                  <a:pt x="56542" y="2714"/>
                  <a:pt x="56445" y="2811"/>
                  <a:pt x="56332" y="2901"/>
                </a:cubicBezTo>
                <a:cubicBezTo>
                  <a:pt x="56287" y="2946"/>
                  <a:pt x="56235" y="2976"/>
                  <a:pt x="56183" y="3006"/>
                </a:cubicBezTo>
                <a:cubicBezTo>
                  <a:pt x="56164" y="3010"/>
                  <a:pt x="56143" y="3012"/>
                  <a:pt x="56123" y="3012"/>
                </a:cubicBezTo>
                <a:cubicBezTo>
                  <a:pt x="56102" y="3012"/>
                  <a:pt x="56081" y="3010"/>
                  <a:pt x="56063" y="3006"/>
                </a:cubicBezTo>
                <a:cubicBezTo>
                  <a:pt x="55853" y="3059"/>
                  <a:pt x="55823" y="3351"/>
                  <a:pt x="55635" y="3433"/>
                </a:cubicBezTo>
                <a:cubicBezTo>
                  <a:pt x="55600" y="3450"/>
                  <a:pt x="55570" y="3456"/>
                  <a:pt x="55543" y="3456"/>
                </a:cubicBezTo>
                <a:cubicBezTo>
                  <a:pt x="55432" y="3456"/>
                  <a:pt x="55381" y="3337"/>
                  <a:pt x="55321" y="3246"/>
                </a:cubicBezTo>
                <a:cubicBezTo>
                  <a:pt x="55246" y="3134"/>
                  <a:pt x="55156" y="3126"/>
                  <a:pt x="55028" y="3081"/>
                </a:cubicBezTo>
                <a:cubicBezTo>
                  <a:pt x="54864" y="3031"/>
                  <a:pt x="54774" y="2885"/>
                  <a:pt x="54597" y="2885"/>
                </a:cubicBezTo>
                <a:cubicBezTo>
                  <a:pt x="54589" y="2885"/>
                  <a:pt x="54580" y="2886"/>
                  <a:pt x="54571" y="2886"/>
                </a:cubicBezTo>
                <a:cubicBezTo>
                  <a:pt x="54399" y="2894"/>
                  <a:pt x="54264" y="2999"/>
                  <a:pt x="54091" y="3006"/>
                </a:cubicBezTo>
                <a:cubicBezTo>
                  <a:pt x="54068" y="3008"/>
                  <a:pt x="54046" y="3009"/>
                  <a:pt x="54026" y="3009"/>
                </a:cubicBezTo>
                <a:cubicBezTo>
                  <a:pt x="53888" y="3009"/>
                  <a:pt x="53825" y="2964"/>
                  <a:pt x="53694" y="2879"/>
                </a:cubicBezTo>
                <a:cubicBezTo>
                  <a:pt x="53574" y="2946"/>
                  <a:pt x="53544" y="3096"/>
                  <a:pt x="53462" y="3201"/>
                </a:cubicBezTo>
                <a:cubicBezTo>
                  <a:pt x="53387" y="3314"/>
                  <a:pt x="53312" y="3433"/>
                  <a:pt x="53252" y="3553"/>
                </a:cubicBezTo>
                <a:cubicBezTo>
                  <a:pt x="53117" y="3778"/>
                  <a:pt x="52997" y="4160"/>
                  <a:pt x="52780" y="4310"/>
                </a:cubicBezTo>
                <a:cubicBezTo>
                  <a:pt x="52739" y="4337"/>
                  <a:pt x="52694" y="4351"/>
                  <a:pt x="52649" y="4351"/>
                </a:cubicBezTo>
                <a:cubicBezTo>
                  <a:pt x="52619" y="4351"/>
                  <a:pt x="52590" y="4345"/>
                  <a:pt x="52563" y="4333"/>
                </a:cubicBezTo>
                <a:cubicBezTo>
                  <a:pt x="52534" y="4320"/>
                  <a:pt x="52506" y="4314"/>
                  <a:pt x="52479" y="4314"/>
                </a:cubicBezTo>
                <a:cubicBezTo>
                  <a:pt x="52441" y="4314"/>
                  <a:pt x="52406" y="4326"/>
                  <a:pt x="52375" y="4348"/>
                </a:cubicBezTo>
                <a:cubicBezTo>
                  <a:pt x="52263" y="4423"/>
                  <a:pt x="52203" y="4700"/>
                  <a:pt x="52150" y="4805"/>
                </a:cubicBezTo>
                <a:cubicBezTo>
                  <a:pt x="52113" y="4873"/>
                  <a:pt x="52045" y="5045"/>
                  <a:pt x="51955" y="5075"/>
                </a:cubicBezTo>
                <a:cubicBezTo>
                  <a:pt x="51939" y="5080"/>
                  <a:pt x="51923" y="5082"/>
                  <a:pt x="51908" y="5082"/>
                </a:cubicBezTo>
                <a:cubicBezTo>
                  <a:pt x="51783" y="5082"/>
                  <a:pt x="51719" y="4930"/>
                  <a:pt x="51618" y="4910"/>
                </a:cubicBezTo>
                <a:cubicBezTo>
                  <a:pt x="51612" y="4909"/>
                  <a:pt x="51607" y="4909"/>
                  <a:pt x="51601" y="4909"/>
                </a:cubicBezTo>
                <a:cubicBezTo>
                  <a:pt x="51474" y="4909"/>
                  <a:pt x="51451" y="5153"/>
                  <a:pt x="51408" y="5240"/>
                </a:cubicBezTo>
                <a:cubicBezTo>
                  <a:pt x="51341" y="5382"/>
                  <a:pt x="51266" y="5405"/>
                  <a:pt x="51109" y="5405"/>
                </a:cubicBezTo>
                <a:cubicBezTo>
                  <a:pt x="51011" y="5405"/>
                  <a:pt x="50934" y="5370"/>
                  <a:pt x="50853" y="5370"/>
                </a:cubicBezTo>
                <a:cubicBezTo>
                  <a:pt x="50822" y="5370"/>
                  <a:pt x="50790" y="5375"/>
                  <a:pt x="50756" y="5390"/>
                </a:cubicBezTo>
                <a:cubicBezTo>
                  <a:pt x="50629" y="5450"/>
                  <a:pt x="50531" y="5555"/>
                  <a:pt x="50471" y="5682"/>
                </a:cubicBezTo>
                <a:cubicBezTo>
                  <a:pt x="50404" y="5839"/>
                  <a:pt x="50426" y="6019"/>
                  <a:pt x="50329" y="6162"/>
                </a:cubicBezTo>
                <a:cubicBezTo>
                  <a:pt x="50292" y="6222"/>
                  <a:pt x="50224" y="6259"/>
                  <a:pt x="50157" y="6267"/>
                </a:cubicBezTo>
                <a:cubicBezTo>
                  <a:pt x="50097" y="6207"/>
                  <a:pt x="50052" y="6139"/>
                  <a:pt x="50014" y="6057"/>
                </a:cubicBezTo>
                <a:cubicBezTo>
                  <a:pt x="49969" y="5982"/>
                  <a:pt x="49954" y="5824"/>
                  <a:pt x="49872" y="5779"/>
                </a:cubicBezTo>
                <a:cubicBezTo>
                  <a:pt x="49782" y="5821"/>
                  <a:pt x="49707" y="5959"/>
                  <a:pt x="49615" y="5959"/>
                </a:cubicBezTo>
                <a:cubicBezTo>
                  <a:pt x="49592" y="5959"/>
                  <a:pt x="49568" y="5950"/>
                  <a:pt x="49542" y="5929"/>
                </a:cubicBezTo>
                <a:cubicBezTo>
                  <a:pt x="49445" y="5847"/>
                  <a:pt x="49445" y="5600"/>
                  <a:pt x="49332" y="5540"/>
                </a:cubicBezTo>
                <a:cubicBezTo>
                  <a:pt x="49291" y="5530"/>
                  <a:pt x="49249" y="5524"/>
                  <a:pt x="49207" y="5524"/>
                </a:cubicBezTo>
                <a:cubicBezTo>
                  <a:pt x="49181" y="5524"/>
                  <a:pt x="49156" y="5526"/>
                  <a:pt x="49130" y="5532"/>
                </a:cubicBezTo>
                <a:lnTo>
                  <a:pt x="48987" y="5532"/>
                </a:lnTo>
                <a:cubicBezTo>
                  <a:pt x="48748" y="5480"/>
                  <a:pt x="48643" y="5337"/>
                  <a:pt x="48508" y="5157"/>
                </a:cubicBezTo>
                <a:cubicBezTo>
                  <a:pt x="48470" y="5090"/>
                  <a:pt x="48425" y="5030"/>
                  <a:pt x="48365" y="4985"/>
                </a:cubicBezTo>
                <a:cubicBezTo>
                  <a:pt x="48298" y="4940"/>
                  <a:pt x="48283" y="4962"/>
                  <a:pt x="48223" y="4940"/>
                </a:cubicBezTo>
                <a:cubicBezTo>
                  <a:pt x="48193" y="4932"/>
                  <a:pt x="48156" y="4917"/>
                  <a:pt x="48133" y="4895"/>
                </a:cubicBezTo>
                <a:cubicBezTo>
                  <a:pt x="48081" y="4850"/>
                  <a:pt x="48036" y="4798"/>
                  <a:pt x="47998" y="4738"/>
                </a:cubicBezTo>
                <a:cubicBezTo>
                  <a:pt x="47908" y="4640"/>
                  <a:pt x="47893" y="4678"/>
                  <a:pt x="47781" y="4640"/>
                </a:cubicBezTo>
                <a:cubicBezTo>
                  <a:pt x="47578" y="4565"/>
                  <a:pt x="47511" y="4235"/>
                  <a:pt x="47429" y="4071"/>
                </a:cubicBezTo>
                <a:cubicBezTo>
                  <a:pt x="47384" y="3951"/>
                  <a:pt x="47309" y="3846"/>
                  <a:pt x="47219" y="3763"/>
                </a:cubicBezTo>
                <a:cubicBezTo>
                  <a:pt x="47091" y="3666"/>
                  <a:pt x="46866" y="3613"/>
                  <a:pt x="46724" y="3538"/>
                </a:cubicBezTo>
                <a:cubicBezTo>
                  <a:pt x="46619" y="3493"/>
                  <a:pt x="46514" y="3456"/>
                  <a:pt x="46417" y="3396"/>
                </a:cubicBezTo>
                <a:cubicBezTo>
                  <a:pt x="46229" y="3291"/>
                  <a:pt x="46139" y="3119"/>
                  <a:pt x="45997" y="2961"/>
                </a:cubicBezTo>
                <a:cubicBezTo>
                  <a:pt x="45802" y="2759"/>
                  <a:pt x="45555" y="2624"/>
                  <a:pt x="45277" y="2572"/>
                </a:cubicBezTo>
                <a:cubicBezTo>
                  <a:pt x="45220" y="2563"/>
                  <a:pt x="45163" y="2559"/>
                  <a:pt x="45106" y="2559"/>
                </a:cubicBezTo>
                <a:cubicBezTo>
                  <a:pt x="45066" y="2559"/>
                  <a:pt x="45026" y="2561"/>
                  <a:pt x="44985" y="2564"/>
                </a:cubicBezTo>
                <a:cubicBezTo>
                  <a:pt x="44962" y="2564"/>
                  <a:pt x="44939" y="2564"/>
                  <a:pt x="44916" y="2564"/>
                </a:cubicBezTo>
                <a:cubicBezTo>
                  <a:pt x="44721" y="2564"/>
                  <a:pt x="44528" y="2558"/>
                  <a:pt x="44401" y="2444"/>
                </a:cubicBezTo>
                <a:cubicBezTo>
                  <a:pt x="44318" y="2339"/>
                  <a:pt x="44258" y="2227"/>
                  <a:pt x="44228" y="2107"/>
                </a:cubicBezTo>
                <a:cubicBezTo>
                  <a:pt x="44191" y="1979"/>
                  <a:pt x="44153" y="1687"/>
                  <a:pt x="44063" y="1575"/>
                </a:cubicBezTo>
                <a:cubicBezTo>
                  <a:pt x="43966" y="1462"/>
                  <a:pt x="43689" y="1417"/>
                  <a:pt x="43531" y="1365"/>
                </a:cubicBezTo>
                <a:cubicBezTo>
                  <a:pt x="43067" y="1230"/>
                  <a:pt x="42669" y="930"/>
                  <a:pt x="42422" y="510"/>
                </a:cubicBezTo>
                <a:cubicBezTo>
                  <a:pt x="42401" y="583"/>
                  <a:pt x="42359" y="609"/>
                  <a:pt x="42309" y="609"/>
                </a:cubicBezTo>
                <a:cubicBezTo>
                  <a:pt x="42236" y="609"/>
                  <a:pt x="42147" y="552"/>
                  <a:pt x="42085" y="503"/>
                </a:cubicBezTo>
                <a:cubicBezTo>
                  <a:pt x="41890" y="353"/>
                  <a:pt x="41852" y="188"/>
                  <a:pt x="417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flipH="1">
            <a:off x="-221300" y="4435649"/>
            <a:ext cx="9397300" cy="1752658"/>
          </a:xfrm>
          <a:custGeom>
            <a:rect b="b" l="l" r="r" t="t"/>
            <a:pathLst>
              <a:path extrusionOk="0" h="20717" w="61736">
                <a:moveTo>
                  <a:pt x="43156" y="4385"/>
                </a:moveTo>
                <a:cubicBezTo>
                  <a:pt x="43148" y="4423"/>
                  <a:pt x="43148" y="4468"/>
                  <a:pt x="43163" y="4505"/>
                </a:cubicBezTo>
                <a:cubicBezTo>
                  <a:pt x="43163" y="4468"/>
                  <a:pt x="43163" y="4423"/>
                  <a:pt x="43156" y="4385"/>
                </a:cubicBezTo>
                <a:close/>
                <a:moveTo>
                  <a:pt x="43448" y="4662"/>
                </a:moveTo>
                <a:cubicBezTo>
                  <a:pt x="43456" y="4677"/>
                  <a:pt x="43658" y="4715"/>
                  <a:pt x="43658" y="4730"/>
                </a:cubicBezTo>
                <a:cubicBezTo>
                  <a:pt x="43651" y="4752"/>
                  <a:pt x="43613" y="4745"/>
                  <a:pt x="43576" y="4752"/>
                </a:cubicBezTo>
                <a:cubicBezTo>
                  <a:pt x="43568" y="4745"/>
                  <a:pt x="43568" y="4737"/>
                  <a:pt x="43568" y="4730"/>
                </a:cubicBezTo>
                <a:cubicBezTo>
                  <a:pt x="43568" y="4730"/>
                  <a:pt x="43553" y="4737"/>
                  <a:pt x="43531" y="4752"/>
                </a:cubicBezTo>
                <a:lnTo>
                  <a:pt x="43471" y="4760"/>
                </a:lnTo>
                <a:cubicBezTo>
                  <a:pt x="43508" y="4730"/>
                  <a:pt x="43531" y="4700"/>
                  <a:pt x="43531" y="4692"/>
                </a:cubicBezTo>
                <a:lnTo>
                  <a:pt x="43531" y="4692"/>
                </a:lnTo>
                <a:cubicBezTo>
                  <a:pt x="43493" y="4700"/>
                  <a:pt x="43463" y="4715"/>
                  <a:pt x="43433" y="4737"/>
                </a:cubicBezTo>
                <a:cubicBezTo>
                  <a:pt x="43403" y="4752"/>
                  <a:pt x="43373" y="4767"/>
                  <a:pt x="43343" y="4775"/>
                </a:cubicBezTo>
                <a:lnTo>
                  <a:pt x="43336" y="4775"/>
                </a:lnTo>
                <a:cubicBezTo>
                  <a:pt x="43328" y="4767"/>
                  <a:pt x="43403" y="4707"/>
                  <a:pt x="43448" y="4662"/>
                </a:cubicBezTo>
                <a:close/>
                <a:moveTo>
                  <a:pt x="43448" y="4782"/>
                </a:moveTo>
                <a:cubicBezTo>
                  <a:pt x="43456" y="4790"/>
                  <a:pt x="43463" y="4797"/>
                  <a:pt x="43471" y="4805"/>
                </a:cubicBezTo>
                <a:cubicBezTo>
                  <a:pt x="43448" y="4820"/>
                  <a:pt x="43418" y="4842"/>
                  <a:pt x="43396" y="4857"/>
                </a:cubicBezTo>
                <a:cubicBezTo>
                  <a:pt x="43388" y="4857"/>
                  <a:pt x="43418" y="4820"/>
                  <a:pt x="43448" y="4782"/>
                </a:cubicBezTo>
                <a:close/>
                <a:moveTo>
                  <a:pt x="42646" y="4872"/>
                </a:moveTo>
                <a:cubicBezTo>
                  <a:pt x="42639" y="4880"/>
                  <a:pt x="42639" y="4895"/>
                  <a:pt x="42646" y="4910"/>
                </a:cubicBezTo>
                <a:cubicBezTo>
                  <a:pt x="42646" y="4895"/>
                  <a:pt x="42646" y="4880"/>
                  <a:pt x="42646" y="4872"/>
                </a:cubicBezTo>
                <a:close/>
                <a:moveTo>
                  <a:pt x="47398" y="5187"/>
                </a:moveTo>
                <a:lnTo>
                  <a:pt x="47398" y="5187"/>
                </a:lnTo>
                <a:cubicBezTo>
                  <a:pt x="47405" y="5225"/>
                  <a:pt x="47420" y="5255"/>
                  <a:pt x="47435" y="5292"/>
                </a:cubicBezTo>
                <a:cubicBezTo>
                  <a:pt x="47428" y="5240"/>
                  <a:pt x="47413" y="5195"/>
                  <a:pt x="47398" y="5187"/>
                </a:cubicBezTo>
                <a:close/>
                <a:moveTo>
                  <a:pt x="47435" y="5292"/>
                </a:moveTo>
                <a:cubicBezTo>
                  <a:pt x="47443" y="5322"/>
                  <a:pt x="47443" y="5359"/>
                  <a:pt x="47450" y="5382"/>
                </a:cubicBezTo>
                <a:lnTo>
                  <a:pt x="47465" y="5382"/>
                </a:lnTo>
                <a:cubicBezTo>
                  <a:pt x="47458" y="5352"/>
                  <a:pt x="47450" y="5322"/>
                  <a:pt x="47435" y="5292"/>
                </a:cubicBezTo>
                <a:close/>
                <a:moveTo>
                  <a:pt x="10793" y="6754"/>
                </a:moveTo>
                <a:cubicBezTo>
                  <a:pt x="10793" y="6761"/>
                  <a:pt x="10800" y="6776"/>
                  <a:pt x="10800" y="6784"/>
                </a:cubicBezTo>
                <a:cubicBezTo>
                  <a:pt x="10770" y="6784"/>
                  <a:pt x="10740" y="6791"/>
                  <a:pt x="10718" y="6791"/>
                </a:cubicBezTo>
                <a:lnTo>
                  <a:pt x="10703" y="6791"/>
                </a:lnTo>
                <a:cubicBezTo>
                  <a:pt x="10703" y="6784"/>
                  <a:pt x="10748" y="6769"/>
                  <a:pt x="10793" y="6754"/>
                </a:cubicBezTo>
                <a:close/>
                <a:moveTo>
                  <a:pt x="10853" y="6649"/>
                </a:moveTo>
                <a:cubicBezTo>
                  <a:pt x="10853" y="6664"/>
                  <a:pt x="11010" y="6791"/>
                  <a:pt x="11003" y="6806"/>
                </a:cubicBezTo>
                <a:cubicBezTo>
                  <a:pt x="10998" y="6813"/>
                  <a:pt x="10993" y="6815"/>
                  <a:pt x="10986" y="6815"/>
                </a:cubicBezTo>
                <a:cubicBezTo>
                  <a:pt x="10970" y="6815"/>
                  <a:pt x="10947" y="6799"/>
                  <a:pt x="10920" y="6784"/>
                </a:cubicBezTo>
                <a:cubicBezTo>
                  <a:pt x="10920" y="6776"/>
                  <a:pt x="10920" y="6776"/>
                  <a:pt x="10920" y="6769"/>
                </a:cubicBezTo>
                <a:lnTo>
                  <a:pt x="10875" y="6769"/>
                </a:lnTo>
                <a:lnTo>
                  <a:pt x="10823" y="6746"/>
                </a:lnTo>
                <a:cubicBezTo>
                  <a:pt x="10868" y="6731"/>
                  <a:pt x="10905" y="6716"/>
                  <a:pt x="10905" y="6709"/>
                </a:cubicBezTo>
                <a:cubicBezTo>
                  <a:pt x="10905" y="6701"/>
                  <a:pt x="10688" y="6709"/>
                  <a:pt x="10688" y="6694"/>
                </a:cubicBezTo>
                <a:cubicBezTo>
                  <a:pt x="10740" y="6671"/>
                  <a:pt x="10793" y="6656"/>
                  <a:pt x="10853" y="6649"/>
                </a:cubicBezTo>
                <a:close/>
                <a:moveTo>
                  <a:pt x="29748" y="9751"/>
                </a:moveTo>
                <a:lnTo>
                  <a:pt x="29748" y="9759"/>
                </a:lnTo>
                <a:lnTo>
                  <a:pt x="29755" y="9751"/>
                </a:lnTo>
                <a:close/>
                <a:moveTo>
                  <a:pt x="29748" y="9759"/>
                </a:moveTo>
                <a:cubicBezTo>
                  <a:pt x="29745" y="9768"/>
                  <a:pt x="29745" y="9777"/>
                  <a:pt x="29747" y="9785"/>
                </a:cubicBezTo>
                <a:lnTo>
                  <a:pt x="29747" y="9785"/>
                </a:lnTo>
                <a:lnTo>
                  <a:pt x="29755" y="9781"/>
                </a:lnTo>
                <a:lnTo>
                  <a:pt x="29755" y="9766"/>
                </a:lnTo>
                <a:lnTo>
                  <a:pt x="29748" y="9766"/>
                </a:lnTo>
                <a:lnTo>
                  <a:pt x="29748" y="9759"/>
                </a:lnTo>
                <a:close/>
                <a:moveTo>
                  <a:pt x="29695" y="9824"/>
                </a:moveTo>
                <a:lnTo>
                  <a:pt x="29695" y="9841"/>
                </a:lnTo>
                <a:lnTo>
                  <a:pt x="29703" y="9849"/>
                </a:lnTo>
                <a:cubicBezTo>
                  <a:pt x="29713" y="9854"/>
                  <a:pt x="29727" y="9863"/>
                  <a:pt x="29739" y="9870"/>
                </a:cubicBezTo>
                <a:lnTo>
                  <a:pt x="29739" y="9870"/>
                </a:lnTo>
                <a:cubicBezTo>
                  <a:pt x="29726" y="9857"/>
                  <a:pt x="29710" y="9841"/>
                  <a:pt x="29695" y="9824"/>
                </a:cubicBezTo>
                <a:close/>
                <a:moveTo>
                  <a:pt x="29613" y="9886"/>
                </a:moveTo>
                <a:lnTo>
                  <a:pt x="29613" y="9886"/>
                </a:lnTo>
                <a:cubicBezTo>
                  <a:pt x="29621" y="9903"/>
                  <a:pt x="29629" y="9920"/>
                  <a:pt x="29639" y="9936"/>
                </a:cubicBezTo>
                <a:lnTo>
                  <a:pt x="29639" y="9936"/>
                </a:lnTo>
                <a:cubicBezTo>
                  <a:pt x="29624" y="9933"/>
                  <a:pt x="29608" y="9929"/>
                  <a:pt x="29590" y="9924"/>
                </a:cubicBezTo>
                <a:cubicBezTo>
                  <a:pt x="29560" y="9916"/>
                  <a:pt x="29530" y="9909"/>
                  <a:pt x="29500" y="9909"/>
                </a:cubicBezTo>
                <a:cubicBezTo>
                  <a:pt x="29500" y="9919"/>
                  <a:pt x="29587" y="9935"/>
                  <a:pt x="29647" y="9949"/>
                </a:cubicBezTo>
                <a:lnTo>
                  <a:pt x="29647" y="9949"/>
                </a:lnTo>
                <a:cubicBezTo>
                  <a:pt x="29644" y="9945"/>
                  <a:pt x="29641" y="9940"/>
                  <a:pt x="29639" y="9936"/>
                </a:cubicBezTo>
                <a:lnTo>
                  <a:pt x="29639" y="9936"/>
                </a:lnTo>
                <a:cubicBezTo>
                  <a:pt x="29640" y="9936"/>
                  <a:pt x="29641" y="9937"/>
                  <a:pt x="29642" y="9937"/>
                </a:cubicBezTo>
                <a:lnTo>
                  <a:pt x="29642" y="9937"/>
                </a:lnTo>
                <a:cubicBezTo>
                  <a:pt x="29632" y="9920"/>
                  <a:pt x="29621" y="9903"/>
                  <a:pt x="29613" y="9886"/>
                </a:cubicBezTo>
                <a:close/>
                <a:moveTo>
                  <a:pt x="29647" y="9949"/>
                </a:moveTo>
                <a:cubicBezTo>
                  <a:pt x="29652" y="9958"/>
                  <a:pt x="29658" y="9967"/>
                  <a:pt x="29665" y="9976"/>
                </a:cubicBezTo>
                <a:cubicBezTo>
                  <a:pt x="29661" y="9968"/>
                  <a:pt x="29656" y="9959"/>
                  <a:pt x="29650" y="9950"/>
                </a:cubicBezTo>
                <a:lnTo>
                  <a:pt x="29650" y="9950"/>
                </a:lnTo>
                <a:cubicBezTo>
                  <a:pt x="29649" y="9950"/>
                  <a:pt x="29648" y="9949"/>
                  <a:pt x="29647" y="9949"/>
                </a:cubicBezTo>
                <a:close/>
                <a:moveTo>
                  <a:pt x="60199" y="1"/>
                </a:moveTo>
                <a:cubicBezTo>
                  <a:pt x="60139" y="1"/>
                  <a:pt x="60079" y="203"/>
                  <a:pt x="60019" y="211"/>
                </a:cubicBezTo>
                <a:lnTo>
                  <a:pt x="60034" y="203"/>
                </a:lnTo>
                <a:cubicBezTo>
                  <a:pt x="60004" y="203"/>
                  <a:pt x="59967" y="158"/>
                  <a:pt x="59929" y="106"/>
                </a:cubicBezTo>
                <a:cubicBezTo>
                  <a:pt x="59899" y="61"/>
                  <a:pt x="59862" y="16"/>
                  <a:pt x="59832" y="16"/>
                </a:cubicBezTo>
                <a:cubicBezTo>
                  <a:pt x="59772" y="23"/>
                  <a:pt x="59765" y="241"/>
                  <a:pt x="59705" y="255"/>
                </a:cubicBezTo>
                <a:cubicBezTo>
                  <a:pt x="59701" y="258"/>
                  <a:pt x="59696" y="258"/>
                  <a:pt x="59692" y="258"/>
                </a:cubicBezTo>
                <a:cubicBezTo>
                  <a:pt x="59664" y="258"/>
                  <a:pt x="59631" y="220"/>
                  <a:pt x="59592" y="188"/>
                </a:cubicBezTo>
                <a:cubicBezTo>
                  <a:pt x="59553" y="156"/>
                  <a:pt x="59509" y="118"/>
                  <a:pt x="59483" y="118"/>
                </a:cubicBezTo>
                <a:cubicBezTo>
                  <a:pt x="59479" y="118"/>
                  <a:pt x="59475" y="119"/>
                  <a:pt x="59472" y="121"/>
                </a:cubicBezTo>
                <a:cubicBezTo>
                  <a:pt x="59412" y="136"/>
                  <a:pt x="59435" y="353"/>
                  <a:pt x="59375" y="375"/>
                </a:cubicBezTo>
                <a:cubicBezTo>
                  <a:pt x="59371" y="378"/>
                  <a:pt x="59367" y="379"/>
                  <a:pt x="59362" y="379"/>
                </a:cubicBezTo>
                <a:cubicBezTo>
                  <a:pt x="59336" y="379"/>
                  <a:pt x="59293" y="347"/>
                  <a:pt x="59255" y="315"/>
                </a:cubicBezTo>
                <a:cubicBezTo>
                  <a:pt x="59214" y="281"/>
                  <a:pt x="59173" y="247"/>
                  <a:pt x="59143" y="247"/>
                </a:cubicBezTo>
                <a:cubicBezTo>
                  <a:pt x="59140" y="247"/>
                  <a:pt x="59138" y="247"/>
                  <a:pt x="59135" y="248"/>
                </a:cubicBezTo>
                <a:cubicBezTo>
                  <a:pt x="59083" y="270"/>
                  <a:pt x="59097" y="488"/>
                  <a:pt x="59038" y="510"/>
                </a:cubicBezTo>
                <a:cubicBezTo>
                  <a:pt x="59036" y="511"/>
                  <a:pt x="59033" y="511"/>
                  <a:pt x="59031" y="511"/>
                </a:cubicBezTo>
                <a:cubicBezTo>
                  <a:pt x="59007" y="511"/>
                  <a:pt x="58966" y="477"/>
                  <a:pt x="58925" y="443"/>
                </a:cubicBezTo>
                <a:cubicBezTo>
                  <a:pt x="58884" y="402"/>
                  <a:pt x="58843" y="367"/>
                  <a:pt x="58813" y="367"/>
                </a:cubicBezTo>
                <a:cubicBezTo>
                  <a:pt x="58810" y="367"/>
                  <a:pt x="58808" y="367"/>
                  <a:pt x="58805" y="368"/>
                </a:cubicBezTo>
                <a:cubicBezTo>
                  <a:pt x="58753" y="383"/>
                  <a:pt x="58738" y="600"/>
                  <a:pt x="58678" y="608"/>
                </a:cubicBezTo>
                <a:cubicBezTo>
                  <a:pt x="58670" y="608"/>
                  <a:pt x="58648" y="563"/>
                  <a:pt x="58625" y="518"/>
                </a:cubicBezTo>
                <a:cubicBezTo>
                  <a:pt x="58610" y="473"/>
                  <a:pt x="58588" y="420"/>
                  <a:pt x="58580" y="420"/>
                </a:cubicBezTo>
                <a:cubicBezTo>
                  <a:pt x="58550" y="420"/>
                  <a:pt x="58543" y="638"/>
                  <a:pt x="58513" y="638"/>
                </a:cubicBezTo>
                <a:cubicBezTo>
                  <a:pt x="58490" y="638"/>
                  <a:pt x="58490" y="585"/>
                  <a:pt x="58475" y="533"/>
                </a:cubicBezTo>
                <a:cubicBezTo>
                  <a:pt x="58460" y="480"/>
                  <a:pt x="58445" y="428"/>
                  <a:pt x="58430" y="428"/>
                </a:cubicBezTo>
                <a:cubicBezTo>
                  <a:pt x="58423" y="428"/>
                  <a:pt x="58385" y="638"/>
                  <a:pt x="58363" y="638"/>
                </a:cubicBezTo>
                <a:cubicBezTo>
                  <a:pt x="58362" y="638"/>
                  <a:pt x="58360" y="638"/>
                  <a:pt x="58359" y="638"/>
                </a:cubicBezTo>
                <a:cubicBezTo>
                  <a:pt x="58340" y="638"/>
                  <a:pt x="58332" y="589"/>
                  <a:pt x="58318" y="540"/>
                </a:cubicBezTo>
                <a:cubicBezTo>
                  <a:pt x="58297" y="491"/>
                  <a:pt x="58283" y="442"/>
                  <a:pt x="58268" y="442"/>
                </a:cubicBezTo>
                <a:cubicBezTo>
                  <a:pt x="58267" y="442"/>
                  <a:pt x="58267" y="442"/>
                  <a:pt x="58266" y="443"/>
                </a:cubicBezTo>
                <a:cubicBezTo>
                  <a:pt x="58258" y="443"/>
                  <a:pt x="58266" y="653"/>
                  <a:pt x="58236" y="660"/>
                </a:cubicBezTo>
                <a:cubicBezTo>
                  <a:pt x="58228" y="660"/>
                  <a:pt x="58198" y="623"/>
                  <a:pt x="58168" y="578"/>
                </a:cubicBezTo>
                <a:cubicBezTo>
                  <a:pt x="58140" y="536"/>
                  <a:pt x="58106" y="495"/>
                  <a:pt x="58095" y="495"/>
                </a:cubicBezTo>
                <a:cubicBezTo>
                  <a:pt x="58094" y="495"/>
                  <a:pt x="58094" y="495"/>
                  <a:pt x="58093" y="495"/>
                </a:cubicBezTo>
                <a:cubicBezTo>
                  <a:pt x="58078" y="503"/>
                  <a:pt x="58153" y="698"/>
                  <a:pt x="58131" y="713"/>
                </a:cubicBezTo>
                <a:cubicBezTo>
                  <a:pt x="58128" y="715"/>
                  <a:pt x="58126" y="716"/>
                  <a:pt x="58122" y="716"/>
                </a:cubicBezTo>
                <a:cubicBezTo>
                  <a:pt x="58106" y="716"/>
                  <a:pt x="58079" y="685"/>
                  <a:pt x="58041" y="660"/>
                </a:cubicBezTo>
                <a:cubicBezTo>
                  <a:pt x="58000" y="627"/>
                  <a:pt x="57954" y="599"/>
                  <a:pt x="57945" y="599"/>
                </a:cubicBezTo>
                <a:cubicBezTo>
                  <a:pt x="57944" y="599"/>
                  <a:pt x="57943" y="599"/>
                  <a:pt x="57943" y="600"/>
                </a:cubicBezTo>
                <a:cubicBezTo>
                  <a:pt x="57921" y="623"/>
                  <a:pt x="58041" y="795"/>
                  <a:pt x="58018" y="818"/>
                </a:cubicBezTo>
                <a:cubicBezTo>
                  <a:pt x="58015" y="822"/>
                  <a:pt x="58011" y="824"/>
                  <a:pt x="58006" y="824"/>
                </a:cubicBezTo>
                <a:cubicBezTo>
                  <a:pt x="57987" y="824"/>
                  <a:pt x="57955" y="796"/>
                  <a:pt x="57913" y="773"/>
                </a:cubicBezTo>
                <a:cubicBezTo>
                  <a:pt x="57877" y="754"/>
                  <a:pt x="57840" y="731"/>
                  <a:pt x="57820" y="731"/>
                </a:cubicBezTo>
                <a:cubicBezTo>
                  <a:pt x="57815" y="731"/>
                  <a:pt x="57811" y="732"/>
                  <a:pt x="57808" y="735"/>
                </a:cubicBezTo>
                <a:cubicBezTo>
                  <a:pt x="57793" y="743"/>
                  <a:pt x="57906" y="930"/>
                  <a:pt x="57883" y="953"/>
                </a:cubicBezTo>
                <a:cubicBezTo>
                  <a:pt x="57880" y="955"/>
                  <a:pt x="57876" y="956"/>
                  <a:pt x="57872" y="956"/>
                </a:cubicBezTo>
                <a:cubicBezTo>
                  <a:pt x="57849" y="956"/>
                  <a:pt x="57816" y="925"/>
                  <a:pt x="57778" y="900"/>
                </a:cubicBezTo>
                <a:cubicBezTo>
                  <a:pt x="57739" y="874"/>
                  <a:pt x="57695" y="854"/>
                  <a:pt x="57679" y="854"/>
                </a:cubicBezTo>
                <a:cubicBezTo>
                  <a:pt x="57676" y="854"/>
                  <a:pt x="57674" y="854"/>
                  <a:pt x="57673" y="855"/>
                </a:cubicBezTo>
                <a:cubicBezTo>
                  <a:pt x="57666" y="863"/>
                  <a:pt x="57756" y="1057"/>
                  <a:pt x="57726" y="1080"/>
                </a:cubicBezTo>
                <a:cubicBezTo>
                  <a:pt x="57723" y="1082"/>
                  <a:pt x="57720" y="1083"/>
                  <a:pt x="57716" y="1083"/>
                </a:cubicBezTo>
                <a:cubicBezTo>
                  <a:pt x="57695" y="1083"/>
                  <a:pt x="57668" y="1046"/>
                  <a:pt x="57636" y="1020"/>
                </a:cubicBezTo>
                <a:cubicBezTo>
                  <a:pt x="57602" y="986"/>
                  <a:pt x="57557" y="959"/>
                  <a:pt x="57542" y="959"/>
                </a:cubicBezTo>
                <a:cubicBezTo>
                  <a:pt x="57541" y="959"/>
                  <a:pt x="57539" y="959"/>
                  <a:pt x="57539" y="960"/>
                </a:cubicBezTo>
                <a:cubicBezTo>
                  <a:pt x="57531" y="968"/>
                  <a:pt x="57591" y="1170"/>
                  <a:pt x="57561" y="1185"/>
                </a:cubicBezTo>
                <a:cubicBezTo>
                  <a:pt x="57558" y="1187"/>
                  <a:pt x="57555" y="1188"/>
                  <a:pt x="57552" y="1188"/>
                </a:cubicBezTo>
                <a:cubicBezTo>
                  <a:pt x="57532" y="1188"/>
                  <a:pt x="57511" y="1150"/>
                  <a:pt x="57479" y="1117"/>
                </a:cubicBezTo>
                <a:cubicBezTo>
                  <a:pt x="57444" y="1076"/>
                  <a:pt x="57410" y="1041"/>
                  <a:pt x="57393" y="1041"/>
                </a:cubicBezTo>
                <a:cubicBezTo>
                  <a:pt x="57391" y="1041"/>
                  <a:pt x="57390" y="1042"/>
                  <a:pt x="57389" y="1042"/>
                </a:cubicBezTo>
                <a:cubicBezTo>
                  <a:pt x="57374" y="1050"/>
                  <a:pt x="57404" y="1260"/>
                  <a:pt x="57374" y="1267"/>
                </a:cubicBezTo>
                <a:cubicBezTo>
                  <a:pt x="57373" y="1268"/>
                  <a:pt x="57371" y="1268"/>
                  <a:pt x="57370" y="1268"/>
                </a:cubicBezTo>
                <a:cubicBezTo>
                  <a:pt x="57354" y="1268"/>
                  <a:pt x="57327" y="1226"/>
                  <a:pt x="57306" y="1185"/>
                </a:cubicBezTo>
                <a:cubicBezTo>
                  <a:pt x="57278" y="1143"/>
                  <a:pt x="57250" y="1094"/>
                  <a:pt x="57234" y="1094"/>
                </a:cubicBezTo>
                <a:cubicBezTo>
                  <a:pt x="57233" y="1094"/>
                  <a:pt x="57232" y="1094"/>
                  <a:pt x="57231" y="1095"/>
                </a:cubicBezTo>
                <a:cubicBezTo>
                  <a:pt x="57216" y="1102"/>
                  <a:pt x="57231" y="1312"/>
                  <a:pt x="57201" y="1320"/>
                </a:cubicBezTo>
                <a:cubicBezTo>
                  <a:pt x="57186" y="1320"/>
                  <a:pt x="57164" y="1275"/>
                  <a:pt x="57134" y="1222"/>
                </a:cubicBezTo>
                <a:cubicBezTo>
                  <a:pt x="57111" y="1177"/>
                  <a:pt x="57089" y="1132"/>
                  <a:pt x="57074" y="1132"/>
                </a:cubicBezTo>
                <a:cubicBezTo>
                  <a:pt x="57059" y="1132"/>
                  <a:pt x="57059" y="1342"/>
                  <a:pt x="57029" y="1350"/>
                </a:cubicBezTo>
                <a:cubicBezTo>
                  <a:pt x="57014" y="1350"/>
                  <a:pt x="56991" y="1305"/>
                  <a:pt x="56969" y="1260"/>
                </a:cubicBezTo>
                <a:cubicBezTo>
                  <a:pt x="56946" y="1207"/>
                  <a:pt x="56916" y="1162"/>
                  <a:pt x="56901" y="1162"/>
                </a:cubicBezTo>
                <a:cubicBezTo>
                  <a:pt x="56894" y="1162"/>
                  <a:pt x="56901" y="1380"/>
                  <a:pt x="56872" y="1387"/>
                </a:cubicBezTo>
                <a:cubicBezTo>
                  <a:pt x="56857" y="1387"/>
                  <a:pt x="56827" y="1342"/>
                  <a:pt x="56797" y="1297"/>
                </a:cubicBezTo>
                <a:cubicBezTo>
                  <a:pt x="56774" y="1252"/>
                  <a:pt x="56744" y="1207"/>
                  <a:pt x="56729" y="1207"/>
                </a:cubicBezTo>
                <a:cubicBezTo>
                  <a:pt x="56714" y="1215"/>
                  <a:pt x="56752" y="1425"/>
                  <a:pt x="56729" y="1432"/>
                </a:cubicBezTo>
                <a:cubicBezTo>
                  <a:pt x="56726" y="1434"/>
                  <a:pt x="56723" y="1435"/>
                  <a:pt x="56720" y="1435"/>
                </a:cubicBezTo>
                <a:cubicBezTo>
                  <a:pt x="56700" y="1435"/>
                  <a:pt x="56679" y="1397"/>
                  <a:pt x="56647" y="1365"/>
                </a:cubicBezTo>
                <a:cubicBezTo>
                  <a:pt x="56612" y="1324"/>
                  <a:pt x="56578" y="1289"/>
                  <a:pt x="56561" y="1289"/>
                </a:cubicBezTo>
                <a:cubicBezTo>
                  <a:pt x="56559" y="1289"/>
                  <a:pt x="56558" y="1289"/>
                  <a:pt x="56557" y="1290"/>
                </a:cubicBezTo>
                <a:cubicBezTo>
                  <a:pt x="56549" y="1297"/>
                  <a:pt x="56632" y="1492"/>
                  <a:pt x="56609" y="1507"/>
                </a:cubicBezTo>
                <a:cubicBezTo>
                  <a:pt x="56606" y="1509"/>
                  <a:pt x="56603" y="1510"/>
                  <a:pt x="56600" y="1510"/>
                </a:cubicBezTo>
                <a:cubicBezTo>
                  <a:pt x="56578" y="1510"/>
                  <a:pt x="56551" y="1473"/>
                  <a:pt x="56512" y="1447"/>
                </a:cubicBezTo>
                <a:cubicBezTo>
                  <a:pt x="56478" y="1420"/>
                  <a:pt x="56437" y="1386"/>
                  <a:pt x="56425" y="1386"/>
                </a:cubicBezTo>
                <a:cubicBezTo>
                  <a:pt x="56423" y="1386"/>
                  <a:pt x="56422" y="1387"/>
                  <a:pt x="56422" y="1387"/>
                </a:cubicBezTo>
                <a:cubicBezTo>
                  <a:pt x="56414" y="1402"/>
                  <a:pt x="56527" y="1575"/>
                  <a:pt x="56504" y="1597"/>
                </a:cubicBezTo>
                <a:cubicBezTo>
                  <a:pt x="56502" y="1600"/>
                  <a:pt x="56498" y="1601"/>
                  <a:pt x="56494" y="1601"/>
                </a:cubicBezTo>
                <a:cubicBezTo>
                  <a:pt x="56475" y="1601"/>
                  <a:pt x="56442" y="1577"/>
                  <a:pt x="56399" y="1552"/>
                </a:cubicBezTo>
                <a:cubicBezTo>
                  <a:pt x="56360" y="1533"/>
                  <a:pt x="56321" y="1513"/>
                  <a:pt x="56307" y="1513"/>
                </a:cubicBezTo>
                <a:cubicBezTo>
                  <a:pt x="56305" y="1513"/>
                  <a:pt x="56303" y="1514"/>
                  <a:pt x="56302" y="1515"/>
                </a:cubicBezTo>
                <a:cubicBezTo>
                  <a:pt x="56287" y="1522"/>
                  <a:pt x="56429" y="1687"/>
                  <a:pt x="56414" y="1709"/>
                </a:cubicBezTo>
                <a:cubicBezTo>
                  <a:pt x="56410" y="1712"/>
                  <a:pt x="56405" y="1714"/>
                  <a:pt x="56400" y="1714"/>
                </a:cubicBezTo>
                <a:cubicBezTo>
                  <a:pt x="56377" y="1714"/>
                  <a:pt x="56344" y="1692"/>
                  <a:pt x="56302" y="1680"/>
                </a:cubicBezTo>
                <a:cubicBezTo>
                  <a:pt x="56267" y="1662"/>
                  <a:pt x="56228" y="1645"/>
                  <a:pt x="56208" y="1645"/>
                </a:cubicBezTo>
                <a:cubicBezTo>
                  <a:pt x="56203" y="1645"/>
                  <a:pt x="56199" y="1646"/>
                  <a:pt x="56197" y="1650"/>
                </a:cubicBezTo>
                <a:cubicBezTo>
                  <a:pt x="56189" y="1657"/>
                  <a:pt x="56339" y="1807"/>
                  <a:pt x="56324" y="1837"/>
                </a:cubicBezTo>
                <a:cubicBezTo>
                  <a:pt x="56321" y="1843"/>
                  <a:pt x="56315" y="1845"/>
                  <a:pt x="56308" y="1845"/>
                </a:cubicBezTo>
                <a:cubicBezTo>
                  <a:pt x="56286" y="1845"/>
                  <a:pt x="56251" y="1824"/>
                  <a:pt x="56212" y="1807"/>
                </a:cubicBezTo>
                <a:cubicBezTo>
                  <a:pt x="56175" y="1795"/>
                  <a:pt x="56134" y="1782"/>
                  <a:pt x="56115" y="1782"/>
                </a:cubicBezTo>
                <a:cubicBezTo>
                  <a:pt x="56111" y="1782"/>
                  <a:pt x="56108" y="1783"/>
                  <a:pt x="56107" y="1784"/>
                </a:cubicBezTo>
                <a:cubicBezTo>
                  <a:pt x="56100" y="1799"/>
                  <a:pt x="56257" y="1942"/>
                  <a:pt x="56242" y="1964"/>
                </a:cubicBezTo>
                <a:cubicBezTo>
                  <a:pt x="56237" y="1971"/>
                  <a:pt x="56230" y="1974"/>
                  <a:pt x="56221" y="1974"/>
                </a:cubicBezTo>
                <a:cubicBezTo>
                  <a:pt x="56199" y="1974"/>
                  <a:pt x="56166" y="1960"/>
                  <a:pt x="56130" y="1949"/>
                </a:cubicBezTo>
                <a:cubicBezTo>
                  <a:pt x="56096" y="1932"/>
                  <a:pt x="56054" y="1924"/>
                  <a:pt x="56035" y="1924"/>
                </a:cubicBezTo>
                <a:cubicBezTo>
                  <a:pt x="56028" y="1924"/>
                  <a:pt x="56025" y="1925"/>
                  <a:pt x="56025" y="1927"/>
                </a:cubicBezTo>
                <a:cubicBezTo>
                  <a:pt x="56017" y="1942"/>
                  <a:pt x="56174" y="2077"/>
                  <a:pt x="56167" y="2099"/>
                </a:cubicBezTo>
                <a:cubicBezTo>
                  <a:pt x="56162" y="2109"/>
                  <a:pt x="56155" y="2112"/>
                  <a:pt x="56145" y="2112"/>
                </a:cubicBezTo>
                <a:cubicBezTo>
                  <a:pt x="56123" y="2112"/>
                  <a:pt x="56091" y="2095"/>
                  <a:pt x="56055" y="2084"/>
                </a:cubicBezTo>
                <a:cubicBezTo>
                  <a:pt x="56016" y="2073"/>
                  <a:pt x="55978" y="2066"/>
                  <a:pt x="55957" y="2066"/>
                </a:cubicBezTo>
                <a:cubicBezTo>
                  <a:pt x="55949" y="2066"/>
                  <a:pt x="55944" y="2067"/>
                  <a:pt x="55942" y="2069"/>
                </a:cubicBezTo>
                <a:cubicBezTo>
                  <a:pt x="55935" y="2084"/>
                  <a:pt x="56092" y="2227"/>
                  <a:pt x="56077" y="2249"/>
                </a:cubicBezTo>
                <a:cubicBezTo>
                  <a:pt x="56073" y="2255"/>
                  <a:pt x="56067" y="2257"/>
                  <a:pt x="56060" y="2257"/>
                </a:cubicBezTo>
                <a:cubicBezTo>
                  <a:pt x="56039" y="2257"/>
                  <a:pt x="56006" y="2238"/>
                  <a:pt x="55972" y="2227"/>
                </a:cubicBezTo>
                <a:cubicBezTo>
                  <a:pt x="55929" y="2208"/>
                  <a:pt x="55886" y="2195"/>
                  <a:pt x="55868" y="2195"/>
                </a:cubicBezTo>
                <a:cubicBezTo>
                  <a:pt x="55864" y="2195"/>
                  <a:pt x="55861" y="2195"/>
                  <a:pt x="55860" y="2197"/>
                </a:cubicBezTo>
                <a:cubicBezTo>
                  <a:pt x="55852" y="2212"/>
                  <a:pt x="55980" y="2377"/>
                  <a:pt x="55965" y="2399"/>
                </a:cubicBezTo>
                <a:cubicBezTo>
                  <a:pt x="55960" y="2403"/>
                  <a:pt x="55956" y="2405"/>
                  <a:pt x="55951" y="2405"/>
                </a:cubicBezTo>
                <a:cubicBezTo>
                  <a:pt x="55930" y="2405"/>
                  <a:pt x="55904" y="2371"/>
                  <a:pt x="55867" y="2347"/>
                </a:cubicBezTo>
                <a:cubicBezTo>
                  <a:pt x="55827" y="2320"/>
                  <a:pt x="55787" y="2293"/>
                  <a:pt x="55773" y="2293"/>
                </a:cubicBezTo>
                <a:cubicBezTo>
                  <a:pt x="55772" y="2293"/>
                  <a:pt x="55771" y="2293"/>
                  <a:pt x="55770" y="2294"/>
                </a:cubicBezTo>
                <a:cubicBezTo>
                  <a:pt x="55762" y="2302"/>
                  <a:pt x="55822" y="2504"/>
                  <a:pt x="55800" y="2519"/>
                </a:cubicBezTo>
                <a:cubicBezTo>
                  <a:pt x="55798" y="2519"/>
                  <a:pt x="55796" y="2520"/>
                  <a:pt x="55794" y="2520"/>
                </a:cubicBezTo>
                <a:cubicBezTo>
                  <a:pt x="55769" y="2520"/>
                  <a:pt x="55760" y="2471"/>
                  <a:pt x="55732" y="2429"/>
                </a:cubicBezTo>
                <a:cubicBezTo>
                  <a:pt x="55702" y="2377"/>
                  <a:pt x="55680" y="2332"/>
                  <a:pt x="55665" y="2332"/>
                </a:cubicBezTo>
                <a:cubicBezTo>
                  <a:pt x="55650" y="2332"/>
                  <a:pt x="55635" y="2549"/>
                  <a:pt x="55612" y="2549"/>
                </a:cubicBezTo>
                <a:cubicBezTo>
                  <a:pt x="55590" y="2549"/>
                  <a:pt x="55582" y="2339"/>
                  <a:pt x="55560" y="2332"/>
                </a:cubicBezTo>
                <a:cubicBezTo>
                  <a:pt x="55537" y="2332"/>
                  <a:pt x="55530" y="2384"/>
                  <a:pt x="55515" y="2429"/>
                </a:cubicBezTo>
                <a:cubicBezTo>
                  <a:pt x="55500" y="2474"/>
                  <a:pt x="55477" y="2526"/>
                  <a:pt x="55470" y="2526"/>
                </a:cubicBezTo>
                <a:cubicBezTo>
                  <a:pt x="55455" y="2526"/>
                  <a:pt x="55462" y="2317"/>
                  <a:pt x="55440" y="2309"/>
                </a:cubicBezTo>
                <a:cubicBezTo>
                  <a:pt x="55418" y="2309"/>
                  <a:pt x="55410" y="2354"/>
                  <a:pt x="55388" y="2407"/>
                </a:cubicBezTo>
                <a:cubicBezTo>
                  <a:pt x="55365" y="2451"/>
                  <a:pt x="55350" y="2496"/>
                  <a:pt x="55335" y="2496"/>
                </a:cubicBezTo>
                <a:cubicBezTo>
                  <a:pt x="55328" y="2496"/>
                  <a:pt x="55328" y="2287"/>
                  <a:pt x="55305" y="2279"/>
                </a:cubicBezTo>
                <a:cubicBezTo>
                  <a:pt x="55290" y="2279"/>
                  <a:pt x="55283" y="2332"/>
                  <a:pt x="55268" y="2384"/>
                </a:cubicBezTo>
                <a:cubicBezTo>
                  <a:pt x="55245" y="2429"/>
                  <a:pt x="55230" y="2481"/>
                  <a:pt x="55223" y="2481"/>
                </a:cubicBezTo>
                <a:cubicBezTo>
                  <a:pt x="55208" y="2481"/>
                  <a:pt x="55178" y="2272"/>
                  <a:pt x="55155" y="2272"/>
                </a:cubicBezTo>
                <a:cubicBezTo>
                  <a:pt x="55133" y="2272"/>
                  <a:pt x="55133" y="2481"/>
                  <a:pt x="55118" y="2481"/>
                </a:cubicBezTo>
                <a:cubicBezTo>
                  <a:pt x="55116" y="2482"/>
                  <a:pt x="55115" y="2482"/>
                  <a:pt x="55113" y="2482"/>
                </a:cubicBezTo>
                <a:cubicBezTo>
                  <a:pt x="55092" y="2482"/>
                  <a:pt x="55071" y="2434"/>
                  <a:pt x="55050" y="2392"/>
                </a:cubicBezTo>
                <a:cubicBezTo>
                  <a:pt x="55020" y="2339"/>
                  <a:pt x="54998" y="2294"/>
                  <a:pt x="54983" y="2294"/>
                </a:cubicBezTo>
                <a:cubicBezTo>
                  <a:pt x="54968" y="2294"/>
                  <a:pt x="54998" y="2511"/>
                  <a:pt x="54968" y="2519"/>
                </a:cubicBezTo>
                <a:cubicBezTo>
                  <a:pt x="54965" y="2521"/>
                  <a:pt x="54962" y="2522"/>
                  <a:pt x="54959" y="2522"/>
                </a:cubicBezTo>
                <a:cubicBezTo>
                  <a:pt x="54939" y="2522"/>
                  <a:pt x="54918" y="2483"/>
                  <a:pt x="54885" y="2444"/>
                </a:cubicBezTo>
                <a:cubicBezTo>
                  <a:pt x="54858" y="2409"/>
                  <a:pt x="54823" y="2368"/>
                  <a:pt x="54807" y="2368"/>
                </a:cubicBezTo>
                <a:cubicBezTo>
                  <a:pt x="54805" y="2368"/>
                  <a:pt x="54804" y="2368"/>
                  <a:pt x="54803" y="2369"/>
                </a:cubicBezTo>
                <a:cubicBezTo>
                  <a:pt x="54788" y="2377"/>
                  <a:pt x="54855" y="2579"/>
                  <a:pt x="54833" y="2594"/>
                </a:cubicBezTo>
                <a:cubicBezTo>
                  <a:pt x="54829" y="2596"/>
                  <a:pt x="54825" y="2597"/>
                  <a:pt x="54821" y="2597"/>
                </a:cubicBezTo>
                <a:cubicBezTo>
                  <a:pt x="54796" y="2597"/>
                  <a:pt x="54774" y="2560"/>
                  <a:pt x="54735" y="2534"/>
                </a:cubicBezTo>
                <a:cubicBezTo>
                  <a:pt x="54701" y="2500"/>
                  <a:pt x="54661" y="2466"/>
                  <a:pt x="54648" y="2466"/>
                </a:cubicBezTo>
                <a:cubicBezTo>
                  <a:pt x="54647" y="2466"/>
                  <a:pt x="54646" y="2466"/>
                  <a:pt x="54646" y="2466"/>
                </a:cubicBezTo>
                <a:cubicBezTo>
                  <a:pt x="54631" y="2474"/>
                  <a:pt x="54713" y="2669"/>
                  <a:pt x="54691" y="2691"/>
                </a:cubicBezTo>
                <a:cubicBezTo>
                  <a:pt x="54687" y="2693"/>
                  <a:pt x="54684" y="2694"/>
                  <a:pt x="54681" y="2694"/>
                </a:cubicBezTo>
                <a:cubicBezTo>
                  <a:pt x="54660" y="2694"/>
                  <a:pt x="54633" y="2657"/>
                  <a:pt x="54601" y="2631"/>
                </a:cubicBezTo>
                <a:cubicBezTo>
                  <a:pt x="54560" y="2598"/>
                  <a:pt x="54520" y="2570"/>
                  <a:pt x="54507" y="2570"/>
                </a:cubicBezTo>
                <a:cubicBezTo>
                  <a:pt x="54505" y="2570"/>
                  <a:pt x="54504" y="2571"/>
                  <a:pt x="54503" y="2571"/>
                </a:cubicBezTo>
                <a:cubicBezTo>
                  <a:pt x="54496" y="2579"/>
                  <a:pt x="54578" y="2774"/>
                  <a:pt x="54556" y="2789"/>
                </a:cubicBezTo>
                <a:cubicBezTo>
                  <a:pt x="54551" y="2793"/>
                  <a:pt x="54547" y="2795"/>
                  <a:pt x="54542" y="2795"/>
                </a:cubicBezTo>
                <a:cubicBezTo>
                  <a:pt x="54521" y="2795"/>
                  <a:pt x="54495" y="2759"/>
                  <a:pt x="54458" y="2729"/>
                </a:cubicBezTo>
                <a:cubicBezTo>
                  <a:pt x="54424" y="2701"/>
                  <a:pt x="54384" y="2668"/>
                  <a:pt x="54371" y="2668"/>
                </a:cubicBezTo>
                <a:cubicBezTo>
                  <a:pt x="54370" y="2668"/>
                  <a:pt x="54369" y="2668"/>
                  <a:pt x="54368" y="2669"/>
                </a:cubicBezTo>
                <a:cubicBezTo>
                  <a:pt x="54361" y="2676"/>
                  <a:pt x="54436" y="2871"/>
                  <a:pt x="54413" y="2886"/>
                </a:cubicBezTo>
                <a:cubicBezTo>
                  <a:pt x="54410" y="2888"/>
                  <a:pt x="54407" y="2889"/>
                  <a:pt x="54404" y="2889"/>
                </a:cubicBezTo>
                <a:cubicBezTo>
                  <a:pt x="54382" y="2889"/>
                  <a:pt x="54355" y="2851"/>
                  <a:pt x="54316" y="2819"/>
                </a:cubicBezTo>
                <a:cubicBezTo>
                  <a:pt x="54278" y="2781"/>
                  <a:pt x="54241" y="2751"/>
                  <a:pt x="54226" y="2751"/>
                </a:cubicBezTo>
                <a:cubicBezTo>
                  <a:pt x="54211" y="2759"/>
                  <a:pt x="54286" y="2961"/>
                  <a:pt x="54256" y="2976"/>
                </a:cubicBezTo>
                <a:cubicBezTo>
                  <a:pt x="54253" y="2978"/>
                  <a:pt x="54250" y="2979"/>
                  <a:pt x="54247" y="2979"/>
                </a:cubicBezTo>
                <a:cubicBezTo>
                  <a:pt x="54227" y="2979"/>
                  <a:pt x="54206" y="2941"/>
                  <a:pt x="54173" y="2909"/>
                </a:cubicBezTo>
                <a:cubicBezTo>
                  <a:pt x="54139" y="2868"/>
                  <a:pt x="54105" y="2833"/>
                  <a:pt x="54088" y="2833"/>
                </a:cubicBezTo>
                <a:cubicBezTo>
                  <a:pt x="54086" y="2833"/>
                  <a:pt x="54085" y="2833"/>
                  <a:pt x="54083" y="2834"/>
                </a:cubicBezTo>
                <a:cubicBezTo>
                  <a:pt x="54076" y="2841"/>
                  <a:pt x="54136" y="3044"/>
                  <a:pt x="54106" y="3059"/>
                </a:cubicBezTo>
                <a:cubicBezTo>
                  <a:pt x="54104" y="3059"/>
                  <a:pt x="54103" y="3059"/>
                  <a:pt x="54101" y="3059"/>
                </a:cubicBezTo>
                <a:cubicBezTo>
                  <a:pt x="54080" y="3059"/>
                  <a:pt x="54058" y="3018"/>
                  <a:pt x="54023" y="2976"/>
                </a:cubicBezTo>
                <a:cubicBezTo>
                  <a:pt x="53996" y="2941"/>
                  <a:pt x="53962" y="2900"/>
                  <a:pt x="53945" y="2900"/>
                </a:cubicBezTo>
                <a:cubicBezTo>
                  <a:pt x="53943" y="2900"/>
                  <a:pt x="53942" y="2901"/>
                  <a:pt x="53941" y="2901"/>
                </a:cubicBezTo>
                <a:cubicBezTo>
                  <a:pt x="53934" y="2909"/>
                  <a:pt x="53978" y="3119"/>
                  <a:pt x="53949" y="3126"/>
                </a:cubicBezTo>
                <a:cubicBezTo>
                  <a:pt x="53946" y="3128"/>
                  <a:pt x="53943" y="3129"/>
                  <a:pt x="53941" y="3129"/>
                </a:cubicBezTo>
                <a:cubicBezTo>
                  <a:pt x="53922" y="3129"/>
                  <a:pt x="53907" y="3083"/>
                  <a:pt x="53874" y="3044"/>
                </a:cubicBezTo>
                <a:cubicBezTo>
                  <a:pt x="53844" y="2999"/>
                  <a:pt x="53814" y="2961"/>
                  <a:pt x="53799" y="2961"/>
                </a:cubicBezTo>
                <a:cubicBezTo>
                  <a:pt x="53784" y="2969"/>
                  <a:pt x="53814" y="3178"/>
                  <a:pt x="53791" y="3186"/>
                </a:cubicBezTo>
                <a:cubicBezTo>
                  <a:pt x="53776" y="3186"/>
                  <a:pt x="53754" y="3141"/>
                  <a:pt x="53724" y="3096"/>
                </a:cubicBezTo>
                <a:cubicBezTo>
                  <a:pt x="53701" y="3044"/>
                  <a:pt x="53671" y="2999"/>
                  <a:pt x="53664" y="2999"/>
                </a:cubicBezTo>
                <a:cubicBezTo>
                  <a:pt x="53649" y="2999"/>
                  <a:pt x="53656" y="3216"/>
                  <a:pt x="53634" y="3216"/>
                </a:cubicBezTo>
                <a:cubicBezTo>
                  <a:pt x="53632" y="3216"/>
                  <a:pt x="53630" y="3217"/>
                  <a:pt x="53628" y="3217"/>
                </a:cubicBezTo>
                <a:cubicBezTo>
                  <a:pt x="53603" y="3217"/>
                  <a:pt x="53595" y="3168"/>
                  <a:pt x="53574" y="3126"/>
                </a:cubicBezTo>
                <a:cubicBezTo>
                  <a:pt x="53559" y="3081"/>
                  <a:pt x="53536" y="3029"/>
                  <a:pt x="53521" y="3029"/>
                </a:cubicBezTo>
                <a:cubicBezTo>
                  <a:pt x="53514" y="3029"/>
                  <a:pt x="53506" y="3246"/>
                  <a:pt x="53484" y="3246"/>
                </a:cubicBezTo>
                <a:cubicBezTo>
                  <a:pt x="53482" y="3246"/>
                  <a:pt x="53481" y="3247"/>
                  <a:pt x="53480" y="3247"/>
                </a:cubicBezTo>
                <a:cubicBezTo>
                  <a:pt x="53459" y="3247"/>
                  <a:pt x="53445" y="3198"/>
                  <a:pt x="53424" y="3156"/>
                </a:cubicBezTo>
                <a:cubicBezTo>
                  <a:pt x="53401" y="3104"/>
                  <a:pt x="53379" y="3059"/>
                  <a:pt x="53371" y="3059"/>
                </a:cubicBezTo>
                <a:cubicBezTo>
                  <a:pt x="53356" y="3059"/>
                  <a:pt x="53379" y="3276"/>
                  <a:pt x="53356" y="3283"/>
                </a:cubicBezTo>
                <a:cubicBezTo>
                  <a:pt x="53355" y="3284"/>
                  <a:pt x="53353" y="3284"/>
                  <a:pt x="53351" y="3284"/>
                </a:cubicBezTo>
                <a:cubicBezTo>
                  <a:pt x="53331" y="3284"/>
                  <a:pt x="53309" y="3243"/>
                  <a:pt x="53281" y="3201"/>
                </a:cubicBezTo>
                <a:cubicBezTo>
                  <a:pt x="53254" y="3159"/>
                  <a:pt x="53220" y="3118"/>
                  <a:pt x="53209" y="3118"/>
                </a:cubicBezTo>
                <a:cubicBezTo>
                  <a:pt x="53208" y="3118"/>
                  <a:pt x="53207" y="3118"/>
                  <a:pt x="53207" y="3119"/>
                </a:cubicBezTo>
                <a:cubicBezTo>
                  <a:pt x="53192" y="3126"/>
                  <a:pt x="53266" y="3321"/>
                  <a:pt x="53251" y="3336"/>
                </a:cubicBezTo>
                <a:cubicBezTo>
                  <a:pt x="53248" y="3338"/>
                  <a:pt x="53244" y="3339"/>
                  <a:pt x="53240" y="3339"/>
                </a:cubicBezTo>
                <a:cubicBezTo>
                  <a:pt x="53219" y="3339"/>
                  <a:pt x="53192" y="3308"/>
                  <a:pt x="53154" y="3276"/>
                </a:cubicBezTo>
                <a:cubicBezTo>
                  <a:pt x="53114" y="3249"/>
                  <a:pt x="53080" y="3222"/>
                  <a:pt x="53067" y="3222"/>
                </a:cubicBezTo>
                <a:cubicBezTo>
                  <a:pt x="53066" y="3222"/>
                  <a:pt x="53065" y="3223"/>
                  <a:pt x="53064" y="3223"/>
                </a:cubicBezTo>
                <a:cubicBezTo>
                  <a:pt x="53057" y="3231"/>
                  <a:pt x="53177" y="3396"/>
                  <a:pt x="53162" y="3411"/>
                </a:cubicBezTo>
                <a:cubicBezTo>
                  <a:pt x="53158" y="3416"/>
                  <a:pt x="53154" y="3418"/>
                  <a:pt x="53149" y="3418"/>
                </a:cubicBezTo>
                <a:cubicBezTo>
                  <a:pt x="53130" y="3418"/>
                  <a:pt x="53099" y="3391"/>
                  <a:pt x="53064" y="3373"/>
                </a:cubicBezTo>
                <a:cubicBezTo>
                  <a:pt x="53025" y="3354"/>
                  <a:pt x="52981" y="3334"/>
                  <a:pt x="52964" y="3334"/>
                </a:cubicBezTo>
                <a:cubicBezTo>
                  <a:pt x="52962" y="3334"/>
                  <a:pt x="52960" y="3335"/>
                  <a:pt x="52959" y="3336"/>
                </a:cubicBezTo>
                <a:cubicBezTo>
                  <a:pt x="52952" y="3343"/>
                  <a:pt x="53102" y="3493"/>
                  <a:pt x="53087" y="3516"/>
                </a:cubicBezTo>
                <a:cubicBezTo>
                  <a:pt x="53085" y="3519"/>
                  <a:pt x="53082" y="3520"/>
                  <a:pt x="53079" y="3520"/>
                </a:cubicBezTo>
                <a:cubicBezTo>
                  <a:pt x="53062" y="3520"/>
                  <a:pt x="53024" y="3497"/>
                  <a:pt x="52982" y="3478"/>
                </a:cubicBezTo>
                <a:cubicBezTo>
                  <a:pt x="52947" y="3461"/>
                  <a:pt x="52912" y="3443"/>
                  <a:pt x="52895" y="3443"/>
                </a:cubicBezTo>
                <a:cubicBezTo>
                  <a:pt x="52890" y="3443"/>
                  <a:pt x="52886" y="3445"/>
                  <a:pt x="52884" y="3448"/>
                </a:cubicBezTo>
                <a:cubicBezTo>
                  <a:pt x="52869" y="3456"/>
                  <a:pt x="53019" y="3606"/>
                  <a:pt x="53004" y="3628"/>
                </a:cubicBezTo>
                <a:cubicBezTo>
                  <a:pt x="53001" y="3631"/>
                  <a:pt x="52998" y="3632"/>
                  <a:pt x="52994" y="3632"/>
                </a:cubicBezTo>
                <a:cubicBezTo>
                  <a:pt x="52975" y="3632"/>
                  <a:pt x="52943" y="3608"/>
                  <a:pt x="52907" y="3583"/>
                </a:cubicBezTo>
                <a:cubicBezTo>
                  <a:pt x="52860" y="3563"/>
                  <a:pt x="52819" y="3537"/>
                  <a:pt x="52805" y="3537"/>
                </a:cubicBezTo>
                <a:cubicBezTo>
                  <a:pt x="52804" y="3537"/>
                  <a:pt x="52803" y="3537"/>
                  <a:pt x="52802" y="3538"/>
                </a:cubicBezTo>
                <a:cubicBezTo>
                  <a:pt x="52794" y="3546"/>
                  <a:pt x="52914" y="3726"/>
                  <a:pt x="52899" y="3741"/>
                </a:cubicBezTo>
                <a:cubicBezTo>
                  <a:pt x="52897" y="3741"/>
                  <a:pt x="52895" y="3742"/>
                  <a:pt x="52893" y="3742"/>
                </a:cubicBezTo>
                <a:cubicBezTo>
                  <a:pt x="52871" y="3742"/>
                  <a:pt x="52843" y="3707"/>
                  <a:pt x="52809" y="3673"/>
                </a:cubicBezTo>
                <a:cubicBezTo>
                  <a:pt x="52775" y="3639"/>
                  <a:pt x="52741" y="3605"/>
                  <a:pt x="52729" y="3605"/>
                </a:cubicBezTo>
                <a:cubicBezTo>
                  <a:pt x="52728" y="3605"/>
                  <a:pt x="52727" y="3605"/>
                  <a:pt x="52727" y="3606"/>
                </a:cubicBezTo>
                <a:cubicBezTo>
                  <a:pt x="52712" y="3613"/>
                  <a:pt x="52757" y="3823"/>
                  <a:pt x="52734" y="3823"/>
                </a:cubicBezTo>
                <a:cubicBezTo>
                  <a:pt x="52719" y="3793"/>
                  <a:pt x="52704" y="3756"/>
                  <a:pt x="52704" y="3726"/>
                </a:cubicBezTo>
                <a:cubicBezTo>
                  <a:pt x="52697" y="3688"/>
                  <a:pt x="52682" y="3651"/>
                  <a:pt x="52667" y="3621"/>
                </a:cubicBezTo>
                <a:cubicBezTo>
                  <a:pt x="52652" y="3621"/>
                  <a:pt x="52629" y="3831"/>
                  <a:pt x="52622" y="3831"/>
                </a:cubicBezTo>
                <a:cubicBezTo>
                  <a:pt x="52607" y="3823"/>
                  <a:pt x="52622" y="3621"/>
                  <a:pt x="52607" y="3613"/>
                </a:cubicBezTo>
                <a:cubicBezTo>
                  <a:pt x="52592" y="3643"/>
                  <a:pt x="52577" y="3673"/>
                  <a:pt x="52562" y="3711"/>
                </a:cubicBezTo>
                <a:cubicBezTo>
                  <a:pt x="52548" y="3753"/>
                  <a:pt x="52534" y="3801"/>
                  <a:pt x="52526" y="3801"/>
                </a:cubicBezTo>
                <a:cubicBezTo>
                  <a:pt x="52525" y="3801"/>
                  <a:pt x="52525" y="3801"/>
                  <a:pt x="52524" y="3801"/>
                </a:cubicBezTo>
                <a:cubicBezTo>
                  <a:pt x="52517" y="3801"/>
                  <a:pt x="52547" y="3591"/>
                  <a:pt x="52532" y="3591"/>
                </a:cubicBezTo>
                <a:lnTo>
                  <a:pt x="52532" y="3591"/>
                </a:lnTo>
                <a:cubicBezTo>
                  <a:pt x="52509" y="3621"/>
                  <a:pt x="52495" y="3651"/>
                  <a:pt x="52487" y="3681"/>
                </a:cubicBezTo>
                <a:cubicBezTo>
                  <a:pt x="52480" y="3718"/>
                  <a:pt x="52457" y="3748"/>
                  <a:pt x="52442" y="3778"/>
                </a:cubicBezTo>
                <a:cubicBezTo>
                  <a:pt x="52427" y="3778"/>
                  <a:pt x="52457" y="3568"/>
                  <a:pt x="52450" y="3568"/>
                </a:cubicBezTo>
                <a:cubicBezTo>
                  <a:pt x="52449" y="3568"/>
                  <a:pt x="52448" y="3568"/>
                  <a:pt x="52447" y="3568"/>
                </a:cubicBezTo>
                <a:cubicBezTo>
                  <a:pt x="52433" y="3568"/>
                  <a:pt x="52419" y="3617"/>
                  <a:pt x="52405" y="3666"/>
                </a:cubicBezTo>
                <a:cubicBezTo>
                  <a:pt x="52397" y="3696"/>
                  <a:pt x="52390" y="3726"/>
                  <a:pt x="52367" y="3756"/>
                </a:cubicBezTo>
                <a:cubicBezTo>
                  <a:pt x="52352" y="3756"/>
                  <a:pt x="52360" y="3546"/>
                  <a:pt x="52345" y="3546"/>
                </a:cubicBezTo>
                <a:cubicBezTo>
                  <a:pt x="52330" y="3546"/>
                  <a:pt x="52322" y="3598"/>
                  <a:pt x="52315" y="3651"/>
                </a:cubicBezTo>
                <a:cubicBezTo>
                  <a:pt x="52300" y="3703"/>
                  <a:pt x="52292" y="3756"/>
                  <a:pt x="52285" y="3756"/>
                </a:cubicBezTo>
                <a:cubicBezTo>
                  <a:pt x="52270" y="3756"/>
                  <a:pt x="52240" y="3546"/>
                  <a:pt x="52225" y="3546"/>
                </a:cubicBezTo>
                <a:cubicBezTo>
                  <a:pt x="52202" y="3546"/>
                  <a:pt x="52195" y="3756"/>
                  <a:pt x="52180" y="3756"/>
                </a:cubicBezTo>
                <a:cubicBezTo>
                  <a:pt x="52157" y="3756"/>
                  <a:pt x="52150" y="3711"/>
                  <a:pt x="52135" y="3658"/>
                </a:cubicBezTo>
                <a:cubicBezTo>
                  <a:pt x="52120" y="3606"/>
                  <a:pt x="52105" y="3561"/>
                  <a:pt x="52090" y="3561"/>
                </a:cubicBezTo>
                <a:cubicBezTo>
                  <a:pt x="52082" y="3561"/>
                  <a:pt x="52097" y="3771"/>
                  <a:pt x="52082" y="3778"/>
                </a:cubicBezTo>
                <a:cubicBezTo>
                  <a:pt x="52067" y="3778"/>
                  <a:pt x="52045" y="3733"/>
                  <a:pt x="52022" y="3688"/>
                </a:cubicBezTo>
                <a:cubicBezTo>
                  <a:pt x="51994" y="3646"/>
                  <a:pt x="51973" y="3597"/>
                  <a:pt x="51958" y="3597"/>
                </a:cubicBezTo>
                <a:cubicBezTo>
                  <a:pt x="51957" y="3597"/>
                  <a:pt x="51956" y="3598"/>
                  <a:pt x="51955" y="3598"/>
                </a:cubicBezTo>
                <a:cubicBezTo>
                  <a:pt x="51947" y="3606"/>
                  <a:pt x="52022" y="3801"/>
                  <a:pt x="52000" y="3808"/>
                </a:cubicBezTo>
                <a:cubicBezTo>
                  <a:pt x="51998" y="3810"/>
                  <a:pt x="51996" y="3811"/>
                  <a:pt x="51993" y="3811"/>
                </a:cubicBezTo>
                <a:cubicBezTo>
                  <a:pt x="51977" y="3811"/>
                  <a:pt x="51950" y="3773"/>
                  <a:pt x="51917" y="3741"/>
                </a:cubicBezTo>
                <a:cubicBezTo>
                  <a:pt x="51883" y="3706"/>
                  <a:pt x="51849" y="3672"/>
                  <a:pt x="51838" y="3672"/>
                </a:cubicBezTo>
                <a:cubicBezTo>
                  <a:pt x="51836" y="3672"/>
                  <a:pt x="51836" y="3672"/>
                  <a:pt x="51835" y="3673"/>
                </a:cubicBezTo>
                <a:cubicBezTo>
                  <a:pt x="51827" y="3681"/>
                  <a:pt x="51947" y="3853"/>
                  <a:pt x="51940" y="3861"/>
                </a:cubicBezTo>
                <a:cubicBezTo>
                  <a:pt x="51902" y="3853"/>
                  <a:pt x="51872" y="3831"/>
                  <a:pt x="51842" y="3808"/>
                </a:cubicBezTo>
                <a:cubicBezTo>
                  <a:pt x="51812" y="3786"/>
                  <a:pt x="51782" y="3771"/>
                  <a:pt x="51753" y="3756"/>
                </a:cubicBezTo>
                <a:lnTo>
                  <a:pt x="51753" y="3756"/>
                </a:lnTo>
                <a:cubicBezTo>
                  <a:pt x="51745" y="3771"/>
                  <a:pt x="51902" y="3905"/>
                  <a:pt x="51895" y="3913"/>
                </a:cubicBezTo>
                <a:cubicBezTo>
                  <a:pt x="51894" y="3914"/>
                  <a:pt x="51893" y="3914"/>
                  <a:pt x="51891" y="3914"/>
                </a:cubicBezTo>
                <a:cubicBezTo>
                  <a:pt x="51878" y="3914"/>
                  <a:pt x="51838" y="3888"/>
                  <a:pt x="51797" y="3868"/>
                </a:cubicBezTo>
                <a:cubicBezTo>
                  <a:pt x="51775" y="3853"/>
                  <a:pt x="51738" y="3838"/>
                  <a:pt x="51708" y="3823"/>
                </a:cubicBezTo>
                <a:lnTo>
                  <a:pt x="51708" y="3823"/>
                </a:lnTo>
                <a:cubicBezTo>
                  <a:pt x="51700" y="3838"/>
                  <a:pt x="51857" y="3965"/>
                  <a:pt x="51850" y="3980"/>
                </a:cubicBezTo>
                <a:cubicBezTo>
                  <a:pt x="51849" y="3981"/>
                  <a:pt x="51848" y="3982"/>
                  <a:pt x="51847" y="3982"/>
                </a:cubicBezTo>
                <a:cubicBezTo>
                  <a:pt x="51834" y="3982"/>
                  <a:pt x="51800" y="3955"/>
                  <a:pt x="51760" y="3928"/>
                </a:cubicBezTo>
                <a:cubicBezTo>
                  <a:pt x="51721" y="3902"/>
                  <a:pt x="51676" y="3882"/>
                  <a:pt x="51665" y="3882"/>
                </a:cubicBezTo>
                <a:cubicBezTo>
                  <a:pt x="51663" y="3882"/>
                  <a:pt x="51663" y="3882"/>
                  <a:pt x="51663" y="3883"/>
                </a:cubicBezTo>
                <a:cubicBezTo>
                  <a:pt x="51663" y="3883"/>
                  <a:pt x="51797" y="4040"/>
                  <a:pt x="51790" y="4048"/>
                </a:cubicBezTo>
                <a:cubicBezTo>
                  <a:pt x="51789" y="4050"/>
                  <a:pt x="51788" y="4051"/>
                  <a:pt x="51786" y="4051"/>
                </a:cubicBezTo>
                <a:cubicBezTo>
                  <a:pt x="51774" y="4051"/>
                  <a:pt x="51746" y="4013"/>
                  <a:pt x="51708" y="3980"/>
                </a:cubicBezTo>
                <a:cubicBezTo>
                  <a:pt x="51670" y="3950"/>
                  <a:pt x="51633" y="3913"/>
                  <a:pt x="51633" y="3913"/>
                </a:cubicBezTo>
                <a:lnTo>
                  <a:pt x="51633" y="3913"/>
                </a:lnTo>
                <a:cubicBezTo>
                  <a:pt x="51625" y="3920"/>
                  <a:pt x="51715" y="4108"/>
                  <a:pt x="51700" y="4115"/>
                </a:cubicBezTo>
                <a:cubicBezTo>
                  <a:pt x="51678" y="4085"/>
                  <a:pt x="51663" y="4055"/>
                  <a:pt x="51648" y="4018"/>
                </a:cubicBezTo>
                <a:cubicBezTo>
                  <a:pt x="51633" y="3988"/>
                  <a:pt x="51618" y="3958"/>
                  <a:pt x="51595" y="3928"/>
                </a:cubicBezTo>
                <a:lnTo>
                  <a:pt x="51595" y="3928"/>
                </a:lnTo>
                <a:cubicBezTo>
                  <a:pt x="51580" y="3928"/>
                  <a:pt x="51603" y="4138"/>
                  <a:pt x="51588" y="4138"/>
                </a:cubicBezTo>
                <a:cubicBezTo>
                  <a:pt x="51580" y="4138"/>
                  <a:pt x="51565" y="3928"/>
                  <a:pt x="51558" y="3928"/>
                </a:cubicBezTo>
                <a:cubicBezTo>
                  <a:pt x="51543" y="3958"/>
                  <a:pt x="51528" y="3995"/>
                  <a:pt x="51520" y="4025"/>
                </a:cubicBezTo>
                <a:cubicBezTo>
                  <a:pt x="51513" y="4063"/>
                  <a:pt x="51498" y="4100"/>
                  <a:pt x="51483" y="4130"/>
                </a:cubicBezTo>
                <a:cubicBezTo>
                  <a:pt x="51475" y="4130"/>
                  <a:pt x="51520" y="3920"/>
                  <a:pt x="51505" y="3920"/>
                </a:cubicBezTo>
                <a:lnTo>
                  <a:pt x="51505" y="3920"/>
                </a:lnTo>
                <a:cubicBezTo>
                  <a:pt x="51483" y="3943"/>
                  <a:pt x="51468" y="3980"/>
                  <a:pt x="51453" y="4010"/>
                </a:cubicBezTo>
                <a:cubicBezTo>
                  <a:pt x="51438" y="4048"/>
                  <a:pt x="51415" y="4078"/>
                  <a:pt x="51393" y="4108"/>
                </a:cubicBezTo>
                <a:cubicBezTo>
                  <a:pt x="51385" y="4100"/>
                  <a:pt x="51460" y="3905"/>
                  <a:pt x="51453" y="3898"/>
                </a:cubicBezTo>
                <a:cubicBezTo>
                  <a:pt x="51452" y="3898"/>
                  <a:pt x="51451" y="3897"/>
                  <a:pt x="51450" y="3897"/>
                </a:cubicBezTo>
                <a:cubicBezTo>
                  <a:pt x="51435" y="3897"/>
                  <a:pt x="51413" y="3945"/>
                  <a:pt x="51385" y="3980"/>
                </a:cubicBezTo>
                <a:cubicBezTo>
                  <a:pt x="51355" y="4025"/>
                  <a:pt x="51325" y="4070"/>
                  <a:pt x="51318" y="4070"/>
                </a:cubicBezTo>
                <a:cubicBezTo>
                  <a:pt x="51318" y="4063"/>
                  <a:pt x="51400" y="3868"/>
                  <a:pt x="51385" y="3868"/>
                </a:cubicBezTo>
                <a:cubicBezTo>
                  <a:pt x="51385" y="3867"/>
                  <a:pt x="51384" y="3867"/>
                  <a:pt x="51383" y="3867"/>
                </a:cubicBezTo>
                <a:cubicBezTo>
                  <a:pt x="51374" y="3867"/>
                  <a:pt x="51353" y="3909"/>
                  <a:pt x="51325" y="3950"/>
                </a:cubicBezTo>
                <a:cubicBezTo>
                  <a:pt x="51303" y="3980"/>
                  <a:pt x="51288" y="4010"/>
                  <a:pt x="51258" y="4033"/>
                </a:cubicBezTo>
                <a:cubicBezTo>
                  <a:pt x="51235" y="4018"/>
                  <a:pt x="51295" y="3816"/>
                  <a:pt x="51273" y="3808"/>
                </a:cubicBezTo>
                <a:cubicBezTo>
                  <a:pt x="51269" y="3806"/>
                  <a:pt x="51266" y="3805"/>
                  <a:pt x="51263" y="3805"/>
                </a:cubicBezTo>
                <a:cubicBezTo>
                  <a:pt x="51239" y="3805"/>
                  <a:pt x="51223" y="3851"/>
                  <a:pt x="51190" y="3891"/>
                </a:cubicBezTo>
                <a:cubicBezTo>
                  <a:pt x="51163" y="3925"/>
                  <a:pt x="51128" y="3966"/>
                  <a:pt x="51118" y="3966"/>
                </a:cubicBezTo>
                <a:cubicBezTo>
                  <a:pt x="51117" y="3966"/>
                  <a:pt x="51116" y="3966"/>
                  <a:pt x="51115" y="3965"/>
                </a:cubicBezTo>
                <a:cubicBezTo>
                  <a:pt x="51100" y="3958"/>
                  <a:pt x="51123" y="3748"/>
                  <a:pt x="51100" y="3741"/>
                </a:cubicBezTo>
                <a:cubicBezTo>
                  <a:pt x="51099" y="3740"/>
                  <a:pt x="51097" y="3740"/>
                  <a:pt x="51095" y="3740"/>
                </a:cubicBezTo>
                <a:cubicBezTo>
                  <a:pt x="51069" y="3740"/>
                  <a:pt x="51054" y="3789"/>
                  <a:pt x="51033" y="3838"/>
                </a:cubicBezTo>
                <a:cubicBezTo>
                  <a:pt x="51003" y="3883"/>
                  <a:pt x="50981" y="3928"/>
                  <a:pt x="50966" y="3928"/>
                </a:cubicBezTo>
                <a:cubicBezTo>
                  <a:pt x="50936" y="3928"/>
                  <a:pt x="50936" y="3718"/>
                  <a:pt x="50906" y="3711"/>
                </a:cubicBezTo>
                <a:cubicBezTo>
                  <a:pt x="50876" y="3711"/>
                  <a:pt x="50853" y="3920"/>
                  <a:pt x="50823" y="3920"/>
                </a:cubicBezTo>
                <a:cubicBezTo>
                  <a:pt x="50808" y="3920"/>
                  <a:pt x="50786" y="3876"/>
                  <a:pt x="50763" y="3831"/>
                </a:cubicBezTo>
                <a:cubicBezTo>
                  <a:pt x="50749" y="3788"/>
                  <a:pt x="50728" y="3732"/>
                  <a:pt x="50713" y="3732"/>
                </a:cubicBezTo>
                <a:cubicBezTo>
                  <a:pt x="50712" y="3732"/>
                  <a:pt x="50712" y="3733"/>
                  <a:pt x="50711" y="3733"/>
                </a:cubicBezTo>
                <a:cubicBezTo>
                  <a:pt x="50696" y="3741"/>
                  <a:pt x="50711" y="3950"/>
                  <a:pt x="50673" y="3958"/>
                </a:cubicBezTo>
                <a:cubicBezTo>
                  <a:pt x="50666" y="3958"/>
                  <a:pt x="50636" y="3920"/>
                  <a:pt x="50606" y="3876"/>
                </a:cubicBezTo>
                <a:cubicBezTo>
                  <a:pt x="50573" y="3836"/>
                  <a:pt x="50546" y="3790"/>
                  <a:pt x="50534" y="3790"/>
                </a:cubicBezTo>
                <a:cubicBezTo>
                  <a:pt x="50533" y="3790"/>
                  <a:pt x="50532" y="3791"/>
                  <a:pt x="50531" y="3793"/>
                </a:cubicBezTo>
                <a:cubicBezTo>
                  <a:pt x="50493" y="3801"/>
                  <a:pt x="50546" y="4003"/>
                  <a:pt x="50523" y="4018"/>
                </a:cubicBezTo>
                <a:cubicBezTo>
                  <a:pt x="50519" y="4020"/>
                  <a:pt x="50515" y="4021"/>
                  <a:pt x="50511" y="4021"/>
                </a:cubicBezTo>
                <a:cubicBezTo>
                  <a:pt x="50485" y="4021"/>
                  <a:pt x="50458" y="3983"/>
                  <a:pt x="50426" y="3950"/>
                </a:cubicBezTo>
                <a:cubicBezTo>
                  <a:pt x="50392" y="3916"/>
                  <a:pt x="50357" y="3882"/>
                  <a:pt x="50340" y="3882"/>
                </a:cubicBezTo>
                <a:cubicBezTo>
                  <a:pt x="50339" y="3882"/>
                  <a:pt x="50337" y="3882"/>
                  <a:pt x="50336" y="3883"/>
                </a:cubicBezTo>
                <a:cubicBezTo>
                  <a:pt x="50306" y="3898"/>
                  <a:pt x="50381" y="4093"/>
                  <a:pt x="50351" y="4108"/>
                </a:cubicBezTo>
                <a:cubicBezTo>
                  <a:pt x="50349" y="4109"/>
                  <a:pt x="50348" y="4109"/>
                  <a:pt x="50346" y="4109"/>
                </a:cubicBezTo>
                <a:cubicBezTo>
                  <a:pt x="50328" y="4109"/>
                  <a:pt x="50294" y="4081"/>
                  <a:pt x="50254" y="4048"/>
                </a:cubicBezTo>
                <a:cubicBezTo>
                  <a:pt x="50219" y="4014"/>
                  <a:pt x="50179" y="3979"/>
                  <a:pt x="50166" y="3979"/>
                </a:cubicBezTo>
                <a:cubicBezTo>
                  <a:pt x="50165" y="3979"/>
                  <a:pt x="50164" y="3980"/>
                  <a:pt x="50164" y="3980"/>
                </a:cubicBezTo>
                <a:cubicBezTo>
                  <a:pt x="50149" y="3988"/>
                  <a:pt x="50209" y="4198"/>
                  <a:pt x="50186" y="4213"/>
                </a:cubicBezTo>
                <a:cubicBezTo>
                  <a:pt x="50185" y="4213"/>
                  <a:pt x="50183" y="4214"/>
                  <a:pt x="50181" y="4214"/>
                </a:cubicBezTo>
                <a:cubicBezTo>
                  <a:pt x="50163" y="4214"/>
                  <a:pt x="50123" y="4180"/>
                  <a:pt x="50089" y="4145"/>
                </a:cubicBezTo>
                <a:cubicBezTo>
                  <a:pt x="50054" y="4111"/>
                  <a:pt x="50020" y="4077"/>
                  <a:pt x="50003" y="4077"/>
                </a:cubicBezTo>
                <a:cubicBezTo>
                  <a:pt x="50001" y="4077"/>
                  <a:pt x="50000" y="4077"/>
                  <a:pt x="49999" y="4078"/>
                </a:cubicBezTo>
                <a:cubicBezTo>
                  <a:pt x="49976" y="4085"/>
                  <a:pt x="50029" y="4295"/>
                  <a:pt x="49999" y="4303"/>
                </a:cubicBezTo>
                <a:cubicBezTo>
                  <a:pt x="49997" y="4303"/>
                  <a:pt x="49995" y="4304"/>
                  <a:pt x="49994" y="4304"/>
                </a:cubicBezTo>
                <a:cubicBezTo>
                  <a:pt x="49972" y="4304"/>
                  <a:pt x="49943" y="4262"/>
                  <a:pt x="49909" y="4228"/>
                </a:cubicBezTo>
                <a:cubicBezTo>
                  <a:pt x="49881" y="4186"/>
                  <a:pt x="49853" y="4145"/>
                  <a:pt x="49837" y="4145"/>
                </a:cubicBezTo>
                <a:cubicBezTo>
                  <a:pt x="49836" y="4145"/>
                  <a:pt x="49835" y="4145"/>
                  <a:pt x="49834" y="4145"/>
                </a:cubicBezTo>
                <a:cubicBezTo>
                  <a:pt x="49796" y="4153"/>
                  <a:pt x="49819" y="4363"/>
                  <a:pt x="49789" y="4370"/>
                </a:cubicBezTo>
                <a:cubicBezTo>
                  <a:pt x="49774" y="4370"/>
                  <a:pt x="49751" y="4325"/>
                  <a:pt x="49729" y="4280"/>
                </a:cubicBezTo>
                <a:cubicBezTo>
                  <a:pt x="49706" y="4228"/>
                  <a:pt x="49684" y="4183"/>
                  <a:pt x="49669" y="4183"/>
                </a:cubicBezTo>
                <a:cubicBezTo>
                  <a:pt x="49654" y="4183"/>
                  <a:pt x="49624" y="4393"/>
                  <a:pt x="49594" y="4400"/>
                </a:cubicBezTo>
                <a:cubicBezTo>
                  <a:pt x="49579" y="4400"/>
                  <a:pt x="49564" y="4348"/>
                  <a:pt x="49549" y="4295"/>
                </a:cubicBezTo>
                <a:cubicBezTo>
                  <a:pt x="49527" y="4243"/>
                  <a:pt x="49512" y="4190"/>
                  <a:pt x="49497" y="4190"/>
                </a:cubicBezTo>
                <a:cubicBezTo>
                  <a:pt x="49482" y="4190"/>
                  <a:pt x="49444" y="4400"/>
                  <a:pt x="49414" y="4400"/>
                </a:cubicBezTo>
                <a:cubicBezTo>
                  <a:pt x="49399" y="4400"/>
                  <a:pt x="49384" y="4348"/>
                  <a:pt x="49362" y="4295"/>
                </a:cubicBezTo>
                <a:cubicBezTo>
                  <a:pt x="49347" y="4243"/>
                  <a:pt x="49332" y="4190"/>
                  <a:pt x="49317" y="4190"/>
                </a:cubicBezTo>
                <a:cubicBezTo>
                  <a:pt x="49287" y="4190"/>
                  <a:pt x="49272" y="4400"/>
                  <a:pt x="49242" y="4408"/>
                </a:cubicBezTo>
                <a:cubicBezTo>
                  <a:pt x="49227" y="4408"/>
                  <a:pt x="49204" y="4355"/>
                  <a:pt x="49182" y="4310"/>
                </a:cubicBezTo>
                <a:cubicBezTo>
                  <a:pt x="49161" y="4268"/>
                  <a:pt x="49140" y="4220"/>
                  <a:pt x="49125" y="4220"/>
                </a:cubicBezTo>
                <a:cubicBezTo>
                  <a:pt x="49124" y="4220"/>
                  <a:pt x="49123" y="4220"/>
                  <a:pt x="49122" y="4220"/>
                </a:cubicBezTo>
                <a:cubicBezTo>
                  <a:pt x="49092" y="4228"/>
                  <a:pt x="49122" y="4430"/>
                  <a:pt x="49092" y="4445"/>
                </a:cubicBezTo>
                <a:cubicBezTo>
                  <a:pt x="49077" y="4445"/>
                  <a:pt x="49047" y="4408"/>
                  <a:pt x="49009" y="4370"/>
                </a:cubicBezTo>
                <a:cubicBezTo>
                  <a:pt x="48975" y="4329"/>
                  <a:pt x="48946" y="4287"/>
                  <a:pt x="48931" y="4287"/>
                </a:cubicBezTo>
                <a:cubicBezTo>
                  <a:pt x="48929" y="4287"/>
                  <a:pt x="48928" y="4287"/>
                  <a:pt x="48927" y="4288"/>
                </a:cubicBezTo>
                <a:cubicBezTo>
                  <a:pt x="48897" y="4303"/>
                  <a:pt x="48987" y="4498"/>
                  <a:pt x="48964" y="4513"/>
                </a:cubicBezTo>
                <a:cubicBezTo>
                  <a:pt x="48962" y="4515"/>
                  <a:pt x="48958" y="4517"/>
                  <a:pt x="48953" y="4517"/>
                </a:cubicBezTo>
                <a:cubicBezTo>
                  <a:pt x="48933" y="4517"/>
                  <a:pt x="48896" y="4493"/>
                  <a:pt x="48859" y="4475"/>
                </a:cubicBezTo>
                <a:cubicBezTo>
                  <a:pt x="48823" y="4451"/>
                  <a:pt x="48781" y="4426"/>
                  <a:pt x="48763" y="4426"/>
                </a:cubicBezTo>
                <a:cubicBezTo>
                  <a:pt x="48759" y="4426"/>
                  <a:pt x="48756" y="4427"/>
                  <a:pt x="48755" y="4430"/>
                </a:cubicBezTo>
                <a:cubicBezTo>
                  <a:pt x="48740" y="4438"/>
                  <a:pt x="48867" y="4618"/>
                  <a:pt x="48844" y="4640"/>
                </a:cubicBezTo>
                <a:cubicBezTo>
                  <a:pt x="48839" y="4646"/>
                  <a:pt x="48832" y="4648"/>
                  <a:pt x="48824" y="4648"/>
                </a:cubicBezTo>
                <a:cubicBezTo>
                  <a:pt x="48802" y="4648"/>
                  <a:pt x="48771" y="4629"/>
                  <a:pt x="48732" y="4618"/>
                </a:cubicBezTo>
                <a:cubicBezTo>
                  <a:pt x="48695" y="4599"/>
                  <a:pt x="48648" y="4586"/>
                  <a:pt x="48628" y="4586"/>
                </a:cubicBezTo>
                <a:cubicBezTo>
                  <a:pt x="48624" y="4586"/>
                  <a:pt x="48621" y="4586"/>
                  <a:pt x="48620" y="4588"/>
                </a:cubicBezTo>
                <a:cubicBezTo>
                  <a:pt x="48612" y="4603"/>
                  <a:pt x="48755" y="4760"/>
                  <a:pt x="48740" y="4790"/>
                </a:cubicBezTo>
                <a:cubicBezTo>
                  <a:pt x="48735" y="4796"/>
                  <a:pt x="48728" y="4799"/>
                  <a:pt x="48719" y="4799"/>
                </a:cubicBezTo>
                <a:cubicBezTo>
                  <a:pt x="48698" y="4799"/>
                  <a:pt x="48664" y="4783"/>
                  <a:pt x="48627" y="4767"/>
                </a:cubicBezTo>
                <a:cubicBezTo>
                  <a:pt x="48590" y="4757"/>
                  <a:pt x="48553" y="4746"/>
                  <a:pt x="48532" y="4746"/>
                </a:cubicBezTo>
                <a:cubicBezTo>
                  <a:pt x="48523" y="4746"/>
                  <a:pt x="48517" y="4748"/>
                  <a:pt x="48515" y="4752"/>
                </a:cubicBezTo>
                <a:cubicBezTo>
                  <a:pt x="48500" y="4767"/>
                  <a:pt x="48650" y="4925"/>
                  <a:pt x="48635" y="4947"/>
                </a:cubicBezTo>
                <a:cubicBezTo>
                  <a:pt x="48628" y="4956"/>
                  <a:pt x="48619" y="4960"/>
                  <a:pt x="48609" y="4960"/>
                </a:cubicBezTo>
                <a:cubicBezTo>
                  <a:pt x="48584" y="4960"/>
                  <a:pt x="48551" y="4941"/>
                  <a:pt x="48515" y="4925"/>
                </a:cubicBezTo>
                <a:cubicBezTo>
                  <a:pt x="48482" y="4909"/>
                  <a:pt x="48446" y="4896"/>
                  <a:pt x="48425" y="4896"/>
                </a:cubicBezTo>
                <a:cubicBezTo>
                  <a:pt x="48417" y="4896"/>
                  <a:pt x="48412" y="4898"/>
                  <a:pt x="48410" y="4902"/>
                </a:cubicBezTo>
                <a:cubicBezTo>
                  <a:pt x="48395" y="4917"/>
                  <a:pt x="48522" y="5090"/>
                  <a:pt x="48500" y="5112"/>
                </a:cubicBezTo>
                <a:cubicBezTo>
                  <a:pt x="48494" y="5118"/>
                  <a:pt x="48487" y="5120"/>
                  <a:pt x="48479" y="5120"/>
                </a:cubicBezTo>
                <a:cubicBezTo>
                  <a:pt x="48454" y="5120"/>
                  <a:pt x="48419" y="5099"/>
                  <a:pt x="48380" y="5082"/>
                </a:cubicBezTo>
                <a:cubicBezTo>
                  <a:pt x="48339" y="5065"/>
                  <a:pt x="48303" y="5047"/>
                  <a:pt x="48282" y="5047"/>
                </a:cubicBezTo>
                <a:cubicBezTo>
                  <a:pt x="48276" y="5047"/>
                  <a:pt x="48271" y="5049"/>
                  <a:pt x="48267" y="5052"/>
                </a:cubicBezTo>
                <a:cubicBezTo>
                  <a:pt x="48230" y="5082"/>
                  <a:pt x="48335" y="5270"/>
                  <a:pt x="48305" y="5292"/>
                </a:cubicBezTo>
                <a:cubicBezTo>
                  <a:pt x="48301" y="5295"/>
                  <a:pt x="48296" y="5296"/>
                  <a:pt x="48290" y="5296"/>
                </a:cubicBezTo>
                <a:cubicBezTo>
                  <a:pt x="48266" y="5296"/>
                  <a:pt x="48229" y="5272"/>
                  <a:pt x="48192" y="5247"/>
                </a:cubicBezTo>
                <a:cubicBezTo>
                  <a:pt x="48149" y="5216"/>
                  <a:pt x="48111" y="5191"/>
                  <a:pt x="48091" y="5191"/>
                </a:cubicBezTo>
                <a:cubicBezTo>
                  <a:pt x="48086" y="5191"/>
                  <a:pt x="48083" y="5192"/>
                  <a:pt x="48080" y="5195"/>
                </a:cubicBezTo>
                <a:cubicBezTo>
                  <a:pt x="48043" y="5217"/>
                  <a:pt x="48102" y="5419"/>
                  <a:pt x="48058" y="5434"/>
                </a:cubicBezTo>
                <a:cubicBezTo>
                  <a:pt x="48056" y="5435"/>
                  <a:pt x="48055" y="5435"/>
                  <a:pt x="48054" y="5435"/>
                </a:cubicBezTo>
                <a:cubicBezTo>
                  <a:pt x="48037" y="5435"/>
                  <a:pt x="48002" y="5394"/>
                  <a:pt x="47968" y="5352"/>
                </a:cubicBezTo>
                <a:cubicBezTo>
                  <a:pt x="47930" y="5307"/>
                  <a:pt x="47900" y="5270"/>
                  <a:pt x="47870" y="5270"/>
                </a:cubicBezTo>
                <a:cubicBezTo>
                  <a:pt x="47833" y="5277"/>
                  <a:pt x="47811" y="5487"/>
                  <a:pt x="47767" y="5487"/>
                </a:cubicBezTo>
                <a:cubicBezTo>
                  <a:pt x="47767" y="5487"/>
                  <a:pt x="47766" y="5487"/>
                  <a:pt x="47765" y="5487"/>
                </a:cubicBezTo>
                <a:cubicBezTo>
                  <a:pt x="47728" y="5487"/>
                  <a:pt x="47705" y="5277"/>
                  <a:pt x="47660" y="5270"/>
                </a:cubicBezTo>
                <a:cubicBezTo>
                  <a:pt x="47645" y="5270"/>
                  <a:pt x="47608" y="5315"/>
                  <a:pt x="47578" y="5359"/>
                </a:cubicBezTo>
                <a:cubicBezTo>
                  <a:pt x="47550" y="5401"/>
                  <a:pt x="47516" y="5443"/>
                  <a:pt x="47487" y="5443"/>
                </a:cubicBezTo>
                <a:cubicBezTo>
                  <a:pt x="47485" y="5443"/>
                  <a:pt x="47483" y="5442"/>
                  <a:pt x="47480" y="5442"/>
                </a:cubicBezTo>
                <a:cubicBezTo>
                  <a:pt x="47458" y="5434"/>
                  <a:pt x="47465" y="5419"/>
                  <a:pt x="47458" y="5389"/>
                </a:cubicBezTo>
                <a:cubicBezTo>
                  <a:pt x="47398" y="5367"/>
                  <a:pt x="47331" y="5352"/>
                  <a:pt x="47263" y="5337"/>
                </a:cubicBezTo>
                <a:lnTo>
                  <a:pt x="47263" y="5337"/>
                </a:lnTo>
                <a:cubicBezTo>
                  <a:pt x="47256" y="5352"/>
                  <a:pt x="47420" y="5479"/>
                  <a:pt x="47413" y="5494"/>
                </a:cubicBezTo>
                <a:cubicBezTo>
                  <a:pt x="47412" y="5497"/>
                  <a:pt x="47409" y="5498"/>
                  <a:pt x="47405" y="5498"/>
                </a:cubicBezTo>
                <a:cubicBezTo>
                  <a:pt x="47389" y="5498"/>
                  <a:pt x="47352" y="5475"/>
                  <a:pt x="47316" y="5457"/>
                </a:cubicBezTo>
                <a:cubicBezTo>
                  <a:pt x="47270" y="5431"/>
                  <a:pt x="47230" y="5411"/>
                  <a:pt x="47215" y="5411"/>
                </a:cubicBezTo>
                <a:cubicBezTo>
                  <a:pt x="47213" y="5411"/>
                  <a:pt x="47212" y="5411"/>
                  <a:pt x="47211" y="5412"/>
                </a:cubicBezTo>
                <a:cubicBezTo>
                  <a:pt x="47203" y="5419"/>
                  <a:pt x="47353" y="5577"/>
                  <a:pt x="47338" y="5592"/>
                </a:cubicBezTo>
                <a:cubicBezTo>
                  <a:pt x="47337" y="5592"/>
                  <a:pt x="47336" y="5593"/>
                  <a:pt x="47335" y="5593"/>
                </a:cubicBezTo>
                <a:cubicBezTo>
                  <a:pt x="47324" y="5593"/>
                  <a:pt x="47289" y="5559"/>
                  <a:pt x="47248" y="5532"/>
                </a:cubicBezTo>
                <a:cubicBezTo>
                  <a:pt x="47208" y="5505"/>
                  <a:pt x="47168" y="5478"/>
                  <a:pt x="47154" y="5478"/>
                </a:cubicBezTo>
                <a:cubicBezTo>
                  <a:pt x="47153" y="5478"/>
                  <a:pt x="47151" y="5479"/>
                  <a:pt x="47151" y="5479"/>
                </a:cubicBezTo>
                <a:cubicBezTo>
                  <a:pt x="47143" y="5487"/>
                  <a:pt x="47256" y="5667"/>
                  <a:pt x="47248" y="5674"/>
                </a:cubicBezTo>
                <a:cubicBezTo>
                  <a:pt x="47247" y="5675"/>
                  <a:pt x="47246" y="5675"/>
                  <a:pt x="47244" y="5675"/>
                </a:cubicBezTo>
                <a:cubicBezTo>
                  <a:pt x="47229" y="5675"/>
                  <a:pt x="47200" y="5634"/>
                  <a:pt x="47166" y="5599"/>
                </a:cubicBezTo>
                <a:cubicBezTo>
                  <a:pt x="47138" y="5558"/>
                  <a:pt x="47105" y="5523"/>
                  <a:pt x="47093" y="5523"/>
                </a:cubicBezTo>
                <a:cubicBezTo>
                  <a:pt x="47092" y="5523"/>
                  <a:pt x="47091" y="5524"/>
                  <a:pt x="47091" y="5524"/>
                </a:cubicBezTo>
                <a:cubicBezTo>
                  <a:pt x="47083" y="5524"/>
                  <a:pt x="47136" y="5727"/>
                  <a:pt x="47121" y="5734"/>
                </a:cubicBezTo>
                <a:cubicBezTo>
                  <a:pt x="47120" y="5735"/>
                  <a:pt x="47119" y="5735"/>
                  <a:pt x="47118" y="5735"/>
                </a:cubicBezTo>
                <a:cubicBezTo>
                  <a:pt x="47105" y="5735"/>
                  <a:pt x="47097" y="5686"/>
                  <a:pt x="47076" y="5644"/>
                </a:cubicBezTo>
                <a:cubicBezTo>
                  <a:pt x="47068" y="5607"/>
                  <a:pt x="47053" y="5577"/>
                  <a:pt x="47031" y="5547"/>
                </a:cubicBezTo>
                <a:lnTo>
                  <a:pt x="47031" y="5547"/>
                </a:lnTo>
                <a:cubicBezTo>
                  <a:pt x="47016" y="5547"/>
                  <a:pt x="47046" y="5757"/>
                  <a:pt x="47031" y="5757"/>
                </a:cubicBezTo>
                <a:cubicBezTo>
                  <a:pt x="47016" y="5727"/>
                  <a:pt x="47001" y="5697"/>
                  <a:pt x="46993" y="5659"/>
                </a:cubicBezTo>
                <a:cubicBezTo>
                  <a:pt x="46993" y="5622"/>
                  <a:pt x="46978" y="5592"/>
                  <a:pt x="46963" y="5562"/>
                </a:cubicBezTo>
                <a:cubicBezTo>
                  <a:pt x="46948" y="5562"/>
                  <a:pt x="46963" y="5772"/>
                  <a:pt x="46948" y="5772"/>
                </a:cubicBezTo>
                <a:cubicBezTo>
                  <a:pt x="46933" y="5742"/>
                  <a:pt x="46926" y="5704"/>
                  <a:pt x="46918" y="5674"/>
                </a:cubicBezTo>
                <a:cubicBezTo>
                  <a:pt x="46911" y="5637"/>
                  <a:pt x="46896" y="5599"/>
                  <a:pt x="46881" y="5569"/>
                </a:cubicBezTo>
                <a:lnTo>
                  <a:pt x="46881" y="5569"/>
                </a:lnTo>
                <a:cubicBezTo>
                  <a:pt x="46866" y="5569"/>
                  <a:pt x="46896" y="5779"/>
                  <a:pt x="46888" y="5779"/>
                </a:cubicBezTo>
                <a:cubicBezTo>
                  <a:pt x="46866" y="5757"/>
                  <a:pt x="46851" y="5727"/>
                  <a:pt x="46836" y="5689"/>
                </a:cubicBezTo>
                <a:cubicBezTo>
                  <a:pt x="46813" y="5644"/>
                  <a:pt x="46791" y="5592"/>
                  <a:pt x="46783" y="5592"/>
                </a:cubicBezTo>
                <a:lnTo>
                  <a:pt x="46783" y="5592"/>
                </a:lnTo>
                <a:cubicBezTo>
                  <a:pt x="46783" y="5592"/>
                  <a:pt x="46843" y="5794"/>
                  <a:pt x="46828" y="5802"/>
                </a:cubicBezTo>
                <a:cubicBezTo>
                  <a:pt x="46828" y="5802"/>
                  <a:pt x="46827" y="5803"/>
                  <a:pt x="46826" y="5803"/>
                </a:cubicBezTo>
                <a:cubicBezTo>
                  <a:pt x="46817" y="5803"/>
                  <a:pt x="46796" y="5761"/>
                  <a:pt x="46768" y="5719"/>
                </a:cubicBezTo>
                <a:cubicBezTo>
                  <a:pt x="46738" y="5674"/>
                  <a:pt x="46701" y="5637"/>
                  <a:pt x="46701" y="5637"/>
                </a:cubicBezTo>
                <a:lnTo>
                  <a:pt x="46701" y="5637"/>
                </a:lnTo>
                <a:cubicBezTo>
                  <a:pt x="46693" y="5644"/>
                  <a:pt x="46791" y="5824"/>
                  <a:pt x="46776" y="5832"/>
                </a:cubicBezTo>
                <a:cubicBezTo>
                  <a:pt x="46775" y="5832"/>
                  <a:pt x="46775" y="5832"/>
                  <a:pt x="46774" y="5832"/>
                </a:cubicBezTo>
                <a:cubicBezTo>
                  <a:pt x="46764" y="5832"/>
                  <a:pt x="46736" y="5791"/>
                  <a:pt x="46708" y="5757"/>
                </a:cubicBezTo>
                <a:cubicBezTo>
                  <a:pt x="46686" y="5727"/>
                  <a:pt x="46663" y="5697"/>
                  <a:pt x="46634" y="5674"/>
                </a:cubicBezTo>
                <a:lnTo>
                  <a:pt x="46634" y="5674"/>
                </a:lnTo>
                <a:cubicBezTo>
                  <a:pt x="46626" y="5682"/>
                  <a:pt x="46731" y="5862"/>
                  <a:pt x="46723" y="5862"/>
                </a:cubicBezTo>
                <a:cubicBezTo>
                  <a:pt x="46723" y="5862"/>
                  <a:pt x="46686" y="5824"/>
                  <a:pt x="46656" y="5787"/>
                </a:cubicBezTo>
                <a:cubicBezTo>
                  <a:pt x="46634" y="5757"/>
                  <a:pt x="46611" y="5734"/>
                  <a:pt x="46581" y="5712"/>
                </a:cubicBezTo>
                <a:lnTo>
                  <a:pt x="46581" y="5712"/>
                </a:lnTo>
                <a:cubicBezTo>
                  <a:pt x="46574" y="5712"/>
                  <a:pt x="46678" y="5899"/>
                  <a:pt x="46663" y="5907"/>
                </a:cubicBezTo>
                <a:cubicBezTo>
                  <a:pt x="46656" y="5907"/>
                  <a:pt x="46634" y="5862"/>
                  <a:pt x="46604" y="5824"/>
                </a:cubicBezTo>
                <a:cubicBezTo>
                  <a:pt x="46576" y="5783"/>
                  <a:pt x="46542" y="5741"/>
                  <a:pt x="46537" y="5741"/>
                </a:cubicBezTo>
                <a:cubicBezTo>
                  <a:pt x="46536" y="5741"/>
                  <a:pt x="46536" y="5741"/>
                  <a:pt x="46536" y="5742"/>
                </a:cubicBezTo>
                <a:cubicBezTo>
                  <a:pt x="46529" y="5742"/>
                  <a:pt x="46604" y="5937"/>
                  <a:pt x="46596" y="5944"/>
                </a:cubicBezTo>
                <a:cubicBezTo>
                  <a:pt x="46574" y="5914"/>
                  <a:pt x="46559" y="5884"/>
                  <a:pt x="46544" y="5847"/>
                </a:cubicBezTo>
                <a:cubicBezTo>
                  <a:pt x="46529" y="5817"/>
                  <a:pt x="46506" y="5779"/>
                  <a:pt x="46484" y="5757"/>
                </a:cubicBezTo>
                <a:lnTo>
                  <a:pt x="46484" y="5757"/>
                </a:lnTo>
                <a:cubicBezTo>
                  <a:pt x="46476" y="5757"/>
                  <a:pt x="46529" y="5959"/>
                  <a:pt x="46521" y="5959"/>
                </a:cubicBezTo>
                <a:cubicBezTo>
                  <a:pt x="46520" y="5960"/>
                  <a:pt x="46519" y="5960"/>
                  <a:pt x="46518" y="5960"/>
                </a:cubicBezTo>
                <a:cubicBezTo>
                  <a:pt x="46503" y="5960"/>
                  <a:pt x="46482" y="5918"/>
                  <a:pt x="46461" y="5877"/>
                </a:cubicBezTo>
                <a:cubicBezTo>
                  <a:pt x="46431" y="5824"/>
                  <a:pt x="46409" y="5779"/>
                  <a:pt x="46394" y="5779"/>
                </a:cubicBezTo>
                <a:cubicBezTo>
                  <a:pt x="46386" y="5779"/>
                  <a:pt x="46439" y="5989"/>
                  <a:pt x="46424" y="5997"/>
                </a:cubicBezTo>
                <a:cubicBezTo>
                  <a:pt x="46423" y="5997"/>
                  <a:pt x="46421" y="5997"/>
                  <a:pt x="46420" y="5997"/>
                </a:cubicBezTo>
                <a:cubicBezTo>
                  <a:pt x="46405" y="5997"/>
                  <a:pt x="46384" y="5956"/>
                  <a:pt x="46356" y="5914"/>
                </a:cubicBezTo>
                <a:cubicBezTo>
                  <a:pt x="46321" y="5872"/>
                  <a:pt x="46293" y="5831"/>
                  <a:pt x="46283" y="5831"/>
                </a:cubicBezTo>
                <a:cubicBezTo>
                  <a:pt x="46282" y="5831"/>
                  <a:pt x="46282" y="5831"/>
                  <a:pt x="46281" y="5832"/>
                </a:cubicBezTo>
                <a:cubicBezTo>
                  <a:pt x="46274" y="5832"/>
                  <a:pt x="46334" y="6034"/>
                  <a:pt x="46319" y="6042"/>
                </a:cubicBezTo>
                <a:cubicBezTo>
                  <a:pt x="46317" y="6043"/>
                  <a:pt x="46315" y="6044"/>
                  <a:pt x="46313" y="6044"/>
                </a:cubicBezTo>
                <a:cubicBezTo>
                  <a:pt x="46298" y="6044"/>
                  <a:pt x="46278" y="5999"/>
                  <a:pt x="46251" y="5959"/>
                </a:cubicBezTo>
                <a:cubicBezTo>
                  <a:pt x="46214" y="5922"/>
                  <a:pt x="46184" y="5877"/>
                  <a:pt x="46176" y="5877"/>
                </a:cubicBezTo>
                <a:lnTo>
                  <a:pt x="46176" y="5877"/>
                </a:lnTo>
                <a:cubicBezTo>
                  <a:pt x="46169" y="5884"/>
                  <a:pt x="46221" y="6086"/>
                  <a:pt x="46206" y="6094"/>
                </a:cubicBezTo>
                <a:cubicBezTo>
                  <a:pt x="46205" y="6095"/>
                  <a:pt x="46203" y="6095"/>
                  <a:pt x="46201" y="6095"/>
                </a:cubicBezTo>
                <a:cubicBezTo>
                  <a:pt x="46182" y="6095"/>
                  <a:pt x="46167" y="6053"/>
                  <a:pt x="46139" y="6004"/>
                </a:cubicBezTo>
                <a:cubicBezTo>
                  <a:pt x="46118" y="5955"/>
                  <a:pt x="46091" y="5913"/>
                  <a:pt x="46081" y="5913"/>
                </a:cubicBezTo>
                <a:cubicBezTo>
                  <a:pt x="46080" y="5913"/>
                  <a:pt x="46079" y="5914"/>
                  <a:pt x="46079" y="5914"/>
                </a:cubicBezTo>
                <a:cubicBezTo>
                  <a:pt x="46071" y="5922"/>
                  <a:pt x="46094" y="6124"/>
                  <a:pt x="46071" y="6131"/>
                </a:cubicBezTo>
                <a:cubicBezTo>
                  <a:pt x="46056" y="6131"/>
                  <a:pt x="46049" y="6079"/>
                  <a:pt x="46034" y="6027"/>
                </a:cubicBezTo>
                <a:cubicBezTo>
                  <a:pt x="46019" y="5982"/>
                  <a:pt x="46004" y="5929"/>
                  <a:pt x="45989" y="5929"/>
                </a:cubicBezTo>
                <a:cubicBezTo>
                  <a:pt x="45960" y="5929"/>
                  <a:pt x="45894" y="6117"/>
                  <a:pt x="45856" y="6117"/>
                </a:cubicBezTo>
                <a:cubicBezTo>
                  <a:pt x="45855" y="6117"/>
                  <a:pt x="45855" y="6117"/>
                  <a:pt x="45854" y="6116"/>
                </a:cubicBezTo>
                <a:cubicBezTo>
                  <a:pt x="45824" y="6101"/>
                  <a:pt x="45877" y="5899"/>
                  <a:pt x="45847" y="5884"/>
                </a:cubicBezTo>
                <a:cubicBezTo>
                  <a:pt x="45845" y="5883"/>
                  <a:pt x="45843" y="5883"/>
                  <a:pt x="45841" y="5883"/>
                </a:cubicBezTo>
                <a:cubicBezTo>
                  <a:pt x="45822" y="5883"/>
                  <a:pt x="45782" y="5910"/>
                  <a:pt x="45742" y="5937"/>
                </a:cubicBezTo>
                <a:cubicBezTo>
                  <a:pt x="45708" y="5963"/>
                  <a:pt x="45663" y="5990"/>
                  <a:pt x="45643" y="5990"/>
                </a:cubicBezTo>
                <a:cubicBezTo>
                  <a:pt x="45640" y="5990"/>
                  <a:pt x="45638" y="5990"/>
                  <a:pt x="45637" y="5989"/>
                </a:cubicBezTo>
                <a:cubicBezTo>
                  <a:pt x="45629" y="5974"/>
                  <a:pt x="45734" y="5787"/>
                  <a:pt x="45704" y="5764"/>
                </a:cubicBezTo>
                <a:cubicBezTo>
                  <a:pt x="45701" y="5761"/>
                  <a:pt x="45696" y="5759"/>
                  <a:pt x="45690" y="5759"/>
                </a:cubicBezTo>
                <a:cubicBezTo>
                  <a:pt x="45668" y="5759"/>
                  <a:pt x="45632" y="5777"/>
                  <a:pt x="45592" y="5794"/>
                </a:cubicBezTo>
                <a:cubicBezTo>
                  <a:pt x="45549" y="5813"/>
                  <a:pt x="45505" y="5826"/>
                  <a:pt x="45487" y="5826"/>
                </a:cubicBezTo>
                <a:cubicBezTo>
                  <a:pt x="45483" y="5826"/>
                  <a:pt x="45481" y="5826"/>
                  <a:pt x="45479" y="5824"/>
                </a:cubicBezTo>
                <a:cubicBezTo>
                  <a:pt x="45464" y="5809"/>
                  <a:pt x="45592" y="5637"/>
                  <a:pt x="45569" y="5607"/>
                </a:cubicBezTo>
                <a:cubicBezTo>
                  <a:pt x="45562" y="5600"/>
                  <a:pt x="45554" y="5597"/>
                  <a:pt x="45545" y="5597"/>
                </a:cubicBezTo>
                <a:cubicBezTo>
                  <a:pt x="45523" y="5597"/>
                  <a:pt x="45493" y="5611"/>
                  <a:pt x="45457" y="5622"/>
                </a:cubicBezTo>
                <a:cubicBezTo>
                  <a:pt x="45419" y="5638"/>
                  <a:pt x="45381" y="5650"/>
                  <a:pt x="45357" y="5650"/>
                </a:cubicBezTo>
                <a:cubicBezTo>
                  <a:pt x="45348" y="5650"/>
                  <a:pt x="45341" y="5648"/>
                  <a:pt x="45337" y="5644"/>
                </a:cubicBezTo>
                <a:cubicBezTo>
                  <a:pt x="45314" y="5614"/>
                  <a:pt x="45472" y="5464"/>
                  <a:pt x="45449" y="5434"/>
                </a:cubicBezTo>
                <a:cubicBezTo>
                  <a:pt x="45445" y="5428"/>
                  <a:pt x="45437" y="5425"/>
                  <a:pt x="45426" y="5425"/>
                </a:cubicBezTo>
                <a:cubicBezTo>
                  <a:pt x="45402" y="5425"/>
                  <a:pt x="45366" y="5439"/>
                  <a:pt x="45329" y="5449"/>
                </a:cubicBezTo>
                <a:cubicBezTo>
                  <a:pt x="45292" y="5460"/>
                  <a:pt x="45255" y="5471"/>
                  <a:pt x="45234" y="5471"/>
                </a:cubicBezTo>
                <a:cubicBezTo>
                  <a:pt x="45225" y="5471"/>
                  <a:pt x="45219" y="5469"/>
                  <a:pt x="45217" y="5464"/>
                </a:cubicBezTo>
                <a:cubicBezTo>
                  <a:pt x="45202" y="5434"/>
                  <a:pt x="45352" y="5292"/>
                  <a:pt x="45337" y="5270"/>
                </a:cubicBezTo>
                <a:cubicBezTo>
                  <a:pt x="45332" y="5260"/>
                  <a:pt x="45325" y="5257"/>
                  <a:pt x="45315" y="5257"/>
                </a:cubicBezTo>
                <a:cubicBezTo>
                  <a:pt x="45293" y="5257"/>
                  <a:pt x="45261" y="5274"/>
                  <a:pt x="45224" y="5285"/>
                </a:cubicBezTo>
                <a:cubicBezTo>
                  <a:pt x="45187" y="5301"/>
                  <a:pt x="45149" y="5313"/>
                  <a:pt x="45128" y="5313"/>
                </a:cubicBezTo>
                <a:cubicBezTo>
                  <a:pt x="45120" y="5313"/>
                  <a:pt x="45114" y="5311"/>
                  <a:pt x="45112" y="5307"/>
                </a:cubicBezTo>
                <a:cubicBezTo>
                  <a:pt x="45090" y="5277"/>
                  <a:pt x="45239" y="5127"/>
                  <a:pt x="45224" y="5105"/>
                </a:cubicBezTo>
                <a:cubicBezTo>
                  <a:pt x="45221" y="5100"/>
                  <a:pt x="45217" y="5098"/>
                  <a:pt x="45211" y="5098"/>
                </a:cubicBezTo>
                <a:cubicBezTo>
                  <a:pt x="45190" y="5098"/>
                  <a:pt x="45153" y="5125"/>
                  <a:pt x="45112" y="5142"/>
                </a:cubicBezTo>
                <a:cubicBezTo>
                  <a:pt x="45071" y="5160"/>
                  <a:pt x="45035" y="5177"/>
                  <a:pt x="45018" y="5177"/>
                </a:cubicBezTo>
                <a:cubicBezTo>
                  <a:pt x="45012" y="5177"/>
                  <a:pt x="45009" y="5176"/>
                  <a:pt x="45007" y="5172"/>
                </a:cubicBezTo>
                <a:cubicBezTo>
                  <a:pt x="44992" y="5165"/>
                  <a:pt x="45090" y="4970"/>
                  <a:pt x="45067" y="4955"/>
                </a:cubicBezTo>
                <a:cubicBezTo>
                  <a:pt x="45064" y="4953"/>
                  <a:pt x="45061" y="4952"/>
                  <a:pt x="45058" y="4952"/>
                </a:cubicBezTo>
                <a:cubicBezTo>
                  <a:pt x="45036" y="4952"/>
                  <a:pt x="45009" y="4990"/>
                  <a:pt x="44970" y="5022"/>
                </a:cubicBezTo>
                <a:cubicBezTo>
                  <a:pt x="44935" y="5056"/>
                  <a:pt x="44901" y="5091"/>
                  <a:pt x="44884" y="5091"/>
                </a:cubicBezTo>
                <a:cubicBezTo>
                  <a:pt x="44882" y="5091"/>
                  <a:pt x="44881" y="5090"/>
                  <a:pt x="44880" y="5090"/>
                </a:cubicBezTo>
                <a:cubicBezTo>
                  <a:pt x="44857" y="5082"/>
                  <a:pt x="44880" y="4872"/>
                  <a:pt x="44842" y="4865"/>
                </a:cubicBezTo>
                <a:cubicBezTo>
                  <a:pt x="44827" y="4865"/>
                  <a:pt x="44805" y="4917"/>
                  <a:pt x="44790" y="4962"/>
                </a:cubicBezTo>
                <a:cubicBezTo>
                  <a:pt x="44769" y="5004"/>
                  <a:pt x="44748" y="5053"/>
                  <a:pt x="44733" y="5053"/>
                </a:cubicBezTo>
                <a:cubicBezTo>
                  <a:pt x="44732" y="5053"/>
                  <a:pt x="44731" y="5053"/>
                  <a:pt x="44730" y="5052"/>
                </a:cubicBezTo>
                <a:cubicBezTo>
                  <a:pt x="44708" y="5045"/>
                  <a:pt x="44664" y="4850"/>
                  <a:pt x="44634" y="4850"/>
                </a:cubicBezTo>
                <a:cubicBezTo>
                  <a:pt x="44633" y="4850"/>
                  <a:pt x="44633" y="4850"/>
                  <a:pt x="44632" y="4850"/>
                </a:cubicBezTo>
                <a:cubicBezTo>
                  <a:pt x="44610" y="4850"/>
                  <a:pt x="44595" y="5052"/>
                  <a:pt x="44581" y="5052"/>
                </a:cubicBezTo>
                <a:cubicBezTo>
                  <a:pt x="44580" y="5052"/>
                  <a:pt x="44580" y="5052"/>
                  <a:pt x="44580" y="5052"/>
                </a:cubicBezTo>
                <a:cubicBezTo>
                  <a:pt x="44557" y="5052"/>
                  <a:pt x="44550" y="4842"/>
                  <a:pt x="44535" y="4842"/>
                </a:cubicBezTo>
                <a:cubicBezTo>
                  <a:pt x="44512" y="4842"/>
                  <a:pt x="44505" y="4895"/>
                  <a:pt x="44490" y="4940"/>
                </a:cubicBezTo>
                <a:cubicBezTo>
                  <a:pt x="44469" y="4989"/>
                  <a:pt x="44454" y="5038"/>
                  <a:pt x="44447" y="5038"/>
                </a:cubicBezTo>
                <a:cubicBezTo>
                  <a:pt x="44446" y="5038"/>
                  <a:pt x="44445" y="5038"/>
                  <a:pt x="44445" y="5037"/>
                </a:cubicBezTo>
                <a:cubicBezTo>
                  <a:pt x="44430" y="5030"/>
                  <a:pt x="44460" y="4827"/>
                  <a:pt x="44445" y="4820"/>
                </a:cubicBezTo>
                <a:cubicBezTo>
                  <a:pt x="44444" y="4819"/>
                  <a:pt x="44442" y="4819"/>
                  <a:pt x="44441" y="4819"/>
                </a:cubicBezTo>
                <a:cubicBezTo>
                  <a:pt x="44420" y="4819"/>
                  <a:pt x="44406" y="4867"/>
                  <a:pt x="44378" y="4902"/>
                </a:cubicBezTo>
                <a:cubicBezTo>
                  <a:pt x="44350" y="4944"/>
                  <a:pt x="44321" y="4993"/>
                  <a:pt x="44312" y="4993"/>
                </a:cubicBezTo>
                <a:cubicBezTo>
                  <a:pt x="44311" y="4993"/>
                  <a:pt x="44311" y="4993"/>
                  <a:pt x="44310" y="4992"/>
                </a:cubicBezTo>
                <a:cubicBezTo>
                  <a:pt x="44303" y="4985"/>
                  <a:pt x="44378" y="4790"/>
                  <a:pt x="44355" y="4782"/>
                </a:cubicBezTo>
                <a:cubicBezTo>
                  <a:pt x="44353" y="4780"/>
                  <a:pt x="44351" y="4779"/>
                  <a:pt x="44348" y="4779"/>
                </a:cubicBezTo>
                <a:cubicBezTo>
                  <a:pt x="44332" y="4779"/>
                  <a:pt x="44305" y="4817"/>
                  <a:pt x="44273" y="4850"/>
                </a:cubicBezTo>
                <a:cubicBezTo>
                  <a:pt x="44238" y="4884"/>
                  <a:pt x="44204" y="4918"/>
                  <a:pt x="44193" y="4918"/>
                </a:cubicBezTo>
                <a:cubicBezTo>
                  <a:pt x="44192" y="4918"/>
                  <a:pt x="44191" y="4918"/>
                  <a:pt x="44190" y="4917"/>
                </a:cubicBezTo>
                <a:cubicBezTo>
                  <a:pt x="44183" y="4917"/>
                  <a:pt x="44295" y="4730"/>
                  <a:pt x="44280" y="4722"/>
                </a:cubicBezTo>
                <a:cubicBezTo>
                  <a:pt x="44278" y="4720"/>
                  <a:pt x="44275" y="4719"/>
                  <a:pt x="44271" y="4719"/>
                </a:cubicBezTo>
                <a:cubicBezTo>
                  <a:pt x="44253" y="4719"/>
                  <a:pt x="44221" y="4750"/>
                  <a:pt x="44183" y="4775"/>
                </a:cubicBezTo>
                <a:cubicBezTo>
                  <a:pt x="44142" y="4808"/>
                  <a:pt x="44108" y="4836"/>
                  <a:pt x="44096" y="4836"/>
                </a:cubicBezTo>
                <a:cubicBezTo>
                  <a:pt x="44095" y="4836"/>
                  <a:pt x="44094" y="4836"/>
                  <a:pt x="44093" y="4835"/>
                </a:cubicBezTo>
                <a:cubicBezTo>
                  <a:pt x="44078" y="4827"/>
                  <a:pt x="44213" y="4662"/>
                  <a:pt x="44198" y="4647"/>
                </a:cubicBezTo>
                <a:cubicBezTo>
                  <a:pt x="44195" y="4645"/>
                  <a:pt x="44191" y="4643"/>
                  <a:pt x="44187" y="4643"/>
                </a:cubicBezTo>
                <a:cubicBezTo>
                  <a:pt x="44168" y="4643"/>
                  <a:pt x="44137" y="4667"/>
                  <a:pt x="44100" y="4685"/>
                </a:cubicBezTo>
                <a:cubicBezTo>
                  <a:pt x="44055" y="4711"/>
                  <a:pt x="44015" y="4731"/>
                  <a:pt x="44000" y="4731"/>
                </a:cubicBezTo>
                <a:cubicBezTo>
                  <a:pt x="43998" y="4731"/>
                  <a:pt x="43996" y="4731"/>
                  <a:pt x="43995" y="4730"/>
                </a:cubicBezTo>
                <a:cubicBezTo>
                  <a:pt x="43980" y="4715"/>
                  <a:pt x="44130" y="4565"/>
                  <a:pt x="44115" y="4543"/>
                </a:cubicBezTo>
                <a:cubicBezTo>
                  <a:pt x="44113" y="4540"/>
                  <a:pt x="44110" y="4539"/>
                  <a:pt x="44106" y="4539"/>
                </a:cubicBezTo>
                <a:cubicBezTo>
                  <a:pt x="44088" y="4539"/>
                  <a:pt x="44054" y="4569"/>
                  <a:pt x="44010" y="4588"/>
                </a:cubicBezTo>
                <a:cubicBezTo>
                  <a:pt x="43971" y="4607"/>
                  <a:pt x="43932" y="4626"/>
                  <a:pt x="43918" y="4626"/>
                </a:cubicBezTo>
                <a:cubicBezTo>
                  <a:pt x="43916" y="4626"/>
                  <a:pt x="43914" y="4626"/>
                  <a:pt x="43913" y="4625"/>
                </a:cubicBezTo>
                <a:cubicBezTo>
                  <a:pt x="43905" y="4618"/>
                  <a:pt x="44040" y="4453"/>
                  <a:pt x="44025" y="4438"/>
                </a:cubicBezTo>
                <a:cubicBezTo>
                  <a:pt x="44023" y="4435"/>
                  <a:pt x="44020" y="4434"/>
                  <a:pt x="44017" y="4434"/>
                </a:cubicBezTo>
                <a:cubicBezTo>
                  <a:pt x="43998" y="4434"/>
                  <a:pt x="43966" y="4465"/>
                  <a:pt x="43928" y="4490"/>
                </a:cubicBezTo>
                <a:cubicBezTo>
                  <a:pt x="43894" y="4517"/>
                  <a:pt x="43855" y="4544"/>
                  <a:pt x="43841" y="4544"/>
                </a:cubicBezTo>
                <a:cubicBezTo>
                  <a:pt x="43840" y="4544"/>
                  <a:pt x="43839" y="4543"/>
                  <a:pt x="43838" y="4543"/>
                </a:cubicBezTo>
                <a:cubicBezTo>
                  <a:pt x="43830" y="4535"/>
                  <a:pt x="43920" y="4348"/>
                  <a:pt x="43905" y="4333"/>
                </a:cubicBezTo>
                <a:cubicBezTo>
                  <a:pt x="43904" y="4332"/>
                  <a:pt x="43902" y="4332"/>
                  <a:pt x="43900" y="4332"/>
                </a:cubicBezTo>
                <a:cubicBezTo>
                  <a:pt x="43879" y="4332"/>
                  <a:pt x="43858" y="4374"/>
                  <a:pt x="43830" y="4415"/>
                </a:cubicBezTo>
                <a:cubicBezTo>
                  <a:pt x="43800" y="4460"/>
                  <a:pt x="43770" y="4498"/>
                  <a:pt x="43763" y="4498"/>
                </a:cubicBezTo>
                <a:cubicBezTo>
                  <a:pt x="43748" y="4498"/>
                  <a:pt x="43733" y="4288"/>
                  <a:pt x="43710" y="4288"/>
                </a:cubicBezTo>
                <a:cubicBezTo>
                  <a:pt x="43688" y="4288"/>
                  <a:pt x="43733" y="4490"/>
                  <a:pt x="43710" y="4498"/>
                </a:cubicBezTo>
                <a:cubicBezTo>
                  <a:pt x="43709" y="4498"/>
                  <a:pt x="43708" y="4499"/>
                  <a:pt x="43706" y="4499"/>
                </a:cubicBezTo>
                <a:cubicBezTo>
                  <a:pt x="43690" y="4499"/>
                  <a:pt x="43662" y="4465"/>
                  <a:pt x="43628" y="4438"/>
                </a:cubicBezTo>
                <a:cubicBezTo>
                  <a:pt x="43594" y="4403"/>
                  <a:pt x="43560" y="4369"/>
                  <a:pt x="43548" y="4369"/>
                </a:cubicBezTo>
                <a:cubicBezTo>
                  <a:pt x="43547" y="4369"/>
                  <a:pt x="43546" y="4370"/>
                  <a:pt x="43546" y="4370"/>
                </a:cubicBezTo>
                <a:cubicBezTo>
                  <a:pt x="43538" y="4378"/>
                  <a:pt x="43696" y="4513"/>
                  <a:pt x="43688" y="4528"/>
                </a:cubicBezTo>
                <a:cubicBezTo>
                  <a:pt x="43677" y="4530"/>
                  <a:pt x="43667" y="4531"/>
                  <a:pt x="43657" y="4531"/>
                </a:cubicBezTo>
                <a:cubicBezTo>
                  <a:pt x="43632" y="4531"/>
                  <a:pt x="43610" y="4525"/>
                  <a:pt x="43583" y="4520"/>
                </a:cubicBezTo>
                <a:cubicBezTo>
                  <a:pt x="43546" y="4515"/>
                  <a:pt x="43509" y="4509"/>
                  <a:pt x="43490" y="4509"/>
                </a:cubicBezTo>
                <a:cubicBezTo>
                  <a:pt x="43483" y="4509"/>
                  <a:pt x="43478" y="4510"/>
                  <a:pt x="43478" y="4513"/>
                </a:cubicBezTo>
                <a:cubicBezTo>
                  <a:pt x="43471" y="4520"/>
                  <a:pt x="43673" y="4588"/>
                  <a:pt x="43666" y="4603"/>
                </a:cubicBezTo>
                <a:cubicBezTo>
                  <a:pt x="43666" y="4618"/>
                  <a:pt x="43493" y="4618"/>
                  <a:pt x="43463" y="4632"/>
                </a:cubicBezTo>
                <a:cubicBezTo>
                  <a:pt x="43478" y="4618"/>
                  <a:pt x="43486" y="4603"/>
                  <a:pt x="43486" y="4595"/>
                </a:cubicBezTo>
                <a:lnTo>
                  <a:pt x="43486" y="4595"/>
                </a:lnTo>
                <a:cubicBezTo>
                  <a:pt x="43456" y="4610"/>
                  <a:pt x="43426" y="4618"/>
                  <a:pt x="43396" y="4640"/>
                </a:cubicBezTo>
                <a:cubicBezTo>
                  <a:pt x="43366" y="4655"/>
                  <a:pt x="43336" y="4670"/>
                  <a:pt x="43298" y="4677"/>
                </a:cubicBezTo>
                <a:cubicBezTo>
                  <a:pt x="43291" y="4670"/>
                  <a:pt x="43456" y="4535"/>
                  <a:pt x="43448" y="4520"/>
                </a:cubicBezTo>
                <a:cubicBezTo>
                  <a:pt x="43447" y="4519"/>
                  <a:pt x="43446" y="4519"/>
                  <a:pt x="43445" y="4519"/>
                </a:cubicBezTo>
                <a:cubicBezTo>
                  <a:pt x="43431" y="4519"/>
                  <a:pt x="43391" y="4546"/>
                  <a:pt x="43351" y="4573"/>
                </a:cubicBezTo>
                <a:cubicBezTo>
                  <a:pt x="43306" y="4603"/>
                  <a:pt x="43261" y="4625"/>
                  <a:pt x="43261" y="4625"/>
                </a:cubicBezTo>
                <a:cubicBezTo>
                  <a:pt x="43261" y="4618"/>
                  <a:pt x="43381" y="4445"/>
                  <a:pt x="43366" y="4438"/>
                </a:cubicBezTo>
                <a:cubicBezTo>
                  <a:pt x="43365" y="4437"/>
                  <a:pt x="43364" y="4437"/>
                  <a:pt x="43364" y="4437"/>
                </a:cubicBezTo>
                <a:cubicBezTo>
                  <a:pt x="43354" y="4437"/>
                  <a:pt x="43325" y="4478"/>
                  <a:pt x="43291" y="4513"/>
                </a:cubicBezTo>
                <a:cubicBezTo>
                  <a:pt x="43268" y="4543"/>
                  <a:pt x="43246" y="4565"/>
                  <a:pt x="43216" y="4588"/>
                </a:cubicBezTo>
                <a:cubicBezTo>
                  <a:pt x="43208" y="4580"/>
                  <a:pt x="43298" y="4393"/>
                  <a:pt x="43291" y="4385"/>
                </a:cubicBezTo>
                <a:cubicBezTo>
                  <a:pt x="43276" y="4385"/>
                  <a:pt x="43253" y="4430"/>
                  <a:pt x="43231" y="4483"/>
                </a:cubicBezTo>
                <a:cubicBezTo>
                  <a:pt x="43216" y="4513"/>
                  <a:pt x="43201" y="4550"/>
                  <a:pt x="43178" y="4573"/>
                </a:cubicBezTo>
                <a:cubicBezTo>
                  <a:pt x="43171" y="4573"/>
                  <a:pt x="43141" y="4535"/>
                  <a:pt x="43111" y="4498"/>
                </a:cubicBezTo>
                <a:cubicBezTo>
                  <a:pt x="43081" y="4460"/>
                  <a:pt x="43043" y="4415"/>
                  <a:pt x="43036" y="4415"/>
                </a:cubicBezTo>
                <a:lnTo>
                  <a:pt x="43036" y="4415"/>
                </a:lnTo>
                <a:cubicBezTo>
                  <a:pt x="43036" y="4423"/>
                  <a:pt x="43163" y="4588"/>
                  <a:pt x="43148" y="4595"/>
                </a:cubicBezTo>
                <a:cubicBezTo>
                  <a:pt x="43118" y="4588"/>
                  <a:pt x="43088" y="4565"/>
                  <a:pt x="43058" y="4543"/>
                </a:cubicBezTo>
                <a:cubicBezTo>
                  <a:pt x="43036" y="4520"/>
                  <a:pt x="43006" y="4505"/>
                  <a:pt x="42968" y="4490"/>
                </a:cubicBezTo>
                <a:lnTo>
                  <a:pt x="42968" y="4490"/>
                </a:lnTo>
                <a:cubicBezTo>
                  <a:pt x="42961" y="4498"/>
                  <a:pt x="43118" y="4640"/>
                  <a:pt x="43111" y="4647"/>
                </a:cubicBezTo>
                <a:cubicBezTo>
                  <a:pt x="43107" y="4649"/>
                  <a:pt x="43101" y="4650"/>
                  <a:pt x="43094" y="4650"/>
                </a:cubicBezTo>
                <a:cubicBezTo>
                  <a:pt x="43075" y="4650"/>
                  <a:pt x="43044" y="4643"/>
                  <a:pt x="43006" y="4632"/>
                </a:cubicBezTo>
                <a:cubicBezTo>
                  <a:pt x="42974" y="4622"/>
                  <a:pt x="42931" y="4611"/>
                  <a:pt x="42906" y="4611"/>
                </a:cubicBezTo>
                <a:cubicBezTo>
                  <a:pt x="42896" y="4611"/>
                  <a:pt x="42888" y="4613"/>
                  <a:pt x="42886" y="4618"/>
                </a:cubicBezTo>
                <a:cubicBezTo>
                  <a:pt x="42879" y="4632"/>
                  <a:pt x="43058" y="4752"/>
                  <a:pt x="43051" y="4782"/>
                </a:cubicBezTo>
                <a:cubicBezTo>
                  <a:pt x="43051" y="4786"/>
                  <a:pt x="43036" y="4788"/>
                  <a:pt x="43014" y="4788"/>
                </a:cubicBezTo>
                <a:cubicBezTo>
                  <a:pt x="42993" y="4788"/>
                  <a:pt x="42965" y="4786"/>
                  <a:pt x="42939" y="4782"/>
                </a:cubicBezTo>
                <a:cubicBezTo>
                  <a:pt x="42908" y="4778"/>
                  <a:pt x="42875" y="4774"/>
                  <a:pt x="42852" y="4774"/>
                </a:cubicBezTo>
                <a:cubicBezTo>
                  <a:pt x="42834" y="4774"/>
                  <a:pt x="42822" y="4776"/>
                  <a:pt x="42819" y="4782"/>
                </a:cubicBezTo>
                <a:cubicBezTo>
                  <a:pt x="42819" y="4797"/>
                  <a:pt x="42998" y="4917"/>
                  <a:pt x="42983" y="4940"/>
                </a:cubicBezTo>
                <a:cubicBezTo>
                  <a:pt x="42981" y="4951"/>
                  <a:pt x="42971" y="4955"/>
                  <a:pt x="42958" y="4955"/>
                </a:cubicBezTo>
                <a:cubicBezTo>
                  <a:pt x="42936" y="4955"/>
                  <a:pt x="42904" y="4944"/>
                  <a:pt x="42871" y="4940"/>
                </a:cubicBezTo>
                <a:cubicBezTo>
                  <a:pt x="42841" y="4935"/>
                  <a:pt x="42810" y="4931"/>
                  <a:pt x="42789" y="4931"/>
                </a:cubicBezTo>
                <a:cubicBezTo>
                  <a:pt x="42773" y="4931"/>
                  <a:pt x="42762" y="4933"/>
                  <a:pt x="42759" y="4940"/>
                </a:cubicBezTo>
                <a:cubicBezTo>
                  <a:pt x="42744" y="4970"/>
                  <a:pt x="42909" y="5105"/>
                  <a:pt x="42894" y="5120"/>
                </a:cubicBezTo>
                <a:cubicBezTo>
                  <a:pt x="42892" y="5121"/>
                  <a:pt x="42891" y="5122"/>
                  <a:pt x="42889" y="5122"/>
                </a:cubicBezTo>
                <a:cubicBezTo>
                  <a:pt x="42866" y="5122"/>
                  <a:pt x="42794" y="5007"/>
                  <a:pt x="42774" y="5000"/>
                </a:cubicBezTo>
                <a:cubicBezTo>
                  <a:pt x="42736" y="5015"/>
                  <a:pt x="42706" y="5037"/>
                  <a:pt x="42676" y="5060"/>
                </a:cubicBezTo>
                <a:cubicBezTo>
                  <a:pt x="42684" y="5075"/>
                  <a:pt x="42684" y="5090"/>
                  <a:pt x="42676" y="5105"/>
                </a:cubicBezTo>
                <a:cubicBezTo>
                  <a:pt x="42673" y="5111"/>
                  <a:pt x="42660" y="5113"/>
                  <a:pt x="42643" y="5113"/>
                </a:cubicBezTo>
                <a:cubicBezTo>
                  <a:pt x="42630" y="5113"/>
                  <a:pt x="42614" y="5112"/>
                  <a:pt x="42597" y="5110"/>
                </a:cubicBezTo>
                <a:lnTo>
                  <a:pt x="42597" y="5110"/>
                </a:lnTo>
                <a:cubicBezTo>
                  <a:pt x="42613" y="5107"/>
                  <a:pt x="42637" y="5094"/>
                  <a:pt x="42661" y="5075"/>
                </a:cubicBezTo>
                <a:cubicBezTo>
                  <a:pt x="42661" y="5030"/>
                  <a:pt x="42646" y="4962"/>
                  <a:pt x="42646" y="4910"/>
                </a:cubicBezTo>
                <a:cubicBezTo>
                  <a:pt x="42616" y="4970"/>
                  <a:pt x="42594" y="5037"/>
                  <a:pt x="42579" y="5097"/>
                </a:cubicBezTo>
                <a:lnTo>
                  <a:pt x="42579" y="5105"/>
                </a:lnTo>
                <a:cubicBezTo>
                  <a:pt x="42579" y="5106"/>
                  <a:pt x="42580" y="5107"/>
                  <a:pt x="42582" y="5108"/>
                </a:cubicBezTo>
                <a:lnTo>
                  <a:pt x="42582" y="5108"/>
                </a:lnTo>
                <a:cubicBezTo>
                  <a:pt x="42573" y="5107"/>
                  <a:pt x="42565" y="5106"/>
                  <a:pt x="42556" y="5105"/>
                </a:cubicBezTo>
                <a:cubicBezTo>
                  <a:pt x="42524" y="5100"/>
                  <a:pt x="42493" y="5093"/>
                  <a:pt x="42469" y="5093"/>
                </a:cubicBezTo>
                <a:cubicBezTo>
                  <a:pt x="42454" y="5093"/>
                  <a:pt x="42442" y="5096"/>
                  <a:pt x="42436" y="5105"/>
                </a:cubicBezTo>
                <a:cubicBezTo>
                  <a:pt x="42421" y="5135"/>
                  <a:pt x="42601" y="5255"/>
                  <a:pt x="42586" y="5292"/>
                </a:cubicBezTo>
                <a:cubicBezTo>
                  <a:pt x="42579" y="5307"/>
                  <a:pt x="42526" y="5307"/>
                  <a:pt x="42466" y="5307"/>
                </a:cubicBezTo>
                <a:cubicBezTo>
                  <a:pt x="42414" y="5307"/>
                  <a:pt x="42361" y="5307"/>
                  <a:pt x="42354" y="5322"/>
                </a:cubicBezTo>
                <a:cubicBezTo>
                  <a:pt x="42339" y="5359"/>
                  <a:pt x="42526" y="5464"/>
                  <a:pt x="42511" y="5502"/>
                </a:cubicBezTo>
                <a:cubicBezTo>
                  <a:pt x="42504" y="5517"/>
                  <a:pt x="42451" y="5517"/>
                  <a:pt x="42391" y="5517"/>
                </a:cubicBezTo>
                <a:cubicBezTo>
                  <a:pt x="42339" y="5517"/>
                  <a:pt x="42279" y="5517"/>
                  <a:pt x="42271" y="5532"/>
                </a:cubicBezTo>
                <a:cubicBezTo>
                  <a:pt x="42264" y="5562"/>
                  <a:pt x="42436" y="5689"/>
                  <a:pt x="42414" y="5719"/>
                </a:cubicBezTo>
                <a:cubicBezTo>
                  <a:pt x="42411" y="5726"/>
                  <a:pt x="42400" y="5728"/>
                  <a:pt x="42384" y="5728"/>
                </a:cubicBezTo>
                <a:cubicBezTo>
                  <a:pt x="42362" y="5728"/>
                  <a:pt x="42332" y="5724"/>
                  <a:pt x="42301" y="5719"/>
                </a:cubicBezTo>
                <a:cubicBezTo>
                  <a:pt x="42260" y="5714"/>
                  <a:pt x="42222" y="5705"/>
                  <a:pt x="42200" y="5705"/>
                </a:cubicBezTo>
                <a:cubicBezTo>
                  <a:pt x="42191" y="5705"/>
                  <a:pt x="42184" y="5707"/>
                  <a:pt x="42182" y="5712"/>
                </a:cubicBezTo>
                <a:cubicBezTo>
                  <a:pt x="42159" y="5742"/>
                  <a:pt x="42294" y="5899"/>
                  <a:pt x="42271" y="5929"/>
                </a:cubicBezTo>
                <a:cubicBezTo>
                  <a:pt x="42266" y="5937"/>
                  <a:pt x="42258" y="5940"/>
                  <a:pt x="42250" y="5940"/>
                </a:cubicBezTo>
                <a:cubicBezTo>
                  <a:pt x="42225" y="5940"/>
                  <a:pt x="42190" y="5914"/>
                  <a:pt x="42152" y="5892"/>
                </a:cubicBezTo>
                <a:cubicBezTo>
                  <a:pt x="42106" y="5872"/>
                  <a:pt x="42066" y="5853"/>
                  <a:pt x="42047" y="5853"/>
                </a:cubicBezTo>
                <a:cubicBezTo>
                  <a:pt x="42044" y="5853"/>
                  <a:pt x="42041" y="5853"/>
                  <a:pt x="42039" y="5854"/>
                </a:cubicBezTo>
                <a:cubicBezTo>
                  <a:pt x="42002" y="5877"/>
                  <a:pt x="42024" y="6086"/>
                  <a:pt x="41987" y="6094"/>
                </a:cubicBezTo>
                <a:cubicBezTo>
                  <a:pt x="41986" y="6094"/>
                  <a:pt x="41985" y="6094"/>
                  <a:pt x="41984" y="6094"/>
                </a:cubicBezTo>
                <a:cubicBezTo>
                  <a:pt x="41940" y="6094"/>
                  <a:pt x="41903" y="5891"/>
                  <a:pt x="41859" y="5877"/>
                </a:cubicBezTo>
                <a:cubicBezTo>
                  <a:pt x="41844" y="5877"/>
                  <a:pt x="41807" y="5914"/>
                  <a:pt x="41769" y="5952"/>
                </a:cubicBezTo>
                <a:cubicBezTo>
                  <a:pt x="41737" y="5984"/>
                  <a:pt x="41699" y="6022"/>
                  <a:pt x="41675" y="6022"/>
                </a:cubicBezTo>
                <a:cubicBezTo>
                  <a:pt x="41671" y="6022"/>
                  <a:pt x="41667" y="6021"/>
                  <a:pt x="41664" y="6019"/>
                </a:cubicBezTo>
                <a:cubicBezTo>
                  <a:pt x="41627" y="5997"/>
                  <a:pt x="41709" y="5802"/>
                  <a:pt x="41672" y="5772"/>
                </a:cubicBezTo>
                <a:cubicBezTo>
                  <a:pt x="41669" y="5768"/>
                  <a:pt x="41663" y="5767"/>
                  <a:pt x="41656" y="5767"/>
                </a:cubicBezTo>
                <a:cubicBezTo>
                  <a:pt x="41633" y="5767"/>
                  <a:pt x="41593" y="5784"/>
                  <a:pt x="41552" y="5802"/>
                </a:cubicBezTo>
                <a:cubicBezTo>
                  <a:pt x="41517" y="5819"/>
                  <a:pt x="41473" y="5837"/>
                  <a:pt x="41448" y="5837"/>
                </a:cubicBezTo>
                <a:cubicBezTo>
                  <a:pt x="41441" y="5837"/>
                  <a:pt x="41435" y="5835"/>
                  <a:pt x="41432" y="5832"/>
                </a:cubicBezTo>
                <a:cubicBezTo>
                  <a:pt x="41402" y="5802"/>
                  <a:pt x="41529" y="5629"/>
                  <a:pt x="41499" y="5592"/>
                </a:cubicBezTo>
                <a:cubicBezTo>
                  <a:pt x="41495" y="5587"/>
                  <a:pt x="41487" y="5586"/>
                  <a:pt x="41476" y="5586"/>
                </a:cubicBezTo>
                <a:cubicBezTo>
                  <a:pt x="41450" y="5586"/>
                  <a:pt x="41409" y="5596"/>
                  <a:pt x="41372" y="5607"/>
                </a:cubicBezTo>
                <a:cubicBezTo>
                  <a:pt x="41335" y="5617"/>
                  <a:pt x="41298" y="5628"/>
                  <a:pt x="41274" y="5628"/>
                </a:cubicBezTo>
                <a:cubicBezTo>
                  <a:pt x="41264" y="5628"/>
                  <a:pt x="41257" y="5626"/>
                  <a:pt x="41252" y="5622"/>
                </a:cubicBezTo>
                <a:cubicBezTo>
                  <a:pt x="41222" y="5584"/>
                  <a:pt x="41357" y="5419"/>
                  <a:pt x="41335" y="5389"/>
                </a:cubicBezTo>
                <a:cubicBezTo>
                  <a:pt x="41333" y="5386"/>
                  <a:pt x="41329" y="5385"/>
                  <a:pt x="41323" y="5385"/>
                </a:cubicBezTo>
                <a:cubicBezTo>
                  <a:pt x="41303" y="5385"/>
                  <a:pt x="41262" y="5400"/>
                  <a:pt x="41222" y="5412"/>
                </a:cubicBezTo>
                <a:cubicBezTo>
                  <a:pt x="41188" y="5423"/>
                  <a:pt x="41144" y="5439"/>
                  <a:pt x="41123" y="5439"/>
                </a:cubicBezTo>
                <a:cubicBezTo>
                  <a:pt x="41116" y="5439"/>
                  <a:pt x="41112" y="5438"/>
                  <a:pt x="41110" y="5434"/>
                </a:cubicBezTo>
                <a:cubicBezTo>
                  <a:pt x="41102" y="5419"/>
                  <a:pt x="41230" y="5255"/>
                  <a:pt x="41207" y="5225"/>
                </a:cubicBezTo>
                <a:cubicBezTo>
                  <a:pt x="41204" y="5220"/>
                  <a:pt x="41199" y="5218"/>
                  <a:pt x="41194" y="5218"/>
                </a:cubicBezTo>
                <a:cubicBezTo>
                  <a:pt x="41173" y="5218"/>
                  <a:pt x="41137" y="5244"/>
                  <a:pt x="41102" y="5262"/>
                </a:cubicBezTo>
                <a:cubicBezTo>
                  <a:pt x="41059" y="5281"/>
                  <a:pt x="41016" y="5294"/>
                  <a:pt x="40998" y="5294"/>
                </a:cubicBezTo>
                <a:cubicBezTo>
                  <a:pt x="40994" y="5294"/>
                  <a:pt x="40991" y="5293"/>
                  <a:pt x="40990" y="5292"/>
                </a:cubicBezTo>
                <a:cubicBezTo>
                  <a:pt x="40975" y="5277"/>
                  <a:pt x="41080" y="5097"/>
                  <a:pt x="41065" y="5075"/>
                </a:cubicBezTo>
                <a:cubicBezTo>
                  <a:pt x="41060" y="5070"/>
                  <a:pt x="41055" y="5068"/>
                  <a:pt x="41049" y="5068"/>
                </a:cubicBezTo>
                <a:cubicBezTo>
                  <a:pt x="41026" y="5068"/>
                  <a:pt x="40995" y="5098"/>
                  <a:pt x="40960" y="5127"/>
                </a:cubicBezTo>
                <a:cubicBezTo>
                  <a:pt x="40920" y="5154"/>
                  <a:pt x="40879" y="5181"/>
                  <a:pt x="40866" y="5181"/>
                </a:cubicBezTo>
                <a:cubicBezTo>
                  <a:pt x="40864" y="5181"/>
                  <a:pt x="40863" y="5180"/>
                  <a:pt x="40862" y="5180"/>
                </a:cubicBezTo>
                <a:cubicBezTo>
                  <a:pt x="40832" y="5165"/>
                  <a:pt x="40892" y="4962"/>
                  <a:pt x="40862" y="4947"/>
                </a:cubicBezTo>
                <a:cubicBezTo>
                  <a:pt x="40862" y="4947"/>
                  <a:pt x="40861" y="4947"/>
                  <a:pt x="40861" y="4947"/>
                </a:cubicBezTo>
                <a:cubicBezTo>
                  <a:pt x="40830" y="4947"/>
                  <a:pt x="40764" y="5135"/>
                  <a:pt x="40735" y="5135"/>
                </a:cubicBezTo>
                <a:cubicBezTo>
                  <a:pt x="40720" y="5135"/>
                  <a:pt x="40698" y="5090"/>
                  <a:pt x="40668" y="5052"/>
                </a:cubicBezTo>
                <a:cubicBezTo>
                  <a:pt x="40640" y="5010"/>
                  <a:pt x="40611" y="4962"/>
                  <a:pt x="40596" y="4962"/>
                </a:cubicBezTo>
                <a:cubicBezTo>
                  <a:pt x="40595" y="4962"/>
                  <a:pt x="40594" y="4962"/>
                  <a:pt x="40593" y="4962"/>
                </a:cubicBezTo>
                <a:cubicBezTo>
                  <a:pt x="40578" y="4970"/>
                  <a:pt x="40653" y="5165"/>
                  <a:pt x="40623" y="5195"/>
                </a:cubicBezTo>
                <a:cubicBezTo>
                  <a:pt x="40622" y="5196"/>
                  <a:pt x="40620" y="5196"/>
                  <a:pt x="40617" y="5196"/>
                </a:cubicBezTo>
                <a:cubicBezTo>
                  <a:pt x="40601" y="5196"/>
                  <a:pt x="40557" y="5177"/>
                  <a:pt x="40518" y="5157"/>
                </a:cubicBezTo>
                <a:cubicBezTo>
                  <a:pt x="40477" y="5140"/>
                  <a:pt x="40436" y="5122"/>
                  <a:pt x="40417" y="5122"/>
                </a:cubicBezTo>
                <a:cubicBezTo>
                  <a:pt x="40411" y="5122"/>
                  <a:pt x="40407" y="5124"/>
                  <a:pt x="40405" y="5127"/>
                </a:cubicBezTo>
                <a:cubicBezTo>
                  <a:pt x="40390" y="5142"/>
                  <a:pt x="40525" y="5315"/>
                  <a:pt x="40503" y="5337"/>
                </a:cubicBezTo>
                <a:cubicBezTo>
                  <a:pt x="40500" y="5341"/>
                  <a:pt x="40494" y="5343"/>
                  <a:pt x="40485" y="5343"/>
                </a:cubicBezTo>
                <a:cubicBezTo>
                  <a:pt x="40464" y="5343"/>
                  <a:pt x="40425" y="5333"/>
                  <a:pt x="40383" y="5322"/>
                </a:cubicBezTo>
                <a:cubicBezTo>
                  <a:pt x="40347" y="5317"/>
                  <a:pt x="40310" y="5308"/>
                  <a:pt x="40289" y="5308"/>
                </a:cubicBezTo>
                <a:cubicBezTo>
                  <a:pt x="40279" y="5308"/>
                  <a:pt x="40273" y="5310"/>
                  <a:pt x="40270" y="5315"/>
                </a:cubicBezTo>
                <a:cubicBezTo>
                  <a:pt x="40248" y="5345"/>
                  <a:pt x="40413" y="5479"/>
                  <a:pt x="40398" y="5509"/>
                </a:cubicBezTo>
                <a:cubicBezTo>
                  <a:pt x="40395" y="5516"/>
                  <a:pt x="40383" y="5518"/>
                  <a:pt x="40367" y="5518"/>
                </a:cubicBezTo>
                <a:cubicBezTo>
                  <a:pt x="40345" y="5518"/>
                  <a:pt x="40312" y="5514"/>
                  <a:pt x="40278" y="5509"/>
                </a:cubicBezTo>
                <a:cubicBezTo>
                  <a:pt x="40248" y="5505"/>
                  <a:pt x="40217" y="5501"/>
                  <a:pt x="40196" y="5501"/>
                </a:cubicBezTo>
                <a:cubicBezTo>
                  <a:pt x="40180" y="5501"/>
                  <a:pt x="40169" y="5503"/>
                  <a:pt x="40165" y="5509"/>
                </a:cubicBezTo>
                <a:cubicBezTo>
                  <a:pt x="40150" y="5547"/>
                  <a:pt x="40323" y="5667"/>
                  <a:pt x="40308" y="5697"/>
                </a:cubicBezTo>
                <a:cubicBezTo>
                  <a:pt x="40304" y="5708"/>
                  <a:pt x="40287" y="5712"/>
                  <a:pt x="40265" y="5712"/>
                </a:cubicBezTo>
                <a:cubicBezTo>
                  <a:pt x="40242" y="5712"/>
                  <a:pt x="40214" y="5708"/>
                  <a:pt x="40188" y="5704"/>
                </a:cubicBezTo>
                <a:cubicBezTo>
                  <a:pt x="40162" y="5701"/>
                  <a:pt x="40134" y="5699"/>
                  <a:pt x="40111" y="5699"/>
                </a:cubicBezTo>
                <a:cubicBezTo>
                  <a:pt x="40089" y="5699"/>
                  <a:pt x="40072" y="5701"/>
                  <a:pt x="40068" y="5704"/>
                </a:cubicBezTo>
                <a:cubicBezTo>
                  <a:pt x="40053" y="5742"/>
                  <a:pt x="40233" y="5862"/>
                  <a:pt x="40218" y="5892"/>
                </a:cubicBezTo>
                <a:cubicBezTo>
                  <a:pt x="40212" y="5907"/>
                  <a:pt x="40200" y="5912"/>
                  <a:pt x="40184" y="5912"/>
                </a:cubicBezTo>
                <a:cubicBezTo>
                  <a:pt x="40160" y="5912"/>
                  <a:pt x="40129" y="5901"/>
                  <a:pt x="40098" y="5892"/>
                </a:cubicBezTo>
                <a:cubicBezTo>
                  <a:pt x="40063" y="5887"/>
                  <a:pt x="40031" y="5883"/>
                  <a:pt x="40009" y="5883"/>
                </a:cubicBezTo>
                <a:cubicBezTo>
                  <a:pt x="39992" y="5883"/>
                  <a:pt x="39981" y="5885"/>
                  <a:pt x="39978" y="5892"/>
                </a:cubicBezTo>
                <a:cubicBezTo>
                  <a:pt x="39971" y="5907"/>
                  <a:pt x="40150" y="6019"/>
                  <a:pt x="40143" y="6042"/>
                </a:cubicBezTo>
                <a:cubicBezTo>
                  <a:pt x="40141" y="6046"/>
                  <a:pt x="40135" y="6048"/>
                  <a:pt x="40127" y="6048"/>
                </a:cubicBezTo>
                <a:cubicBezTo>
                  <a:pt x="40108" y="6048"/>
                  <a:pt x="40075" y="6037"/>
                  <a:pt x="40038" y="6027"/>
                </a:cubicBezTo>
                <a:cubicBezTo>
                  <a:pt x="40000" y="6016"/>
                  <a:pt x="39961" y="6009"/>
                  <a:pt x="39940" y="6009"/>
                </a:cubicBezTo>
                <a:cubicBezTo>
                  <a:pt x="39933" y="6009"/>
                  <a:pt x="39928" y="6010"/>
                  <a:pt x="39926" y="6012"/>
                </a:cubicBezTo>
                <a:cubicBezTo>
                  <a:pt x="39926" y="6027"/>
                  <a:pt x="40098" y="6139"/>
                  <a:pt x="40090" y="6161"/>
                </a:cubicBezTo>
                <a:cubicBezTo>
                  <a:pt x="40088" y="6166"/>
                  <a:pt x="40083" y="6167"/>
                  <a:pt x="40075" y="6167"/>
                </a:cubicBezTo>
                <a:cubicBezTo>
                  <a:pt x="40054" y="6167"/>
                  <a:pt x="40016" y="6155"/>
                  <a:pt x="39978" y="6139"/>
                </a:cubicBezTo>
                <a:cubicBezTo>
                  <a:pt x="39940" y="6128"/>
                  <a:pt x="39905" y="6121"/>
                  <a:pt x="39887" y="6121"/>
                </a:cubicBezTo>
                <a:cubicBezTo>
                  <a:pt x="39880" y="6121"/>
                  <a:pt x="39875" y="6122"/>
                  <a:pt x="39873" y="6124"/>
                </a:cubicBezTo>
                <a:cubicBezTo>
                  <a:pt x="39866" y="6131"/>
                  <a:pt x="40031" y="6266"/>
                  <a:pt x="40023" y="6289"/>
                </a:cubicBezTo>
                <a:cubicBezTo>
                  <a:pt x="40020" y="6292"/>
                  <a:pt x="40016" y="6293"/>
                  <a:pt x="40012" y="6293"/>
                </a:cubicBezTo>
                <a:cubicBezTo>
                  <a:pt x="39991" y="6293"/>
                  <a:pt x="39955" y="6270"/>
                  <a:pt x="39918" y="6251"/>
                </a:cubicBezTo>
                <a:cubicBezTo>
                  <a:pt x="39873" y="6232"/>
                  <a:pt x="39833" y="6212"/>
                  <a:pt x="39818" y="6212"/>
                </a:cubicBezTo>
                <a:cubicBezTo>
                  <a:pt x="39816" y="6212"/>
                  <a:pt x="39814" y="6213"/>
                  <a:pt x="39813" y="6214"/>
                </a:cubicBezTo>
                <a:cubicBezTo>
                  <a:pt x="39806" y="6221"/>
                  <a:pt x="39926" y="6394"/>
                  <a:pt x="39911" y="6409"/>
                </a:cubicBezTo>
                <a:cubicBezTo>
                  <a:pt x="39909" y="6411"/>
                  <a:pt x="39906" y="6412"/>
                  <a:pt x="39904" y="6412"/>
                </a:cubicBezTo>
                <a:cubicBezTo>
                  <a:pt x="39888" y="6412"/>
                  <a:pt x="39862" y="6373"/>
                  <a:pt x="39836" y="6334"/>
                </a:cubicBezTo>
                <a:cubicBezTo>
                  <a:pt x="39798" y="6296"/>
                  <a:pt x="39768" y="6259"/>
                  <a:pt x="39761" y="6259"/>
                </a:cubicBezTo>
                <a:cubicBezTo>
                  <a:pt x="39746" y="6266"/>
                  <a:pt x="39746" y="6469"/>
                  <a:pt x="39724" y="6469"/>
                </a:cubicBezTo>
                <a:cubicBezTo>
                  <a:pt x="39724" y="6469"/>
                  <a:pt x="39724" y="6469"/>
                  <a:pt x="39723" y="6469"/>
                </a:cubicBezTo>
                <a:cubicBezTo>
                  <a:pt x="39701" y="6469"/>
                  <a:pt x="39723" y="6266"/>
                  <a:pt x="39716" y="6259"/>
                </a:cubicBezTo>
                <a:lnTo>
                  <a:pt x="39716" y="6259"/>
                </a:lnTo>
                <a:cubicBezTo>
                  <a:pt x="39693" y="6289"/>
                  <a:pt x="39678" y="6319"/>
                  <a:pt x="39671" y="6356"/>
                </a:cubicBezTo>
                <a:cubicBezTo>
                  <a:pt x="39663" y="6386"/>
                  <a:pt x="39648" y="6416"/>
                  <a:pt x="39626" y="6446"/>
                </a:cubicBezTo>
                <a:cubicBezTo>
                  <a:pt x="39618" y="6446"/>
                  <a:pt x="39686" y="6244"/>
                  <a:pt x="39678" y="6244"/>
                </a:cubicBezTo>
                <a:lnTo>
                  <a:pt x="39678" y="6244"/>
                </a:lnTo>
                <a:cubicBezTo>
                  <a:pt x="39648" y="6266"/>
                  <a:pt x="39626" y="6296"/>
                  <a:pt x="39611" y="6326"/>
                </a:cubicBezTo>
                <a:cubicBezTo>
                  <a:pt x="39581" y="6364"/>
                  <a:pt x="39551" y="6409"/>
                  <a:pt x="39543" y="6409"/>
                </a:cubicBezTo>
                <a:cubicBezTo>
                  <a:pt x="39536" y="6401"/>
                  <a:pt x="39648" y="6221"/>
                  <a:pt x="39633" y="6221"/>
                </a:cubicBezTo>
                <a:cubicBezTo>
                  <a:pt x="39633" y="6221"/>
                  <a:pt x="39632" y="6220"/>
                  <a:pt x="39631" y="6220"/>
                </a:cubicBezTo>
                <a:cubicBezTo>
                  <a:pt x="39620" y="6220"/>
                  <a:pt x="39592" y="6255"/>
                  <a:pt x="39551" y="6289"/>
                </a:cubicBezTo>
                <a:cubicBezTo>
                  <a:pt x="39513" y="6319"/>
                  <a:pt x="39476" y="6356"/>
                  <a:pt x="39476" y="6356"/>
                </a:cubicBezTo>
                <a:cubicBezTo>
                  <a:pt x="39468" y="6349"/>
                  <a:pt x="39603" y="6191"/>
                  <a:pt x="39596" y="6176"/>
                </a:cubicBezTo>
                <a:lnTo>
                  <a:pt x="39596" y="6176"/>
                </a:lnTo>
                <a:cubicBezTo>
                  <a:pt x="39566" y="6199"/>
                  <a:pt x="39536" y="6214"/>
                  <a:pt x="39506" y="6236"/>
                </a:cubicBezTo>
                <a:cubicBezTo>
                  <a:pt x="39483" y="6266"/>
                  <a:pt x="39453" y="6281"/>
                  <a:pt x="39423" y="6296"/>
                </a:cubicBezTo>
                <a:cubicBezTo>
                  <a:pt x="39408" y="6289"/>
                  <a:pt x="39558" y="6139"/>
                  <a:pt x="39551" y="6131"/>
                </a:cubicBezTo>
                <a:cubicBezTo>
                  <a:pt x="39550" y="6131"/>
                  <a:pt x="39549" y="6130"/>
                  <a:pt x="39547" y="6130"/>
                </a:cubicBezTo>
                <a:cubicBezTo>
                  <a:pt x="39532" y="6130"/>
                  <a:pt x="39486" y="6156"/>
                  <a:pt x="39446" y="6176"/>
                </a:cubicBezTo>
                <a:cubicBezTo>
                  <a:pt x="39406" y="6203"/>
                  <a:pt x="39365" y="6230"/>
                  <a:pt x="39357" y="6230"/>
                </a:cubicBezTo>
                <a:cubicBezTo>
                  <a:pt x="39356" y="6230"/>
                  <a:pt x="39356" y="6230"/>
                  <a:pt x="39356" y="6229"/>
                </a:cubicBezTo>
                <a:cubicBezTo>
                  <a:pt x="39356" y="6221"/>
                  <a:pt x="39476" y="6049"/>
                  <a:pt x="39461" y="6042"/>
                </a:cubicBezTo>
                <a:cubicBezTo>
                  <a:pt x="39458" y="6039"/>
                  <a:pt x="39455" y="6038"/>
                  <a:pt x="39450" y="6038"/>
                </a:cubicBezTo>
                <a:cubicBezTo>
                  <a:pt x="39432" y="6038"/>
                  <a:pt x="39400" y="6062"/>
                  <a:pt x="39363" y="6086"/>
                </a:cubicBezTo>
                <a:cubicBezTo>
                  <a:pt x="39331" y="6113"/>
                  <a:pt x="39287" y="6133"/>
                  <a:pt x="39276" y="6133"/>
                </a:cubicBezTo>
                <a:cubicBezTo>
                  <a:pt x="39274" y="6133"/>
                  <a:pt x="39274" y="6132"/>
                  <a:pt x="39274" y="6131"/>
                </a:cubicBezTo>
                <a:cubicBezTo>
                  <a:pt x="39274" y="6124"/>
                  <a:pt x="39393" y="5959"/>
                  <a:pt x="39378" y="5944"/>
                </a:cubicBezTo>
                <a:cubicBezTo>
                  <a:pt x="39375" y="5939"/>
                  <a:pt x="39371" y="5937"/>
                  <a:pt x="39366" y="5937"/>
                </a:cubicBezTo>
                <a:cubicBezTo>
                  <a:pt x="39347" y="5937"/>
                  <a:pt x="39316" y="5965"/>
                  <a:pt x="39281" y="5989"/>
                </a:cubicBezTo>
                <a:cubicBezTo>
                  <a:pt x="39247" y="6016"/>
                  <a:pt x="39202" y="6043"/>
                  <a:pt x="39193" y="6043"/>
                </a:cubicBezTo>
                <a:cubicBezTo>
                  <a:pt x="39192" y="6043"/>
                  <a:pt x="39191" y="6042"/>
                  <a:pt x="39191" y="6042"/>
                </a:cubicBezTo>
                <a:cubicBezTo>
                  <a:pt x="39191" y="6034"/>
                  <a:pt x="39296" y="5854"/>
                  <a:pt x="39281" y="5847"/>
                </a:cubicBezTo>
                <a:cubicBezTo>
                  <a:pt x="39279" y="5844"/>
                  <a:pt x="39276" y="5843"/>
                  <a:pt x="39272" y="5843"/>
                </a:cubicBezTo>
                <a:cubicBezTo>
                  <a:pt x="39254" y="5843"/>
                  <a:pt x="39223" y="5874"/>
                  <a:pt x="39191" y="5899"/>
                </a:cubicBezTo>
                <a:cubicBezTo>
                  <a:pt x="39150" y="5926"/>
                  <a:pt x="39109" y="5960"/>
                  <a:pt x="39096" y="5960"/>
                </a:cubicBezTo>
                <a:cubicBezTo>
                  <a:pt x="39095" y="5960"/>
                  <a:pt x="39094" y="5960"/>
                  <a:pt x="39094" y="5959"/>
                </a:cubicBezTo>
                <a:cubicBezTo>
                  <a:pt x="39086" y="5952"/>
                  <a:pt x="39191" y="5772"/>
                  <a:pt x="39176" y="5757"/>
                </a:cubicBezTo>
                <a:cubicBezTo>
                  <a:pt x="39173" y="5753"/>
                  <a:pt x="39170" y="5751"/>
                  <a:pt x="39165" y="5751"/>
                </a:cubicBezTo>
                <a:cubicBezTo>
                  <a:pt x="39147" y="5751"/>
                  <a:pt x="39115" y="5786"/>
                  <a:pt x="39079" y="5817"/>
                </a:cubicBezTo>
                <a:cubicBezTo>
                  <a:pt x="39045" y="5850"/>
                  <a:pt x="39012" y="5878"/>
                  <a:pt x="38994" y="5878"/>
                </a:cubicBezTo>
                <a:cubicBezTo>
                  <a:pt x="38992" y="5878"/>
                  <a:pt x="38990" y="5877"/>
                  <a:pt x="38989" y="5877"/>
                </a:cubicBezTo>
                <a:cubicBezTo>
                  <a:pt x="38966" y="5862"/>
                  <a:pt x="39064" y="5674"/>
                  <a:pt x="39034" y="5659"/>
                </a:cubicBezTo>
                <a:cubicBezTo>
                  <a:pt x="39029" y="5655"/>
                  <a:pt x="39025" y="5653"/>
                  <a:pt x="39020" y="5653"/>
                </a:cubicBezTo>
                <a:cubicBezTo>
                  <a:pt x="39000" y="5653"/>
                  <a:pt x="38974" y="5687"/>
                  <a:pt x="38944" y="5712"/>
                </a:cubicBezTo>
                <a:cubicBezTo>
                  <a:pt x="38910" y="5745"/>
                  <a:pt x="38865" y="5773"/>
                  <a:pt x="38850" y="5773"/>
                </a:cubicBezTo>
                <a:cubicBezTo>
                  <a:pt x="38848" y="5773"/>
                  <a:pt x="38847" y="5772"/>
                  <a:pt x="38846" y="5772"/>
                </a:cubicBezTo>
                <a:cubicBezTo>
                  <a:pt x="38831" y="5764"/>
                  <a:pt x="38914" y="5562"/>
                  <a:pt x="38884" y="5547"/>
                </a:cubicBezTo>
                <a:cubicBezTo>
                  <a:pt x="38881" y="5545"/>
                  <a:pt x="38877" y="5544"/>
                  <a:pt x="38874" y="5544"/>
                </a:cubicBezTo>
                <a:cubicBezTo>
                  <a:pt x="38853" y="5544"/>
                  <a:pt x="38826" y="5581"/>
                  <a:pt x="38794" y="5607"/>
                </a:cubicBezTo>
                <a:cubicBezTo>
                  <a:pt x="38753" y="5641"/>
                  <a:pt x="38718" y="5675"/>
                  <a:pt x="38701" y="5675"/>
                </a:cubicBezTo>
                <a:cubicBezTo>
                  <a:pt x="38699" y="5675"/>
                  <a:pt x="38698" y="5675"/>
                  <a:pt x="38696" y="5674"/>
                </a:cubicBezTo>
                <a:cubicBezTo>
                  <a:pt x="38689" y="5667"/>
                  <a:pt x="38749" y="5464"/>
                  <a:pt x="38726" y="5449"/>
                </a:cubicBezTo>
                <a:cubicBezTo>
                  <a:pt x="38721" y="5446"/>
                  <a:pt x="38717" y="5444"/>
                  <a:pt x="38712" y="5444"/>
                </a:cubicBezTo>
                <a:cubicBezTo>
                  <a:pt x="38688" y="5444"/>
                  <a:pt x="38666" y="5486"/>
                  <a:pt x="38629" y="5517"/>
                </a:cubicBezTo>
                <a:cubicBezTo>
                  <a:pt x="38595" y="5551"/>
                  <a:pt x="38561" y="5585"/>
                  <a:pt x="38543" y="5585"/>
                </a:cubicBezTo>
                <a:cubicBezTo>
                  <a:pt x="38542" y="5585"/>
                  <a:pt x="38540" y="5585"/>
                  <a:pt x="38539" y="5584"/>
                </a:cubicBezTo>
                <a:cubicBezTo>
                  <a:pt x="38517" y="5584"/>
                  <a:pt x="38569" y="5367"/>
                  <a:pt x="38539" y="5359"/>
                </a:cubicBezTo>
                <a:cubicBezTo>
                  <a:pt x="38535" y="5358"/>
                  <a:pt x="38532" y="5357"/>
                  <a:pt x="38529" y="5357"/>
                </a:cubicBezTo>
                <a:cubicBezTo>
                  <a:pt x="38504" y="5357"/>
                  <a:pt x="38483" y="5402"/>
                  <a:pt x="38457" y="5442"/>
                </a:cubicBezTo>
                <a:cubicBezTo>
                  <a:pt x="38427" y="5487"/>
                  <a:pt x="38397" y="5524"/>
                  <a:pt x="38382" y="5524"/>
                </a:cubicBezTo>
                <a:cubicBezTo>
                  <a:pt x="38352" y="5517"/>
                  <a:pt x="38374" y="5307"/>
                  <a:pt x="38344" y="5300"/>
                </a:cubicBezTo>
                <a:cubicBezTo>
                  <a:pt x="38329" y="5300"/>
                  <a:pt x="38314" y="5345"/>
                  <a:pt x="38299" y="5397"/>
                </a:cubicBezTo>
                <a:cubicBezTo>
                  <a:pt x="38284" y="5449"/>
                  <a:pt x="38262" y="5494"/>
                  <a:pt x="38254" y="5494"/>
                </a:cubicBezTo>
                <a:cubicBezTo>
                  <a:pt x="38247" y="5487"/>
                  <a:pt x="38224" y="5277"/>
                  <a:pt x="38209" y="5277"/>
                </a:cubicBezTo>
                <a:cubicBezTo>
                  <a:pt x="38194" y="5277"/>
                  <a:pt x="38179" y="5487"/>
                  <a:pt x="38164" y="5494"/>
                </a:cubicBezTo>
                <a:cubicBezTo>
                  <a:pt x="38142" y="5494"/>
                  <a:pt x="38142" y="5442"/>
                  <a:pt x="38127" y="5389"/>
                </a:cubicBezTo>
                <a:cubicBezTo>
                  <a:pt x="38104" y="5345"/>
                  <a:pt x="38089" y="5292"/>
                  <a:pt x="38082" y="5292"/>
                </a:cubicBezTo>
                <a:cubicBezTo>
                  <a:pt x="38074" y="5292"/>
                  <a:pt x="38082" y="5502"/>
                  <a:pt x="38067" y="5509"/>
                </a:cubicBezTo>
                <a:cubicBezTo>
                  <a:pt x="38052" y="5509"/>
                  <a:pt x="38037" y="5464"/>
                  <a:pt x="38014" y="5412"/>
                </a:cubicBezTo>
                <a:cubicBezTo>
                  <a:pt x="37992" y="5367"/>
                  <a:pt x="37977" y="5322"/>
                  <a:pt x="37969" y="5322"/>
                </a:cubicBezTo>
                <a:cubicBezTo>
                  <a:pt x="37954" y="5322"/>
                  <a:pt x="37977" y="5532"/>
                  <a:pt x="37962" y="5539"/>
                </a:cubicBezTo>
                <a:cubicBezTo>
                  <a:pt x="37939" y="5539"/>
                  <a:pt x="37932" y="5487"/>
                  <a:pt x="37909" y="5442"/>
                </a:cubicBezTo>
                <a:cubicBezTo>
                  <a:pt x="37887" y="5397"/>
                  <a:pt x="37864" y="5352"/>
                  <a:pt x="37857" y="5352"/>
                </a:cubicBezTo>
                <a:cubicBezTo>
                  <a:pt x="37849" y="5352"/>
                  <a:pt x="37857" y="5562"/>
                  <a:pt x="37842" y="5562"/>
                </a:cubicBezTo>
                <a:cubicBezTo>
                  <a:pt x="37841" y="5562"/>
                  <a:pt x="37840" y="5563"/>
                  <a:pt x="37839" y="5563"/>
                </a:cubicBezTo>
                <a:cubicBezTo>
                  <a:pt x="37824" y="5563"/>
                  <a:pt x="37803" y="5514"/>
                  <a:pt x="37782" y="5472"/>
                </a:cubicBezTo>
                <a:cubicBezTo>
                  <a:pt x="37760" y="5427"/>
                  <a:pt x="37737" y="5374"/>
                  <a:pt x="37715" y="5374"/>
                </a:cubicBezTo>
                <a:cubicBezTo>
                  <a:pt x="37685" y="5374"/>
                  <a:pt x="37655" y="5592"/>
                  <a:pt x="37625" y="5592"/>
                </a:cubicBezTo>
                <a:cubicBezTo>
                  <a:pt x="37587" y="5592"/>
                  <a:pt x="37572" y="5382"/>
                  <a:pt x="37542" y="5374"/>
                </a:cubicBezTo>
                <a:cubicBezTo>
                  <a:pt x="37520" y="5374"/>
                  <a:pt x="37497" y="5419"/>
                  <a:pt x="37475" y="5472"/>
                </a:cubicBezTo>
                <a:cubicBezTo>
                  <a:pt x="37452" y="5517"/>
                  <a:pt x="37422" y="5562"/>
                  <a:pt x="37407" y="5562"/>
                </a:cubicBezTo>
                <a:cubicBezTo>
                  <a:pt x="37377" y="5554"/>
                  <a:pt x="37392" y="5345"/>
                  <a:pt x="37362" y="5337"/>
                </a:cubicBezTo>
                <a:cubicBezTo>
                  <a:pt x="37347" y="5337"/>
                  <a:pt x="37317" y="5374"/>
                  <a:pt x="37280" y="5419"/>
                </a:cubicBezTo>
                <a:cubicBezTo>
                  <a:pt x="37252" y="5454"/>
                  <a:pt x="37218" y="5495"/>
                  <a:pt x="37201" y="5495"/>
                </a:cubicBezTo>
                <a:cubicBezTo>
                  <a:pt x="37200" y="5495"/>
                  <a:pt x="37199" y="5495"/>
                  <a:pt x="37197" y="5494"/>
                </a:cubicBezTo>
                <a:cubicBezTo>
                  <a:pt x="37182" y="5487"/>
                  <a:pt x="37227" y="5285"/>
                  <a:pt x="37197" y="5270"/>
                </a:cubicBezTo>
                <a:cubicBezTo>
                  <a:pt x="37195" y="5267"/>
                  <a:pt x="37192" y="5266"/>
                  <a:pt x="37189" y="5266"/>
                </a:cubicBezTo>
                <a:cubicBezTo>
                  <a:pt x="37171" y="5266"/>
                  <a:pt x="37139" y="5298"/>
                  <a:pt x="37107" y="5330"/>
                </a:cubicBezTo>
                <a:cubicBezTo>
                  <a:pt x="37066" y="5364"/>
                  <a:pt x="37032" y="5398"/>
                  <a:pt x="37014" y="5398"/>
                </a:cubicBezTo>
                <a:cubicBezTo>
                  <a:pt x="37013" y="5398"/>
                  <a:pt x="37011" y="5398"/>
                  <a:pt x="37010" y="5397"/>
                </a:cubicBezTo>
                <a:cubicBezTo>
                  <a:pt x="37003" y="5389"/>
                  <a:pt x="37078" y="5187"/>
                  <a:pt x="37048" y="5172"/>
                </a:cubicBezTo>
                <a:cubicBezTo>
                  <a:pt x="37041" y="5167"/>
                  <a:pt x="37035" y="5165"/>
                  <a:pt x="37029" y="5165"/>
                </a:cubicBezTo>
                <a:cubicBezTo>
                  <a:pt x="37004" y="5165"/>
                  <a:pt x="36978" y="5195"/>
                  <a:pt x="36943" y="5225"/>
                </a:cubicBezTo>
                <a:cubicBezTo>
                  <a:pt x="36905" y="5250"/>
                  <a:pt x="36872" y="5280"/>
                  <a:pt x="36854" y="5280"/>
                </a:cubicBezTo>
                <a:cubicBezTo>
                  <a:pt x="36850" y="5280"/>
                  <a:pt x="36848" y="5279"/>
                  <a:pt x="36845" y="5277"/>
                </a:cubicBezTo>
                <a:cubicBezTo>
                  <a:pt x="36815" y="5262"/>
                  <a:pt x="36890" y="5060"/>
                  <a:pt x="36860" y="5045"/>
                </a:cubicBezTo>
                <a:cubicBezTo>
                  <a:pt x="36858" y="5044"/>
                  <a:pt x="36856" y="5044"/>
                  <a:pt x="36854" y="5044"/>
                </a:cubicBezTo>
                <a:cubicBezTo>
                  <a:pt x="36827" y="5044"/>
                  <a:pt x="36804" y="5086"/>
                  <a:pt x="36763" y="5127"/>
                </a:cubicBezTo>
                <a:cubicBezTo>
                  <a:pt x="36728" y="5162"/>
                  <a:pt x="36700" y="5203"/>
                  <a:pt x="36684" y="5203"/>
                </a:cubicBezTo>
                <a:cubicBezTo>
                  <a:pt x="36683" y="5203"/>
                  <a:pt x="36681" y="5203"/>
                  <a:pt x="36680" y="5202"/>
                </a:cubicBezTo>
                <a:cubicBezTo>
                  <a:pt x="36650" y="5187"/>
                  <a:pt x="36650" y="4977"/>
                  <a:pt x="36620" y="4977"/>
                </a:cubicBezTo>
                <a:cubicBezTo>
                  <a:pt x="36583" y="4977"/>
                  <a:pt x="36568" y="5187"/>
                  <a:pt x="36530" y="5195"/>
                </a:cubicBezTo>
                <a:cubicBezTo>
                  <a:pt x="36515" y="5195"/>
                  <a:pt x="36485" y="5150"/>
                  <a:pt x="36448" y="5112"/>
                </a:cubicBezTo>
                <a:cubicBezTo>
                  <a:pt x="36422" y="5073"/>
                  <a:pt x="36389" y="5027"/>
                  <a:pt x="36372" y="5027"/>
                </a:cubicBezTo>
                <a:cubicBezTo>
                  <a:pt x="36369" y="5027"/>
                  <a:pt x="36367" y="5028"/>
                  <a:pt x="36366" y="5030"/>
                </a:cubicBezTo>
                <a:cubicBezTo>
                  <a:pt x="36351" y="5045"/>
                  <a:pt x="36410" y="5240"/>
                  <a:pt x="36380" y="5262"/>
                </a:cubicBezTo>
                <a:cubicBezTo>
                  <a:pt x="36379" y="5263"/>
                  <a:pt x="36377" y="5263"/>
                  <a:pt x="36375" y="5263"/>
                </a:cubicBezTo>
                <a:cubicBezTo>
                  <a:pt x="36356" y="5263"/>
                  <a:pt x="36317" y="5236"/>
                  <a:pt x="36283" y="5210"/>
                </a:cubicBezTo>
                <a:cubicBezTo>
                  <a:pt x="36243" y="5183"/>
                  <a:pt x="36197" y="5156"/>
                  <a:pt x="36177" y="5156"/>
                </a:cubicBezTo>
                <a:cubicBezTo>
                  <a:pt x="36174" y="5156"/>
                  <a:pt x="36172" y="5156"/>
                  <a:pt x="36171" y="5157"/>
                </a:cubicBezTo>
                <a:cubicBezTo>
                  <a:pt x="36156" y="5172"/>
                  <a:pt x="36268" y="5359"/>
                  <a:pt x="36238" y="5382"/>
                </a:cubicBezTo>
                <a:cubicBezTo>
                  <a:pt x="36237" y="5383"/>
                  <a:pt x="36236" y="5383"/>
                  <a:pt x="36234" y="5383"/>
                </a:cubicBezTo>
                <a:cubicBezTo>
                  <a:pt x="36221" y="5383"/>
                  <a:pt x="36181" y="5357"/>
                  <a:pt x="36141" y="5337"/>
                </a:cubicBezTo>
                <a:cubicBezTo>
                  <a:pt x="36107" y="5310"/>
                  <a:pt x="36062" y="5283"/>
                  <a:pt x="36052" y="5283"/>
                </a:cubicBezTo>
                <a:cubicBezTo>
                  <a:pt x="36051" y="5283"/>
                  <a:pt x="36051" y="5284"/>
                  <a:pt x="36051" y="5285"/>
                </a:cubicBezTo>
                <a:cubicBezTo>
                  <a:pt x="36051" y="5292"/>
                  <a:pt x="36193" y="5442"/>
                  <a:pt x="36186" y="5457"/>
                </a:cubicBezTo>
                <a:cubicBezTo>
                  <a:pt x="36183" y="5460"/>
                  <a:pt x="36179" y="5461"/>
                  <a:pt x="36175" y="5461"/>
                </a:cubicBezTo>
                <a:cubicBezTo>
                  <a:pt x="36156" y="5461"/>
                  <a:pt x="36123" y="5438"/>
                  <a:pt x="36081" y="5419"/>
                </a:cubicBezTo>
                <a:cubicBezTo>
                  <a:pt x="36042" y="5400"/>
                  <a:pt x="36003" y="5381"/>
                  <a:pt x="35983" y="5381"/>
                </a:cubicBezTo>
                <a:cubicBezTo>
                  <a:pt x="35980" y="5381"/>
                  <a:pt x="35978" y="5381"/>
                  <a:pt x="35976" y="5382"/>
                </a:cubicBezTo>
                <a:cubicBezTo>
                  <a:pt x="35968" y="5389"/>
                  <a:pt x="36133" y="5524"/>
                  <a:pt x="36126" y="5539"/>
                </a:cubicBezTo>
                <a:cubicBezTo>
                  <a:pt x="36124" y="5543"/>
                  <a:pt x="36120" y="5544"/>
                  <a:pt x="36115" y="5544"/>
                </a:cubicBezTo>
                <a:cubicBezTo>
                  <a:pt x="36098" y="5544"/>
                  <a:pt x="36061" y="5527"/>
                  <a:pt x="36021" y="5509"/>
                </a:cubicBezTo>
                <a:cubicBezTo>
                  <a:pt x="35982" y="5490"/>
                  <a:pt x="35943" y="5470"/>
                  <a:pt x="35928" y="5470"/>
                </a:cubicBezTo>
                <a:cubicBezTo>
                  <a:pt x="35926" y="5470"/>
                  <a:pt x="35924" y="5471"/>
                  <a:pt x="35923" y="5472"/>
                </a:cubicBezTo>
                <a:cubicBezTo>
                  <a:pt x="35908" y="5479"/>
                  <a:pt x="36073" y="5622"/>
                  <a:pt x="36058" y="5637"/>
                </a:cubicBezTo>
                <a:cubicBezTo>
                  <a:pt x="36057" y="5640"/>
                  <a:pt x="36054" y="5641"/>
                  <a:pt x="36050" y="5641"/>
                </a:cubicBezTo>
                <a:cubicBezTo>
                  <a:pt x="36034" y="5641"/>
                  <a:pt x="35997" y="5618"/>
                  <a:pt x="35961" y="5599"/>
                </a:cubicBezTo>
                <a:cubicBezTo>
                  <a:pt x="35922" y="5573"/>
                  <a:pt x="35883" y="5553"/>
                  <a:pt x="35868" y="5553"/>
                </a:cubicBezTo>
                <a:cubicBezTo>
                  <a:pt x="35866" y="5553"/>
                  <a:pt x="35864" y="5553"/>
                  <a:pt x="35863" y="5554"/>
                </a:cubicBezTo>
                <a:cubicBezTo>
                  <a:pt x="35856" y="5562"/>
                  <a:pt x="35991" y="5727"/>
                  <a:pt x="35983" y="5734"/>
                </a:cubicBezTo>
                <a:cubicBezTo>
                  <a:pt x="35981" y="5737"/>
                  <a:pt x="35978" y="5738"/>
                  <a:pt x="35975" y="5738"/>
                </a:cubicBezTo>
                <a:cubicBezTo>
                  <a:pt x="35957" y="5738"/>
                  <a:pt x="35925" y="5706"/>
                  <a:pt x="35893" y="5674"/>
                </a:cubicBezTo>
                <a:cubicBezTo>
                  <a:pt x="35853" y="5641"/>
                  <a:pt x="35819" y="5613"/>
                  <a:pt x="35807" y="5613"/>
                </a:cubicBezTo>
                <a:cubicBezTo>
                  <a:pt x="35805" y="5613"/>
                  <a:pt x="35804" y="5614"/>
                  <a:pt x="35803" y="5614"/>
                </a:cubicBezTo>
                <a:cubicBezTo>
                  <a:pt x="35796" y="5614"/>
                  <a:pt x="35878" y="5809"/>
                  <a:pt x="35863" y="5817"/>
                </a:cubicBezTo>
                <a:cubicBezTo>
                  <a:pt x="35848" y="5817"/>
                  <a:pt x="35833" y="5772"/>
                  <a:pt x="35811" y="5719"/>
                </a:cubicBezTo>
                <a:cubicBezTo>
                  <a:pt x="35788" y="5674"/>
                  <a:pt x="35773" y="5629"/>
                  <a:pt x="35766" y="5629"/>
                </a:cubicBezTo>
                <a:cubicBezTo>
                  <a:pt x="35758" y="5629"/>
                  <a:pt x="35751" y="5839"/>
                  <a:pt x="35736" y="5839"/>
                </a:cubicBezTo>
                <a:cubicBezTo>
                  <a:pt x="35721" y="5839"/>
                  <a:pt x="35713" y="5629"/>
                  <a:pt x="35698" y="5629"/>
                </a:cubicBezTo>
                <a:cubicBezTo>
                  <a:pt x="35683" y="5629"/>
                  <a:pt x="35676" y="5682"/>
                  <a:pt x="35661" y="5727"/>
                </a:cubicBezTo>
                <a:cubicBezTo>
                  <a:pt x="35646" y="5779"/>
                  <a:pt x="35631" y="5832"/>
                  <a:pt x="35624" y="5832"/>
                </a:cubicBezTo>
                <a:cubicBezTo>
                  <a:pt x="35616" y="5824"/>
                  <a:pt x="35638" y="5622"/>
                  <a:pt x="35624" y="5614"/>
                </a:cubicBezTo>
                <a:cubicBezTo>
                  <a:pt x="35609" y="5614"/>
                  <a:pt x="35594" y="5659"/>
                  <a:pt x="35571" y="5712"/>
                </a:cubicBezTo>
                <a:cubicBezTo>
                  <a:pt x="35549" y="5757"/>
                  <a:pt x="35526" y="5802"/>
                  <a:pt x="35519" y="5802"/>
                </a:cubicBezTo>
                <a:cubicBezTo>
                  <a:pt x="35511" y="5802"/>
                  <a:pt x="35564" y="5599"/>
                  <a:pt x="35549" y="5592"/>
                </a:cubicBezTo>
                <a:cubicBezTo>
                  <a:pt x="35548" y="5591"/>
                  <a:pt x="35547" y="5591"/>
                  <a:pt x="35546" y="5591"/>
                </a:cubicBezTo>
                <a:cubicBezTo>
                  <a:pt x="35532" y="5591"/>
                  <a:pt x="35517" y="5640"/>
                  <a:pt x="35489" y="5682"/>
                </a:cubicBezTo>
                <a:cubicBezTo>
                  <a:pt x="35461" y="5723"/>
                  <a:pt x="35433" y="5765"/>
                  <a:pt x="35429" y="5765"/>
                </a:cubicBezTo>
                <a:cubicBezTo>
                  <a:pt x="35429" y="5765"/>
                  <a:pt x="35429" y="5765"/>
                  <a:pt x="35429" y="5764"/>
                </a:cubicBezTo>
                <a:cubicBezTo>
                  <a:pt x="35399" y="5749"/>
                  <a:pt x="35466" y="5554"/>
                  <a:pt x="35436" y="5532"/>
                </a:cubicBezTo>
                <a:cubicBezTo>
                  <a:pt x="35435" y="5531"/>
                  <a:pt x="35435" y="5531"/>
                  <a:pt x="35433" y="5531"/>
                </a:cubicBezTo>
                <a:cubicBezTo>
                  <a:pt x="35421" y="5531"/>
                  <a:pt x="35380" y="5564"/>
                  <a:pt x="35346" y="5592"/>
                </a:cubicBezTo>
                <a:cubicBezTo>
                  <a:pt x="35313" y="5625"/>
                  <a:pt x="35267" y="5653"/>
                  <a:pt x="35253" y="5653"/>
                </a:cubicBezTo>
                <a:cubicBezTo>
                  <a:pt x="35251" y="5653"/>
                  <a:pt x="35250" y="5653"/>
                  <a:pt x="35249" y="5652"/>
                </a:cubicBezTo>
                <a:cubicBezTo>
                  <a:pt x="35234" y="5644"/>
                  <a:pt x="35316" y="5442"/>
                  <a:pt x="35286" y="5427"/>
                </a:cubicBezTo>
                <a:cubicBezTo>
                  <a:pt x="35281" y="5423"/>
                  <a:pt x="35275" y="5421"/>
                  <a:pt x="35270" y="5421"/>
                </a:cubicBezTo>
                <a:cubicBezTo>
                  <a:pt x="35247" y="5421"/>
                  <a:pt x="35225" y="5455"/>
                  <a:pt x="35189" y="5479"/>
                </a:cubicBezTo>
                <a:cubicBezTo>
                  <a:pt x="35149" y="5513"/>
                  <a:pt x="35108" y="5541"/>
                  <a:pt x="35095" y="5541"/>
                </a:cubicBezTo>
                <a:cubicBezTo>
                  <a:pt x="35093" y="5541"/>
                  <a:pt x="35092" y="5540"/>
                  <a:pt x="35091" y="5539"/>
                </a:cubicBezTo>
                <a:cubicBezTo>
                  <a:pt x="35061" y="5524"/>
                  <a:pt x="35144" y="5322"/>
                  <a:pt x="35114" y="5307"/>
                </a:cubicBezTo>
                <a:cubicBezTo>
                  <a:pt x="35112" y="5306"/>
                  <a:pt x="35109" y="5306"/>
                  <a:pt x="35107" y="5306"/>
                </a:cubicBezTo>
                <a:cubicBezTo>
                  <a:pt x="35080" y="5306"/>
                  <a:pt x="35059" y="5348"/>
                  <a:pt x="35024" y="5389"/>
                </a:cubicBezTo>
                <a:cubicBezTo>
                  <a:pt x="34997" y="5431"/>
                  <a:pt x="34963" y="5465"/>
                  <a:pt x="34946" y="5465"/>
                </a:cubicBezTo>
                <a:cubicBezTo>
                  <a:pt x="34944" y="5465"/>
                  <a:pt x="34943" y="5465"/>
                  <a:pt x="34941" y="5464"/>
                </a:cubicBezTo>
                <a:cubicBezTo>
                  <a:pt x="34911" y="5457"/>
                  <a:pt x="34911" y="5247"/>
                  <a:pt x="34874" y="5247"/>
                </a:cubicBezTo>
                <a:cubicBezTo>
                  <a:pt x="34844" y="5247"/>
                  <a:pt x="34844" y="5457"/>
                  <a:pt x="34807" y="5464"/>
                </a:cubicBezTo>
                <a:cubicBezTo>
                  <a:pt x="34792" y="5464"/>
                  <a:pt x="34762" y="5427"/>
                  <a:pt x="34724" y="5389"/>
                </a:cubicBezTo>
                <a:cubicBezTo>
                  <a:pt x="34697" y="5348"/>
                  <a:pt x="34657" y="5314"/>
                  <a:pt x="34639" y="5314"/>
                </a:cubicBezTo>
                <a:cubicBezTo>
                  <a:pt x="34637" y="5314"/>
                  <a:pt x="34635" y="5314"/>
                  <a:pt x="34634" y="5315"/>
                </a:cubicBezTo>
                <a:cubicBezTo>
                  <a:pt x="34597" y="5330"/>
                  <a:pt x="34687" y="5524"/>
                  <a:pt x="34657" y="5554"/>
                </a:cubicBezTo>
                <a:cubicBezTo>
                  <a:pt x="34654" y="5556"/>
                  <a:pt x="34650" y="5556"/>
                  <a:pt x="34646" y="5556"/>
                </a:cubicBezTo>
                <a:cubicBezTo>
                  <a:pt x="34626" y="5556"/>
                  <a:pt x="34587" y="5543"/>
                  <a:pt x="34544" y="5524"/>
                </a:cubicBezTo>
                <a:cubicBezTo>
                  <a:pt x="34504" y="5507"/>
                  <a:pt x="34463" y="5490"/>
                  <a:pt x="34440" y="5490"/>
                </a:cubicBezTo>
                <a:cubicBezTo>
                  <a:pt x="34433" y="5490"/>
                  <a:pt x="34428" y="5491"/>
                  <a:pt x="34424" y="5494"/>
                </a:cubicBezTo>
                <a:cubicBezTo>
                  <a:pt x="34402" y="5524"/>
                  <a:pt x="34537" y="5682"/>
                  <a:pt x="34522" y="5719"/>
                </a:cubicBezTo>
                <a:cubicBezTo>
                  <a:pt x="34517" y="5724"/>
                  <a:pt x="34509" y="5726"/>
                  <a:pt x="34498" y="5726"/>
                </a:cubicBezTo>
                <a:cubicBezTo>
                  <a:pt x="34474" y="5726"/>
                  <a:pt x="34438" y="5717"/>
                  <a:pt x="34402" y="5712"/>
                </a:cubicBezTo>
                <a:cubicBezTo>
                  <a:pt x="34361" y="5707"/>
                  <a:pt x="34323" y="5695"/>
                  <a:pt x="34299" y="5695"/>
                </a:cubicBezTo>
                <a:cubicBezTo>
                  <a:pt x="34288" y="5695"/>
                  <a:pt x="34279" y="5697"/>
                  <a:pt x="34274" y="5704"/>
                </a:cubicBezTo>
                <a:cubicBezTo>
                  <a:pt x="34259" y="5734"/>
                  <a:pt x="34409" y="5892"/>
                  <a:pt x="34387" y="5922"/>
                </a:cubicBezTo>
                <a:cubicBezTo>
                  <a:pt x="34382" y="5926"/>
                  <a:pt x="34375" y="5928"/>
                  <a:pt x="34365" y="5928"/>
                </a:cubicBezTo>
                <a:cubicBezTo>
                  <a:pt x="34341" y="5928"/>
                  <a:pt x="34304" y="5917"/>
                  <a:pt x="34267" y="5907"/>
                </a:cubicBezTo>
                <a:cubicBezTo>
                  <a:pt x="34231" y="5901"/>
                  <a:pt x="34191" y="5893"/>
                  <a:pt x="34167" y="5893"/>
                </a:cubicBezTo>
                <a:cubicBezTo>
                  <a:pt x="34157" y="5893"/>
                  <a:pt x="34149" y="5894"/>
                  <a:pt x="34147" y="5899"/>
                </a:cubicBezTo>
                <a:cubicBezTo>
                  <a:pt x="34125" y="5929"/>
                  <a:pt x="34259" y="6094"/>
                  <a:pt x="34229" y="6124"/>
                </a:cubicBezTo>
                <a:cubicBezTo>
                  <a:pt x="34226" y="6127"/>
                  <a:pt x="34221" y="6129"/>
                  <a:pt x="34215" y="6129"/>
                </a:cubicBezTo>
                <a:cubicBezTo>
                  <a:pt x="34191" y="6129"/>
                  <a:pt x="34151" y="6110"/>
                  <a:pt x="34110" y="6086"/>
                </a:cubicBezTo>
                <a:cubicBezTo>
                  <a:pt x="34071" y="6067"/>
                  <a:pt x="34032" y="6048"/>
                  <a:pt x="34007" y="6048"/>
                </a:cubicBezTo>
                <a:cubicBezTo>
                  <a:pt x="34004" y="6048"/>
                  <a:pt x="34000" y="6048"/>
                  <a:pt x="33997" y="6049"/>
                </a:cubicBezTo>
                <a:cubicBezTo>
                  <a:pt x="33967" y="6079"/>
                  <a:pt x="34035" y="6274"/>
                  <a:pt x="33997" y="6289"/>
                </a:cubicBezTo>
                <a:cubicBezTo>
                  <a:pt x="33997" y="6289"/>
                  <a:pt x="33996" y="6290"/>
                  <a:pt x="33995" y="6290"/>
                </a:cubicBezTo>
                <a:cubicBezTo>
                  <a:pt x="33984" y="6290"/>
                  <a:pt x="33950" y="6249"/>
                  <a:pt x="33922" y="6214"/>
                </a:cubicBezTo>
                <a:cubicBezTo>
                  <a:pt x="33894" y="6172"/>
                  <a:pt x="33860" y="6131"/>
                  <a:pt x="33849" y="6131"/>
                </a:cubicBezTo>
                <a:cubicBezTo>
                  <a:pt x="33848" y="6131"/>
                  <a:pt x="33848" y="6131"/>
                  <a:pt x="33847" y="6131"/>
                </a:cubicBezTo>
                <a:cubicBezTo>
                  <a:pt x="33817" y="6139"/>
                  <a:pt x="33862" y="6349"/>
                  <a:pt x="33840" y="6356"/>
                </a:cubicBezTo>
                <a:cubicBezTo>
                  <a:pt x="33838" y="6357"/>
                  <a:pt x="33836" y="6357"/>
                  <a:pt x="33834" y="6357"/>
                </a:cubicBezTo>
                <a:cubicBezTo>
                  <a:pt x="33808" y="6357"/>
                  <a:pt x="33793" y="6308"/>
                  <a:pt x="33765" y="6266"/>
                </a:cubicBezTo>
                <a:cubicBezTo>
                  <a:pt x="33735" y="6221"/>
                  <a:pt x="33712" y="6176"/>
                  <a:pt x="33697" y="6176"/>
                </a:cubicBezTo>
                <a:cubicBezTo>
                  <a:pt x="33682" y="6184"/>
                  <a:pt x="33705" y="6394"/>
                  <a:pt x="33675" y="6401"/>
                </a:cubicBezTo>
                <a:cubicBezTo>
                  <a:pt x="33673" y="6402"/>
                  <a:pt x="33672" y="6402"/>
                  <a:pt x="33671" y="6402"/>
                </a:cubicBezTo>
                <a:cubicBezTo>
                  <a:pt x="33650" y="6402"/>
                  <a:pt x="33635" y="6353"/>
                  <a:pt x="33607" y="6311"/>
                </a:cubicBezTo>
                <a:cubicBezTo>
                  <a:pt x="33577" y="6259"/>
                  <a:pt x="33555" y="6214"/>
                  <a:pt x="33540" y="6214"/>
                </a:cubicBezTo>
                <a:cubicBezTo>
                  <a:pt x="33525" y="6214"/>
                  <a:pt x="33547" y="6431"/>
                  <a:pt x="33517" y="6439"/>
                </a:cubicBezTo>
                <a:cubicBezTo>
                  <a:pt x="33516" y="6439"/>
                  <a:pt x="33515" y="6439"/>
                  <a:pt x="33513" y="6439"/>
                </a:cubicBezTo>
                <a:cubicBezTo>
                  <a:pt x="33493" y="6439"/>
                  <a:pt x="33478" y="6391"/>
                  <a:pt x="33450" y="6349"/>
                </a:cubicBezTo>
                <a:cubicBezTo>
                  <a:pt x="33422" y="6307"/>
                  <a:pt x="33394" y="6266"/>
                  <a:pt x="33379" y="6266"/>
                </a:cubicBezTo>
                <a:cubicBezTo>
                  <a:pt x="33377" y="6266"/>
                  <a:pt x="33376" y="6266"/>
                  <a:pt x="33375" y="6266"/>
                </a:cubicBezTo>
                <a:cubicBezTo>
                  <a:pt x="33368" y="6274"/>
                  <a:pt x="33398" y="6476"/>
                  <a:pt x="33368" y="6491"/>
                </a:cubicBezTo>
                <a:cubicBezTo>
                  <a:pt x="33360" y="6491"/>
                  <a:pt x="33323" y="6454"/>
                  <a:pt x="33293" y="6409"/>
                </a:cubicBezTo>
                <a:cubicBezTo>
                  <a:pt x="33265" y="6367"/>
                  <a:pt x="33231" y="6326"/>
                  <a:pt x="33220" y="6326"/>
                </a:cubicBezTo>
                <a:cubicBezTo>
                  <a:pt x="33219" y="6326"/>
                  <a:pt x="33218" y="6326"/>
                  <a:pt x="33218" y="6326"/>
                </a:cubicBezTo>
                <a:cubicBezTo>
                  <a:pt x="33203" y="6334"/>
                  <a:pt x="33255" y="6536"/>
                  <a:pt x="33240" y="6551"/>
                </a:cubicBezTo>
                <a:cubicBezTo>
                  <a:pt x="33238" y="6552"/>
                  <a:pt x="33237" y="6552"/>
                  <a:pt x="33235" y="6552"/>
                </a:cubicBezTo>
                <a:cubicBezTo>
                  <a:pt x="33213" y="6552"/>
                  <a:pt x="33185" y="6511"/>
                  <a:pt x="33150" y="6476"/>
                </a:cubicBezTo>
                <a:cubicBezTo>
                  <a:pt x="33116" y="6442"/>
                  <a:pt x="33082" y="6408"/>
                  <a:pt x="33070" y="6408"/>
                </a:cubicBezTo>
                <a:cubicBezTo>
                  <a:pt x="33069" y="6408"/>
                  <a:pt x="33068" y="6408"/>
                  <a:pt x="33068" y="6409"/>
                </a:cubicBezTo>
                <a:cubicBezTo>
                  <a:pt x="33053" y="6416"/>
                  <a:pt x="33143" y="6604"/>
                  <a:pt x="33120" y="6626"/>
                </a:cubicBezTo>
                <a:cubicBezTo>
                  <a:pt x="33118" y="6628"/>
                  <a:pt x="33116" y="6629"/>
                  <a:pt x="33113" y="6629"/>
                </a:cubicBezTo>
                <a:cubicBezTo>
                  <a:pt x="33095" y="6629"/>
                  <a:pt x="33063" y="6592"/>
                  <a:pt x="33030" y="6566"/>
                </a:cubicBezTo>
                <a:cubicBezTo>
                  <a:pt x="32990" y="6539"/>
                  <a:pt x="32950" y="6513"/>
                  <a:pt x="32936" y="6513"/>
                </a:cubicBezTo>
                <a:cubicBezTo>
                  <a:pt x="32935" y="6513"/>
                  <a:pt x="32934" y="6513"/>
                  <a:pt x="32933" y="6514"/>
                </a:cubicBezTo>
                <a:cubicBezTo>
                  <a:pt x="32925" y="6521"/>
                  <a:pt x="33045" y="6701"/>
                  <a:pt x="33023" y="6716"/>
                </a:cubicBezTo>
                <a:cubicBezTo>
                  <a:pt x="33020" y="6719"/>
                  <a:pt x="33017" y="6720"/>
                  <a:pt x="33012" y="6720"/>
                </a:cubicBezTo>
                <a:cubicBezTo>
                  <a:pt x="32994" y="6720"/>
                  <a:pt x="32962" y="6696"/>
                  <a:pt x="32925" y="6671"/>
                </a:cubicBezTo>
                <a:cubicBezTo>
                  <a:pt x="32880" y="6645"/>
                  <a:pt x="32840" y="6625"/>
                  <a:pt x="32825" y="6625"/>
                </a:cubicBezTo>
                <a:cubicBezTo>
                  <a:pt x="32823" y="6625"/>
                  <a:pt x="32821" y="6625"/>
                  <a:pt x="32820" y="6626"/>
                </a:cubicBezTo>
                <a:cubicBezTo>
                  <a:pt x="32813" y="6641"/>
                  <a:pt x="32940" y="6806"/>
                  <a:pt x="32925" y="6828"/>
                </a:cubicBezTo>
                <a:cubicBezTo>
                  <a:pt x="32923" y="6831"/>
                  <a:pt x="32919" y="6832"/>
                  <a:pt x="32914" y="6832"/>
                </a:cubicBezTo>
                <a:cubicBezTo>
                  <a:pt x="32894" y="6832"/>
                  <a:pt x="32857" y="6808"/>
                  <a:pt x="32820" y="6784"/>
                </a:cubicBezTo>
                <a:cubicBezTo>
                  <a:pt x="32781" y="6764"/>
                  <a:pt x="32737" y="6745"/>
                  <a:pt x="32721" y="6745"/>
                </a:cubicBezTo>
                <a:cubicBezTo>
                  <a:pt x="32718" y="6745"/>
                  <a:pt x="32716" y="6745"/>
                  <a:pt x="32715" y="6746"/>
                </a:cubicBezTo>
                <a:cubicBezTo>
                  <a:pt x="32708" y="6754"/>
                  <a:pt x="32843" y="6918"/>
                  <a:pt x="32820" y="6941"/>
                </a:cubicBezTo>
                <a:cubicBezTo>
                  <a:pt x="32817" y="6946"/>
                  <a:pt x="32813" y="6948"/>
                  <a:pt x="32807" y="6948"/>
                </a:cubicBezTo>
                <a:cubicBezTo>
                  <a:pt x="32786" y="6948"/>
                  <a:pt x="32751" y="6920"/>
                  <a:pt x="32715" y="6896"/>
                </a:cubicBezTo>
                <a:cubicBezTo>
                  <a:pt x="32675" y="6876"/>
                  <a:pt x="32629" y="6850"/>
                  <a:pt x="32614" y="6850"/>
                </a:cubicBezTo>
                <a:cubicBezTo>
                  <a:pt x="32613" y="6850"/>
                  <a:pt x="32611" y="6850"/>
                  <a:pt x="32611" y="6851"/>
                </a:cubicBezTo>
                <a:cubicBezTo>
                  <a:pt x="32603" y="6866"/>
                  <a:pt x="32686" y="7061"/>
                  <a:pt x="32663" y="7076"/>
                </a:cubicBezTo>
                <a:cubicBezTo>
                  <a:pt x="32660" y="7078"/>
                  <a:pt x="32658" y="7078"/>
                  <a:pt x="32655" y="7078"/>
                </a:cubicBezTo>
                <a:cubicBezTo>
                  <a:pt x="32635" y="7078"/>
                  <a:pt x="32614" y="7033"/>
                  <a:pt x="32581" y="6993"/>
                </a:cubicBezTo>
                <a:cubicBezTo>
                  <a:pt x="32553" y="6952"/>
                  <a:pt x="32526" y="6917"/>
                  <a:pt x="32510" y="6917"/>
                </a:cubicBezTo>
                <a:cubicBezTo>
                  <a:pt x="32508" y="6917"/>
                  <a:pt x="32507" y="6918"/>
                  <a:pt x="32506" y="6918"/>
                </a:cubicBezTo>
                <a:cubicBezTo>
                  <a:pt x="32476" y="6926"/>
                  <a:pt x="32476" y="7128"/>
                  <a:pt x="32446" y="7128"/>
                </a:cubicBezTo>
                <a:cubicBezTo>
                  <a:pt x="32423" y="7128"/>
                  <a:pt x="32408" y="6918"/>
                  <a:pt x="32378" y="6918"/>
                </a:cubicBezTo>
                <a:cubicBezTo>
                  <a:pt x="32363" y="6918"/>
                  <a:pt x="32341" y="6963"/>
                  <a:pt x="32311" y="7008"/>
                </a:cubicBezTo>
                <a:cubicBezTo>
                  <a:pt x="32288" y="7061"/>
                  <a:pt x="32258" y="7106"/>
                  <a:pt x="32243" y="7106"/>
                </a:cubicBezTo>
                <a:cubicBezTo>
                  <a:pt x="32236" y="7106"/>
                  <a:pt x="32258" y="6888"/>
                  <a:pt x="32228" y="6881"/>
                </a:cubicBezTo>
                <a:cubicBezTo>
                  <a:pt x="32213" y="6881"/>
                  <a:pt x="32183" y="6918"/>
                  <a:pt x="32153" y="6963"/>
                </a:cubicBezTo>
                <a:cubicBezTo>
                  <a:pt x="32123" y="7001"/>
                  <a:pt x="32086" y="7046"/>
                  <a:pt x="32078" y="7046"/>
                </a:cubicBezTo>
                <a:cubicBezTo>
                  <a:pt x="32063" y="7038"/>
                  <a:pt x="32093" y="6828"/>
                  <a:pt x="32071" y="6821"/>
                </a:cubicBezTo>
                <a:cubicBezTo>
                  <a:pt x="32067" y="6819"/>
                  <a:pt x="32064" y="6818"/>
                  <a:pt x="32060" y="6818"/>
                </a:cubicBezTo>
                <a:cubicBezTo>
                  <a:pt x="32035" y="6818"/>
                  <a:pt x="32015" y="6863"/>
                  <a:pt x="31988" y="6896"/>
                </a:cubicBezTo>
                <a:cubicBezTo>
                  <a:pt x="31961" y="6938"/>
                  <a:pt x="31927" y="6979"/>
                  <a:pt x="31916" y="6979"/>
                </a:cubicBezTo>
                <a:cubicBezTo>
                  <a:pt x="31915" y="6979"/>
                  <a:pt x="31914" y="6979"/>
                  <a:pt x="31914" y="6978"/>
                </a:cubicBezTo>
                <a:cubicBezTo>
                  <a:pt x="31884" y="6971"/>
                  <a:pt x="31944" y="6769"/>
                  <a:pt x="31921" y="6754"/>
                </a:cubicBezTo>
                <a:cubicBezTo>
                  <a:pt x="31919" y="6753"/>
                  <a:pt x="31917" y="6753"/>
                  <a:pt x="31914" y="6753"/>
                </a:cubicBezTo>
                <a:cubicBezTo>
                  <a:pt x="31888" y="6753"/>
                  <a:pt x="31866" y="6794"/>
                  <a:pt x="31839" y="6836"/>
                </a:cubicBezTo>
                <a:cubicBezTo>
                  <a:pt x="31804" y="6871"/>
                  <a:pt x="31776" y="6912"/>
                  <a:pt x="31760" y="6912"/>
                </a:cubicBezTo>
                <a:cubicBezTo>
                  <a:pt x="31758" y="6912"/>
                  <a:pt x="31757" y="6911"/>
                  <a:pt x="31756" y="6911"/>
                </a:cubicBezTo>
                <a:cubicBezTo>
                  <a:pt x="31734" y="6903"/>
                  <a:pt x="31771" y="6694"/>
                  <a:pt x="31749" y="6686"/>
                </a:cubicBezTo>
                <a:cubicBezTo>
                  <a:pt x="31748" y="6686"/>
                  <a:pt x="31748" y="6686"/>
                  <a:pt x="31747" y="6686"/>
                </a:cubicBezTo>
                <a:cubicBezTo>
                  <a:pt x="31717" y="6686"/>
                  <a:pt x="31673" y="6881"/>
                  <a:pt x="31651" y="6881"/>
                </a:cubicBezTo>
                <a:cubicBezTo>
                  <a:pt x="31650" y="6882"/>
                  <a:pt x="31648" y="6882"/>
                  <a:pt x="31646" y="6882"/>
                </a:cubicBezTo>
                <a:cubicBezTo>
                  <a:pt x="31626" y="6882"/>
                  <a:pt x="31612" y="6840"/>
                  <a:pt x="31584" y="6799"/>
                </a:cubicBezTo>
                <a:cubicBezTo>
                  <a:pt x="31556" y="6763"/>
                  <a:pt x="31521" y="6715"/>
                  <a:pt x="31511" y="6715"/>
                </a:cubicBezTo>
                <a:cubicBezTo>
                  <a:pt x="31510" y="6715"/>
                  <a:pt x="31509" y="6716"/>
                  <a:pt x="31509" y="6716"/>
                </a:cubicBezTo>
                <a:cubicBezTo>
                  <a:pt x="31494" y="6731"/>
                  <a:pt x="31599" y="6903"/>
                  <a:pt x="31576" y="6933"/>
                </a:cubicBezTo>
                <a:cubicBezTo>
                  <a:pt x="31575" y="6934"/>
                  <a:pt x="31574" y="6935"/>
                  <a:pt x="31571" y="6935"/>
                </a:cubicBezTo>
                <a:cubicBezTo>
                  <a:pt x="31556" y="6935"/>
                  <a:pt x="31517" y="6916"/>
                  <a:pt x="31471" y="6903"/>
                </a:cubicBezTo>
                <a:cubicBezTo>
                  <a:pt x="31437" y="6886"/>
                  <a:pt x="31397" y="6869"/>
                  <a:pt x="31374" y="6869"/>
                </a:cubicBezTo>
                <a:cubicBezTo>
                  <a:pt x="31368" y="6869"/>
                  <a:pt x="31362" y="6870"/>
                  <a:pt x="31359" y="6873"/>
                </a:cubicBezTo>
                <a:cubicBezTo>
                  <a:pt x="31351" y="6888"/>
                  <a:pt x="31509" y="7031"/>
                  <a:pt x="31494" y="7053"/>
                </a:cubicBezTo>
                <a:cubicBezTo>
                  <a:pt x="31488" y="7065"/>
                  <a:pt x="31478" y="7068"/>
                  <a:pt x="31465" y="7068"/>
                </a:cubicBezTo>
                <a:cubicBezTo>
                  <a:pt x="31444" y="7068"/>
                  <a:pt x="31414" y="7058"/>
                  <a:pt x="31381" y="7053"/>
                </a:cubicBezTo>
                <a:cubicBezTo>
                  <a:pt x="31351" y="7049"/>
                  <a:pt x="31318" y="7045"/>
                  <a:pt x="31295" y="7045"/>
                </a:cubicBezTo>
                <a:cubicBezTo>
                  <a:pt x="31277" y="7045"/>
                  <a:pt x="31265" y="7047"/>
                  <a:pt x="31261" y="7053"/>
                </a:cubicBezTo>
                <a:cubicBezTo>
                  <a:pt x="31246" y="7083"/>
                  <a:pt x="31419" y="7211"/>
                  <a:pt x="31404" y="7241"/>
                </a:cubicBezTo>
                <a:cubicBezTo>
                  <a:pt x="31399" y="7249"/>
                  <a:pt x="31380" y="7253"/>
                  <a:pt x="31353" y="7253"/>
                </a:cubicBezTo>
                <a:cubicBezTo>
                  <a:pt x="31335" y="7253"/>
                  <a:pt x="31313" y="7251"/>
                  <a:pt x="31291" y="7248"/>
                </a:cubicBezTo>
                <a:cubicBezTo>
                  <a:pt x="31261" y="7248"/>
                  <a:pt x="31233" y="7246"/>
                  <a:pt x="31212" y="7246"/>
                </a:cubicBezTo>
                <a:cubicBezTo>
                  <a:pt x="31190" y="7246"/>
                  <a:pt x="31175" y="7248"/>
                  <a:pt x="31172" y="7256"/>
                </a:cubicBezTo>
                <a:cubicBezTo>
                  <a:pt x="31157" y="7293"/>
                  <a:pt x="31336" y="7406"/>
                  <a:pt x="31329" y="7436"/>
                </a:cubicBezTo>
                <a:cubicBezTo>
                  <a:pt x="31325" y="7444"/>
                  <a:pt x="31302" y="7448"/>
                  <a:pt x="31274" y="7448"/>
                </a:cubicBezTo>
                <a:cubicBezTo>
                  <a:pt x="31254" y="7448"/>
                  <a:pt x="31231" y="7446"/>
                  <a:pt x="31209" y="7443"/>
                </a:cubicBezTo>
                <a:cubicBezTo>
                  <a:pt x="31188" y="7443"/>
                  <a:pt x="31166" y="7442"/>
                  <a:pt x="31146" y="7442"/>
                </a:cubicBezTo>
                <a:cubicBezTo>
                  <a:pt x="31117" y="7442"/>
                  <a:pt x="31094" y="7445"/>
                  <a:pt x="31089" y="7458"/>
                </a:cubicBezTo>
                <a:cubicBezTo>
                  <a:pt x="31082" y="7488"/>
                  <a:pt x="31254" y="7600"/>
                  <a:pt x="31246" y="7638"/>
                </a:cubicBezTo>
                <a:cubicBezTo>
                  <a:pt x="31243" y="7644"/>
                  <a:pt x="31231" y="7647"/>
                  <a:pt x="31213" y="7647"/>
                </a:cubicBezTo>
                <a:cubicBezTo>
                  <a:pt x="31190" y="7647"/>
                  <a:pt x="31157" y="7642"/>
                  <a:pt x="31127" y="7638"/>
                </a:cubicBezTo>
                <a:cubicBezTo>
                  <a:pt x="31092" y="7638"/>
                  <a:pt x="31053" y="7635"/>
                  <a:pt x="31029" y="7635"/>
                </a:cubicBezTo>
                <a:cubicBezTo>
                  <a:pt x="31017" y="7635"/>
                  <a:pt x="31009" y="7635"/>
                  <a:pt x="31007" y="7638"/>
                </a:cubicBezTo>
                <a:cubicBezTo>
                  <a:pt x="30992" y="7675"/>
                  <a:pt x="31164" y="7795"/>
                  <a:pt x="31149" y="7825"/>
                </a:cubicBezTo>
                <a:cubicBezTo>
                  <a:pt x="31146" y="7832"/>
                  <a:pt x="31135" y="7834"/>
                  <a:pt x="31118" y="7834"/>
                </a:cubicBezTo>
                <a:cubicBezTo>
                  <a:pt x="31096" y="7834"/>
                  <a:pt x="31064" y="7830"/>
                  <a:pt x="31029" y="7825"/>
                </a:cubicBezTo>
                <a:cubicBezTo>
                  <a:pt x="30997" y="7816"/>
                  <a:pt x="30964" y="7810"/>
                  <a:pt x="30942" y="7810"/>
                </a:cubicBezTo>
                <a:cubicBezTo>
                  <a:pt x="30929" y="7810"/>
                  <a:pt x="30920" y="7812"/>
                  <a:pt x="30917" y="7818"/>
                </a:cubicBezTo>
                <a:cubicBezTo>
                  <a:pt x="30902" y="7833"/>
                  <a:pt x="31059" y="7983"/>
                  <a:pt x="31037" y="8005"/>
                </a:cubicBezTo>
                <a:cubicBezTo>
                  <a:pt x="31033" y="8010"/>
                  <a:pt x="31029" y="8012"/>
                  <a:pt x="31024" y="8012"/>
                </a:cubicBezTo>
                <a:cubicBezTo>
                  <a:pt x="31005" y="8012"/>
                  <a:pt x="30973" y="7985"/>
                  <a:pt x="30932" y="7968"/>
                </a:cubicBezTo>
                <a:cubicBezTo>
                  <a:pt x="30895" y="7949"/>
                  <a:pt x="30859" y="7926"/>
                  <a:pt x="30838" y="7926"/>
                </a:cubicBezTo>
                <a:cubicBezTo>
                  <a:pt x="30833" y="7926"/>
                  <a:pt x="30830" y="7927"/>
                  <a:pt x="30827" y="7930"/>
                </a:cubicBezTo>
                <a:cubicBezTo>
                  <a:pt x="30819" y="7938"/>
                  <a:pt x="30939" y="8118"/>
                  <a:pt x="30917" y="8133"/>
                </a:cubicBezTo>
                <a:cubicBezTo>
                  <a:pt x="30912" y="8137"/>
                  <a:pt x="30908" y="8139"/>
                  <a:pt x="30903" y="8139"/>
                </a:cubicBezTo>
                <a:cubicBezTo>
                  <a:pt x="30883" y="8139"/>
                  <a:pt x="30857" y="8104"/>
                  <a:pt x="30827" y="8080"/>
                </a:cubicBezTo>
                <a:cubicBezTo>
                  <a:pt x="30787" y="8053"/>
                  <a:pt x="30746" y="8026"/>
                  <a:pt x="30728" y="8026"/>
                </a:cubicBezTo>
                <a:cubicBezTo>
                  <a:pt x="30725" y="8026"/>
                  <a:pt x="30723" y="8027"/>
                  <a:pt x="30722" y="8028"/>
                </a:cubicBezTo>
                <a:cubicBezTo>
                  <a:pt x="30714" y="8035"/>
                  <a:pt x="30812" y="8230"/>
                  <a:pt x="30789" y="8245"/>
                </a:cubicBezTo>
                <a:cubicBezTo>
                  <a:pt x="30786" y="8247"/>
                  <a:pt x="30783" y="8248"/>
                  <a:pt x="30780" y="8248"/>
                </a:cubicBezTo>
                <a:cubicBezTo>
                  <a:pt x="30758" y="8248"/>
                  <a:pt x="30731" y="8210"/>
                  <a:pt x="30692" y="8178"/>
                </a:cubicBezTo>
                <a:cubicBezTo>
                  <a:pt x="30658" y="8150"/>
                  <a:pt x="30617" y="8117"/>
                  <a:pt x="30605" y="8117"/>
                </a:cubicBezTo>
                <a:cubicBezTo>
                  <a:pt x="30604" y="8117"/>
                  <a:pt x="30603" y="8117"/>
                  <a:pt x="30602" y="8118"/>
                </a:cubicBezTo>
                <a:cubicBezTo>
                  <a:pt x="30587" y="8125"/>
                  <a:pt x="30669" y="8320"/>
                  <a:pt x="30647" y="8335"/>
                </a:cubicBezTo>
                <a:cubicBezTo>
                  <a:pt x="30644" y="8337"/>
                  <a:pt x="30641" y="8338"/>
                  <a:pt x="30637" y="8338"/>
                </a:cubicBezTo>
                <a:cubicBezTo>
                  <a:pt x="30616" y="8338"/>
                  <a:pt x="30589" y="8300"/>
                  <a:pt x="30557" y="8267"/>
                </a:cubicBezTo>
                <a:cubicBezTo>
                  <a:pt x="30516" y="8240"/>
                  <a:pt x="30481" y="8207"/>
                  <a:pt x="30464" y="8207"/>
                </a:cubicBezTo>
                <a:cubicBezTo>
                  <a:pt x="30462" y="8207"/>
                  <a:pt x="30461" y="8207"/>
                  <a:pt x="30460" y="8208"/>
                </a:cubicBezTo>
                <a:cubicBezTo>
                  <a:pt x="30445" y="8215"/>
                  <a:pt x="30527" y="8410"/>
                  <a:pt x="30505" y="8425"/>
                </a:cubicBezTo>
                <a:cubicBezTo>
                  <a:pt x="30501" y="8427"/>
                  <a:pt x="30498" y="8428"/>
                  <a:pt x="30495" y="8428"/>
                </a:cubicBezTo>
                <a:cubicBezTo>
                  <a:pt x="30474" y="8428"/>
                  <a:pt x="30447" y="8389"/>
                  <a:pt x="30415" y="8350"/>
                </a:cubicBezTo>
                <a:cubicBezTo>
                  <a:pt x="30380" y="8316"/>
                  <a:pt x="30346" y="8282"/>
                  <a:pt x="30335" y="8282"/>
                </a:cubicBezTo>
                <a:cubicBezTo>
                  <a:pt x="30334" y="8282"/>
                  <a:pt x="30333" y="8282"/>
                  <a:pt x="30332" y="8282"/>
                </a:cubicBezTo>
                <a:cubicBezTo>
                  <a:pt x="30325" y="8290"/>
                  <a:pt x="30385" y="8492"/>
                  <a:pt x="30370" y="8500"/>
                </a:cubicBezTo>
                <a:cubicBezTo>
                  <a:pt x="30368" y="8500"/>
                  <a:pt x="30366" y="8501"/>
                  <a:pt x="30364" y="8501"/>
                </a:cubicBezTo>
                <a:cubicBezTo>
                  <a:pt x="30343" y="8501"/>
                  <a:pt x="30315" y="8460"/>
                  <a:pt x="30287" y="8425"/>
                </a:cubicBezTo>
                <a:cubicBezTo>
                  <a:pt x="30253" y="8384"/>
                  <a:pt x="30219" y="8349"/>
                  <a:pt x="30207" y="8349"/>
                </a:cubicBezTo>
                <a:cubicBezTo>
                  <a:pt x="30206" y="8349"/>
                  <a:pt x="30205" y="8349"/>
                  <a:pt x="30205" y="8350"/>
                </a:cubicBezTo>
                <a:cubicBezTo>
                  <a:pt x="30190" y="8357"/>
                  <a:pt x="30265" y="8552"/>
                  <a:pt x="30242" y="8567"/>
                </a:cubicBezTo>
                <a:cubicBezTo>
                  <a:pt x="30239" y="8569"/>
                  <a:pt x="30236" y="8570"/>
                  <a:pt x="30233" y="8570"/>
                </a:cubicBezTo>
                <a:cubicBezTo>
                  <a:pt x="30211" y="8570"/>
                  <a:pt x="30184" y="8532"/>
                  <a:pt x="30145" y="8500"/>
                </a:cubicBezTo>
                <a:cubicBezTo>
                  <a:pt x="30111" y="8472"/>
                  <a:pt x="30076" y="8439"/>
                  <a:pt x="30059" y="8439"/>
                </a:cubicBezTo>
                <a:cubicBezTo>
                  <a:pt x="30058" y="8439"/>
                  <a:pt x="30056" y="8439"/>
                  <a:pt x="30055" y="8440"/>
                </a:cubicBezTo>
                <a:cubicBezTo>
                  <a:pt x="30040" y="8447"/>
                  <a:pt x="30145" y="8627"/>
                  <a:pt x="30137" y="8642"/>
                </a:cubicBezTo>
                <a:cubicBezTo>
                  <a:pt x="30134" y="8647"/>
                  <a:pt x="30129" y="8649"/>
                  <a:pt x="30124" y="8649"/>
                </a:cubicBezTo>
                <a:cubicBezTo>
                  <a:pt x="30103" y="8649"/>
                  <a:pt x="30068" y="8622"/>
                  <a:pt x="30032" y="8605"/>
                </a:cubicBezTo>
                <a:cubicBezTo>
                  <a:pt x="29993" y="8579"/>
                  <a:pt x="29954" y="8558"/>
                  <a:pt x="29935" y="8558"/>
                </a:cubicBezTo>
                <a:cubicBezTo>
                  <a:pt x="29932" y="8558"/>
                  <a:pt x="29929" y="8559"/>
                  <a:pt x="29927" y="8560"/>
                </a:cubicBezTo>
                <a:cubicBezTo>
                  <a:pt x="29920" y="8575"/>
                  <a:pt x="30077" y="8717"/>
                  <a:pt x="30062" y="8740"/>
                </a:cubicBezTo>
                <a:cubicBezTo>
                  <a:pt x="30060" y="8742"/>
                  <a:pt x="30055" y="8743"/>
                  <a:pt x="30047" y="8743"/>
                </a:cubicBezTo>
                <a:cubicBezTo>
                  <a:pt x="30027" y="8743"/>
                  <a:pt x="29988" y="8736"/>
                  <a:pt x="29950" y="8725"/>
                </a:cubicBezTo>
                <a:cubicBezTo>
                  <a:pt x="29918" y="8714"/>
                  <a:pt x="29879" y="8703"/>
                  <a:pt x="29856" y="8703"/>
                </a:cubicBezTo>
                <a:cubicBezTo>
                  <a:pt x="29846" y="8703"/>
                  <a:pt x="29840" y="8705"/>
                  <a:pt x="29837" y="8710"/>
                </a:cubicBezTo>
                <a:cubicBezTo>
                  <a:pt x="29830" y="8740"/>
                  <a:pt x="30002" y="8860"/>
                  <a:pt x="29980" y="8897"/>
                </a:cubicBezTo>
                <a:cubicBezTo>
                  <a:pt x="29975" y="8906"/>
                  <a:pt x="29956" y="8909"/>
                  <a:pt x="29929" y="8909"/>
                </a:cubicBezTo>
                <a:cubicBezTo>
                  <a:pt x="29911" y="8909"/>
                  <a:pt x="29889" y="8908"/>
                  <a:pt x="29867" y="8905"/>
                </a:cubicBezTo>
                <a:cubicBezTo>
                  <a:pt x="29846" y="8905"/>
                  <a:pt x="29824" y="8903"/>
                  <a:pt x="29805" y="8903"/>
                </a:cubicBezTo>
                <a:cubicBezTo>
                  <a:pt x="29775" y="8903"/>
                  <a:pt x="29752" y="8906"/>
                  <a:pt x="29748" y="8920"/>
                </a:cubicBezTo>
                <a:cubicBezTo>
                  <a:pt x="29733" y="8950"/>
                  <a:pt x="29912" y="9062"/>
                  <a:pt x="29897" y="9107"/>
                </a:cubicBezTo>
                <a:cubicBezTo>
                  <a:pt x="29890" y="9126"/>
                  <a:pt x="29834" y="9126"/>
                  <a:pt x="29778" y="9126"/>
                </a:cubicBezTo>
                <a:cubicBezTo>
                  <a:pt x="29723" y="9126"/>
                  <a:pt x="29669" y="9126"/>
                  <a:pt x="29665" y="9144"/>
                </a:cubicBezTo>
                <a:cubicBezTo>
                  <a:pt x="29650" y="9182"/>
                  <a:pt x="29837" y="9272"/>
                  <a:pt x="29830" y="9309"/>
                </a:cubicBezTo>
                <a:cubicBezTo>
                  <a:pt x="29822" y="9347"/>
                  <a:pt x="29605" y="9339"/>
                  <a:pt x="29605" y="9377"/>
                </a:cubicBezTo>
                <a:cubicBezTo>
                  <a:pt x="29598" y="9414"/>
                  <a:pt x="29800" y="9474"/>
                  <a:pt x="29792" y="9512"/>
                </a:cubicBezTo>
                <a:cubicBezTo>
                  <a:pt x="29792" y="9549"/>
                  <a:pt x="29583" y="9594"/>
                  <a:pt x="29590" y="9632"/>
                </a:cubicBezTo>
                <a:cubicBezTo>
                  <a:pt x="29590" y="9654"/>
                  <a:pt x="29658" y="9662"/>
                  <a:pt x="29718" y="9662"/>
                </a:cubicBezTo>
                <a:lnTo>
                  <a:pt x="29673" y="9692"/>
                </a:lnTo>
                <a:cubicBezTo>
                  <a:pt x="29688" y="9714"/>
                  <a:pt x="29710" y="9721"/>
                  <a:pt x="29725" y="9736"/>
                </a:cubicBezTo>
                <a:cubicBezTo>
                  <a:pt x="29725" y="9707"/>
                  <a:pt x="29725" y="9684"/>
                  <a:pt x="29733" y="9669"/>
                </a:cubicBezTo>
                <a:lnTo>
                  <a:pt x="29733" y="9736"/>
                </a:lnTo>
                <a:lnTo>
                  <a:pt x="29740" y="9736"/>
                </a:lnTo>
                <a:cubicBezTo>
                  <a:pt x="29740" y="9714"/>
                  <a:pt x="29740" y="9684"/>
                  <a:pt x="29748" y="9662"/>
                </a:cubicBezTo>
                <a:lnTo>
                  <a:pt x="29748" y="9736"/>
                </a:lnTo>
                <a:lnTo>
                  <a:pt x="29740" y="9736"/>
                </a:lnTo>
                <a:lnTo>
                  <a:pt x="29740" y="9751"/>
                </a:lnTo>
                <a:lnTo>
                  <a:pt x="29748" y="9751"/>
                </a:lnTo>
                <a:cubicBezTo>
                  <a:pt x="29748" y="9751"/>
                  <a:pt x="29748" y="9748"/>
                  <a:pt x="29748" y="9744"/>
                </a:cubicBezTo>
                <a:cubicBezTo>
                  <a:pt x="29748" y="9714"/>
                  <a:pt x="29748" y="9684"/>
                  <a:pt x="29755" y="9662"/>
                </a:cubicBezTo>
                <a:lnTo>
                  <a:pt x="29755" y="9744"/>
                </a:lnTo>
                <a:cubicBezTo>
                  <a:pt x="29755" y="9714"/>
                  <a:pt x="29755" y="9684"/>
                  <a:pt x="29763" y="9662"/>
                </a:cubicBezTo>
                <a:cubicBezTo>
                  <a:pt x="29785" y="9662"/>
                  <a:pt x="29800" y="9669"/>
                  <a:pt x="29807" y="9677"/>
                </a:cubicBezTo>
                <a:cubicBezTo>
                  <a:pt x="29807" y="9684"/>
                  <a:pt x="29785" y="9714"/>
                  <a:pt x="29755" y="9751"/>
                </a:cubicBezTo>
                <a:cubicBezTo>
                  <a:pt x="29766" y="9739"/>
                  <a:pt x="29780" y="9733"/>
                  <a:pt x="29793" y="9733"/>
                </a:cubicBezTo>
                <a:cubicBezTo>
                  <a:pt x="29827" y="9733"/>
                  <a:pt x="29859" y="9767"/>
                  <a:pt x="29837" y="9804"/>
                </a:cubicBezTo>
                <a:cubicBezTo>
                  <a:pt x="29828" y="9818"/>
                  <a:pt x="29814" y="9824"/>
                  <a:pt x="29800" y="9824"/>
                </a:cubicBezTo>
                <a:cubicBezTo>
                  <a:pt x="29777" y="9824"/>
                  <a:pt x="29754" y="9808"/>
                  <a:pt x="29747" y="9785"/>
                </a:cubicBezTo>
                <a:lnTo>
                  <a:pt x="29747" y="9785"/>
                </a:lnTo>
                <a:lnTo>
                  <a:pt x="29740" y="9789"/>
                </a:lnTo>
                <a:lnTo>
                  <a:pt x="29740" y="9796"/>
                </a:lnTo>
                <a:lnTo>
                  <a:pt x="29740" y="9819"/>
                </a:lnTo>
                <a:lnTo>
                  <a:pt x="29733" y="9811"/>
                </a:lnTo>
                <a:lnTo>
                  <a:pt x="29725" y="9834"/>
                </a:lnTo>
                <a:lnTo>
                  <a:pt x="29725" y="9804"/>
                </a:lnTo>
                <a:cubicBezTo>
                  <a:pt x="29713" y="9795"/>
                  <a:pt x="29700" y="9785"/>
                  <a:pt x="29688" y="9777"/>
                </a:cubicBezTo>
                <a:lnTo>
                  <a:pt x="29688" y="9777"/>
                </a:lnTo>
                <a:lnTo>
                  <a:pt x="29688" y="9766"/>
                </a:lnTo>
                <a:lnTo>
                  <a:pt x="29688" y="9751"/>
                </a:lnTo>
                <a:lnTo>
                  <a:pt x="29680" y="9751"/>
                </a:lnTo>
                <a:lnTo>
                  <a:pt x="29680" y="9766"/>
                </a:lnTo>
                <a:cubicBezTo>
                  <a:pt x="29658" y="9751"/>
                  <a:pt x="29635" y="9736"/>
                  <a:pt x="29613" y="9729"/>
                </a:cubicBezTo>
                <a:lnTo>
                  <a:pt x="29613" y="9729"/>
                </a:lnTo>
                <a:cubicBezTo>
                  <a:pt x="29618" y="9737"/>
                  <a:pt x="29625" y="9746"/>
                  <a:pt x="29632" y="9754"/>
                </a:cubicBezTo>
                <a:lnTo>
                  <a:pt x="29632" y="9754"/>
                </a:lnTo>
                <a:cubicBezTo>
                  <a:pt x="29641" y="9766"/>
                  <a:pt x="29659" y="9786"/>
                  <a:pt x="29680" y="9809"/>
                </a:cubicBezTo>
                <a:lnTo>
                  <a:pt x="29680" y="9809"/>
                </a:lnTo>
                <a:lnTo>
                  <a:pt x="29680" y="9819"/>
                </a:lnTo>
                <a:lnTo>
                  <a:pt x="29688" y="9826"/>
                </a:lnTo>
                <a:lnTo>
                  <a:pt x="29688" y="9817"/>
                </a:lnTo>
                <a:lnTo>
                  <a:pt x="29688" y="9817"/>
                </a:lnTo>
                <a:cubicBezTo>
                  <a:pt x="29690" y="9819"/>
                  <a:pt x="29693" y="9822"/>
                  <a:pt x="29695" y="9824"/>
                </a:cubicBezTo>
                <a:lnTo>
                  <a:pt x="29695" y="9824"/>
                </a:lnTo>
                <a:lnTo>
                  <a:pt x="29695" y="9819"/>
                </a:lnTo>
                <a:lnTo>
                  <a:pt x="29703" y="9826"/>
                </a:lnTo>
                <a:cubicBezTo>
                  <a:pt x="29725" y="9841"/>
                  <a:pt x="29740" y="9856"/>
                  <a:pt x="29755" y="9879"/>
                </a:cubicBezTo>
                <a:cubicBezTo>
                  <a:pt x="29750" y="9877"/>
                  <a:pt x="29745" y="9873"/>
                  <a:pt x="29739" y="9870"/>
                </a:cubicBezTo>
                <a:lnTo>
                  <a:pt x="29739" y="9870"/>
                </a:lnTo>
                <a:cubicBezTo>
                  <a:pt x="29757" y="9888"/>
                  <a:pt x="29770" y="9901"/>
                  <a:pt x="29770" y="9901"/>
                </a:cubicBezTo>
                <a:cubicBezTo>
                  <a:pt x="29740" y="9886"/>
                  <a:pt x="29710" y="9864"/>
                  <a:pt x="29688" y="9841"/>
                </a:cubicBezTo>
                <a:cubicBezTo>
                  <a:pt x="29658" y="9811"/>
                  <a:pt x="29635" y="9789"/>
                  <a:pt x="29605" y="9774"/>
                </a:cubicBezTo>
                <a:lnTo>
                  <a:pt x="29605" y="9774"/>
                </a:lnTo>
                <a:cubicBezTo>
                  <a:pt x="29605" y="9774"/>
                  <a:pt x="29605" y="9781"/>
                  <a:pt x="29613" y="9789"/>
                </a:cubicBezTo>
                <a:cubicBezTo>
                  <a:pt x="29643" y="9841"/>
                  <a:pt x="29665" y="9886"/>
                  <a:pt x="29688" y="9939"/>
                </a:cubicBezTo>
                <a:cubicBezTo>
                  <a:pt x="29688" y="9941"/>
                  <a:pt x="29684" y="9942"/>
                  <a:pt x="29679" y="9942"/>
                </a:cubicBezTo>
                <a:cubicBezTo>
                  <a:pt x="29671" y="9942"/>
                  <a:pt x="29658" y="9940"/>
                  <a:pt x="29642" y="9937"/>
                </a:cubicBezTo>
                <a:lnTo>
                  <a:pt x="29642" y="9937"/>
                </a:lnTo>
                <a:cubicBezTo>
                  <a:pt x="29645" y="9941"/>
                  <a:pt x="29648" y="9946"/>
                  <a:pt x="29650" y="9950"/>
                </a:cubicBezTo>
                <a:lnTo>
                  <a:pt x="29650" y="9950"/>
                </a:lnTo>
                <a:cubicBezTo>
                  <a:pt x="29680" y="9957"/>
                  <a:pt x="29703" y="9964"/>
                  <a:pt x="29703" y="9969"/>
                </a:cubicBezTo>
                <a:cubicBezTo>
                  <a:pt x="29703" y="9976"/>
                  <a:pt x="29493" y="9999"/>
                  <a:pt x="29493" y="10014"/>
                </a:cubicBezTo>
                <a:cubicBezTo>
                  <a:pt x="29515" y="10023"/>
                  <a:pt x="29537" y="10026"/>
                  <a:pt x="29559" y="10026"/>
                </a:cubicBezTo>
                <a:cubicBezTo>
                  <a:pt x="29574" y="10026"/>
                  <a:pt x="29590" y="10024"/>
                  <a:pt x="29605" y="10021"/>
                </a:cubicBezTo>
                <a:cubicBezTo>
                  <a:pt x="29635" y="10021"/>
                  <a:pt x="29673" y="10021"/>
                  <a:pt x="29710" y="10029"/>
                </a:cubicBezTo>
                <a:cubicBezTo>
                  <a:pt x="29710" y="10044"/>
                  <a:pt x="29508" y="10104"/>
                  <a:pt x="29515" y="10119"/>
                </a:cubicBezTo>
                <a:cubicBezTo>
                  <a:pt x="29545" y="10119"/>
                  <a:pt x="29583" y="10119"/>
                  <a:pt x="29620" y="10111"/>
                </a:cubicBezTo>
                <a:cubicBezTo>
                  <a:pt x="29647" y="10106"/>
                  <a:pt x="29669" y="10101"/>
                  <a:pt x="29694" y="10101"/>
                </a:cubicBezTo>
                <a:cubicBezTo>
                  <a:pt x="29704" y="10101"/>
                  <a:pt x="29714" y="10102"/>
                  <a:pt x="29725" y="10104"/>
                </a:cubicBezTo>
                <a:cubicBezTo>
                  <a:pt x="29725" y="10111"/>
                  <a:pt x="29538" y="10194"/>
                  <a:pt x="29538" y="10201"/>
                </a:cubicBezTo>
                <a:cubicBezTo>
                  <a:pt x="29538" y="10203"/>
                  <a:pt x="29542" y="10204"/>
                  <a:pt x="29550" y="10204"/>
                </a:cubicBezTo>
                <a:cubicBezTo>
                  <a:pt x="29568" y="10204"/>
                  <a:pt x="29605" y="10199"/>
                  <a:pt x="29643" y="10194"/>
                </a:cubicBezTo>
                <a:cubicBezTo>
                  <a:pt x="29680" y="10188"/>
                  <a:pt x="29717" y="10183"/>
                  <a:pt x="29735" y="10183"/>
                </a:cubicBezTo>
                <a:cubicBezTo>
                  <a:pt x="29743" y="10183"/>
                  <a:pt x="29748" y="10184"/>
                  <a:pt x="29748" y="10186"/>
                </a:cubicBezTo>
                <a:cubicBezTo>
                  <a:pt x="29755" y="10194"/>
                  <a:pt x="29560" y="10269"/>
                  <a:pt x="29560" y="10276"/>
                </a:cubicBezTo>
                <a:cubicBezTo>
                  <a:pt x="29560" y="10284"/>
                  <a:pt x="29777" y="10284"/>
                  <a:pt x="29785" y="10306"/>
                </a:cubicBezTo>
                <a:cubicBezTo>
                  <a:pt x="29785" y="10336"/>
                  <a:pt x="29583" y="10381"/>
                  <a:pt x="29583" y="10404"/>
                </a:cubicBezTo>
                <a:cubicBezTo>
                  <a:pt x="29583" y="10426"/>
                  <a:pt x="29792" y="10448"/>
                  <a:pt x="29792" y="10478"/>
                </a:cubicBezTo>
                <a:cubicBezTo>
                  <a:pt x="29792" y="10501"/>
                  <a:pt x="29665" y="10508"/>
                  <a:pt x="29605" y="10531"/>
                </a:cubicBezTo>
                <a:lnTo>
                  <a:pt x="27956" y="10531"/>
                </a:lnTo>
                <a:cubicBezTo>
                  <a:pt x="27949" y="10478"/>
                  <a:pt x="27941" y="10441"/>
                  <a:pt x="27919" y="10434"/>
                </a:cubicBezTo>
                <a:cubicBezTo>
                  <a:pt x="27917" y="10433"/>
                  <a:pt x="27916" y="10433"/>
                  <a:pt x="27914" y="10433"/>
                </a:cubicBezTo>
                <a:cubicBezTo>
                  <a:pt x="27888" y="10433"/>
                  <a:pt x="27826" y="10482"/>
                  <a:pt x="27784" y="10531"/>
                </a:cubicBezTo>
                <a:lnTo>
                  <a:pt x="27634" y="10531"/>
                </a:lnTo>
                <a:cubicBezTo>
                  <a:pt x="27604" y="10456"/>
                  <a:pt x="27581" y="10359"/>
                  <a:pt x="27544" y="10351"/>
                </a:cubicBezTo>
                <a:cubicBezTo>
                  <a:pt x="27543" y="10351"/>
                  <a:pt x="27542" y="10351"/>
                  <a:pt x="27541" y="10351"/>
                </a:cubicBezTo>
                <a:cubicBezTo>
                  <a:pt x="27495" y="10351"/>
                  <a:pt x="27423" y="10487"/>
                  <a:pt x="27364" y="10531"/>
                </a:cubicBezTo>
                <a:lnTo>
                  <a:pt x="27312" y="10531"/>
                </a:lnTo>
                <a:cubicBezTo>
                  <a:pt x="27267" y="10478"/>
                  <a:pt x="27229" y="10314"/>
                  <a:pt x="27177" y="10306"/>
                </a:cubicBezTo>
                <a:cubicBezTo>
                  <a:pt x="27147" y="10306"/>
                  <a:pt x="27109" y="10351"/>
                  <a:pt x="27072" y="10404"/>
                </a:cubicBezTo>
                <a:cubicBezTo>
                  <a:pt x="27037" y="10446"/>
                  <a:pt x="27002" y="10494"/>
                  <a:pt x="26973" y="10494"/>
                </a:cubicBezTo>
                <a:cubicBezTo>
                  <a:pt x="26971" y="10494"/>
                  <a:pt x="26969" y="10494"/>
                  <a:pt x="26967" y="10493"/>
                </a:cubicBezTo>
                <a:cubicBezTo>
                  <a:pt x="26907" y="10486"/>
                  <a:pt x="26884" y="10269"/>
                  <a:pt x="26825" y="10254"/>
                </a:cubicBezTo>
                <a:cubicBezTo>
                  <a:pt x="26822" y="10253"/>
                  <a:pt x="26820" y="10253"/>
                  <a:pt x="26818" y="10253"/>
                </a:cubicBezTo>
                <a:cubicBezTo>
                  <a:pt x="26789" y="10253"/>
                  <a:pt x="26754" y="10294"/>
                  <a:pt x="26712" y="10336"/>
                </a:cubicBezTo>
                <a:cubicBezTo>
                  <a:pt x="26670" y="10371"/>
                  <a:pt x="26629" y="10412"/>
                  <a:pt x="26599" y="10412"/>
                </a:cubicBezTo>
                <a:cubicBezTo>
                  <a:pt x="26597" y="10412"/>
                  <a:pt x="26594" y="10412"/>
                  <a:pt x="26592" y="10411"/>
                </a:cubicBezTo>
                <a:cubicBezTo>
                  <a:pt x="26570" y="10404"/>
                  <a:pt x="26622" y="10194"/>
                  <a:pt x="26592" y="10186"/>
                </a:cubicBezTo>
                <a:cubicBezTo>
                  <a:pt x="26589" y="10184"/>
                  <a:pt x="26587" y="10184"/>
                  <a:pt x="26584" y="10184"/>
                </a:cubicBezTo>
                <a:cubicBezTo>
                  <a:pt x="26564" y="10184"/>
                  <a:pt x="26544" y="10229"/>
                  <a:pt x="26517" y="10269"/>
                </a:cubicBezTo>
                <a:cubicBezTo>
                  <a:pt x="26483" y="10303"/>
                  <a:pt x="26454" y="10344"/>
                  <a:pt x="26438" y="10344"/>
                </a:cubicBezTo>
                <a:cubicBezTo>
                  <a:pt x="26437" y="10344"/>
                  <a:pt x="26436" y="10344"/>
                  <a:pt x="26435" y="10344"/>
                </a:cubicBezTo>
                <a:cubicBezTo>
                  <a:pt x="26420" y="10344"/>
                  <a:pt x="26487" y="10134"/>
                  <a:pt x="26465" y="10119"/>
                </a:cubicBezTo>
                <a:cubicBezTo>
                  <a:pt x="26463" y="10118"/>
                  <a:pt x="26461" y="10118"/>
                  <a:pt x="26460" y="10118"/>
                </a:cubicBezTo>
                <a:cubicBezTo>
                  <a:pt x="26438" y="10118"/>
                  <a:pt x="26410" y="10160"/>
                  <a:pt x="26375" y="10201"/>
                </a:cubicBezTo>
                <a:cubicBezTo>
                  <a:pt x="26347" y="10236"/>
                  <a:pt x="26313" y="10277"/>
                  <a:pt x="26302" y="10277"/>
                </a:cubicBezTo>
                <a:cubicBezTo>
                  <a:pt x="26301" y="10277"/>
                  <a:pt x="26300" y="10277"/>
                  <a:pt x="26300" y="10276"/>
                </a:cubicBezTo>
                <a:cubicBezTo>
                  <a:pt x="26285" y="10269"/>
                  <a:pt x="26330" y="10059"/>
                  <a:pt x="26307" y="10051"/>
                </a:cubicBezTo>
                <a:cubicBezTo>
                  <a:pt x="26305" y="10049"/>
                  <a:pt x="26302" y="10049"/>
                  <a:pt x="26300" y="10049"/>
                </a:cubicBezTo>
                <a:cubicBezTo>
                  <a:pt x="26281" y="10049"/>
                  <a:pt x="26266" y="10095"/>
                  <a:pt x="26240" y="10141"/>
                </a:cubicBezTo>
                <a:cubicBezTo>
                  <a:pt x="26210" y="10194"/>
                  <a:pt x="26187" y="10239"/>
                  <a:pt x="26172" y="10239"/>
                </a:cubicBezTo>
                <a:cubicBezTo>
                  <a:pt x="26165" y="10239"/>
                  <a:pt x="26150" y="10014"/>
                  <a:pt x="26120" y="10014"/>
                </a:cubicBezTo>
                <a:cubicBezTo>
                  <a:pt x="26098" y="10014"/>
                  <a:pt x="26083" y="10231"/>
                  <a:pt x="26053" y="10231"/>
                </a:cubicBezTo>
                <a:cubicBezTo>
                  <a:pt x="26045" y="10231"/>
                  <a:pt x="26023" y="10186"/>
                  <a:pt x="25993" y="10141"/>
                </a:cubicBezTo>
                <a:cubicBezTo>
                  <a:pt x="25971" y="10099"/>
                  <a:pt x="25950" y="10043"/>
                  <a:pt x="25935" y="10043"/>
                </a:cubicBezTo>
                <a:cubicBezTo>
                  <a:pt x="25934" y="10043"/>
                  <a:pt x="25933" y="10043"/>
                  <a:pt x="25933" y="10044"/>
                </a:cubicBezTo>
                <a:cubicBezTo>
                  <a:pt x="25903" y="10051"/>
                  <a:pt x="25925" y="10269"/>
                  <a:pt x="25895" y="10276"/>
                </a:cubicBezTo>
                <a:cubicBezTo>
                  <a:pt x="25880" y="10276"/>
                  <a:pt x="25850" y="10231"/>
                  <a:pt x="25820" y="10186"/>
                </a:cubicBezTo>
                <a:cubicBezTo>
                  <a:pt x="25790" y="10134"/>
                  <a:pt x="25760" y="10089"/>
                  <a:pt x="25745" y="10089"/>
                </a:cubicBezTo>
                <a:cubicBezTo>
                  <a:pt x="25715" y="10096"/>
                  <a:pt x="25738" y="10314"/>
                  <a:pt x="25708" y="10321"/>
                </a:cubicBezTo>
                <a:cubicBezTo>
                  <a:pt x="25693" y="10321"/>
                  <a:pt x="25663" y="10276"/>
                  <a:pt x="25633" y="10224"/>
                </a:cubicBezTo>
                <a:cubicBezTo>
                  <a:pt x="25610" y="10179"/>
                  <a:pt x="25580" y="10134"/>
                  <a:pt x="25565" y="10134"/>
                </a:cubicBezTo>
                <a:cubicBezTo>
                  <a:pt x="25535" y="10141"/>
                  <a:pt x="25535" y="10351"/>
                  <a:pt x="25505" y="10359"/>
                </a:cubicBezTo>
                <a:cubicBezTo>
                  <a:pt x="25490" y="10359"/>
                  <a:pt x="25468" y="10306"/>
                  <a:pt x="25445" y="10261"/>
                </a:cubicBezTo>
                <a:cubicBezTo>
                  <a:pt x="25423" y="10209"/>
                  <a:pt x="25400" y="10156"/>
                  <a:pt x="25385" y="10156"/>
                </a:cubicBezTo>
                <a:cubicBezTo>
                  <a:pt x="25356" y="10156"/>
                  <a:pt x="25326" y="10374"/>
                  <a:pt x="25296" y="10374"/>
                </a:cubicBezTo>
                <a:cubicBezTo>
                  <a:pt x="25258" y="10374"/>
                  <a:pt x="25243" y="10156"/>
                  <a:pt x="25206" y="10156"/>
                </a:cubicBezTo>
                <a:cubicBezTo>
                  <a:pt x="25191" y="10156"/>
                  <a:pt x="25168" y="10201"/>
                  <a:pt x="25146" y="10254"/>
                </a:cubicBezTo>
                <a:cubicBezTo>
                  <a:pt x="25123" y="10306"/>
                  <a:pt x="25101" y="10359"/>
                  <a:pt x="25086" y="10359"/>
                </a:cubicBezTo>
                <a:cubicBezTo>
                  <a:pt x="25063" y="10351"/>
                  <a:pt x="25071" y="10134"/>
                  <a:pt x="25041" y="10126"/>
                </a:cubicBezTo>
                <a:cubicBezTo>
                  <a:pt x="25039" y="10126"/>
                  <a:pt x="25037" y="10125"/>
                  <a:pt x="25035" y="10125"/>
                </a:cubicBezTo>
                <a:cubicBezTo>
                  <a:pt x="25009" y="10125"/>
                  <a:pt x="24994" y="10175"/>
                  <a:pt x="24973" y="10224"/>
                </a:cubicBezTo>
                <a:cubicBezTo>
                  <a:pt x="24943" y="10269"/>
                  <a:pt x="24913" y="10314"/>
                  <a:pt x="24898" y="10314"/>
                </a:cubicBezTo>
                <a:cubicBezTo>
                  <a:pt x="24876" y="10306"/>
                  <a:pt x="24906" y="10096"/>
                  <a:pt x="24876" y="10089"/>
                </a:cubicBezTo>
                <a:cubicBezTo>
                  <a:pt x="24868" y="10089"/>
                  <a:pt x="24838" y="10126"/>
                  <a:pt x="24808" y="10179"/>
                </a:cubicBezTo>
                <a:cubicBezTo>
                  <a:pt x="24778" y="10231"/>
                  <a:pt x="24748" y="10276"/>
                  <a:pt x="24733" y="10276"/>
                </a:cubicBezTo>
                <a:cubicBezTo>
                  <a:pt x="24718" y="10276"/>
                  <a:pt x="24741" y="10051"/>
                  <a:pt x="24711" y="10044"/>
                </a:cubicBezTo>
                <a:cubicBezTo>
                  <a:pt x="24709" y="10043"/>
                  <a:pt x="24707" y="10043"/>
                  <a:pt x="24705" y="10043"/>
                </a:cubicBezTo>
                <a:cubicBezTo>
                  <a:pt x="24679" y="10043"/>
                  <a:pt x="24665" y="10092"/>
                  <a:pt x="24644" y="10134"/>
                </a:cubicBezTo>
                <a:cubicBezTo>
                  <a:pt x="24614" y="10186"/>
                  <a:pt x="24584" y="10231"/>
                  <a:pt x="24569" y="10231"/>
                </a:cubicBezTo>
                <a:cubicBezTo>
                  <a:pt x="24546" y="10224"/>
                  <a:pt x="24561" y="10006"/>
                  <a:pt x="24531" y="10006"/>
                </a:cubicBezTo>
                <a:cubicBezTo>
                  <a:pt x="24516" y="10006"/>
                  <a:pt x="24494" y="10051"/>
                  <a:pt x="24471" y="10104"/>
                </a:cubicBezTo>
                <a:cubicBezTo>
                  <a:pt x="24457" y="10153"/>
                  <a:pt x="24437" y="10202"/>
                  <a:pt x="24422" y="10202"/>
                </a:cubicBezTo>
                <a:cubicBezTo>
                  <a:pt x="24421" y="10202"/>
                  <a:pt x="24420" y="10202"/>
                  <a:pt x="24419" y="10201"/>
                </a:cubicBezTo>
                <a:cubicBezTo>
                  <a:pt x="24389" y="10201"/>
                  <a:pt x="24366" y="9984"/>
                  <a:pt x="24336" y="9984"/>
                </a:cubicBezTo>
                <a:cubicBezTo>
                  <a:pt x="24306" y="9984"/>
                  <a:pt x="24299" y="10201"/>
                  <a:pt x="24276" y="10209"/>
                </a:cubicBezTo>
                <a:cubicBezTo>
                  <a:pt x="24246" y="10209"/>
                  <a:pt x="24239" y="10156"/>
                  <a:pt x="24216" y="10111"/>
                </a:cubicBezTo>
                <a:cubicBezTo>
                  <a:pt x="24194" y="10066"/>
                  <a:pt x="24171" y="10014"/>
                  <a:pt x="24156" y="10014"/>
                </a:cubicBezTo>
                <a:cubicBezTo>
                  <a:pt x="24141" y="10021"/>
                  <a:pt x="24156" y="10231"/>
                  <a:pt x="24134" y="10246"/>
                </a:cubicBezTo>
                <a:cubicBezTo>
                  <a:pt x="24132" y="10247"/>
                  <a:pt x="24131" y="10247"/>
                  <a:pt x="24129" y="10247"/>
                </a:cubicBezTo>
                <a:cubicBezTo>
                  <a:pt x="24108" y="10247"/>
                  <a:pt x="24087" y="10198"/>
                  <a:pt x="24059" y="10156"/>
                </a:cubicBezTo>
                <a:cubicBezTo>
                  <a:pt x="24031" y="10114"/>
                  <a:pt x="24003" y="10066"/>
                  <a:pt x="23987" y="10066"/>
                </a:cubicBezTo>
                <a:cubicBezTo>
                  <a:pt x="23986" y="10066"/>
                  <a:pt x="23985" y="10066"/>
                  <a:pt x="23984" y="10066"/>
                </a:cubicBezTo>
                <a:cubicBezTo>
                  <a:pt x="23976" y="10074"/>
                  <a:pt x="24021" y="10284"/>
                  <a:pt x="23991" y="10299"/>
                </a:cubicBezTo>
                <a:cubicBezTo>
                  <a:pt x="23990" y="10299"/>
                  <a:pt x="23988" y="10299"/>
                  <a:pt x="23986" y="10299"/>
                </a:cubicBezTo>
                <a:cubicBezTo>
                  <a:pt x="23966" y="10299"/>
                  <a:pt x="23944" y="10258"/>
                  <a:pt x="23909" y="10216"/>
                </a:cubicBezTo>
                <a:cubicBezTo>
                  <a:pt x="23881" y="10175"/>
                  <a:pt x="23847" y="10133"/>
                  <a:pt x="23836" y="10133"/>
                </a:cubicBezTo>
                <a:cubicBezTo>
                  <a:pt x="23835" y="10133"/>
                  <a:pt x="23835" y="10133"/>
                  <a:pt x="23834" y="10134"/>
                </a:cubicBezTo>
                <a:cubicBezTo>
                  <a:pt x="23819" y="10141"/>
                  <a:pt x="23879" y="10351"/>
                  <a:pt x="23857" y="10366"/>
                </a:cubicBezTo>
                <a:cubicBezTo>
                  <a:pt x="23855" y="10367"/>
                  <a:pt x="23853" y="10367"/>
                  <a:pt x="23851" y="10367"/>
                </a:cubicBezTo>
                <a:cubicBezTo>
                  <a:pt x="23830" y="10367"/>
                  <a:pt x="23801" y="10326"/>
                  <a:pt x="23767" y="10291"/>
                </a:cubicBezTo>
                <a:cubicBezTo>
                  <a:pt x="23732" y="10250"/>
                  <a:pt x="23698" y="10215"/>
                  <a:pt x="23687" y="10215"/>
                </a:cubicBezTo>
                <a:cubicBezTo>
                  <a:pt x="23686" y="10215"/>
                  <a:pt x="23685" y="10216"/>
                  <a:pt x="23684" y="10216"/>
                </a:cubicBezTo>
                <a:cubicBezTo>
                  <a:pt x="23669" y="10224"/>
                  <a:pt x="23744" y="10426"/>
                  <a:pt x="23722" y="10441"/>
                </a:cubicBezTo>
                <a:cubicBezTo>
                  <a:pt x="23719" y="10443"/>
                  <a:pt x="23715" y="10444"/>
                  <a:pt x="23712" y="10444"/>
                </a:cubicBezTo>
                <a:cubicBezTo>
                  <a:pt x="23691" y="10444"/>
                  <a:pt x="23663" y="10406"/>
                  <a:pt x="23624" y="10374"/>
                </a:cubicBezTo>
                <a:cubicBezTo>
                  <a:pt x="23583" y="10332"/>
                  <a:pt x="23555" y="10298"/>
                  <a:pt x="23538" y="10298"/>
                </a:cubicBezTo>
                <a:cubicBezTo>
                  <a:pt x="23537" y="10298"/>
                  <a:pt x="23536" y="10298"/>
                  <a:pt x="23534" y="10299"/>
                </a:cubicBezTo>
                <a:cubicBezTo>
                  <a:pt x="23519" y="10306"/>
                  <a:pt x="23602" y="10508"/>
                  <a:pt x="23579" y="10523"/>
                </a:cubicBezTo>
                <a:cubicBezTo>
                  <a:pt x="23576" y="10525"/>
                  <a:pt x="23573" y="10526"/>
                  <a:pt x="23570" y="10526"/>
                </a:cubicBezTo>
                <a:cubicBezTo>
                  <a:pt x="23548" y="10526"/>
                  <a:pt x="23521" y="10488"/>
                  <a:pt x="23482" y="10456"/>
                </a:cubicBezTo>
                <a:cubicBezTo>
                  <a:pt x="23448" y="10422"/>
                  <a:pt x="23407" y="10388"/>
                  <a:pt x="23395" y="10388"/>
                </a:cubicBezTo>
                <a:cubicBezTo>
                  <a:pt x="23393" y="10388"/>
                  <a:pt x="23393" y="10388"/>
                  <a:pt x="23392" y="10389"/>
                </a:cubicBezTo>
                <a:cubicBezTo>
                  <a:pt x="23377" y="10396"/>
                  <a:pt x="23407" y="10486"/>
                  <a:pt x="23422" y="10553"/>
                </a:cubicBezTo>
                <a:lnTo>
                  <a:pt x="23309" y="10553"/>
                </a:lnTo>
                <a:cubicBezTo>
                  <a:pt x="23267" y="10511"/>
                  <a:pt x="23232" y="10463"/>
                  <a:pt x="23215" y="10463"/>
                </a:cubicBezTo>
                <a:cubicBezTo>
                  <a:pt x="23214" y="10463"/>
                  <a:pt x="23213" y="10463"/>
                  <a:pt x="23212" y="10463"/>
                </a:cubicBezTo>
                <a:cubicBezTo>
                  <a:pt x="23197" y="10471"/>
                  <a:pt x="23204" y="10508"/>
                  <a:pt x="23212" y="10553"/>
                </a:cubicBezTo>
                <a:lnTo>
                  <a:pt x="23122" y="10553"/>
                </a:lnTo>
                <a:cubicBezTo>
                  <a:pt x="23103" y="10527"/>
                  <a:pt x="23094" y="10507"/>
                  <a:pt x="23083" y="10507"/>
                </a:cubicBezTo>
                <a:cubicBezTo>
                  <a:pt x="23081" y="10507"/>
                  <a:pt x="23079" y="10507"/>
                  <a:pt x="23077" y="10508"/>
                </a:cubicBezTo>
                <a:cubicBezTo>
                  <a:pt x="23070" y="10508"/>
                  <a:pt x="23062" y="10523"/>
                  <a:pt x="23055" y="10553"/>
                </a:cubicBezTo>
                <a:lnTo>
                  <a:pt x="22980" y="10553"/>
                </a:lnTo>
                <a:cubicBezTo>
                  <a:pt x="22980" y="10523"/>
                  <a:pt x="22972" y="10493"/>
                  <a:pt x="22965" y="10493"/>
                </a:cubicBezTo>
                <a:cubicBezTo>
                  <a:pt x="22957" y="10493"/>
                  <a:pt x="22935" y="10516"/>
                  <a:pt x="22912" y="10553"/>
                </a:cubicBezTo>
                <a:lnTo>
                  <a:pt x="22845" y="10553"/>
                </a:lnTo>
                <a:cubicBezTo>
                  <a:pt x="22860" y="10501"/>
                  <a:pt x="22882" y="10448"/>
                  <a:pt x="22867" y="10441"/>
                </a:cubicBezTo>
                <a:cubicBezTo>
                  <a:pt x="22867" y="10441"/>
                  <a:pt x="22866" y="10440"/>
                  <a:pt x="22866" y="10440"/>
                </a:cubicBezTo>
                <a:cubicBezTo>
                  <a:pt x="22852" y="10440"/>
                  <a:pt x="22775" y="10511"/>
                  <a:pt x="22732" y="10553"/>
                </a:cubicBezTo>
                <a:lnTo>
                  <a:pt x="22695" y="10553"/>
                </a:lnTo>
                <a:cubicBezTo>
                  <a:pt x="22710" y="10501"/>
                  <a:pt x="22785" y="10381"/>
                  <a:pt x="22770" y="10366"/>
                </a:cubicBezTo>
                <a:cubicBezTo>
                  <a:pt x="22767" y="10364"/>
                  <a:pt x="22765" y="10363"/>
                  <a:pt x="22761" y="10363"/>
                </a:cubicBezTo>
                <a:cubicBezTo>
                  <a:pt x="22743" y="10363"/>
                  <a:pt x="22712" y="10394"/>
                  <a:pt x="22680" y="10426"/>
                </a:cubicBezTo>
                <a:cubicBezTo>
                  <a:pt x="22639" y="10453"/>
                  <a:pt x="22598" y="10487"/>
                  <a:pt x="22585" y="10487"/>
                </a:cubicBezTo>
                <a:cubicBezTo>
                  <a:pt x="22584" y="10487"/>
                  <a:pt x="22583" y="10487"/>
                  <a:pt x="22582" y="10486"/>
                </a:cubicBezTo>
                <a:cubicBezTo>
                  <a:pt x="22575" y="10478"/>
                  <a:pt x="22680" y="10291"/>
                  <a:pt x="22665" y="10276"/>
                </a:cubicBezTo>
                <a:cubicBezTo>
                  <a:pt x="22663" y="10274"/>
                  <a:pt x="22660" y="10273"/>
                  <a:pt x="22658" y="10273"/>
                </a:cubicBezTo>
                <a:cubicBezTo>
                  <a:pt x="22640" y="10273"/>
                  <a:pt x="22606" y="10311"/>
                  <a:pt x="22567" y="10344"/>
                </a:cubicBezTo>
                <a:cubicBezTo>
                  <a:pt x="22533" y="10378"/>
                  <a:pt x="22499" y="10412"/>
                  <a:pt x="22482" y="10412"/>
                </a:cubicBezTo>
                <a:cubicBezTo>
                  <a:pt x="22480" y="10412"/>
                  <a:pt x="22479" y="10412"/>
                  <a:pt x="22477" y="10411"/>
                </a:cubicBezTo>
                <a:cubicBezTo>
                  <a:pt x="22462" y="10411"/>
                  <a:pt x="22545" y="10209"/>
                  <a:pt x="22522" y="10194"/>
                </a:cubicBezTo>
                <a:cubicBezTo>
                  <a:pt x="22521" y="10193"/>
                  <a:pt x="22520" y="10193"/>
                  <a:pt x="22519" y="10193"/>
                </a:cubicBezTo>
                <a:cubicBezTo>
                  <a:pt x="22505" y="10193"/>
                  <a:pt x="22483" y="10242"/>
                  <a:pt x="22455" y="10284"/>
                </a:cubicBezTo>
                <a:cubicBezTo>
                  <a:pt x="22427" y="10325"/>
                  <a:pt x="22399" y="10367"/>
                  <a:pt x="22384" y="10367"/>
                </a:cubicBezTo>
                <a:cubicBezTo>
                  <a:pt x="22382" y="10367"/>
                  <a:pt x="22381" y="10367"/>
                  <a:pt x="22380" y="10366"/>
                </a:cubicBezTo>
                <a:cubicBezTo>
                  <a:pt x="22350" y="10359"/>
                  <a:pt x="22380" y="10141"/>
                  <a:pt x="22350" y="10134"/>
                </a:cubicBezTo>
                <a:cubicBezTo>
                  <a:pt x="22320" y="10134"/>
                  <a:pt x="22313" y="10186"/>
                  <a:pt x="22290" y="10231"/>
                </a:cubicBezTo>
                <a:cubicBezTo>
                  <a:pt x="22269" y="10273"/>
                  <a:pt x="22248" y="10322"/>
                  <a:pt x="22233" y="10322"/>
                </a:cubicBezTo>
                <a:cubicBezTo>
                  <a:pt x="22232" y="10322"/>
                  <a:pt x="22231" y="10322"/>
                  <a:pt x="22230" y="10321"/>
                </a:cubicBezTo>
                <a:cubicBezTo>
                  <a:pt x="22200" y="10321"/>
                  <a:pt x="22185" y="10104"/>
                  <a:pt x="22155" y="10104"/>
                </a:cubicBezTo>
                <a:cubicBezTo>
                  <a:pt x="22125" y="10104"/>
                  <a:pt x="22103" y="10321"/>
                  <a:pt x="22073" y="10321"/>
                </a:cubicBezTo>
                <a:cubicBezTo>
                  <a:pt x="22058" y="10321"/>
                  <a:pt x="22035" y="10269"/>
                  <a:pt x="22020" y="10216"/>
                </a:cubicBezTo>
                <a:cubicBezTo>
                  <a:pt x="21999" y="10167"/>
                  <a:pt x="21978" y="10118"/>
                  <a:pt x="21963" y="10118"/>
                </a:cubicBezTo>
                <a:cubicBezTo>
                  <a:pt x="21962" y="10118"/>
                  <a:pt x="21961" y="10118"/>
                  <a:pt x="21960" y="10119"/>
                </a:cubicBezTo>
                <a:cubicBezTo>
                  <a:pt x="21945" y="10119"/>
                  <a:pt x="21930" y="10336"/>
                  <a:pt x="21900" y="10336"/>
                </a:cubicBezTo>
                <a:cubicBezTo>
                  <a:pt x="21885" y="10336"/>
                  <a:pt x="21863" y="10291"/>
                  <a:pt x="21840" y="10239"/>
                </a:cubicBezTo>
                <a:cubicBezTo>
                  <a:pt x="21819" y="10190"/>
                  <a:pt x="21798" y="10140"/>
                  <a:pt x="21783" y="10140"/>
                </a:cubicBezTo>
                <a:cubicBezTo>
                  <a:pt x="21782" y="10140"/>
                  <a:pt x="21781" y="10141"/>
                  <a:pt x="21780" y="10141"/>
                </a:cubicBezTo>
                <a:cubicBezTo>
                  <a:pt x="21750" y="10141"/>
                  <a:pt x="21750" y="10359"/>
                  <a:pt x="21720" y="10359"/>
                </a:cubicBezTo>
                <a:cubicBezTo>
                  <a:pt x="21706" y="10359"/>
                  <a:pt x="21683" y="10314"/>
                  <a:pt x="21668" y="10261"/>
                </a:cubicBezTo>
                <a:cubicBezTo>
                  <a:pt x="21646" y="10209"/>
                  <a:pt x="21623" y="10156"/>
                  <a:pt x="21608" y="10156"/>
                </a:cubicBezTo>
                <a:cubicBezTo>
                  <a:pt x="21593" y="10156"/>
                  <a:pt x="21571" y="10374"/>
                  <a:pt x="21541" y="10381"/>
                </a:cubicBezTo>
                <a:cubicBezTo>
                  <a:pt x="21526" y="10381"/>
                  <a:pt x="21511" y="10329"/>
                  <a:pt x="21496" y="10276"/>
                </a:cubicBezTo>
                <a:cubicBezTo>
                  <a:pt x="21481" y="10224"/>
                  <a:pt x="21458" y="10171"/>
                  <a:pt x="21443" y="10171"/>
                </a:cubicBezTo>
                <a:cubicBezTo>
                  <a:pt x="21436" y="10171"/>
                  <a:pt x="21398" y="10389"/>
                  <a:pt x="21368" y="10389"/>
                </a:cubicBezTo>
                <a:cubicBezTo>
                  <a:pt x="21338" y="10389"/>
                  <a:pt x="21316" y="10171"/>
                  <a:pt x="21286" y="10171"/>
                </a:cubicBezTo>
                <a:cubicBezTo>
                  <a:pt x="21271" y="10171"/>
                  <a:pt x="21256" y="10224"/>
                  <a:pt x="21241" y="10276"/>
                </a:cubicBezTo>
                <a:cubicBezTo>
                  <a:pt x="21226" y="10329"/>
                  <a:pt x="21211" y="10381"/>
                  <a:pt x="21196" y="10381"/>
                </a:cubicBezTo>
                <a:cubicBezTo>
                  <a:pt x="21181" y="10381"/>
                  <a:pt x="21151" y="10171"/>
                  <a:pt x="21121" y="10164"/>
                </a:cubicBezTo>
                <a:cubicBezTo>
                  <a:pt x="21106" y="10164"/>
                  <a:pt x="21091" y="10216"/>
                  <a:pt x="21068" y="10269"/>
                </a:cubicBezTo>
                <a:cubicBezTo>
                  <a:pt x="21053" y="10321"/>
                  <a:pt x="21031" y="10374"/>
                  <a:pt x="21016" y="10374"/>
                </a:cubicBezTo>
                <a:cubicBezTo>
                  <a:pt x="20993" y="10374"/>
                  <a:pt x="20993" y="10156"/>
                  <a:pt x="20964" y="10149"/>
                </a:cubicBezTo>
                <a:cubicBezTo>
                  <a:pt x="20949" y="10149"/>
                  <a:pt x="20926" y="10194"/>
                  <a:pt x="20904" y="10246"/>
                </a:cubicBezTo>
                <a:cubicBezTo>
                  <a:pt x="20883" y="10295"/>
                  <a:pt x="20861" y="10344"/>
                  <a:pt x="20847" y="10344"/>
                </a:cubicBezTo>
                <a:cubicBezTo>
                  <a:pt x="20846" y="10344"/>
                  <a:pt x="20845" y="10344"/>
                  <a:pt x="20844" y="10344"/>
                </a:cubicBezTo>
                <a:cubicBezTo>
                  <a:pt x="20829" y="10336"/>
                  <a:pt x="20844" y="10119"/>
                  <a:pt x="20814" y="10119"/>
                </a:cubicBezTo>
                <a:cubicBezTo>
                  <a:pt x="20812" y="10118"/>
                  <a:pt x="20810" y="10118"/>
                  <a:pt x="20809" y="10118"/>
                </a:cubicBezTo>
                <a:cubicBezTo>
                  <a:pt x="20789" y="10118"/>
                  <a:pt x="20774" y="10160"/>
                  <a:pt x="20746" y="10209"/>
                </a:cubicBezTo>
                <a:cubicBezTo>
                  <a:pt x="20724" y="10261"/>
                  <a:pt x="20694" y="10306"/>
                  <a:pt x="20679" y="10306"/>
                </a:cubicBezTo>
                <a:cubicBezTo>
                  <a:pt x="20656" y="10291"/>
                  <a:pt x="20701" y="10081"/>
                  <a:pt x="20679" y="10074"/>
                </a:cubicBezTo>
                <a:cubicBezTo>
                  <a:pt x="20678" y="10073"/>
                  <a:pt x="20677" y="10073"/>
                  <a:pt x="20676" y="10073"/>
                </a:cubicBezTo>
                <a:cubicBezTo>
                  <a:pt x="20661" y="10073"/>
                  <a:pt x="20639" y="10122"/>
                  <a:pt x="20611" y="10164"/>
                </a:cubicBezTo>
                <a:cubicBezTo>
                  <a:pt x="20583" y="10206"/>
                  <a:pt x="20555" y="10254"/>
                  <a:pt x="20546" y="10254"/>
                </a:cubicBezTo>
                <a:cubicBezTo>
                  <a:pt x="20545" y="10254"/>
                  <a:pt x="20544" y="10254"/>
                  <a:pt x="20544" y="10254"/>
                </a:cubicBezTo>
                <a:cubicBezTo>
                  <a:pt x="20529" y="10246"/>
                  <a:pt x="20551" y="10029"/>
                  <a:pt x="20529" y="10029"/>
                </a:cubicBezTo>
                <a:cubicBezTo>
                  <a:pt x="20527" y="10028"/>
                  <a:pt x="20526" y="10028"/>
                  <a:pt x="20525" y="10028"/>
                </a:cubicBezTo>
                <a:cubicBezTo>
                  <a:pt x="20504" y="10028"/>
                  <a:pt x="20490" y="10077"/>
                  <a:pt x="20469" y="10119"/>
                </a:cubicBezTo>
                <a:cubicBezTo>
                  <a:pt x="20446" y="10164"/>
                  <a:pt x="20424" y="10216"/>
                  <a:pt x="20409" y="10216"/>
                </a:cubicBezTo>
                <a:cubicBezTo>
                  <a:pt x="20394" y="10216"/>
                  <a:pt x="20379" y="9991"/>
                  <a:pt x="20349" y="9991"/>
                </a:cubicBezTo>
                <a:cubicBezTo>
                  <a:pt x="20326" y="9991"/>
                  <a:pt x="20311" y="10209"/>
                  <a:pt x="20281" y="10209"/>
                </a:cubicBezTo>
                <a:cubicBezTo>
                  <a:pt x="20274" y="10209"/>
                  <a:pt x="20251" y="10164"/>
                  <a:pt x="20229" y="10119"/>
                </a:cubicBezTo>
                <a:cubicBezTo>
                  <a:pt x="20208" y="10070"/>
                  <a:pt x="20187" y="10021"/>
                  <a:pt x="20172" y="10021"/>
                </a:cubicBezTo>
                <a:cubicBezTo>
                  <a:pt x="20171" y="10021"/>
                  <a:pt x="20170" y="10021"/>
                  <a:pt x="20169" y="10021"/>
                </a:cubicBezTo>
                <a:cubicBezTo>
                  <a:pt x="20162" y="10029"/>
                  <a:pt x="20192" y="10239"/>
                  <a:pt x="20169" y="10246"/>
                </a:cubicBezTo>
                <a:cubicBezTo>
                  <a:pt x="20167" y="10247"/>
                  <a:pt x="20166" y="10247"/>
                  <a:pt x="20164" y="10247"/>
                </a:cubicBezTo>
                <a:cubicBezTo>
                  <a:pt x="20144" y="10247"/>
                  <a:pt x="20129" y="10205"/>
                  <a:pt x="20102" y="10164"/>
                </a:cubicBezTo>
                <a:cubicBezTo>
                  <a:pt x="20074" y="10122"/>
                  <a:pt x="20039" y="10073"/>
                  <a:pt x="20028" y="10073"/>
                </a:cubicBezTo>
                <a:cubicBezTo>
                  <a:pt x="20028" y="10073"/>
                  <a:pt x="20027" y="10073"/>
                  <a:pt x="20027" y="10074"/>
                </a:cubicBezTo>
                <a:cubicBezTo>
                  <a:pt x="20012" y="10089"/>
                  <a:pt x="20072" y="10291"/>
                  <a:pt x="20057" y="10299"/>
                </a:cubicBezTo>
                <a:cubicBezTo>
                  <a:pt x="20054" y="10300"/>
                  <a:pt x="20051" y="10301"/>
                  <a:pt x="20049" y="10301"/>
                </a:cubicBezTo>
                <a:cubicBezTo>
                  <a:pt x="20029" y="10301"/>
                  <a:pt x="20007" y="10256"/>
                  <a:pt x="19974" y="10216"/>
                </a:cubicBezTo>
                <a:cubicBezTo>
                  <a:pt x="19944" y="10171"/>
                  <a:pt x="19907" y="10134"/>
                  <a:pt x="19899" y="10134"/>
                </a:cubicBezTo>
                <a:cubicBezTo>
                  <a:pt x="19892" y="10141"/>
                  <a:pt x="19944" y="10351"/>
                  <a:pt x="19922" y="10359"/>
                </a:cubicBezTo>
                <a:cubicBezTo>
                  <a:pt x="19921" y="10359"/>
                  <a:pt x="19919" y="10359"/>
                  <a:pt x="19918" y="10359"/>
                </a:cubicBezTo>
                <a:cubicBezTo>
                  <a:pt x="19903" y="10359"/>
                  <a:pt x="19882" y="10317"/>
                  <a:pt x="19854" y="10269"/>
                </a:cubicBezTo>
                <a:cubicBezTo>
                  <a:pt x="19827" y="10227"/>
                  <a:pt x="19799" y="10185"/>
                  <a:pt x="19789" y="10185"/>
                </a:cubicBezTo>
                <a:cubicBezTo>
                  <a:pt x="19788" y="10185"/>
                  <a:pt x="19787" y="10186"/>
                  <a:pt x="19787" y="10186"/>
                </a:cubicBezTo>
                <a:cubicBezTo>
                  <a:pt x="19772" y="10194"/>
                  <a:pt x="19794" y="10404"/>
                  <a:pt x="19779" y="10411"/>
                </a:cubicBezTo>
                <a:cubicBezTo>
                  <a:pt x="19757" y="10411"/>
                  <a:pt x="19749" y="10359"/>
                  <a:pt x="19727" y="10306"/>
                </a:cubicBezTo>
                <a:cubicBezTo>
                  <a:pt x="19712" y="10254"/>
                  <a:pt x="19697" y="10209"/>
                  <a:pt x="19682" y="10209"/>
                </a:cubicBezTo>
                <a:cubicBezTo>
                  <a:pt x="19675" y="10209"/>
                  <a:pt x="19609" y="10404"/>
                  <a:pt x="19593" y="10404"/>
                </a:cubicBezTo>
                <a:cubicBezTo>
                  <a:pt x="19593" y="10404"/>
                  <a:pt x="19592" y="10404"/>
                  <a:pt x="19592" y="10404"/>
                </a:cubicBezTo>
                <a:cubicBezTo>
                  <a:pt x="19569" y="10396"/>
                  <a:pt x="19644" y="10201"/>
                  <a:pt x="19629" y="10194"/>
                </a:cubicBezTo>
                <a:cubicBezTo>
                  <a:pt x="19628" y="10193"/>
                  <a:pt x="19627" y="10193"/>
                  <a:pt x="19626" y="10193"/>
                </a:cubicBezTo>
                <a:cubicBezTo>
                  <a:pt x="19611" y="10193"/>
                  <a:pt x="19589" y="10234"/>
                  <a:pt x="19554" y="10276"/>
                </a:cubicBezTo>
                <a:cubicBezTo>
                  <a:pt x="19527" y="10311"/>
                  <a:pt x="19493" y="10352"/>
                  <a:pt x="19488" y="10352"/>
                </a:cubicBezTo>
                <a:cubicBezTo>
                  <a:pt x="19487" y="10352"/>
                  <a:pt x="19487" y="10352"/>
                  <a:pt x="19487" y="10351"/>
                </a:cubicBezTo>
                <a:cubicBezTo>
                  <a:pt x="19480" y="10351"/>
                  <a:pt x="19592" y="10164"/>
                  <a:pt x="19577" y="10156"/>
                </a:cubicBezTo>
                <a:cubicBezTo>
                  <a:pt x="19576" y="10156"/>
                  <a:pt x="19574" y="10155"/>
                  <a:pt x="19573" y="10155"/>
                </a:cubicBezTo>
                <a:cubicBezTo>
                  <a:pt x="19557" y="10155"/>
                  <a:pt x="19529" y="10189"/>
                  <a:pt x="19495" y="10224"/>
                </a:cubicBezTo>
                <a:cubicBezTo>
                  <a:pt x="19453" y="10258"/>
                  <a:pt x="19419" y="10292"/>
                  <a:pt x="19407" y="10292"/>
                </a:cubicBezTo>
                <a:cubicBezTo>
                  <a:pt x="19406" y="10292"/>
                  <a:pt x="19405" y="10292"/>
                  <a:pt x="19405" y="10291"/>
                </a:cubicBezTo>
                <a:cubicBezTo>
                  <a:pt x="19397" y="10284"/>
                  <a:pt x="19532" y="10111"/>
                  <a:pt x="19517" y="10104"/>
                </a:cubicBezTo>
                <a:cubicBezTo>
                  <a:pt x="19516" y="10102"/>
                  <a:pt x="19514" y="10101"/>
                  <a:pt x="19512" y="10101"/>
                </a:cubicBezTo>
                <a:cubicBezTo>
                  <a:pt x="19499" y="10101"/>
                  <a:pt x="19466" y="10138"/>
                  <a:pt x="19427" y="10164"/>
                </a:cubicBezTo>
                <a:cubicBezTo>
                  <a:pt x="19390" y="10201"/>
                  <a:pt x="19345" y="10231"/>
                  <a:pt x="19337" y="10231"/>
                </a:cubicBezTo>
                <a:cubicBezTo>
                  <a:pt x="19337" y="10224"/>
                  <a:pt x="19465" y="10051"/>
                  <a:pt x="19450" y="10044"/>
                </a:cubicBezTo>
                <a:cubicBezTo>
                  <a:pt x="19449" y="10043"/>
                  <a:pt x="19448" y="10043"/>
                  <a:pt x="19447" y="10043"/>
                </a:cubicBezTo>
                <a:cubicBezTo>
                  <a:pt x="19436" y="10043"/>
                  <a:pt x="19401" y="10077"/>
                  <a:pt x="19367" y="10111"/>
                </a:cubicBezTo>
                <a:cubicBezTo>
                  <a:pt x="19333" y="10145"/>
                  <a:pt x="19299" y="10180"/>
                  <a:pt x="19287" y="10180"/>
                </a:cubicBezTo>
                <a:cubicBezTo>
                  <a:pt x="19286" y="10180"/>
                  <a:pt x="19285" y="10179"/>
                  <a:pt x="19285" y="10179"/>
                </a:cubicBezTo>
                <a:cubicBezTo>
                  <a:pt x="19277" y="10179"/>
                  <a:pt x="19375" y="9984"/>
                  <a:pt x="19367" y="9976"/>
                </a:cubicBezTo>
                <a:cubicBezTo>
                  <a:pt x="19366" y="9976"/>
                  <a:pt x="19365" y="9975"/>
                  <a:pt x="19364" y="9975"/>
                </a:cubicBezTo>
                <a:cubicBezTo>
                  <a:pt x="19348" y="9975"/>
                  <a:pt x="19319" y="10017"/>
                  <a:pt x="19285" y="10059"/>
                </a:cubicBezTo>
                <a:cubicBezTo>
                  <a:pt x="19257" y="10093"/>
                  <a:pt x="19223" y="10135"/>
                  <a:pt x="19212" y="10135"/>
                </a:cubicBezTo>
                <a:cubicBezTo>
                  <a:pt x="19211" y="10135"/>
                  <a:pt x="19210" y="10134"/>
                  <a:pt x="19210" y="10134"/>
                </a:cubicBezTo>
                <a:cubicBezTo>
                  <a:pt x="19202" y="10134"/>
                  <a:pt x="19270" y="9931"/>
                  <a:pt x="19255" y="9916"/>
                </a:cubicBezTo>
                <a:cubicBezTo>
                  <a:pt x="19254" y="9916"/>
                  <a:pt x="19253" y="9916"/>
                  <a:pt x="19252" y="9916"/>
                </a:cubicBezTo>
                <a:cubicBezTo>
                  <a:pt x="19237" y="9916"/>
                  <a:pt x="19215" y="9964"/>
                  <a:pt x="19180" y="10006"/>
                </a:cubicBezTo>
                <a:cubicBezTo>
                  <a:pt x="19150" y="10051"/>
                  <a:pt x="19120" y="10089"/>
                  <a:pt x="19112" y="10089"/>
                </a:cubicBezTo>
                <a:cubicBezTo>
                  <a:pt x="19105" y="10081"/>
                  <a:pt x="19150" y="9871"/>
                  <a:pt x="19135" y="9864"/>
                </a:cubicBezTo>
                <a:cubicBezTo>
                  <a:pt x="19112" y="9864"/>
                  <a:pt x="19097" y="9916"/>
                  <a:pt x="19075" y="9961"/>
                </a:cubicBezTo>
                <a:cubicBezTo>
                  <a:pt x="19052" y="10006"/>
                  <a:pt x="19030" y="10051"/>
                  <a:pt x="19015" y="10051"/>
                </a:cubicBezTo>
                <a:cubicBezTo>
                  <a:pt x="19007" y="10051"/>
                  <a:pt x="19015" y="9834"/>
                  <a:pt x="18992" y="9834"/>
                </a:cubicBezTo>
                <a:cubicBezTo>
                  <a:pt x="18970" y="9834"/>
                  <a:pt x="18947" y="10044"/>
                  <a:pt x="18932" y="10044"/>
                </a:cubicBezTo>
                <a:cubicBezTo>
                  <a:pt x="18931" y="10044"/>
                  <a:pt x="18930" y="10044"/>
                  <a:pt x="18928" y="10044"/>
                </a:cubicBezTo>
                <a:cubicBezTo>
                  <a:pt x="18909" y="10044"/>
                  <a:pt x="18901" y="9995"/>
                  <a:pt x="18887" y="9946"/>
                </a:cubicBezTo>
                <a:cubicBezTo>
                  <a:pt x="18872" y="9894"/>
                  <a:pt x="18850" y="9841"/>
                  <a:pt x="18842" y="9841"/>
                </a:cubicBezTo>
                <a:cubicBezTo>
                  <a:pt x="18835" y="9841"/>
                  <a:pt x="18865" y="10059"/>
                  <a:pt x="18842" y="10066"/>
                </a:cubicBezTo>
                <a:cubicBezTo>
                  <a:pt x="18820" y="10036"/>
                  <a:pt x="18805" y="10006"/>
                  <a:pt x="18790" y="9969"/>
                </a:cubicBezTo>
                <a:cubicBezTo>
                  <a:pt x="18760" y="9924"/>
                  <a:pt x="18738" y="9879"/>
                  <a:pt x="18730" y="9879"/>
                </a:cubicBezTo>
                <a:cubicBezTo>
                  <a:pt x="18723" y="9879"/>
                  <a:pt x="18797" y="10081"/>
                  <a:pt x="18783" y="10089"/>
                </a:cubicBezTo>
                <a:cubicBezTo>
                  <a:pt x="18782" y="10089"/>
                  <a:pt x="18781" y="10089"/>
                  <a:pt x="18779" y="10089"/>
                </a:cubicBezTo>
                <a:cubicBezTo>
                  <a:pt x="18765" y="10089"/>
                  <a:pt x="18743" y="10041"/>
                  <a:pt x="18715" y="9999"/>
                </a:cubicBezTo>
                <a:cubicBezTo>
                  <a:pt x="18700" y="9969"/>
                  <a:pt x="18678" y="9939"/>
                  <a:pt x="18655" y="9916"/>
                </a:cubicBezTo>
                <a:lnTo>
                  <a:pt x="18655" y="9916"/>
                </a:lnTo>
                <a:cubicBezTo>
                  <a:pt x="18640" y="9916"/>
                  <a:pt x="18723" y="10119"/>
                  <a:pt x="18708" y="10126"/>
                </a:cubicBezTo>
                <a:cubicBezTo>
                  <a:pt x="18685" y="10096"/>
                  <a:pt x="18663" y="10066"/>
                  <a:pt x="18648" y="10029"/>
                </a:cubicBezTo>
                <a:cubicBezTo>
                  <a:pt x="18633" y="9999"/>
                  <a:pt x="18618" y="9961"/>
                  <a:pt x="18588" y="9939"/>
                </a:cubicBezTo>
                <a:lnTo>
                  <a:pt x="18588" y="9939"/>
                </a:lnTo>
                <a:cubicBezTo>
                  <a:pt x="18580" y="9939"/>
                  <a:pt x="18633" y="10149"/>
                  <a:pt x="18618" y="10149"/>
                </a:cubicBezTo>
                <a:cubicBezTo>
                  <a:pt x="18603" y="10119"/>
                  <a:pt x="18588" y="10089"/>
                  <a:pt x="18580" y="10051"/>
                </a:cubicBezTo>
                <a:cubicBezTo>
                  <a:pt x="18573" y="10014"/>
                  <a:pt x="18558" y="9984"/>
                  <a:pt x="18535" y="9954"/>
                </a:cubicBezTo>
                <a:cubicBezTo>
                  <a:pt x="18528" y="9954"/>
                  <a:pt x="18520" y="10164"/>
                  <a:pt x="18505" y="10164"/>
                </a:cubicBezTo>
                <a:cubicBezTo>
                  <a:pt x="18490" y="10164"/>
                  <a:pt x="18513" y="9954"/>
                  <a:pt x="18498" y="9946"/>
                </a:cubicBezTo>
                <a:lnTo>
                  <a:pt x="18498" y="9946"/>
                </a:lnTo>
                <a:cubicBezTo>
                  <a:pt x="18475" y="9976"/>
                  <a:pt x="18460" y="10006"/>
                  <a:pt x="18445" y="10044"/>
                </a:cubicBezTo>
                <a:cubicBezTo>
                  <a:pt x="18430" y="10074"/>
                  <a:pt x="18415" y="10111"/>
                  <a:pt x="18393" y="10134"/>
                </a:cubicBezTo>
                <a:cubicBezTo>
                  <a:pt x="18378" y="10134"/>
                  <a:pt x="18475" y="9939"/>
                  <a:pt x="18460" y="9931"/>
                </a:cubicBezTo>
                <a:cubicBezTo>
                  <a:pt x="18460" y="9931"/>
                  <a:pt x="18459" y="9931"/>
                  <a:pt x="18458" y="9931"/>
                </a:cubicBezTo>
                <a:cubicBezTo>
                  <a:pt x="18448" y="9931"/>
                  <a:pt x="18420" y="9972"/>
                  <a:pt x="18385" y="10006"/>
                </a:cubicBezTo>
                <a:cubicBezTo>
                  <a:pt x="18351" y="10041"/>
                  <a:pt x="18311" y="10075"/>
                  <a:pt x="18304" y="10075"/>
                </a:cubicBezTo>
                <a:cubicBezTo>
                  <a:pt x="18303" y="10075"/>
                  <a:pt x="18303" y="10074"/>
                  <a:pt x="18303" y="10074"/>
                </a:cubicBezTo>
                <a:cubicBezTo>
                  <a:pt x="18295" y="10074"/>
                  <a:pt x="18438" y="9909"/>
                  <a:pt x="18423" y="9901"/>
                </a:cubicBezTo>
                <a:lnTo>
                  <a:pt x="18423" y="9901"/>
                </a:lnTo>
                <a:cubicBezTo>
                  <a:pt x="18393" y="9909"/>
                  <a:pt x="18363" y="9931"/>
                  <a:pt x="18333" y="9954"/>
                </a:cubicBezTo>
                <a:cubicBezTo>
                  <a:pt x="18303" y="9976"/>
                  <a:pt x="18273" y="9991"/>
                  <a:pt x="18235" y="10006"/>
                </a:cubicBezTo>
                <a:cubicBezTo>
                  <a:pt x="18228" y="9991"/>
                  <a:pt x="18400" y="9856"/>
                  <a:pt x="18393" y="9849"/>
                </a:cubicBezTo>
                <a:lnTo>
                  <a:pt x="18393" y="9849"/>
                </a:lnTo>
                <a:cubicBezTo>
                  <a:pt x="18355" y="9856"/>
                  <a:pt x="18325" y="9871"/>
                  <a:pt x="18288" y="9894"/>
                </a:cubicBezTo>
                <a:cubicBezTo>
                  <a:pt x="18258" y="9909"/>
                  <a:pt x="18228" y="9924"/>
                  <a:pt x="18190" y="9931"/>
                </a:cubicBezTo>
                <a:cubicBezTo>
                  <a:pt x="18183" y="9924"/>
                  <a:pt x="18355" y="9796"/>
                  <a:pt x="18348" y="9789"/>
                </a:cubicBezTo>
                <a:lnTo>
                  <a:pt x="18348" y="9789"/>
                </a:lnTo>
                <a:cubicBezTo>
                  <a:pt x="18318" y="9796"/>
                  <a:pt x="18280" y="9811"/>
                  <a:pt x="18250" y="9826"/>
                </a:cubicBezTo>
                <a:cubicBezTo>
                  <a:pt x="18220" y="9849"/>
                  <a:pt x="18183" y="9864"/>
                  <a:pt x="18153" y="9871"/>
                </a:cubicBezTo>
                <a:cubicBezTo>
                  <a:pt x="18130" y="9849"/>
                  <a:pt x="18288" y="9699"/>
                  <a:pt x="18273" y="9677"/>
                </a:cubicBezTo>
                <a:cubicBezTo>
                  <a:pt x="18269" y="9671"/>
                  <a:pt x="18263" y="9669"/>
                  <a:pt x="18256" y="9669"/>
                </a:cubicBezTo>
                <a:cubicBezTo>
                  <a:pt x="18235" y="9669"/>
                  <a:pt x="18200" y="9690"/>
                  <a:pt x="18160" y="9707"/>
                </a:cubicBezTo>
                <a:cubicBezTo>
                  <a:pt x="18115" y="9726"/>
                  <a:pt x="18075" y="9745"/>
                  <a:pt x="18056" y="9745"/>
                </a:cubicBezTo>
                <a:cubicBezTo>
                  <a:pt x="18053" y="9745"/>
                  <a:pt x="18050" y="9745"/>
                  <a:pt x="18048" y="9744"/>
                </a:cubicBezTo>
                <a:cubicBezTo>
                  <a:pt x="18041" y="9729"/>
                  <a:pt x="18168" y="9557"/>
                  <a:pt x="18145" y="9534"/>
                </a:cubicBezTo>
                <a:cubicBezTo>
                  <a:pt x="18141" y="9530"/>
                  <a:pt x="18136" y="9528"/>
                  <a:pt x="18131" y="9528"/>
                </a:cubicBezTo>
                <a:cubicBezTo>
                  <a:pt x="18109" y="9528"/>
                  <a:pt x="18077" y="9562"/>
                  <a:pt x="18041" y="9587"/>
                </a:cubicBezTo>
                <a:cubicBezTo>
                  <a:pt x="18004" y="9611"/>
                  <a:pt x="17967" y="9636"/>
                  <a:pt x="17947" y="9636"/>
                </a:cubicBezTo>
                <a:cubicBezTo>
                  <a:pt x="17942" y="9636"/>
                  <a:pt x="17938" y="9634"/>
                  <a:pt x="17936" y="9632"/>
                </a:cubicBezTo>
                <a:cubicBezTo>
                  <a:pt x="17928" y="9624"/>
                  <a:pt x="18011" y="9422"/>
                  <a:pt x="17988" y="9407"/>
                </a:cubicBezTo>
                <a:cubicBezTo>
                  <a:pt x="17985" y="9405"/>
                  <a:pt x="17983" y="9404"/>
                  <a:pt x="17980" y="9404"/>
                </a:cubicBezTo>
                <a:cubicBezTo>
                  <a:pt x="17958" y="9404"/>
                  <a:pt x="17931" y="9449"/>
                  <a:pt x="17898" y="9482"/>
                </a:cubicBezTo>
                <a:cubicBezTo>
                  <a:pt x="17864" y="9523"/>
                  <a:pt x="17830" y="9558"/>
                  <a:pt x="17813" y="9558"/>
                </a:cubicBezTo>
                <a:cubicBezTo>
                  <a:pt x="17811" y="9558"/>
                  <a:pt x="17809" y="9557"/>
                  <a:pt x="17808" y="9557"/>
                </a:cubicBezTo>
                <a:cubicBezTo>
                  <a:pt x="17801" y="9557"/>
                  <a:pt x="17831" y="9339"/>
                  <a:pt x="17808" y="9324"/>
                </a:cubicBezTo>
                <a:cubicBezTo>
                  <a:pt x="17806" y="9324"/>
                  <a:pt x="17804" y="9324"/>
                  <a:pt x="17803" y="9324"/>
                </a:cubicBezTo>
                <a:cubicBezTo>
                  <a:pt x="17776" y="9324"/>
                  <a:pt x="17761" y="9373"/>
                  <a:pt x="17733" y="9422"/>
                </a:cubicBezTo>
                <a:cubicBezTo>
                  <a:pt x="17711" y="9474"/>
                  <a:pt x="17681" y="9512"/>
                  <a:pt x="17666" y="9512"/>
                </a:cubicBezTo>
                <a:cubicBezTo>
                  <a:pt x="17651" y="9512"/>
                  <a:pt x="17643" y="9294"/>
                  <a:pt x="17613" y="9287"/>
                </a:cubicBezTo>
                <a:cubicBezTo>
                  <a:pt x="17598" y="9287"/>
                  <a:pt x="17576" y="9339"/>
                  <a:pt x="17553" y="9392"/>
                </a:cubicBezTo>
                <a:cubicBezTo>
                  <a:pt x="17531" y="9444"/>
                  <a:pt x="17508" y="9497"/>
                  <a:pt x="17493" y="9497"/>
                </a:cubicBezTo>
                <a:cubicBezTo>
                  <a:pt x="17463" y="9497"/>
                  <a:pt x="17433" y="9279"/>
                  <a:pt x="17403" y="9279"/>
                </a:cubicBezTo>
                <a:cubicBezTo>
                  <a:pt x="17373" y="9279"/>
                  <a:pt x="17336" y="9497"/>
                  <a:pt x="17306" y="9497"/>
                </a:cubicBezTo>
                <a:cubicBezTo>
                  <a:pt x="17291" y="9497"/>
                  <a:pt x="17269" y="9444"/>
                  <a:pt x="17254" y="9392"/>
                </a:cubicBezTo>
                <a:cubicBezTo>
                  <a:pt x="17231" y="9339"/>
                  <a:pt x="17216" y="9287"/>
                  <a:pt x="17201" y="9287"/>
                </a:cubicBezTo>
                <a:cubicBezTo>
                  <a:pt x="17164" y="9287"/>
                  <a:pt x="17141" y="9504"/>
                  <a:pt x="17104" y="9504"/>
                </a:cubicBezTo>
                <a:cubicBezTo>
                  <a:pt x="17074" y="9504"/>
                  <a:pt x="17036" y="9287"/>
                  <a:pt x="17006" y="9287"/>
                </a:cubicBezTo>
                <a:cubicBezTo>
                  <a:pt x="16991" y="9287"/>
                  <a:pt x="16969" y="9339"/>
                  <a:pt x="16946" y="9392"/>
                </a:cubicBezTo>
                <a:cubicBezTo>
                  <a:pt x="16924" y="9444"/>
                  <a:pt x="16909" y="9497"/>
                  <a:pt x="16894" y="9497"/>
                </a:cubicBezTo>
                <a:cubicBezTo>
                  <a:pt x="16856" y="9497"/>
                  <a:pt x="16856" y="9279"/>
                  <a:pt x="16819" y="9272"/>
                </a:cubicBezTo>
                <a:cubicBezTo>
                  <a:pt x="16804" y="9272"/>
                  <a:pt x="16774" y="9317"/>
                  <a:pt x="16744" y="9362"/>
                </a:cubicBezTo>
                <a:cubicBezTo>
                  <a:pt x="16721" y="9414"/>
                  <a:pt x="16691" y="9459"/>
                  <a:pt x="16669" y="9459"/>
                </a:cubicBezTo>
                <a:cubicBezTo>
                  <a:pt x="16654" y="9459"/>
                  <a:pt x="16691" y="9234"/>
                  <a:pt x="16661" y="9227"/>
                </a:cubicBezTo>
                <a:cubicBezTo>
                  <a:pt x="16660" y="9226"/>
                  <a:pt x="16659" y="9226"/>
                  <a:pt x="16658" y="9226"/>
                </a:cubicBezTo>
                <a:cubicBezTo>
                  <a:pt x="16641" y="9226"/>
                  <a:pt x="16606" y="9267"/>
                  <a:pt x="16572" y="9302"/>
                </a:cubicBezTo>
                <a:cubicBezTo>
                  <a:pt x="16544" y="9343"/>
                  <a:pt x="16510" y="9378"/>
                  <a:pt x="16493" y="9378"/>
                </a:cubicBezTo>
                <a:cubicBezTo>
                  <a:pt x="16492" y="9378"/>
                  <a:pt x="16490" y="9377"/>
                  <a:pt x="16489" y="9377"/>
                </a:cubicBezTo>
                <a:cubicBezTo>
                  <a:pt x="16474" y="9369"/>
                  <a:pt x="16534" y="9159"/>
                  <a:pt x="16504" y="9144"/>
                </a:cubicBezTo>
                <a:cubicBezTo>
                  <a:pt x="16500" y="9143"/>
                  <a:pt x="16497" y="9142"/>
                  <a:pt x="16494" y="9142"/>
                </a:cubicBezTo>
                <a:cubicBezTo>
                  <a:pt x="16468" y="9142"/>
                  <a:pt x="16447" y="9186"/>
                  <a:pt x="16414" y="9219"/>
                </a:cubicBezTo>
                <a:cubicBezTo>
                  <a:pt x="16373" y="9260"/>
                  <a:pt x="16338" y="9295"/>
                  <a:pt x="16321" y="9295"/>
                </a:cubicBezTo>
                <a:cubicBezTo>
                  <a:pt x="16319" y="9295"/>
                  <a:pt x="16318" y="9295"/>
                  <a:pt x="16317" y="9294"/>
                </a:cubicBezTo>
                <a:cubicBezTo>
                  <a:pt x="16302" y="9287"/>
                  <a:pt x="16362" y="9077"/>
                  <a:pt x="16332" y="9062"/>
                </a:cubicBezTo>
                <a:cubicBezTo>
                  <a:pt x="16329" y="9060"/>
                  <a:pt x="16326" y="9059"/>
                  <a:pt x="16324" y="9059"/>
                </a:cubicBezTo>
                <a:cubicBezTo>
                  <a:pt x="16304" y="9059"/>
                  <a:pt x="16282" y="9104"/>
                  <a:pt x="16249" y="9137"/>
                </a:cubicBezTo>
                <a:cubicBezTo>
                  <a:pt x="16215" y="9179"/>
                  <a:pt x="16180" y="9220"/>
                  <a:pt x="16163" y="9220"/>
                </a:cubicBezTo>
                <a:cubicBezTo>
                  <a:pt x="16162" y="9220"/>
                  <a:pt x="16160" y="9220"/>
                  <a:pt x="16159" y="9219"/>
                </a:cubicBezTo>
                <a:cubicBezTo>
                  <a:pt x="16144" y="9212"/>
                  <a:pt x="16174" y="8994"/>
                  <a:pt x="16144" y="8987"/>
                </a:cubicBezTo>
                <a:cubicBezTo>
                  <a:pt x="16137" y="8987"/>
                  <a:pt x="16107" y="9032"/>
                  <a:pt x="16077" y="9077"/>
                </a:cubicBezTo>
                <a:cubicBezTo>
                  <a:pt x="16054" y="9129"/>
                  <a:pt x="16024" y="9174"/>
                  <a:pt x="16009" y="9174"/>
                </a:cubicBezTo>
                <a:cubicBezTo>
                  <a:pt x="15979" y="9167"/>
                  <a:pt x="15964" y="8950"/>
                  <a:pt x="15934" y="8950"/>
                </a:cubicBezTo>
                <a:cubicBezTo>
                  <a:pt x="15904" y="8950"/>
                  <a:pt x="15889" y="9167"/>
                  <a:pt x="15859" y="9174"/>
                </a:cubicBezTo>
                <a:cubicBezTo>
                  <a:pt x="15845" y="9174"/>
                  <a:pt x="15815" y="9129"/>
                  <a:pt x="15785" y="9084"/>
                </a:cubicBezTo>
                <a:cubicBezTo>
                  <a:pt x="15755" y="9032"/>
                  <a:pt x="15725" y="8987"/>
                  <a:pt x="15710" y="8987"/>
                </a:cubicBezTo>
                <a:cubicBezTo>
                  <a:pt x="15680" y="8994"/>
                  <a:pt x="15725" y="9212"/>
                  <a:pt x="15695" y="9219"/>
                </a:cubicBezTo>
                <a:cubicBezTo>
                  <a:pt x="15693" y="9220"/>
                  <a:pt x="15692" y="9220"/>
                  <a:pt x="15690" y="9220"/>
                </a:cubicBezTo>
                <a:cubicBezTo>
                  <a:pt x="15673" y="9220"/>
                  <a:pt x="15639" y="9185"/>
                  <a:pt x="15605" y="9144"/>
                </a:cubicBezTo>
                <a:cubicBezTo>
                  <a:pt x="15570" y="9110"/>
                  <a:pt x="15535" y="9069"/>
                  <a:pt x="15518" y="9069"/>
                </a:cubicBezTo>
                <a:cubicBezTo>
                  <a:pt x="15517" y="9069"/>
                  <a:pt x="15516" y="9069"/>
                  <a:pt x="15515" y="9069"/>
                </a:cubicBezTo>
                <a:cubicBezTo>
                  <a:pt x="15485" y="9084"/>
                  <a:pt x="15552" y="9287"/>
                  <a:pt x="15522" y="9302"/>
                </a:cubicBezTo>
                <a:cubicBezTo>
                  <a:pt x="15518" y="9304"/>
                  <a:pt x="15514" y="9305"/>
                  <a:pt x="15510" y="9305"/>
                </a:cubicBezTo>
                <a:cubicBezTo>
                  <a:pt x="15486" y="9305"/>
                  <a:pt x="15464" y="9267"/>
                  <a:pt x="15425" y="9234"/>
                </a:cubicBezTo>
                <a:cubicBezTo>
                  <a:pt x="15390" y="9200"/>
                  <a:pt x="15355" y="9159"/>
                  <a:pt x="15339" y="9159"/>
                </a:cubicBezTo>
                <a:cubicBezTo>
                  <a:pt x="15337" y="9159"/>
                  <a:pt x="15336" y="9159"/>
                  <a:pt x="15335" y="9159"/>
                </a:cubicBezTo>
                <a:cubicBezTo>
                  <a:pt x="15305" y="9174"/>
                  <a:pt x="15372" y="9384"/>
                  <a:pt x="15342" y="9399"/>
                </a:cubicBezTo>
                <a:cubicBezTo>
                  <a:pt x="15341" y="9400"/>
                  <a:pt x="15340" y="9400"/>
                  <a:pt x="15339" y="9400"/>
                </a:cubicBezTo>
                <a:cubicBezTo>
                  <a:pt x="15322" y="9400"/>
                  <a:pt x="15287" y="9359"/>
                  <a:pt x="15252" y="9324"/>
                </a:cubicBezTo>
                <a:cubicBezTo>
                  <a:pt x="15207" y="9279"/>
                  <a:pt x="15177" y="9242"/>
                  <a:pt x="15155" y="9242"/>
                </a:cubicBezTo>
                <a:cubicBezTo>
                  <a:pt x="15125" y="9257"/>
                  <a:pt x="15170" y="9474"/>
                  <a:pt x="15140" y="9482"/>
                </a:cubicBezTo>
                <a:cubicBezTo>
                  <a:pt x="15138" y="9482"/>
                  <a:pt x="15136" y="9482"/>
                  <a:pt x="15133" y="9482"/>
                </a:cubicBezTo>
                <a:cubicBezTo>
                  <a:pt x="15106" y="9482"/>
                  <a:pt x="15078" y="9441"/>
                  <a:pt x="15050" y="9399"/>
                </a:cubicBezTo>
                <a:cubicBezTo>
                  <a:pt x="15015" y="9351"/>
                  <a:pt x="14981" y="9308"/>
                  <a:pt x="14958" y="9308"/>
                </a:cubicBezTo>
                <a:cubicBezTo>
                  <a:pt x="14956" y="9308"/>
                  <a:pt x="14954" y="9309"/>
                  <a:pt x="14953" y="9309"/>
                </a:cubicBezTo>
                <a:cubicBezTo>
                  <a:pt x="14908" y="9324"/>
                  <a:pt x="14915" y="9542"/>
                  <a:pt x="14870" y="9549"/>
                </a:cubicBezTo>
                <a:cubicBezTo>
                  <a:pt x="14848" y="9549"/>
                  <a:pt x="14818" y="9497"/>
                  <a:pt x="14795" y="9452"/>
                </a:cubicBezTo>
                <a:cubicBezTo>
                  <a:pt x="14765" y="9399"/>
                  <a:pt x="14743" y="9347"/>
                  <a:pt x="14720" y="9347"/>
                </a:cubicBezTo>
                <a:cubicBezTo>
                  <a:pt x="14676" y="9347"/>
                  <a:pt x="14632" y="9557"/>
                  <a:pt x="14588" y="9557"/>
                </a:cubicBezTo>
                <a:cubicBezTo>
                  <a:pt x="14587" y="9557"/>
                  <a:pt x="14586" y="9557"/>
                  <a:pt x="14585" y="9557"/>
                </a:cubicBezTo>
                <a:cubicBezTo>
                  <a:pt x="14540" y="9549"/>
                  <a:pt x="14540" y="9332"/>
                  <a:pt x="14503" y="9324"/>
                </a:cubicBezTo>
                <a:cubicBezTo>
                  <a:pt x="14501" y="9324"/>
                  <a:pt x="14499" y="9323"/>
                  <a:pt x="14497" y="9323"/>
                </a:cubicBezTo>
                <a:cubicBezTo>
                  <a:pt x="14474" y="9323"/>
                  <a:pt x="14440" y="9358"/>
                  <a:pt x="14405" y="9392"/>
                </a:cubicBezTo>
                <a:cubicBezTo>
                  <a:pt x="14367" y="9431"/>
                  <a:pt x="14328" y="9470"/>
                  <a:pt x="14308" y="9470"/>
                </a:cubicBezTo>
                <a:cubicBezTo>
                  <a:pt x="14305" y="9470"/>
                  <a:pt x="14303" y="9469"/>
                  <a:pt x="14301" y="9467"/>
                </a:cubicBezTo>
                <a:cubicBezTo>
                  <a:pt x="14263" y="9444"/>
                  <a:pt x="14346" y="9249"/>
                  <a:pt x="14308" y="9219"/>
                </a:cubicBezTo>
                <a:cubicBezTo>
                  <a:pt x="14305" y="9216"/>
                  <a:pt x="14300" y="9215"/>
                  <a:pt x="14294" y="9215"/>
                </a:cubicBezTo>
                <a:cubicBezTo>
                  <a:pt x="14273" y="9215"/>
                  <a:pt x="14237" y="9233"/>
                  <a:pt x="14196" y="9257"/>
                </a:cubicBezTo>
                <a:cubicBezTo>
                  <a:pt x="14155" y="9274"/>
                  <a:pt x="14110" y="9292"/>
                  <a:pt x="14085" y="9292"/>
                </a:cubicBezTo>
                <a:cubicBezTo>
                  <a:pt x="14077" y="9292"/>
                  <a:pt x="14072" y="9290"/>
                  <a:pt x="14068" y="9287"/>
                </a:cubicBezTo>
                <a:cubicBezTo>
                  <a:pt x="14053" y="9272"/>
                  <a:pt x="14068" y="9257"/>
                  <a:pt x="14068" y="9227"/>
                </a:cubicBezTo>
                <a:cubicBezTo>
                  <a:pt x="14032" y="9205"/>
                  <a:pt x="13939" y="9084"/>
                  <a:pt x="13920" y="9084"/>
                </a:cubicBezTo>
                <a:cubicBezTo>
                  <a:pt x="13919" y="9084"/>
                  <a:pt x="13919" y="9084"/>
                  <a:pt x="13918" y="9084"/>
                </a:cubicBezTo>
                <a:cubicBezTo>
                  <a:pt x="13903" y="9092"/>
                  <a:pt x="13993" y="9287"/>
                  <a:pt x="13978" y="9294"/>
                </a:cubicBezTo>
                <a:cubicBezTo>
                  <a:pt x="13976" y="9296"/>
                  <a:pt x="13975" y="9297"/>
                  <a:pt x="13973" y="9297"/>
                </a:cubicBezTo>
                <a:cubicBezTo>
                  <a:pt x="13958" y="9297"/>
                  <a:pt x="13937" y="9251"/>
                  <a:pt x="13911" y="9212"/>
                </a:cubicBezTo>
                <a:cubicBezTo>
                  <a:pt x="13873" y="9167"/>
                  <a:pt x="13843" y="9129"/>
                  <a:pt x="13836" y="9129"/>
                </a:cubicBezTo>
                <a:cubicBezTo>
                  <a:pt x="13828" y="9137"/>
                  <a:pt x="13881" y="9339"/>
                  <a:pt x="13866" y="9347"/>
                </a:cubicBezTo>
                <a:cubicBezTo>
                  <a:pt x="13865" y="9347"/>
                  <a:pt x="13864" y="9347"/>
                  <a:pt x="13863" y="9347"/>
                </a:cubicBezTo>
                <a:cubicBezTo>
                  <a:pt x="13849" y="9347"/>
                  <a:pt x="13834" y="9299"/>
                  <a:pt x="13813" y="9257"/>
                </a:cubicBezTo>
                <a:cubicBezTo>
                  <a:pt x="13783" y="9204"/>
                  <a:pt x="13761" y="9159"/>
                  <a:pt x="13753" y="9159"/>
                </a:cubicBezTo>
                <a:cubicBezTo>
                  <a:pt x="13746" y="9159"/>
                  <a:pt x="13753" y="9377"/>
                  <a:pt x="13738" y="9377"/>
                </a:cubicBezTo>
                <a:cubicBezTo>
                  <a:pt x="13738" y="9377"/>
                  <a:pt x="13738" y="9377"/>
                  <a:pt x="13738" y="9377"/>
                </a:cubicBezTo>
                <a:cubicBezTo>
                  <a:pt x="13722" y="9377"/>
                  <a:pt x="13693" y="9167"/>
                  <a:pt x="13678" y="9167"/>
                </a:cubicBezTo>
                <a:cubicBezTo>
                  <a:pt x="13656" y="9167"/>
                  <a:pt x="13649" y="9219"/>
                  <a:pt x="13634" y="9272"/>
                </a:cubicBezTo>
                <a:cubicBezTo>
                  <a:pt x="13619" y="9324"/>
                  <a:pt x="13604" y="9377"/>
                  <a:pt x="13596" y="9377"/>
                </a:cubicBezTo>
                <a:cubicBezTo>
                  <a:pt x="13589" y="9377"/>
                  <a:pt x="13619" y="9159"/>
                  <a:pt x="13611" y="9159"/>
                </a:cubicBezTo>
                <a:lnTo>
                  <a:pt x="13611" y="9159"/>
                </a:lnTo>
                <a:cubicBezTo>
                  <a:pt x="13589" y="9189"/>
                  <a:pt x="13574" y="9219"/>
                  <a:pt x="13559" y="9249"/>
                </a:cubicBezTo>
                <a:cubicBezTo>
                  <a:pt x="13536" y="9302"/>
                  <a:pt x="13514" y="9347"/>
                  <a:pt x="13506" y="9347"/>
                </a:cubicBezTo>
                <a:cubicBezTo>
                  <a:pt x="13499" y="9347"/>
                  <a:pt x="13551" y="9137"/>
                  <a:pt x="13544" y="9129"/>
                </a:cubicBezTo>
                <a:lnTo>
                  <a:pt x="13544" y="9129"/>
                </a:lnTo>
                <a:cubicBezTo>
                  <a:pt x="13521" y="9159"/>
                  <a:pt x="13499" y="9189"/>
                  <a:pt x="13484" y="9227"/>
                </a:cubicBezTo>
                <a:cubicBezTo>
                  <a:pt x="13476" y="9257"/>
                  <a:pt x="13454" y="9287"/>
                  <a:pt x="13431" y="9317"/>
                </a:cubicBezTo>
                <a:cubicBezTo>
                  <a:pt x="13416" y="9317"/>
                  <a:pt x="13476" y="9107"/>
                  <a:pt x="13461" y="9099"/>
                </a:cubicBezTo>
                <a:lnTo>
                  <a:pt x="13461" y="9099"/>
                </a:lnTo>
                <a:cubicBezTo>
                  <a:pt x="13446" y="9129"/>
                  <a:pt x="13424" y="9167"/>
                  <a:pt x="13416" y="9197"/>
                </a:cubicBezTo>
                <a:cubicBezTo>
                  <a:pt x="13401" y="9227"/>
                  <a:pt x="13386" y="9264"/>
                  <a:pt x="13364" y="9287"/>
                </a:cubicBezTo>
                <a:cubicBezTo>
                  <a:pt x="13349" y="9287"/>
                  <a:pt x="13379" y="9077"/>
                  <a:pt x="13364" y="9069"/>
                </a:cubicBezTo>
                <a:lnTo>
                  <a:pt x="13364" y="9069"/>
                </a:lnTo>
                <a:cubicBezTo>
                  <a:pt x="13349" y="9107"/>
                  <a:pt x="13341" y="9144"/>
                  <a:pt x="13334" y="9174"/>
                </a:cubicBezTo>
                <a:cubicBezTo>
                  <a:pt x="13334" y="9212"/>
                  <a:pt x="13319" y="9249"/>
                  <a:pt x="13304" y="9279"/>
                </a:cubicBezTo>
                <a:cubicBezTo>
                  <a:pt x="13289" y="9279"/>
                  <a:pt x="13281" y="9069"/>
                  <a:pt x="13266" y="9069"/>
                </a:cubicBezTo>
                <a:cubicBezTo>
                  <a:pt x="13251" y="9069"/>
                  <a:pt x="13251" y="9279"/>
                  <a:pt x="13244" y="9279"/>
                </a:cubicBezTo>
                <a:cubicBezTo>
                  <a:pt x="13229" y="9249"/>
                  <a:pt x="13221" y="9212"/>
                  <a:pt x="13214" y="9174"/>
                </a:cubicBezTo>
                <a:cubicBezTo>
                  <a:pt x="13214" y="9144"/>
                  <a:pt x="13206" y="9107"/>
                  <a:pt x="13191" y="9069"/>
                </a:cubicBezTo>
                <a:cubicBezTo>
                  <a:pt x="13176" y="9069"/>
                  <a:pt x="13191" y="9287"/>
                  <a:pt x="13176" y="9287"/>
                </a:cubicBezTo>
                <a:cubicBezTo>
                  <a:pt x="13161" y="9257"/>
                  <a:pt x="13154" y="9219"/>
                  <a:pt x="13146" y="9182"/>
                </a:cubicBezTo>
                <a:cubicBezTo>
                  <a:pt x="13146" y="9152"/>
                  <a:pt x="13139" y="9114"/>
                  <a:pt x="13124" y="9077"/>
                </a:cubicBezTo>
                <a:cubicBezTo>
                  <a:pt x="13109" y="9077"/>
                  <a:pt x="13116" y="9294"/>
                  <a:pt x="13101" y="9294"/>
                </a:cubicBezTo>
                <a:cubicBezTo>
                  <a:pt x="13094" y="9294"/>
                  <a:pt x="13079" y="9084"/>
                  <a:pt x="13064" y="9084"/>
                </a:cubicBezTo>
                <a:cubicBezTo>
                  <a:pt x="13049" y="9084"/>
                  <a:pt x="13034" y="9294"/>
                  <a:pt x="13019" y="9294"/>
                </a:cubicBezTo>
                <a:cubicBezTo>
                  <a:pt x="13011" y="9294"/>
                  <a:pt x="13019" y="9077"/>
                  <a:pt x="13011" y="9077"/>
                </a:cubicBezTo>
                <a:cubicBezTo>
                  <a:pt x="12996" y="9114"/>
                  <a:pt x="12981" y="9144"/>
                  <a:pt x="12974" y="9182"/>
                </a:cubicBezTo>
                <a:cubicBezTo>
                  <a:pt x="12966" y="9219"/>
                  <a:pt x="12959" y="9249"/>
                  <a:pt x="12936" y="9279"/>
                </a:cubicBezTo>
                <a:cubicBezTo>
                  <a:pt x="12922" y="9279"/>
                  <a:pt x="12936" y="9062"/>
                  <a:pt x="12914" y="9062"/>
                </a:cubicBezTo>
                <a:cubicBezTo>
                  <a:pt x="12892" y="9062"/>
                  <a:pt x="12892" y="9114"/>
                  <a:pt x="12877" y="9167"/>
                </a:cubicBezTo>
                <a:cubicBezTo>
                  <a:pt x="12862" y="9219"/>
                  <a:pt x="12847" y="9272"/>
                  <a:pt x="12832" y="9272"/>
                </a:cubicBezTo>
                <a:cubicBezTo>
                  <a:pt x="12824" y="9264"/>
                  <a:pt x="12809" y="9054"/>
                  <a:pt x="12787" y="9054"/>
                </a:cubicBezTo>
                <a:cubicBezTo>
                  <a:pt x="12785" y="9054"/>
                  <a:pt x="12784" y="9054"/>
                  <a:pt x="12783" y="9054"/>
                </a:cubicBezTo>
                <a:cubicBezTo>
                  <a:pt x="12764" y="9054"/>
                  <a:pt x="12763" y="9110"/>
                  <a:pt x="12749" y="9159"/>
                </a:cubicBezTo>
                <a:cubicBezTo>
                  <a:pt x="12742" y="9212"/>
                  <a:pt x="12727" y="9264"/>
                  <a:pt x="12719" y="9264"/>
                </a:cubicBezTo>
                <a:cubicBezTo>
                  <a:pt x="12704" y="9264"/>
                  <a:pt x="12689" y="9047"/>
                  <a:pt x="12667" y="9047"/>
                </a:cubicBezTo>
                <a:cubicBezTo>
                  <a:pt x="12652" y="9047"/>
                  <a:pt x="12644" y="9099"/>
                  <a:pt x="12629" y="9144"/>
                </a:cubicBezTo>
                <a:cubicBezTo>
                  <a:pt x="12614" y="9197"/>
                  <a:pt x="12599" y="9249"/>
                  <a:pt x="12584" y="9249"/>
                </a:cubicBezTo>
                <a:cubicBezTo>
                  <a:pt x="12577" y="9249"/>
                  <a:pt x="12584" y="9032"/>
                  <a:pt x="12562" y="9032"/>
                </a:cubicBezTo>
                <a:cubicBezTo>
                  <a:pt x="12560" y="9031"/>
                  <a:pt x="12559" y="9031"/>
                  <a:pt x="12558" y="9031"/>
                </a:cubicBezTo>
                <a:cubicBezTo>
                  <a:pt x="12538" y="9031"/>
                  <a:pt x="12530" y="9080"/>
                  <a:pt x="12509" y="9122"/>
                </a:cubicBezTo>
                <a:cubicBezTo>
                  <a:pt x="12479" y="9174"/>
                  <a:pt x="12457" y="9219"/>
                  <a:pt x="12449" y="9219"/>
                </a:cubicBezTo>
                <a:cubicBezTo>
                  <a:pt x="12442" y="9219"/>
                  <a:pt x="12494" y="9009"/>
                  <a:pt x="12479" y="9002"/>
                </a:cubicBezTo>
                <a:cubicBezTo>
                  <a:pt x="12475" y="8999"/>
                  <a:pt x="12470" y="8998"/>
                  <a:pt x="12465" y="8998"/>
                </a:cubicBezTo>
                <a:cubicBezTo>
                  <a:pt x="12441" y="8998"/>
                  <a:pt x="12405" y="9022"/>
                  <a:pt x="12374" y="9047"/>
                </a:cubicBezTo>
                <a:cubicBezTo>
                  <a:pt x="12336" y="9072"/>
                  <a:pt x="12293" y="9103"/>
                  <a:pt x="12272" y="9103"/>
                </a:cubicBezTo>
                <a:cubicBezTo>
                  <a:pt x="12268" y="9103"/>
                  <a:pt x="12264" y="9102"/>
                  <a:pt x="12262" y="9099"/>
                </a:cubicBezTo>
                <a:cubicBezTo>
                  <a:pt x="12247" y="9084"/>
                  <a:pt x="12389" y="8920"/>
                  <a:pt x="12367" y="8882"/>
                </a:cubicBezTo>
                <a:cubicBezTo>
                  <a:pt x="12364" y="8876"/>
                  <a:pt x="12353" y="8873"/>
                  <a:pt x="12337" y="8873"/>
                </a:cubicBezTo>
                <a:cubicBezTo>
                  <a:pt x="12315" y="8873"/>
                  <a:pt x="12285" y="8878"/>
                  <a:pt x="12254" y="8882"/>
                </a:cubicBezTo>
                <a:cubicBezTo>
                  <a:pt x="12224" y="8890"/>
                  <a:pt x="12194" y="8893"/>
                  <a:pt x="12171" y="8893"/>
                </a:cubicBezTo>
                <a:cubicBezTo>
                  <a:pt x="12148" y="8893"/>
                  <a:pt x="12131" y="8890"/>
                  <a:pt x="12127" y="8882"/>
                </a:cubicBezTo>
                <a:cubicBezTo>
                  <a:pt x="12120" y="8845"/>
                  <a:pt x="12307" y="8747"/>
                  <a:pt x="12299" y="8710"/>
                </a:cubicBezTo>
                <a:cubicBezTo>
                  <a:pt x="12284" y="8672"/>
                  <a:pt x="12075" y="8687"/>
                  <a:pt x="12067" y="8650"/>
                </a:cubicBezTo>
                <a:cubicBezTo>
                  <a:pt x="12060" y="8612"/>
                  <a:pt x="12262" y="8545"/>
                  <a:pt x="12254" y="8507"/>
                </a:cubicBezTo>
                <a:cubicBezTo>
                  <a:pt x="12239" y="8470"/>
                  <a:pt x="12030" y="8462"/>
                  <a:pt x="12022" y="8425"/>
                </a:cubicBezTo>
                <a:cubicBezTo>
                  <a:pt x="12022" y="8387"/>
                  <a:pt x="12232" y="8335"/>
                  <a:pt x="12224" y="8290"/>
                </a:cubicBezTo>
                <a:cubicBezTo>
                  <a:pt x="12224" y="8253"/>
                  <a:pt x="12007" y="8238"/>
                  <a:pt x="12007" y="8200"/>
                </a:cubicBezTo>
                <a:cubicBezTo>
                  <a:pt x="12000" y="8163"/>
                  <a:pt x="12209" y="8110"/>
                  <a:pt x="12209" y="8080"/>
                </a:cubicBezTo>
                <a:cubicBezTo>
                  <a:pt x="12202" y="8050"/>
                  <a:pt x="11992" y="8035"/>
                  <a:pt x="11985" y="8005"/>
                </a:cubicBezTo>
                <a:cubicBezTo>
                  <a:pt x="11985" y="7975"/>
                  <a:pt x="12187" y="7915"/>
                  <a:pt x="12187" y="7878"/>
                </a:cubicBezTo>
                <a:cubicBezTo>
                  <a:pt x="12180" y="7848"/>
                  <a:pt x="11962" y="7863"/>
                  <a:pt x="11955" y="7833"/>
                </a:cubicBezTo>
                <a:cubicBezTo>
                  <a:pt x="11947" y="7803"/>
                  <a:pt x="12135" y="7690"/>
                  <a:pt x="12120" y="7668"/>
                </a:cubicBezTo>
                <a:cubicBezTo>
                  <a:pt x="12115" y="7659"/>
                  <a:pt x="12107" y="7655"/>
                  <a:pt x="12097" y="7655"/>
                </a:cubicBezTo>
                <a:cubicBezTo>
                  <a:pt x="12075" y="7655"/>
                  <a:pt x="12041" y="7673"/>
                  <a:pt x="12000" y="7683"/>
                </a:cubicBezTo>
                <a:cubicBezTo>
                  <a:pt x="11963" y="7693"/>
                  <a:pt x="11925" y="7704"/>
                  <a:pt x="11904" y="7704"/>
                </a:cubicBezTo>
                <a:cubicBezTo>
                  <a:pt x="11895" y="7704"/>
                  <a:pt x="11889" y="7702"/>
                  <a:pt x="11887" y="7698"/>
                </a:cubicBezTo>
                <a:cubicBezTo>
                  <a:pt x="11872" y="7690"/>
                  <a:pt x="11992" y="7503"/>
                  <a:pt x="11962" y="7481"/>
                </a:cubicBezTo>
                <a:cubicBezTo>
                  <a:pt x="11961" y="7480"/>
                  <a:pt x="11960" y="7479"/>
                  <a:pt x="11959" y="7479"/>
                </a:cubicBezTo>
                <a:cubicBezTo>
                  <a:pt x="11945" y="7479"/>
                  <a:pt x="11906" y="7507"/>
                  <a:pt x="11872" y="7540"/>
                </a:cubicBezTo>
                <a:cubicBezTo>
                  <a:pt x="11839" y="7574"/>
                  <a:pt x="11793" y="7602"/>
                  <a:pt x="11773" y="7602"/>
                </a:cubicBezTo>
                <a:cubicBezTo>
                  <a:pt x="11771" y="7602"/>
                  <a:pt x="11769" y="7601"/>
                  <a:pt x="11767" y="7600"/>
                </a:cubicBezTo>
                <a:cubicBezTo>
                  <a:pt x="11752" y="7593"/>
                  <a:pt x="11812" y="7383"/>
                  <a:pt x="11782" y="7368"/>
                </a:cubicBezTo>
                <a:cubicBezTo>
                  <a:pt x="11775" y="7368"/>
                  <a:pt x="11737" y="7406"/>
                  <a:pt x="11707" y="7451"/>
                </a:cubicBezTo>
                <a:cubicBezTo>
                  <a:pt x="11673" y="7485"/>
                  <a:pt x="11644" y="7526"/>
                  <a:pt x="11634" y="7526"/>
                </a:cubicBezTo>
                <a:cubicBezTo>
                  <a:pt x="11634" y="7526"/>
                  <a:pt x="11633" y="7526"/>
                  <a:pt x="11632" y="7526"/>
                </a:cubicBezTo>
                <a:cubicBezTo>
                  <a:pt x="11625" y="7526"/>
                  <a:pt x="11707" y="7331"/>
                  <a:pt x="11692" y="7316"/>
                </a:cubicBezTo>
                <a:cubicBezTo>
                  <a:pt x="11691" y="7315"/>
                  <a:pt x="11690" y="7315"/>
                  <a:pt x="11688" y="7315"/>
                </a:cubicBezTo>
                <a:cubicBezTo>
                  <a:pt x="11672" y="7315"/>
                  <a:pt x="11643" y="7349"/>
                  <a:pt x="11602" y="7383"/>
                </a:cubicBezTo>
                <a:cubicBezTo>
                  <a:pt x="11568" y="7417"/>
                  <a:pt x="11528" y="7452"/>
                  <a:pt x="11515" y="7452"/>
                </a:cubicBezTo>
                <a:cubicBezTo>
                  <a:pt x="11514" y="7452"/>
                  <a:pt x="11513" y="7451"/>
                  <a:pt x="11512" y="7451"/>
                </a:cubicBezTo>
                <a:cubicBezTo>
                  <a:pt x="11497" y="7443"/>
                  <a:pt x="11632" y="7271"/>
                  <a:pt x="11617" y="7256"/>
                </a:cubicBezTo>
                <a:cubicBezTo>
                  <a:pt x="11615" y="7253"/>
                  <a:pt x="11611" y="7252"/>
                  <a:pt x="11607" y="7252"/>
                </a:cubicBezTo>
                <a:cubicBezTo>
                  <a:pt x="11588" y="7252"/>
                  <a:pt x="11555" y="7276"/>
                  <a:pt x="11512" y="7301"/>
                </a:cubicBezTo>
                <a:cubicBezTo>
                  <a:pt x="11472" y="7321"/>
                  <a:pt x="11432" y="7347"/>
                  <a:pt x="11419" y="7347"/>
                </a:cubicBezTo>
                <a:cubicBezTo>
                  <a:pt x="11417" y="7347"/>
                  <a:pt x="11416" y="7346"/>
                  <a:pt x="11415" y="7346"/>
                </a:cubicBezTo>
                <a:cubicBezTo>
                  <a:pt x="11408" y="7331"/>
                  <a:pt x="11572" y="7196"/>
                  <a:pt x="11557" y="7173"/>
                </a:cubicBezTo>
                <a:cubicBezTo>
                  <a:pt x="11556" y="7170"/>
                  <a:pt x="11552" y="7168"/>
                  <a:pt x="11547" y="7168"/>
                </a:cubicBezTo>
                <a:cubicBezTo>
                  <a:pt x="11529" y="7168"/>
                  <a:pt x="11493" y="7184"/>
                  <a:pt x="11453" y="7196"/>
                </a:cubicBezTo>
                <a:cubicBezTo>
                  <a:pt x="11415" y="7212"/>
                  <a:pt x="11377" y="7224"/>
                  <a:pt x="11356" y="7224"/>
                </a:cubicBezTo>
                <a:cubicBezTo>
                  <a:pt x="11348" y="7224"/>
                  <a:pt x="11342" y="7222"/>
                  <a:pt x="11340" y="7218"/>
                </a:cubicBezTo>
                <a:cubicBezTo>
                  <a:pt x="11340" y="7211"/>
                  <a:pt x="11520" y="7106"/>
                  <a:pt x="11512" y="7083"/>
                </a:cubicBezTo>
                <a:cubicBezTo>
                  <a:pt x="11510" y="7076"/>
                  <a:pt x="11504" y="7074"/>
                  <a:pt x="11495" y="7074"/>
                </a:cubicBezTo>
                <a:cubicBezTo>
                  <a:pt x="11476" y="7074"/>
                  <a:pt x="11443" y="7086"/>
                  <a:pt x="11408" y="7091"/>
                </a:cubicBezTo>
                <a:cubicBezTo>
                  <a:pt x="11370" y="7096"/>
                  <a:pt x="11330" y="7101"/>
                  <a:pt x="11309" y="7101"/>
                </a:cubicBezTo>
                <a:cubicBezTo>
                  <a:pt x="11300" y="7101"/>
                  <a:pt x="11295" y="7100"/>
                  <a:pt x="11295" y="7098"/>
                </a:cubicBezTo>
                <a:cubicBezTo>
                  <a:pt x="11295" y="7083"/>
                  <a:pt x="11490" y="7001"/>
                  <a:pt x="11482" y="6978"/>
                </a:cubicBezTo>
                <a:cubicBezTo>
                  <a:pt x="11475" y="6956"/>
                  <a:pt x="11265" y="6978"/>
                  <a:pt x="11258" y="6948"/>
                </a:cubicBezTo>
                <a:cubicBezTo>
                  <a:pt x="11258" y="6918"/>
                  <a:pt x="11460" y="6866"/>
                  <a:pt x="11460" y="6843"/>
                </a:cubicBezTo>
                <a:cubicBezTo>
                  <a:pt x="11456" y="6832"/>
                  <a:pt x="11402" y="6832"/>
                  <a:pt x="11348" y="6832"/>
                </a:cubicBezTo>
                <a:cubicBezTo>
                  <a:pt x="11293" y="6832"/>
                  <a:pt x="11239" y="6832"/>
                  <a:pt x="11235" y="6821"/>
                </a:cubicBezTo>
                <a:cubicBezTo>
                  <a:pt x="11235" y="6799"/>
                  <a:pt x="11438" y="6724"/>
                  <a:pt x="11423" y="6701"/>
                </a:cubicBezTo>
                <a:cubicBezTo>
                  <a:pt x="11420" y="6692"/>
                  <a:pt x="11410" y="6689"/>
                  <a:pt x="11396" y="6689"/>
                </a:cubicBezTo>
                <a:cubicBezTo>
                  <a:pt x="11374" y="6689"/>
                  <a:pt x="11342" y="6697"/>
                  <a:pt x="11310" y="6701"/>
                </a:cubicBezTo>
                <a:cubicBezTo>
                  <a:pt x="11280" y="6705"/>
                  <a:pt x="11250" y="6710"/>
                  <a:pt x="11228" y="6710"/>
                </a:cubicBezTo>
                <a:cubicBezTo>
                  <a:pt x="11212" y="6710"/>
                  <a:pt x="11201" y="6707"/>
                  <a:pt x="11198" y="6701"/>
                </a:cubicBezTo>
                <a:cubicBezTo>
                  <a:pt x="11198" y="6694"/>
                  <a:pt x="11378" y="6566"/>
                  <a:pt x="11363" y="6551"/>
                </a:cubicBezTo>
                <a:cubicBezTo>
                  <a:pt x="11361" y="6546"/>
                  <a:pt x="11358" y="6544"/>
                  <a:pt x="11353" y="6544"/>
                </a:cubicBezTo>
                <a:cubicBezTo>
                  <a:pt x="11335" y="6544"/>
                  <a:pt x="11299" y="6571"/>
                  <a:pt x="11258" y="6589"/>
                </a:cubicBezTo>
                <a:cubicBezTo>
                  <a:pt x="11212" y="6608"/>
                  <a:pt x="11178" y="6628"/>
                  <a:pt x="11160" y="6628"/>
                </a:cubicBezTo>
                <a:cubicBezTo>
                  <a:pt x="11157" y="6628"/>
                  <a:pt x="11155" y="6627"/>
                  <a:pt x="11153" y="6626"/>
                </a:cubicBezTo>
                <a:cubicBezTo>
                  <a:pt x="11145" y="6619"/>
                  <a:pt x="11235" y="6424"/>
                  <a:pt x="11213" y="6409"/>
                </a:cubicBezTo>
                <a:cubicBezTo>
                  <a:pt x="11211" y="6408"/>
                  <a:pt x="11210" y="6408"/>
                  <a:pt x="11209" y="6408"/>
                </a:cubicBezTo>
                <a:cubicBezTo>
                  <a:pt x="11189" y="6408"/>
                  <a:pt x="11181" y="6464"/>
                  <a:pt x="11160" y="6506"/>
                </a:cubicBezTo>
                <a:cubicBezTo>
                  <a:pt x="11145" y="6551"/>
                  <a:pt x="11123" y="6596"/>
                  <a:pt x="11115" y="6596"/>
                </a:cubicBezTo>
                <a:cubicBezTo>
                  <a:pt x="11108" y="6596"/>
                  <a:pt x="11050" y="6401"/>
                  <a:pt x="11027" y="6401"/>
                </a:cubicBezTo>
                <a:cubicBezTo>
                  <a:pt x="11026" y="6401"/>
                  <a:pt x="11026" y="6401"/>
                  <a:pt x="11025" y="6401"/>
                </a:cubicBezTo>
                <a:cubicBezTo>
                  <a:pt x="11010" y="6409"/>
                  <a:pt x="11093" y="6604"/>
                  <a:pt x="11078" y="6611"/>
                </a:cubicBezTo>
                <a:cubicBezTo>
                  <a:pt x="11075" y="6613"/>
                  <a:pt x="11073" y="6615"/>
                  <a:pt x="11070" y="6615"/>
                </a:cubicBezTo>
                <a:cubicBezTo>
                  <a:pt x="11053" y="6615"/>
                  <a:pt x="11026" y="6583"/>
                  <a:pt x="10988" y="6551"/>
                </a:cubicBezTo>
                <a:cubicBezTo>
                  <a:pt x="10947" y="6524"/>
                  <a:pt x="10906" y="6490"/>
                  <a:pt x="10893" y="6490"/>
                </a:cubicBezTo>
                <a:cubicBezTo>
                  <a:pt x="10892" y="6490"/>
                  <a:pt x="10891" y="6491"/>
                  <a:pt x="10890" y="6491"/>
                </a:cubicBezTo>
                <a:cubicBezTo>
                  <a:pt x="10883" y="6499"/>
                  <a:pt x="11033" y="6656"/>
                  <a:pt x="11018" y="6671"/>
                </a:cubicBezTo>
                <a:cubicBezTo>
                  <a:pt x="11017" y="6672"/>
                  <a:pt x="11014" y="6673"/>
                  <a:pt x="11011" y="6673"/>
                </a:cubicBezTo>
                <a:cubicBezTo>
                  <a:pt x="10979" y="6673"/>
                  <a:pt x="10850" y="6603"/>
                  <a:pt x="10823" y="6596"/>
                </a:cubicBezTo>
                <a:cubicBezTo>
                  <a:pt x="10845" y="6589"/>
                  <a:pt x="10860" y="6581"/>
                  <a:pt x="10860" y="6581"/>
                </a:cubicBezTo>
                <a:cubicBezTo>
                  <a:pt x="10860" y="6574"/>
                  <a:pt x="10643" y="6574"/>
                  <a:pt x="10643" y="6559"/>
                </a:cubicBezTo>
                <a:cubicBezTo>
                  <a:pt x="10643" y="6544"/>
                  <a:pt x="10853" y="6499"/>
                  <a:pt x="10845" y="6491"/>
                </a:cubicBezTo>
                <a:cubicBezTo>
                  <a:pt x="10830" y="6487"/>
                  <a:pt x="10812" y="6486"/>
                  <a:pt x="10792" y="6486"/>
                </a:cubicBezTo>
                <a:cubicBezTo>
                  <a:pt x="10772" y="6486"/>
                  <a:pt x="10752" y="6487"/>
                  <a:pt x="10733" y="6491"/>
                </a:cubicBezTo>
                <a:lnTo>
                  <a:pt x="10628" y="6491"/>
                </a:lnTo>
                <a:cubicBezTo>
                  <a:pt x="10628" y="6476"/>
                  <a:pt x="10823" y="6394"/>
                  <a:pt x="10815" y="6379"/>
                </a:cubicBezTo>
                <a:lnTo>
                  <a:pt x="10815" y="6379"/>
                </a:lnTo>
                <a:cubicBezTo>
                  <a:pt x="10778" y="6386"/>
                  <a:pt x="10748" y="6394"/>
                  <a:pt x="10711" y="6409"/>
                </a:cubicBezTo>
                <a:cubicBezTo>
                  <a:pt x="10681" y="6424"/>
                  <a:pt x="10643" y="6431"/>
                  <a:pt x="10606" y="6439"/>
                </a:cubicBezTo>
                <a:cubicBezTo>
                  <a:pt x="10598" y="6424"/>
                  <a:pt x="10778" y="6304"/>
                  <a:pt x="10770" y="6289"/>
                </a:cubicBezTo>
                <a:cubicBezTo>
                  <a:pt x="10770" y="6288"/>
                  <a:pt x="10769" y="6288"/>
                  <a:pt x="10768" y="6288"/>
                </a:cubicBezTo>
                <a:cubicBezTo>
                  <a:pt x="10755" y="6288"/>
                  <a:pt x="10714" y="6321"/>
                  <a:pt x="10673" y="6349"/>
                </a:cubicBezTo>
                <a:cubicBezTo>
                  <a:pt x="10651" y="6371"/>
                  <a:pt x="10613" y="6386"/>
                  <a:pt x="10583" y="6401"/>
                </a:cubicBezTo>
                <a:cubicBezTo>
                  <a:pt x="10583" y="6401"/>
                  <a:pt x="10547" y="6191"/>
                  <a:pt x="10531" y="6191"/>
                </a:cubicBezTo>
                <a:cubicBezTo>
                  <a:pt x="10531" y="6191"/>
                  <a:pt x="10531" y="6191"/>
                  <a:pt x="10531" y="6191"/>
                </a:cubicBezTo>
                <a:cubicBezTo>
                  <a:pt x="10523" y="6191"/>
                  <a:pt x="10561" y="6401"/>
                  <a:pt x="10546" y="6409"/>
                </a:cubicBezTo>
                <a:cubicBezTo>
                  <a:pt x="10523" y="6379"/>
                  <a:pt x="10508" y="6349"/>
                  <a:pt x="10493" y="6311"/>
                </a:cubicBezTo>
                <a:cubicBezTo>
                  <a:pt x="10471" y="6266"/>
                  <a:pt x="10441" y="6221"/>
                  <a:pt x="10441" y="6221"/>
                </a:cubicBezTo>
                <a:lnTo>
                  <a:pt x="10441" y="6221"/>
                </a:lnTo>
                <a:cubicBezTo>
                  <a:pt x="10433" y="6221"/>
                  <a:pt x="10501" y="6424"/>
                  <a:pt x="10486" y="6431"/>
                </a:cubicBezTo>
                <a:cubicBezTo>
                  <a:pt x="10484" y="6432"/>
                  <a:pt x="10483" y="6432"/>
                  <a:pt x="10481" y="6432"/>
                </a:cubicBezTo>
                <a:cubicBezTo>
                  <a:pt x="10465" y="6432"/>
                  <a:pt x="10437" y="6398"/>
                  <a:pt x="10403" y="6364"/>
                </a:cubicBezTo>
                <a:cubicBezTo>
                  <a:pt x="10371" y="6331"/>
                  <a:pt x="10327" y="6293"/>
                  <a:pt x="10311" y="6293"/>
                </a:cubicBezTo>
                <a:cubicBezTo>
                  <a:pt x="10309" y="6293"/>
                  <a:pt x="10307" y="6294"/>
                  <a:pt x="10306" y="6296"/>
                </a:cubicBezTo>
                <a:cubicBezTo>
                  <a:pt x="10298" y="6304"/>
                  <a:pt x="10403" y="6499"/>
                  <a:pt x="10373" y="6521"/>
                </a:cubicBezTo>
                <a:cubicBezTo>
                  <a:pt x="10369" y="6524"/>
                  <a:pt x="10364" y="6525"/>
                  <a:pt x="10359" y="6525"/>
                </a:cubicBezTo>
                <a:cubicBezTo>
                  <a:pt x="10333" y="6525"/>
                  <a:pt x="10306" y="6494"/>
                  <a:pt x="10268" y="6469"/>
                </a:cubicBezTo>
                <a:cubicBezTo>
                  <a:pt x="10230" y="6443"/>
                  <a:pt x="10192" y="6413"/>
                  <a:pt x="10173" y="6413"/>
                </a:cubicBezTo>
                <a:cubicBezTo>
                  <a:pt x="10169" y="6413"/>
                  <a:pt x="10166" y="6414"/>
                  <a:pt x="10163" y="6416"/>
                </a:cubicBezTo>
                <a:cubicBezTo>
                  <a:pt x="10156" y="6424"/>
                  <a:pt x="10261" y="6619"/>
                  <a:pt x="10238" y="6634"/>
                </a:cubicBezTo>
                <a:cubicBezTo>
                  <a:pt x="10233" y="6638"/>
                  <a:pt x="10227" y="6640"/>
                  <a:pt x="10221" y="6640"/>
                </a:cubicBezTo>
                <a:cubicBezTo>
                  <a:pt x="10197" y="6640"/>
                  <a:pt x="10170" y="6605"/>
                  <a:pt x="10133" y="6581"/>
                </a:cubicBezTo>
                <a:cubicBezTo>
                  <a:pt x="10093" y="6548"/>
                  <a:pt x="10053" y="6520"/>
                  <a:pt x="10039" y="6520"/>
                </a:cubicBezTo>
                <a:cubicBezTo>
                  <a:pt x="10038" y="6520"/>
                  <a:pt x="10037" y="6520"/>
                  <a:pt x="10036" y="6521"/>
                </a:cubicBezTo>
                <a:cubicBezTo>
                  <a:pt x="10006" y="6544"/>
                  <a:pt x="10088" y="6739"/>
                  <a:pt x="10066" y="6754"/>
                </a:cubicBezTo>
                <a:cubicBezTo>
                  <a:pt x="10065" y="6754"/>
                  <a:pt x="10065" y="6754"/>
                  <a:pt x="10064" y="6754"/>
                </a:cubicBezTo>
                <a:cubicBezTo>
                  <a:pt x="10043" y="6754"/>
                  <a:pt x="10028" y="6603"/>
                  <a:pt x="10013" y="6581"/>
                </a:cubicBezTo>
                <a:cubicBezTo>
                  <a:pt x="9976" y="6581"/>
                  <a:pt x="9939" y="6581"/>
                  <a:pt x="9894" y="6589"/>
                </a:cubicBezTo>
                <a:cubicBezTo>
                  <a:pt x="9894" y="6604"/>
                  <a:pt x="9886" y="6619"/>
                  <a:pt x="9871" y="6626"/>
                </a:cubicBezTo>
                <a:cubicBezTo>
                  <a:pt x="9870" y="6627"/>
                  <a:pt x="9868" y="6627"/>
                  <a:pt x="9865" y="6627"/>
                </a:cubicBezTo>
                <a:cubicBezTo>
                  <a:pt x="9847" y="6627"/>
                  <a:pt x="9806" y="6600"/>
                  <a:pt x="9766" y="6566"/>
                </a:cubicBezTo>
                <a:cubicBezTo>
                  <a:pt x="9725" y="6539"/>
                  <a:pt x="9684" y="6505"/>
                  <a:pt x="9666" y="6505"/>
                </a:cubicBezTo>
                <a:cubicBezTo>
                  <a:pt x="9664" y="6505"/>
                  <a:pt x="9663" y="6506"/>
                  <a:pt x="9661" y="6506"/>
                </a:cubicBezTo>
                <a:cubicBezTo>
                  <a:pt x="9631" y="6529"/>
                  <a:pt x="9729" y="6724"/>
                  <a:pt x="9699" y="6746"/>
                </a:cubicBezTo>
                <a:cubicBezTo>
                  <a:pt x="9696" y="6749"/>
                  <a:pt x="9692" y="6750"/>
                  <a:pt x="9687" y="6750"/>
                </a:cubicBezTo>
                <a:cubicBezTo>
                  <a:pt x="9667" y="6750"/>
                  <a:pt x="9629" y="6727"/>
                  <a:pt x="9586" y="6709"/>
                </a:cubicBezTo>
                <a:cubicBezTo>
                  <a:pt x="9550" y="6684"/>
                  <a:pt x="9508" y="6660"/>
                  <a:pt x="9486" y="6660"/>
                </a:cubicBezTo>
                <a:cubicBezTo>
                  <a:pt x="9481" y="6660"/>
                  <a:pt x="9477" y="6661"/>
                  <a:pt x="9474" y="6664"/>
                </a:cubicBezTo>
                <a:cubicBezTo>
                  <a:pt x="9459" y="6679"/>
                  <a:pt x="9556" y="6873"/>
                  <a:pt x="9534" y="6896"/>
                </a:cubicBezTo>
                <a:cubicBezTo>
                  <a:pt x="9527" y="6903"/>
                  <a:pt x="9519" y="6906"/>
                  <a:pt x="9511" y="6906"/>
                </a:cubicBezTo>
                <a:cubicBezTo>
                  <a:pt x="9485" y="6906"/>
                  <a:pt x="9454" y="6876"/>
                  <a:pt x="9414" y="6858"/>
                </a:cubicBezTo>
                <a:cubicBezTo>
                  <a:pt x="9377" y="6834"/>
                  <a:pt x="9335" y="6810"/>
                  <a:pt x="9313" y="6810"/>
                </a:cubicBezTo>
                <a:cubicBezTo>
                  <a:pt x="9308" y="6810"/>
                  <a:pt x="9304" y="6811"/>
                  <a:pt x="9301" y="6813"/>
                </a:cubicBezTo>
                <a:cubicBezTo>
                  <a:pt x="9271" y="6836"/>
                  <a:pt x="9369" y="7031"/>
                  <a:pt x="9339" y="7053"/>
                </a:cubicBezTo>
                <a:cubicBezTo>
                  <a:pt x="9338" y="7054"/>
                  <a:pt x="9336" y="7054"/>
                  <a:pt x="9334" y="7054"/>
                </a:cubicBezTo>
                <a:cubicBezTo>
                  <a:pt x="9316" y="7054"/>
                  <a:pt x="9275" y="7021"/>
                  <a:pt x="9234" y="6993"/>
                </a:cubicBezTo>
                <a:cubicBezTo>
                  <a:pt x="9193" y="6959"/>
                  <a:pt x="9152" y="6925"/>
                  <a:pt x="9134" y="6925"/>
                </a:cubicBezTo>
                <a:cubicBezTo>
                  <a:pt x="9132" y="6925"/>
                  <a:pt x="9130" y="6925"/>
                  <a:pt x="9129" y="6926"/>
                </a:cubicBezTo>
                <a:cubicBezTo>
                  <a:pt x="9099" y="6941"/>
                  <a:pt x="9144" y="7158"/>
                  <a:pt x="9107" y="7166"/>
                </a:cubicBezTo>
                <a:cubicBezTo>
                  <a:pt x="9102" y="7168"/>
                  <a:pt x="9098" y="7168"/>
                  <a:pt x="9094" y="7168"/>
                </a:cubicBezTo>
                <a:cubicBezTo>
                  <a:pt x="9064" y="7168"/>
                  <a:pt x="9042" y="7122"/>
                  <a:pt x="9009" y="7076"/>
                </a:cubicBezTo>
                <a:cubicBezTo>
                  <a:pt x="8979" y="7023"/>
                  <a:pt x="8949" y="6978"/>
                  <a:pt x="8927" y="6978"/>
                </a:cubicBezTo>
                <a:cubicBezTo>
                  <a:pt x="8883" y="6978"/>
                  <a:pt x="8812" y="7167"/>
                  <a:pt x="8767" y="7167"/>
                </a:cubicBezTo>
                <a:cubicBezTo>
                  <a:pt x="8765" y="7167"/>
                  <a:pt x="8763" y="7166"/>
                  <a:pt x="8762" y="7166"/>
                </a:cubicBezTo>
                <a:cubicBezTo>
                  <a:pt x="8724" y="7151"/>
                  <a:pt x="8792" y="6948"/>
                  <a:pt x="8754" y="6918"/>
                </a:cubicBezTo>
                <a:cubicBezTo>
                  <a:pt x="8750" y="6914"/>
                  <a:pt x="8742" y="6912"/>
                  <a:pt x="8732" y="6912"/>
                </a:cubicBezTo>
                <a:cubicBezTo>
                  <a:pt x="8709" y="6912"/>
                  <a:pt x="8672" y="6923"/>
                  <a:pt x="8634" y="6933"/>
                </a:cubicBezTo>
                <a:cubicBezTo>
                  <a:pt x="8601" y="6943"/>
                  <a:pt x="8565" y="6952"/>
                  <a:pt x="8539" y="6952"/>
                </a:cubicBezTo>
                <a:cubicBezTo>
                  <a:pt x="8524" y="6952"/>
                  <a:pt x="8513" y="6949"/>
                  <a:pt x="8507" y="6941"/>
                </a:cubicBezTo>
                <a:cubicBezTo>
                  <a:pt x="8485" y="6903"/>
                  <a:pt x="8657" y="6769"/>
                  <a:pt x="8634" y="6724"/>
                </a:cubicBezTo>
                <a:cubicBezTo>
                  <a:pt x="8619" y="6679"/>
                  <a:pt x="8402" y="6709"/>
                  <a:pt x="8387" y="6664"/>
                </a:cubicBezTo>
                <a:cubicBezTo>
                  <a:pt x="8380" y="6619"/>
                  <a:pt x="8574" y="6521"/>
                  <a:pt x="8567" y="6476"/>
                </a:cubicBezTo>
                <a:cubicBezTo>
                  <a:pt x="8552" y="6431"/>
                  <a:pt x="8335" y="6424"/>
                  <a:pt x="8327" y="6379"/>
                </a:cubicBezTo>
                <a:cubicBezTo>
                  <a:pt x="8320" y="6341"/>
                  <a:pt x="8522" y="6251"/>
                  <a:pt x="8515" y="6214"/>
                </a:cubicBezTo>
                <a:cubicBezTo>
                  <a:pt x="8507" y="6169"/>
                  <a:pt x="8297" y="6184"/>
                  <a:pt x="8290" y="6146"/>
                </a:cubicBezTo>
                <a:cubicBezTo>
                  <a:pt x="8282" y="6109"/>
                  <a:pt x="8492" y="6042"/>
                  <a:pt x="8485" y="6012"/>
                </a:cubicBezTo>
                <a:cubicBezTo>
                  <a:pt x="8477" y="5974"/>
                  <a:pt x="8260" y="5989"/>
                  <a:pt x="8252" y="5959"/>
                </a:cubicBezTo>
                <a:cubicBezTo>
                  <a:pt x="8245" y="5929"/>
                  <a:pt x="8440" y="5824"/>
                  <a:pt x="8425" y="5794"/>
                </a:cubicBezTo>
                <a:cubicBezTo>
                  <a:pt x="8419" y="5783"/>
                  <a:pt x="8409" y="5779"/>
                  <a:pt x="8396" y="5779"/>
                </a:cubicBezTo>
                <a:cubicBezTo>
                  <a:pt x="8374" y="5779"/>
                  <a:pt x="8342" y="5790"/>
                  <a:pt x="8305" y="5794"/>
                </a:cubicBezTo>
                <a:cubicBezTo>
                  <a:pt x="8275" y="5802"/>
                  <a:pt x="8248" y="5805"/>
                  <a:pt x="8229" y="5805"/>
                </a:cubicBezTo>
                <a:cubicBezTo>
                  <a:pt x="8209" y="5805"/>
                  <a:pt x="8196" y="5802"/>
                  <a:pt x="8192" y="5794"/>
                </a:cubicBezTo>
                <a:cubicBezTo>
                  <a:pt x="8170" y="5764"/>
                  <a:pt x="8327" y="5607"/>
                  <a:pt x="8305" y="5592"/>
                </a:cubicBezTo>
                <a:cubicBezTo>
                  <a:pt x="8300" y="5587"/>
                  <a:pt x="8295" y="5585"/>
                  <a:pt x="8289" y="5585"/>
                </a:cubicBezTo>
                <a:cubicBezTo>
                  <a:pt x="8266" y="5585"/>
                  <a:pt x="8235" y="5615"/>
                  <a:pt x="8200" y="5644"/>
                </a:cubicBezTo>
                <a:cubicBezTo>
                  <a:pt x="8160" y="5671"/>
                  <a:pt x="8125" y="5698"/>
                  <a:pt x="8108" y="5698"/>
                </a:cubicBezTo>
                <a:cubicBezTo>
                  <a:pt x="8106" y="5698"/>
                  <a:pt x="8104" y="5698"/>
                  <a:pt x="8102" y="5697"/>
                </a:cubicBezTo>
                <a:cubicBezTo>
                  <a:pt x="8072" y="5689"/>
                  <a:pt x="8087" y="5472"/>
                  <a:pt x="8050" y="5472"/>
                </a:cubicBezTo>
                <a:cubicBezTo>
                  <a:pt x="8012" y="5472"/>
                  <a:pt x="8012" y="5689"/>
                  <a:pt x="7975" y="5697"/>
                </a:cubicBezTo>
                <a:cubicBezTo>
                  <a:pt x="7952" y="5697"/>
                  <a:pt x="7922" y="5652"/>
                  <a:pt x="7892" y="5607"/>
                </a:cubicBezTo>
                <a:cubicBezTo>
                  <a:pt x="7858" y="5565"/>
                  <a:pt x="7823" y="5524"/>
                  <a:pt x="7806" y="5524"/>
                </a:cubicBezTo>
                <a:cubicBezTo>
                  <a:pt x="7805" y="5524"/>
                  <a:pt x="7804" y="5524"/>
                  <a:pt x="7802" y="5524"/>
                </a:cubicBezTo>
                <a:cubicBezTo>
                  <a:pt x="7773" y="5539"/>
                  <a:pt x="7825" y="5749"/>
                  <a:pt x="7788" y="5764"/>
                </a:cubicBezTo>
                <a:cubicBezTo>
                  <a:pt x="7786" y="5765"/>
                  <a:pt x="7785" y="5765"/>
                  <a:pt x="7783" y="5765"/>
                </a:cubicBezTo>
                <a:cubicBezTo>
                  <a:pt x="7766" y="5765"/>
                  <a:pt x="7731" y="5731"/>
                  <a:pt x="7690" y="5697"/>
                </a:cubicBezTo>
                <a:cubicBezTo>
                  <a:pt x="7656" y="5663"/>
                  <a:pt x="7615" y="5628"/>
                  <a:pt x="7597" y="5628"/>
                </a:cubicBezTo>
                <a:cubicBezTo>
                  <a:pt x="7595" y="5628"/>
                  <a:pt x="7594" y="5629"/>
                  <a:pt x="7593" y="5629"/>
                </a:cubicBezTo>
                <a:cubicBezTo>
                  <a:pt x="7555" y="5652"/>
                  <a:pt x="7638" y="5854"/>
                  <a:pt x="7608" y="5869"/>
                </a:cubicBezTo>
                <a:cubicBezTo>
                  <a:pt x="7605" y="5871"/>
                  <a:pt x="7602" y="5873"/>
                  <a:pt x="7598" y="5873"/>
                </a:cubicBezTo>
                <a:cubicBezTo>
                  <a:pt x="7579" y="5873"/>
                  <a:pt x="7541" y="5842"/>
                  <a:pt x="7503" y="5817"/>
                </a:cubicBezTo>
                <a:cubicBezTo>
                  <a:pt x="7462" y="5783"/>
                  <a:pt x="7422" y="5756"/>
                  <a:pt x="7403" y="5756"/>
                </a:cubicBezTo>
                <a:cubicBezTo>
                  <a:pt x="7401" y="5756"/>
                  <a:pt x="7399" y="5756"/>
                  <a:pt x="7398" y="5757"/>
                </a:cubicBezTo>
                <a:cubicBezTo>
                  <a:pt x="7368" y="5779"/>
                  <a:pt x="7465" y="5974"/>
                  <a:pt x="7435" y="5997"/>
                </a:cubicBezTo>
                <a:cubicBezTo>
                  <a:pt x="7430" y="6001"/>
                  <a:pt x="7424" y="6003"/>
                  <a:pt x="7418" y="6003"/>
                </a:cubicBezTo>
                <a:cubicBezTo>
                  <a:pt x="7393" y="6003"/>
                  <a:pt x="7365" y="5968"/>
                  <a:pt x="7323" y="5944"/>
                </a:cubicBezTo>
                <a:cubicBezTo>
                  <a:pt x="7285" y="5919"/>
                  <a:pt x="7247" y="5888"/>
                  <a:pt x="7227" y="5888"/>
                </a:cubicBezTo>
                <a:cubicBezTo>
                  <a:pt x="7223" y="5888"/>
                  <a:pt x="7220" y="5889"/>
                  <a:pt x="7218" y="5892"/>
                </a:cubicBezTo>
                <a:cubicBezTo>
                  <a:pt x="7188" y="5914"/>
                  <a:pt x="7285" y="6109"/>
                  <a:pt x="7255" y="6124"/>
                </a:cubicBezTo>
                <a:cubicBezTo>
                  <a:pt x="7251" y="6129"/>
                  <a:pt x="7245" y="6131"/>
                  <a:pt x="7239" y="6131"/>
                </a:cubicBezTo>
                <a:cubicBezTo>
                  <a:pt x="7217" y="6131"/>
                  <a:pt x="7186" y="6101"/>
                  <a:pt x="7150" y="6072"/>
                </a:cubicBezTo>
                <a:cubicBezTo>
                  <a:pt x="7110" y="6045"/>
                  <a:pt x="7064" y="6018"/>
                  <a:pt x="7049" y="6018"/>
                </a:cubicBezTo>
                <a:cubicBezTo>
                  <a:pt x="7048" y="6018"/>
                  <a:pt x="7046" y="6018"/>
                  <a:pt x="7046" y="6019"/>
                </a:cubicBezTo>
                <a:cubicBezTo>
                  <a:pt x="7031" y="6027"/>
                  <a:pt x="7135" y="6214"/>
                  <a:pt x="7120" y="6229"/>
                </a:cubicBezTo>
                <a:cubicBezTo>
                  <a:pt x="7117" y="6231"/>
                  <a:pt x="7114" y="6232"/>
                  <a:pt x="7111" y="6232"/>
                </a:cubicBezTo>
                <a:cubicBezTo>
                  <a:pt x="7090" y="6232"/>
                  <a:pt x="7062" y="6195"/>
                  <a:pt x="7023" y="6169"/>
                </a:cubicBezTo>
                <a:cubicBezTo>
                  <a:pt x="6982" y="6135"/>
                  <a:pt x="6947" y="6101"/>
                  <a:pt x="6936" y="6101"/>
                </a:cubicBezTo>
                <a:cubicBezTo>
                  <a:pt x="6935" y="6101"/>
                  <a:pt x="6934" y="6101"/>
                  <a:pt x="6933" y="6101"/>
                </a:cubicBezTo>
                <a:cubicBezTo>
                  <a:pt x="6918" y="6109"/>
                  <a:pt x="7023" y="6296"/>
                  <a:pt x="7008" y="6311"/>
                </a:cubicBezTo>
                <a:cubicBezTo>
                  <a:pt x="7005" y="6313"/>
                  <a:pt x="7002" y="6314"/>
                  <a:pt x="6998" y="6314"/>
                </a:cubicBezTo>
                <a:cubicBezTo>
                  <a:pt x="6977" y="6314"/>
                  <a:pt x="6949" y="6276"/>
                  <a:pt x="6911" y="6244"/>
                </a:cubicBezTo>
                <a:cubicBezTo>
                  <a:pt x="6870" y="6210"/>
                  <a:pt x="6841" y="6175"/>
                  <a:pt x="6831" y="6175"/>
                </a:cubicBezTo>
                <a:cubicBezTo>
                  <a:pt x="6830" y="6175"/>
                  <a:pt x="6829" y="6176"/>
                  <a:pt x="6828" y="6176"/>
                </a:cubicBezTo>
                <a:cubicBezTo>
                  <a:pt x="6813" y="6184"/>
                  <a:pt x="6896" y="6386"/>
                  <a:pt x="6881" y="6394"/>
                </a:cubicBezTo>
                <a:cubicBezTo>
                  <a:pt x="6879" y="6394"/>
                  <a:pt x="6877" y="6395"/>
                  <a:pt x="6876" y="6395"/>
                </a:cubicBezTo>
                <a:cubicBezTo>
                  <a:pt x="6855" y="6395"/>
                  <a:pt x="6833" y="6353"/>
                  <a:pt x="6806" y="6311"/>
                </a:cubicBezTo>
                <a:cubicBezTo>
                  <a:pt x="6771" y="6270"/>
                  <a:pt x="6743" y="6228"/>
                  <a:pt x="6733" y="6228"/>
                </a:cubicBezTo>
                <a:cubicBezTo>
                  <a:pt x="6732" y="6228"/>
                  <a:pt x="6731" y="6228"/>
                  <a:pt x="6731" y="6229"/>
                </a:cubicBezTo>
                <a:cubicBezTo>
                  <a:pt x="6716" y="6229"/>
                  <a:pt x="6746" y="6446"/>
                  <a:pt x="6723" y="6454"/>
                </a:cubicBezTo>
                <a:cubicBezTo>
                  <a:pt x="6701" y="6454"/>
                  <a:pt x="6678" y="6244"/>
                  <a:pt x="6656" y="6244"/>
                </a:cubicBezTo>
                <a:cubicBezTo>
                  <a:pt x="6654" y="6243"/>
                  <a:pt x="6652" y="6243"/>
                  <a:pt x="6651" y="6243"/>
                </a:cubicBezTo>
                <a:cubicBezTo>
                  <a:pt x="6631" y="6243"/>
                  <a:pt x="6616" y="6285"/>
                  <a:pt x="6588" y="6326"/>
                </a:cubicBezTo>
                <a:cubicBezTo>
                  <a:pt x="6560" y="6368"/>
                  <a:pt x="6532" y="6417"/>
                  <a:pt x="6523" y="6417"/>
                </a:cubicBezTo>
                <a:cubicBezTo>
                  <a:pt x="6522" y="6417"/>
                  <a:pt x="6521" y="6417"/>
                  <a:pt x="6521" y="6416"/>
                </a:cubicBezTo>
                <a:cubicBezTo>
                  <a:pt x="6513" y="6409"/>
                  <a:pt x="6626" y="6229"/>
                  <a:pt x="6611" y="6221"/>
                </a:cubicBezTo>
                <a:lnTo>
                  <a:pt x="6611" y="6221"/>
                </a:lnTo>
                <a:cubicBezTo>
                  <a:pt x="6581" y="6236"/>
                  <a:pt x="6551" y="6259"/>
                  <a:pt x="6528" y="6289"/>
                </a:cubicBezTo>
                <a:cubicBezTo>
                  <a:pt x="6506" y="6311"/>
                  <a:pt x="6476" y="6334"/>
                  <a:pt x="6446" y="6356"/>
                </a:cubicBezTo>
                <a:cubicBezTo>
                  <a:pt x="6438" y="6341"/>
                  <a:pt x="6596" y="6199"/>
                  <a:pt x="6588" y="6191"/>
                </a:cubicBezTo>
                <a:lnTo>
                  <a:pt x="6588" y="6191"/>
                </a:lnTo>
                <a:cubicBezTo>
                  <a:pt x="6551" y="6199"/>
                  <a:pt x="6521" y="6214"/>
                  <a:pt x="6483" y="6229"/>
                </a:cubicBezTo>
                <a:cubicBezTo>
                  <a:pt x="6453" y="6251"/>
                  <a:pt x="6423" y="6266"/>
                  <a:pt x="6386" y="6274"/>
                </a:cubicBezTo>
                <a:cubicBezTo>
                  <a:pt x="6378" y="6266"/>
                  <a:pt x="6573" y="6161"/>
                  <a:pt x="6566" y="6154"/>
                </a:cubicBezTo>
                <a:cubicBezTo>
                  <a:pt x="6528" y="6154"/>
                  <a:pt x="6491" y="6161"/>
                  <a:pt x="6461" y="6169"/>
                </a:cubicBezTo>
                <a:cubicBezTo>
                  <a:pt x="6423" y="6184"/>
                  <a:pt x="6386" y="6191"/>
                  <a:pt x="6348" y="6191"/>
                </a:cubicBezTo>
                <a:cubicBezTo>
                  <a:pt x="6348" y="6184"/>
                  <a:pt x="6551" y="6109"/>
                  <a:pt x="6543" y="6101"/>
                </a:cubicBezTo>
                <a:cubicBezTo>
                  <a:pt x="6535" y="6099"/>
                  <a:pt x="6525" y="6098"/>
                  <a:pt x="6515" y="6098"/>
                </a:cubicBezTo>
                <a:cubicBezTo>
                  <a:pt x="6491" y="6098"/>
                  <a:pt x="6465" y="6104"/>
                  <a:pt x="6438" y="6109"/>
                </a:cubicBezTo>
                <a:cubicBezTo>
                  <a:pt x="6401" y="6116"/>
                  <a:pt x="6363" y="6124"/>
                  <a:pt x="6333" y="6124"/>
                </a:cubicBezTo>
                <a:cubicBezTo>
                  <a:pt x="6333" y="6109"/>
                  <a:pt x="6528" y="6042"/>
                  <a:pt x="6528" y="6027"/>
                </a:cubicBezTo>
                <a:cubicBezTo>
                  <a:pt x="6528" y="6019"/>
                  <a:pt x="6513" y="6017"/>
                  <a:pt x="6492" y="6017"/>
                </a:cubicBezTo>
                <a:cubicBezTo>
                  <a:pt x="6470" y="6017"/>
                  <a:pt x="6442" y="6019"/>
                  <a:pt x="6416" y="6019"/>
                </a:cubicBezTo>
                <a:cubicBezTo>
                  <a:pt x="6356" y="6019"/>
                  <a:pt x="6304" y="6019"/>
                  <a:pt x="6304" y="6012"/>
                </a:cubicBezTo>
                <a:cubicBezTo>
                  <a:pt x="6304" y="6012"/>
                  <a:pt x="6498" y="5922"/>
                  <a:pt x="6491" y="5892"/>
                </a:cubicBezTo>
                <a:cubicBezTo>
                  <a:pt x="6488" y="5883"/>
                  <a:pt x="6478" y="5880"/>
                  <a:pt x="6464" y="5880"/>
                </a:cubicBezTo>
                <a:cubicBezTo>
                  <a:pt x="6442" y="5880"/>
                  <a:pt x="6410" y="5887"/>
                  <a:pt x="6378" y="5892"/>
                </a:cubicBezTo>
                <a:cubicBezTo>
                  <a:pt x="6352" y="5895"/>
                  <a:pt x="6324" y="5897"/>
                  <a:pt x="6303" y="5897"/>
                </a:cubicBezTo>
                <a:cubicBezTo>
                  <a:pt x="6281" y="5897"/>
                  <a:pt x="6266" y="5895"/>
                  <a:pt x="6266" y="5892"/>
                </a:cubicBezTo>
                <a:cubicBezTo>
                  <a:pt x="6266" y="5892"/>
                  <a:pt x="6461" y="5794"/>
                  <a:pt x="6453" y="5772"/>
                </a:cubicBezTo>
                <a:cubicBezTo>
                  <a:pt x="6450" y="5763"/>
                  <a:pt x="6441" y="5760"/>
                  <a:pt x="6427" y="5760"/>
                </a:cubicBezTo>
                <a:cubicBezTo>
                  <a:pt x="6405" y="5760"/>
                  <a:pt x="6373" y="5767"/>
                  <a:pt x="6341" y="5772"/>
                </a:cubicBezTo>
                <a:cubicBezTo>
                  <a:pt x="6315" y="5775"/>
                  <a:pt x="6287" y="5777"/>
                  <a:pt x="6265" y="5777"/>
                </a:cubicBezTo>
                <a:cubicBezTo>
                  <a:pt x="6244" y="5777"/>
                  <a:pt x="6229" y="5775"/>
                  <a:pt x="6229" y="5772"/>
                </a:cubicBezTo>
                <a:cubicBezTo>
                  <a:pt x="6221" y="5757"/>
                  <a:pt x="6416" y="5659"/>
                  <a:pt x="6408" y="5637"/>
                </a:cubicBezTo>
                <a:cubicBezTo>
                  <a:pt x="6406" y="5629"/>
                  <a:pt x="6398" y="5627"/>
                  <a:pt x="6388" y="5627"/>
                </a:cubicBezTo>
                <a:cubicBezTo>
                  <a:pt x="6366" y="5627"/>
                  <a:pt x="6331" y="5637"/>
                  <a:pt x="6296" y="5637"/>
                </a:cubicBezTo>
                <a:cubicBezTo>
                  <a:pt x="6261" y="5637"/>
                  <a:pt x="6226" y="5643"/>
                  <a:pt x="6204" y="5643"/>
                </a:cubicBezTo>
                <a:cubicBezTo>
                  <a:pt x="6194" y="5643"/>
                  <a:pt x="6186" y="5642"/>
                  <a:pt x="6184" y="5637"/>
                </a:cubicBezTo>
                <a:cubicBezTo>
                  <a:pt x="6184" y="5622"/>
                  <a:pt x="6363" y="5517"/>
                  <a:pt x="6356" y="5494"/>
                </a:cubicBezTo>
                <a:cubicBezTo>
                  <a:pt x="6354" y="5487"/>
                  <a:pt x="6347" y="5485"/>
                  <a:pt x="6337" y="5485"/>
                </a:cubicBezTo>
                <a:cubicBezTo>
                  <a:pt x="6315" y="5485"/>
                  <a:pt x="6279" y="5497"/>
                  <a:pt x="6244" y="5502"/>
                </a:cubicBezTo>
                <a:cubicBezTo>
                  <a:pt x="6206" y="5512"/>
                  <a:pt x="6169" y="5523"/>
                  <a:pt x="6148" y="5523"/>
                </a:cubicBezTo>
                <a:cubicBezTo>
                  <a:pt x="6139" y="5523"/>
                  <a:pt x="6133" y="5521"/>
                  <a:pt x="6131" y="5517"/>
                </a:cubicBezTo>
                <a:cubicBezTo>
                  <a:pt x="6124" y="5487"/>
                  <a:pt x="6304" y="5367"/>
                  <a:pt x="6289" y="5337"/>
                </a:cubicBezTo>
                <a:cubicBezTo>
                  <a:pt x="6286" y="5335"/>
                  <a:pt x="6280" y="5334"/>
                  <a:pt x="6271" y="5334"/>
                </a:cubicBezTo>
                <a:cubicBezTo>
                  <a:pt x="6250" y="5334"/>
                  <a:pt x="6211" y="5339"/>
                  <a:pt x="6169" y="5345"/>
                </a:cubicBezTo>
                <a:cubicBezTo>
                  <a:pt x="6137" y="5349"/>
                  <a:pt x="6102" y="5356"/>
                  <a:pt x="6080" y="5356"/>
                </a:cubicBezTo>
                <a:cubicBezTo>
                  <a:pt x="6065" y="5356"/>
                  <a:pt x="6056" y="5353"/>
                  <a:pt x="6056" y="5345"/>
                </a:cubicBezTo>
                <a:cubicBezTo>
                  <a:pt x="6041" y="5315"/>
                  <a:pt x="6214" y="5195"/>
                  <a:pt x="6199" y="5157"/>
                </a:cubicBezTo>
                <a:cubicBezTo>
                  <a:pt x="6196" y="5152"/>
                  <a:pt x="6190" y="5151"/>
                  <a:pt x="6180" y="5151"/>
                </a:cubicBezTo>
                <a:cubicBezTo>
                  <a:pt x="6159" y="5151"/>
                  <a:pt x="6122" y="5159"/>
                  <a:pt x="6086" y="5165"/>
                </a:cubicBezTo>
                <a:cubicBezTo>
                  <a:pt x="6044" y="5175"/>
                  <a:pt x="6005" y="5186"/>
                  <a:pt x="5983" y="5186"/>
                </a:cubicBezTo>
                <a:cubicBezTo>
                  <a:pt x="5974" y="5186"/>
                  <a:pt x="5968" y="5184"/>
                  <a:pt x="5966" y="5180"/>
                </a:cubicBezTo>
                <a:cubicBezTo>
                  <a:pt x="5959" y="5165"/>
                  <a:pt x="6116" y="5015"/>
                  <a:pt x="6101" y="4992"/>
                </a:cubicBezTo>
                <a:cubicBezTo>
                  <a:pt x="6097" y="4985"/>
                  <a:pt x="6089" y="4983"/>
                  <a:pt x="6080" y="4983"/>
                </a:cubicBezTo>
                <a:cubicBezTo>
                  <a:pt x="6058" y="4983"/>
                  <a:pt x="6025" y="4997"/>
                  <a:pt x="5989" y="5007"/>
                </a:cubicBezTo>
                <a:cubicBezTo>
                  <a:pt x="5951" y="5023"/>
                  <a:pt x="5913" y="5036"/>
                  <a:pt x="5889" y="5036"/>
                </a:cubicBezTo>
                <a:cubicBezTo>
                  <a:pt x="5880" y="5036"/>
                  <a:pt x="5873" y="5034"/>
                  <a:pt x="5869" y="5030"/>
                </a:cubicBezTo>
                <a:cubicBezTo>
                  <a:pt x="5861" y="5015"/>
                  <a:pt x="6004" y="4850"/>
                  <a:pt x="5989" y="4827"/>
                </a:cubicBezTo>
                <a:cubicBezTo>
                  <a:pt x="5983" y="4819"/>
                  <a:pt x="5975" y="4816"/>
                  <a:pt x="5967" y="4816"/>
                </a:cubicBezTo>
                <a:cubicBezTo>
                  <a:pt x="5942" y="4816"/>
                  <a:pt x="5909" y="4841"/>
                  <a:pt x="5876" y="4857"/>
                </a:cubicBezTo>
                <a:cubicBezTo>
                  <a:pt x="5834" y="4876"/>
                  <a:pt x="5791" y="4899"/>
                  <a:pt x="5773" y="4899"/>
                </a:cubicBezTo>
                <a:cubicBezTo>
                  <a:pt x="5768" y="4899"/>
                  <a:pt x="5765" y="4898"/>
                  <a:pt x="5764" y="4895"/>
                </a:cubicBezTo>
                <a:cubicBezTo>
                  <a:pt x="5749" y="4887"/>
                  <a:pt x="5861" y="4692"/>
                  <a:pt x="5839" y="4677"/>
                </a:cubicBezTo>
                <a:cubicBezTo>
                  <a:pt x="5838" y="4677"/>
                  <a:pt x="5837" y="4676"/>
                  <a:pt x="5836" y="4676"/>
                </a:cubicBezTo>
                <a:cubicBezTo>
                  <a:pt x="5825" y="4676"/>
                  <a:pt x="5790" y="4711"/>
                  <a:pt x="5749" y="4745"/>
                </a:cubicBezTo>
                <a:cubicBezTo>
                  <a:pt x="5711" y="4782"/>
                  <a:pt x="5674" y="4812"/>
                  <a:pt x="5666" y="4812"/>
                </a:cubicBezTo>
                <a:cubicBezTo>
                  <a:pt x="5659" y="4805"/>
                  <a:pt x="5741" y="4610"/>
                  <a:pt x="5726" y="4595"/>
                </a:cubicBezTo>
                <a:cubicBezTo>
                  <a:pt x="5725" y="4595"/>
                  <a:pt x="5724" y="4594"/>
                  <a:pt x="5723" y="4594"/>
                </a:cubicBezTo>
                <a:cubicBezTo>
                  <a:pt x="5708" y="4594"/>
                  <a:pt x="5687" y="4643"/>
                  <a:pt x="5651" y="4685"/>
                </a:cubicBezTo>
                <a:cubicBezTo>
                  <a:pt x="5621" y="4730"/>
                  <a:pt x="5592" y="4767"/>
                  <a:pt x="5584" y="4767"/>
                </a:cubicBezTo>
                <a:cubicBezTo>
                  <a:pt x="5577" y="4760"/>
                  <a:pt x="5621" y="4550"/>
                  <a:pt x="5606" y="4550"/>
                </a:cubicBezTo>
                <a:cubicBezTo>
                  <a:pt x="5605" y="4549"/>
                  <a:pt x="5604" y="4549"/>
                  <a:pt x="5603" y="4549"/>
                </a:cubicBezTo>
                <a:cubicBezTo>
                  <a:pt x="5588" y="4549"/>
                  <a:pt x="5567" y="4591"/>
                  <a:pt x="5547" y="4640"/>
                </a:cubicBezTo>
                <a:cubicBezTo>
                  <a:pt x="5517" y="4692"/>
                  <a:pt x="5494" y="4737"/>
                  <a:pt x="5487" y="4737"/>
                </a:cubicBezTo>
                <a:cubicBezTo>
                  <a:pt x="5479" y="4737"/>
                  <a:pt x="5509" y="4520"/>
                  <a:pt x="5487" y="4513"/>
                </a:cubicBezTo>
                <a:cubicBezTo>
                  <a:pt x="5485" y="4512"/>
                  <a:pt x="5484" y="4512"/>
                  <a:pt x="5482" y="4512"/>
                </a:cubicBezTo>
                <a:cubicBezTo>
                  <a:pt x="5462" y="4512"/>
                  <a:pt x="5448" y="4561"/>
                  <a:pt x="5427" y="4610"/>
                </a:cubicBezTo>
                <a:cubicBezTo>
                  <a:pt x="5406" y="4652"/>
                  <a:pt x="5385" y="4701"/>
                  <a:pt x="5376" y="4701"/>
                </a:cubicBezTo>
                <a:cubicBezTo>
                  <a:pt x="5375" y="4701"/>
                  <a:pt x="5375" y="4700"/>
                  <a:pt x="5374" y="4700"/>
                </a:cubicBezTo>
                <a:cubicBezTo>
                  <a:pt x="5367" y="4692"/>
                  <a:pt x="5397" y="4483"/>
                  <a:pt x="5374" y="4483"/>
                </a:cubicBezTo>
                <a:cubicBezTo>
                  <a:pt x="5373" y="4482"/>
                  <a:pt x="5371" y="4482"/>
                  <a:pt x="5370" y="4482"/>
                </a:cubicBezTo>
                <a:cubicBezTo>
                  <a:pt x="5350" y="4482"/>
                  <a:pt x="5335" y="4530"/>
                  <a:pt x="5314" y="4573"/>
                </a:cubicBezTo>
                <a:cubicBezTo>
                  <a:pt x="5292" y="4625"/>
                  <a:pt x="5262" y="4670"/>
                  <a:pt x="5254" y="4670"/>
                </a:cubicBezTo>
                <a:cubicBezTo>
                  <a:pt x="5224" y="4655"/>
                  <a:pt x="5269" y="4445"/>
                  <a:pt x="5239" y="4430"/>
                </a:cubicBezTo>
                <a:cubicBezTo>
                  <a:pt x="5238" y="4429"/>
                  <a:pt x="5236" y="4429"/>
                  <a:pt x="5235" y="4429"/>
                </a:cubicBezTo>
                <a:cubicBezTo>
                  <a:pt x="5217" y="4429"/>
                  <a:pt x="5176" y="4464"/>
                  <a:pt x="5142" y="4505"/>
                </a:cubicBezTo>
                <a:cubicBezTo>
                  <a:pt x="5109" y="4537"/>
                  <a:pt x="5077" y="4575"/>
                  <a:pt x="5059" y="4575"/>
                </a:cubicBezTo>
                <a:cubicBezTo>
                  <a:pt x="5056" y="4575"/>
                  <a:pt x="5054" y="4575"/>
                  <a:pt x="5052" y="4573"/>
                </a:cubicBezTo>
                <a:cubicBezTo>
                  <a:pt x="5022" y="4558"/>
                  <a:pt x="5104" y="4363"/>
                  <a:pt x="5074" y="4340"/>
                </a:cubicBezTo>
                <a:cubicBezTo>
                  <a:pt x="5070" y="4336"/>
                  <a:pt x="5065" y="4334"/>
                  <a:pt x="5060" y="4334"/>
                </a:cubicBezTo>
                <a:cubicBezTo>
                  <a:pt x="5037" y="4334"/>
                  <a:pt x="5006" y="4368"/>
                  <a:pt x="4969" y="4393"/>
                </a:cubicBezTo>
                <a:cubicBezTo>
                  <a:pt x="4933" y="4423"/>
                  <a:pt x="4896" y="4449"/>
                  <a:pt x="4875" y="4449"/>
                </a:cubicBezTo>
                <a:cubicBezTo>
                  <a:pt x="4871" y="4449"/>
                  <a:pt x="4867" y="4448"/>
                  <a:pt x="4865" y="4445"/>
                </a:cubicBezTo>
                <a:cubicBezTo>
                  <a:pt x="4857" y="4438"/>
                  <a:pt x="4962" y="4250"/>
                  <a:pt x="4939" y="4220"/>
                </a:cubicBezTo>
                <a:cubicBezTo>
                  <a:pt x="4935" y="4215"/>
                  <a:pt x="4929" y="4213"/>
                  <a:pt x="4922" y="4213"/>
                </a:cubicBezTo>
                <a:cubicBezTo>
                  <a:pt x="4897" y="4213"/>
                  <a:pt x="4862" y="4240"/>
                  <a:pt x="4827" y="4258"/>
                </a:cubicBezTo>
                <a:cubicBezTo>
                  <a:pt x="4786" y="4275"/>
                  <a:pt x="4746" y="4293"/>
                  <a:pt x="4723" y="4293"/>
                </a:cubicBezTo>
                <a:cubicBezTo>
                  <a:pt x="4716" y="4293"/>
                  <a:pt x="4710" y="4291"/>
                  <a:pt x="4707" y="4288"/>
                </a:cubicBezTo>
                <a:cubicBezTo>
                  <a:pt x="4700" y="4273"/>
                  <a:pt x="4842" y="4108"/>
                  <a:pt x="4820" y="4078"/>
                </a:cubicBezTo>
                <a:cubicBezTo>
                  <a:pt x="4817" y="4073"/>
                  <a:pt x="4811" y="4072"/>
                  <a:pt x="4803" y="4072"/>
                </a:cubicBezTo>
                <a:cubicBezTo>
                  <a:pt x="4781" y="4072"/>
                  <a:pt x="4744" y="4082"/>
                  <a:pt x="4707" y="4093"/>
                </a:cubicBezTo>
                <a:cubicBezTo>
                  <a:pt x="4675" y="4102"/>
                  <a:pt x="4639" y="4109"/>
                  <a:pt x="4615" y="4109"/>
                </a:cubicBezTo>
                <a:cubicBezTo>
                  <a:pt x="4601" y="4109"/>
                  <a:pt x="4590" y="4106"/>
                  <a:pt x="4587" y="4100"/>
                </a:cubicBezTo>
                <a:cubicBezTo>
                  <a:pt x="4572" y="4070"/>
                  <a:pt x="4745" y="3950"/>
                  <a:pt x="4730" y="3913"/>
                </a:cubicBezTo>
                <a:cubicBezTo>
                  <a:pt x="4724" y="3902"/>
                  <a:pt x="4714" y="3898"/>
                  <a:pt x="4701" y="3898"/>
                </a:cubicBezTo>
                <a:cubicBezTo>
                  <a:pt x="4679" y="3898"/>
                  <a:pt x="4647" y="3908"/>
                  <a:pt x="4610" y="3913"/>
                </a:cubicBezTo>
                <a:cubicBezTo>
                  <a:pt x="4577" y="3921"/>
                  <a:pt x="4548" y="3927"/>
                  <a:pt x="4528" y="3927"/>
                </a:cubicBezTo>
                <a:cubicBezTo>
                  <a:pt x="4512" y="3927"/>
                  <a:pt x="4501" y="3923"/>
                  <a:pt x="4497" y="3913"/>
                </a:cubicBezTo>
                <a:cubicBezTo>
                  <a:pt x="4475" y="3883"/>
                  <a:pt x="4640" y="3741"/>
                  <a:pt x="4617" y="3711"/>
                </a:cubicBezTo>
                <a:cubicBezTo>
                  <a:pt x="4613" y="3705"/>
                  <a:pt x="4608" y="3703"/>
                  <a:pt x="4601" y="3703"/>
                </a:cubicBezTo>
                <a:cubicBezTo>
                  <a:pt x="4579" y="3703"/>
                  <a:pt x="4544" y="3724"/>
                  <a:pt x="4505" y="3741"/>
                </a:cubicBezTo>
                <a:cubicBezTo>
                  <a:pt x="4455" y="3759"/>
                  <a:pt x="4416" y="3773"/>
                  <a:pt x="4400" y="3773"/>
                </a:cubicBezTo>
                <a:cubicBezTo>
                  <a:pt x="4396" y="3773"/>
                  <a:pt x="4394" y="3772"/>
                  <a:pt x="4392" y="3771"/>
                </a:cubicBezTo>
                <a:cubicBezTo>
                  <a:pt x="4362" y="3741"/>
                  <a:pt x="4467" y="3553"/>
                  <a:pt x="4445" y="3538"/>
                </a:cubicBezTo>
                <a:cubicBezTo>
                  <a:pt x="4440" y="3535"/>
                  <a:pt x="4435" y="3533"/>
                  <a:pt x="4430" y="3533"/>
                </a:cubicBezTo>
                <a:cubicBezTo>
                  <a:pt x="4405" y="3533"/>
                  <a:pt x="4379" y="3576"/>
                  <a:pt x="4347" y="3613"/>
                </a:cubicBezTo>
                <a:cubicBezTo>
                  <a:pt x="4310" y="3651"/>
                  <a:pt x="4272" y="3688"/>
                  <a:pt x="4257" y="3688"/>
                </a:cubicBezTo>
                <a:cubicBezTo>
                  <a:pt x="4220" y="3673"/>
                  <a:pt x="4220" y="3463"/>
                  <a:pt x="4182" y="3456"/>
                </a:cubicBezTo>
                <a:cubicBezTo>
                  <a:pt x="4145" y="3456"/>
                  <a:pt x="4123" y="3673"/>
                  <a:pt x="4085" y="3673"/>
                </a:cubicBezTo>
                <a:cubicBezTo>
                  <a:pt x="4070" y="3673"/>
                  <a:pt x="4048" y="3628"/>
                  <a:pt x="4018" y="3583"/>
                </a:cubicBezTo>
                <a:cubicBezTo>
                  <a:pt x="3996" y="3541"/>
                  <a:pt x="3969" y="3485"/>
                  <a:pt x="3953" y="3485"/>
                </a:cubicBezTo>
                <a:cubicBezTo>
                  <a:pt x="3952" y="3485"/>
                  <a:pt x="3951" y="3485"/>
                  <a:pt x="3950" y="3486"/>
                </a:cubicBezTo>
                <a:cubicBezTo>
                  <a:pt x="3928" y="3493"/>
                  <a:pt x="3935" y="3711"/>
                  <a:pt x="3898" y="3718"/>
                </a:cubicBezTo>
                <a:cubicBezTo>
                  <a:pt x="3890" y="3718"/>
                  <a:pt x="3860" y="3681"/>
                  <a:pt x="3838" y="3628"/>
                </a:cubicBezTo>
                <a:cubicBezTo>
                  <a:pt x="3808" y="3576"/>
                  <a:pt x="3778" y="3531"/>
                  <a:pt x="3770" y="3531"/>
                </a:cubicBezTo>
                <a:cubicBezTo>
                  <a:pt x="3763" y="3531"/>
                  <a:pt x="3830" y="3741"/>
                  <a:pt x="3808" y="3748"/>
                </a:cubicBezTo>
                <a:cubicBezTo>
                  <a:pt x="3806" y="3750"/>
                  <a:pt x="3804" y="3751"/>
                  <a:pt x="3802" y="3751"/>
                </a:cubicBezTo>
                <a:cubicBezTo>
                  <a:pt x="3787" y="3751"/>
                  <a:pt x="3766" y="3706"/>
                  <a:pt x="3733" y="3673"/>
                </a:cubicBezTo>
                <a:cubicBezTo>
                  <a:pt x="3705" y="3632"/>
                  <a:pt x="3677" y="3590"/>
                  <a:pt x="3661" y="3590"/>
                </a:cubicBezTo>
                <a:cubicBezTo>
                  <a:pt x="3660" y="3590"/>
                  <a:pt x="3659" y="3590"/>
                  <a:pt x="3658" y="3591"/>
                </a:cubicBezTo>
                <a:cubicBezTo>
                  <a:pt x="3650" y="3591"/>
                  <a:pt x="3733" y="3793"/>
                  <a:pt x="3718" y="3801"/>
                </a:cubicBezTo>
                <a:cubicBezTo>
                  <a:pt x="3716" y="3801"/>
                  <a:pt x="3714" y="3801"/>
                  <a:pt x="3713" y="3801"/>
                </a:cubicBezTo>
                <a:cubicBezTo>
                  <a:pt x="3692" y="3801"/>
                  <a:pt x="3670" y="3760"/>
                  <a:pt x="3635" y="3726"/>
                </a:cubicBezTo>
                <a:cubicBezTo>
                  <a:pt x="3608" y="3684"/>
                  <a:pt x="3573" y="3642"/>
                  <a:pt x="3563" y="3642"/>
                </a:cubicBezTo>
                <a:cubicBezTo>
                  <a:pt x="3562" y="3642"/>
                  <a:pt x="3561" y="3643"/>
                  <a:pt x="3560" y="3643"/>
                </a:cubicBezTo>
                <a:cubicBezTo>
                  <a:pt x="3553" y="3643"/>
                  <a:pt x="3628" y="3846"/>
                  <a:pt x="3613" y="3861"/>
                </a:cubicBezTo>
                <a:cubicBezTo>
                  <a:pt x="3611" y="3861"/>
                  <a:pt x="3610" y="3861"/>
                  <a:pt x="3608" y="3861"/>
                </a:cubicBezTo>
                <a:cubicBezTo>
                  <a:pt x="3587" y="3861"/>
                  <a:pt x="3566" y="3813"/>
                  <a:pt x="3538" y="3771"/>
                </a:cubicBezTo>
                <a:cubicBezTo>
                  <a:pt x="3510" y="3729"/>
                  <a:pt x="3482" y="3687"/>
                  <a:pt x="3472" y="3687"/>
                </a:cubicBezTo>
                <a:cubicBezTo>
                  <a:pt x="3472" y="3687"/>
                  <a:pt x="3471" y="3688"/>
                  <a:pt x="3470" y="3688"/>
                </a:cubicBezTo>
                <a:cubicBezTo>
                  <a:pt x="3463" y="3696"/>
                  <a:pt x="3508" y="3898"/>
                  <a:pt x="3485" y="3905"/>
                </a:cubicBezTo>
                <a:cubicBezTo>
                  <a:pt x="3484" y="3906"/>
                  <a:pt x="3484" y="3906"/>
                  <a:pt x="3483" y="3906"/>
                </a:cubicBezTo>
                <a:cubicBezTo>
                  <a:pt x="3469" y="3906"/>
                  <a:pt x="3461" y="3858"/>
                  <a:pt x="3440" y="3816"/>
                </a:cubicBezTo>
                <a:cubicBezTo>
                  <a:pt x="3419" y="3766"/>
                  <a:pt x="3405" y="3717"/>
                  <a:pt x="3397" y="3717"/>
                </a:cubicBezTo>
                <a:cubicBezTo>
                  <a:pt x="3397" y="3717"/>
                  <a:pt x="3396" y="3718"/>
                  <a:pt x="3396" y="3718"/>
                </a:cubicBezTo>
                <a:cubicBezTo>
                  <a:pt x="3381" y="3725"/>
                  <a:pt x="3359" y="3928"/>
                  <a:pt x="3344" y="3928"/>
                </a:cubicBezTo>
                <a:cubicBezTo>
                  <a:pt x="3344" y="3928"/>
                  <a:pt x="3343" y="3928"/>
                  <a:pt x="3343" y="3928"/>
                </a:cubicBezTo>
                <a:cubicBezTo>
                  <a:pt x="3328" y="3928"/>
                  <a:pt x="3358" y="3718"/>
                  <a:pt x="3343" y="3711"/>
                </a:cubicBezTo>
                <a:cubicBezTo>
                  <a:pt x="3328" y="3711"/>
                  <a:pt x="3306" y="3756"/>
                  <a:pt x="3283" y="3808"/>
                </a:cubicBezTo>
                <a:cubicBezTo>
                  <a:pt x="3253" y="3853"/>
                  <a:pt x="3223" y="3898"/>
                  <a:pt x="3216" y="3898"/>
                </a:cubicBezTo>
                <a:cubicBezTo>
                  <a:pt x="3208" y="3891"/>
                  <a:pt x="3298" y="3696"/>
                  <a:pt x="3283" y="3688"/>
                </a:cubicBezTo>
                <a:cubicBezTo>
                  <a:pt x="3282" y="3687"/>
                  <a:pt x="3282" y="3687"/>
                  <a:pt x="3281" y="3687"/>
                </a:cubicBezTo>
                <a:cubicBezTo>
                  <a:pt x="3270" y="3687"/>
                  <a:pt x="3242" y="3721"/>
                  <a:pt x="3201" y="3756"/>
                </a:cubicBezTo>
                <a:cubicBezTo>
                  <a:pt x="3166" y="3797"/>
                  <a:pt x="3132" y="3832"/>
                  <a:pt x="3121" y="3832"/>
                </a:cubicBezTo>
                <a:cubicBezTo>
                  <a:pt x="3120" y="3832"/>
                  <a:pt x="3119" y="3831"/>
                  <a:pt x="3118" y="3831"/>
                </a:cubicBezTo>
                <a:cubicBezTo>
                  <a:pt x="3118" y="3823"/>
                  <a:pt x="3238" y="3651"/>
                  <a:pt x="3231" y="3643"/>
                </a:cubicBezTo>
                <a:cubicBezTo>
                  <a:pt x="3229" y="3643"/>
                  <a:pt x="3228" y="3642"/>
                  <a:pt x="3226" y="3642"/>
                </a:cubicBezTo>
                <a:cubicBezTo>
                  <a:pt x="3209" y="3642"/>
                  <a:pt x="3174" y="3676"/>
                  <a:pt x="3133" y="3703"/>
                </a:cubicBezTo>
                <a:cubicBezTo>
                  <a:pt x="3088" y="3733"/>
                  <a:pt x="3051" y="3763"/>
                  <a:pt x="3043" y="3763"/>
                </a:cubicBezTo>
                <a:cubicBezTo>
                  <a:pt x="3036" y="3756"/>
                  <a:pt x="3178" y="3598"/>
                  <a:pt x="3171" y="3583"/>
                </a:cubicBezTo>
                <a:cubicBezTo>
                  <a:pt x="3169" y="3581"/>
                  <a:pt x="3167" y="3580"/>
                  <a:pt x="3164" y="3580"/>
                </a:cubicBezTo>
                <a:cubicBezTo>
                  <a:pt x="3149" y="3580"/>
                  <a:pt x="3111" y="3609"/>
                  <a:pt x="3073" y="3628"/>
                </a:cubicBezTo>
                <a:cubicBezTo>
                  <a:pt x="3043" y="3651"/>
                  <a:pt x="3013" y="3666"/>
                  <a:pt x="2976" y="3681"/>
                </a:cubicBezTo>
                <a:cubicBezTo>
                  <a:pt x="2961" y="3651"/>
                  <a:pt x="3118" y="3508"/>
                  <a:pt x="3103" y="3478"/>
                </a:cubicBezTo>
                <a:cubicBezTo>
                  <a:pt x="3101" y="3474"/>
                  <a:pt x="3094" y="3472"/>
                  <a:pt x="3084" y="3472"/>
                </a:cubicBezTo>
                <a:cubicBezTo>
                  <a:pt x="3062" y="3472"/>
                  <a:pt x="3025" y="3481"/>
                  <a:pt x="2983" y="3486"/>
                </a:cubicBezTo>
                <a:cubicBezTo>
                  <a:pt x="2948" y="3486"/>
                  <a:pt x="2910" y="3492"/>
                  <a:pt x="2886" y="3492"/>
                </a:cubicBezTo>
                <a:cubicBezTo>
                  <a:pt x="2874" y="3492"/>
                  <a:pt x="2866" y="3491"/>
                  <a:pt x="2863" y="3486"/>
                </a:cubicBezTo>
                <a:cubicBezTo>
                  <a:pt x="2856" y="3456"/>
                  <a:pt x="3028" y="3328"/>
                  <a:pt x="3013" y="3298"/>
                </a:cubicBezTo>
                <a:cubicBezTo>
                  <a:pt x="3010" y="3292"/>
                  <a:pt x="2999" y="3290"/>
                  <a:pt x="2982" y="3290"/>
                </a:cubicBezTo>
                <a:cubicBezTo>
                  <a:pt x="2960" y="3290"/>
                  <a:pt x="2928" y="3294"/>
                  <a:pt x="2893" y="3298"/>
                </a:cubicBezTo>
                <a:cubicBezTo>
                  <a:pt x="2863" y="3303"/>
                  <a:pt x="2833" y="3307"/>
                  <a:pt x="2811" y="3307"/>
                </a:cubicBezTo>
                <a:cubicBezTo>
                  <a:pt x="2795" y="3307"/>
                  <a:pt x="2784" y="3305"/>
                  <a:pt x="2781" y="3298"/>
                </a:cubicBezTo>
                <a:cubicBezTo>
                  <a:pt x="2766" y="3268"/>
                  <a:pt x="2931" y="3126"/>
                  <a:pt x="2908" y="3096"/>
                </a:cubicBezTo>
                <a:cubicBezTo>
                  <a:pt x="2905" y="3090"/>
                  <a:pt x="2899" y="3088"/>
                  <a:pt x="2892" y="3088"/>
                </a:cubicBezTo>
                <a:cubicBezTo>
                  <a:pt x="2870" y="3088"/>
                  <a:pt x="2835" y="3109"/>
                  <a:pt x="2796" y="3126"/>
                </a:cubicBezTo>
                <a:cubicBezTo>
                  <a:pt x="2755" y="3143"/>
                  <a:pt x="2715" y="3161"/>
                  <a:pt x="2695" y="3161"/>
                </a:cubicBezTo>
                <a:cubicBezTo>
                  <a:pt x="2689" y="3161"/>
                  <a:pt x="2685" y="3159"/>
                  <a:pt x="2683" y="3156"/>
                </a:cubicBezTo>
                <a:cubicBezTo>
                  <a:pt x="2668" y="3141"/>
                  <a:pt x="2758" y="2946"/>
                  <a:pt x="2728" y="2924"/>
                </a:cubicBezTo>
                <a:cubicBezTo>
                  <a:pt x="2727" y="2923"/>
                  <a:pt x="2726" y="2923"/>
                  <a:pt x="2725" y="2923"/>
                </a:cubicBezTo>
                <a:cubicBezTo>
                  <a:pt x="2708" y="2923"/>
                  <a:pt x="2674" y="2964"/>
                  <a:pt x="2646" y="3006"/>
                </a:cubicBezTo>
                <a:cubicBezTo>
                  <a:pt x="2609" y="3051"/>
                  <a:pt x="2579" y="3089"/>
                  <a:pt x="2556" y="3089"/>
                </a:cubicBezTo>
                <a:cubicBezTo>
                  <a:pt x="2527" y="3081"/>
                  <a:pt x="2519" y="2871"/>
                  <a:pt x="2483" y="2871"/>
                </a:cubicBezTo>
                <a:cubicBezTo>
                  <a:pt x="2482" y="2871"/>
                  <a:pt x="2482" y="2871"/>
                  <a:pt x="2481" y="2871"/>
                </a:cubicBezTo>
                <a:cubicBezTo>
                  <a:pt x="2444" y="2871"/>
                  <a:pt x="2421" y="3089"/>
                  <a:pt x="2384" y="3096"/>
                </a:cubicBezTo>
                <a:cubicBezTo>
                  <a:pt x="2369" y="3096"/>
                  <a:pt x="2331" y="3059"/>
                  <a:pt x="2294" y="3014"/>
                </a:cubicBezTo>
                <a:cubicBezTo>
                  <a:pt x="2267" y="2974"/>
                  <a:pt x="2235" y="2929"/>
                  <a:pt x="2212" y="2929"/>
                </a:cubicBezTo>
                <a:cubicBezTo>
                  <a:pt x="2209" y="2929"/>
                  <a:pt x="2206" y="2929"/>
                  <a:pt x="2204" y="2931"/>
                </a:cubicBezTo>
                <a:cubicBezTo>
                  <a:pt x="2166" y="2946"/>
                  <a:pt x="2211" y="3156"/>
                  <a:pt x="2174" y="3178"/>
                </a:cubicBezTo>
                <a:cubicBezTo>
                  <a:pt x="2173" y="3179"/>
                  <a:pt x="2171" y="3179"/>
                  <a:pt x="2169" y="3179"/>
                </a:cubicBezTo>
                <a:cubicBezTo>
                  <a:pt x="2151" y="3179"/>
                  <a:pt x="2110" y="3145"/>
                  <a:pt x="2069" y="3111"/>
                </a:cubicBezTo>
                <a:cubicBezTo>
                  <a:pt x="2035" y="3077"/>
                  <a:pt x="1994" y="3043"/>
                  <a:pt x="1970" y="3043"/>
                </a:cubicBezTo>
                <a:cubicBezTo>
                  <a:pt x="1968" y="3043"/>
                  <a:pt x="1966" y="3043"/>
                  <a:pt x="1964" y="3044"/>
                </a:cubicBezTo>
                <a:cubicBezTo>
                  <a:pt x="1934" y="3066"/>
                  <a:pt x="1994" y="3268"/>
                  <a:pt x="1956" y="3291"/>
                </a:cubicBezTo>
                <a:cubicBezTo>
                  <a:pt x="1955" y="3292"/>
                  <a:pt x="1954" y="3292"/>
                  <a:pt x="1952" y="3292"/>
                </a:cubicBezTo>
                <a:cubicBezTo>
                  <a:pt x="1934" y="3292"/>
                  <a:pt x="1893" y="3258"/>
                  <a:pt x="1852" y="3223"/>
                </a:cubicBezTo>
                <a:cubicBezTo>
                  <a:pt x="1817" y="3189"/>
                  <a:pt x="1777" y="3155"/>
                  <a:pt x="1759" y="3155"/>
                </a:cubicBezTo>
                <a:cubicBezTo>
                  <a:pt x="1757" y="3155"/>
                  <a:pt x="1755" y="3155"/>
                  <a:pt x="1754" y="3156"/>
                </a:cubicBezTo>
                <a:cubicBezTo>
                  <a:pt x="1717" y="3171"/>
                  <a:pt x="1754" y="3388"/>
                  <a:pt x="1717" y="3396"/>
                </a:cubicBezTo>
                <a:cubicBezTo>
                  <a:pt x="1715" y="3396"/>
                  <a:pt x="1713" y="3397"/>
                  <a:pt x="1712" y="3397"/>
                </a:cubicBezTo>
                <a:cubicBezTo>
                  <a:pt x="1690" y="3397"/>
                  <a:pt x="1661" y="3355"/>
                  <a:pt x="1627" y="3313"/>
                </a:cubicBezTo>
                <a:cubicBezTo>
                  <a:pt x="1597" y="3261"/>
                  <a:pt x="1567" y="3216"/>
                  <a:pt x="1544" y="3216"/>
                </a:cubicBezTo>
                <a:cubicBezTo>
                  <a:pt x="1507" y="3223"/>
                  <a:pt x="1471" y="3434"/>
                  <a:pt x="1434" y="3434"/>
                </a:cubicBezTo>
                <a:cubicBezTo>
                  <a:pt x="1433" y="3434"/>
                  <a:pt x="1432" y="3433"/>
                  <a:pt x="1432" y="3433"/>
                </a:cubicBezTo>
                <a:cubicBezTo>
                  <a:pt x="1387" y="3433"/>
                  <a:pt x="1394" y="3216"/>
                  <a:pt x="1372" y="3208"/>
                </a:cubicBezTo>
                <a:cubicBezTo>
                  <a:pt x="1342" y="3208"/>
                  <a:pt x="1334" y="3261"/>
                  <a:pt x="1312" y="3306"/>
                </a:cubicBezTo>
                <a:cubicBezTo>
                  <a:pt x="1291" y="3348"/>
                  <a:pt x="1270" y="3404"/>
                  <a:pt x="1255" y="3404"/>
                </a:cubicBezTo>
                <a:cubicBezTo>
                  <a:pt x="1254" y="3404"/>
                  <a:pt x="1253" y="3404"/>
                  <a:pt x="1252" y="3403"/>
                </a:cubicBezTo>
                <a:cubicBezTo>
                  <a:pt x="1237" y="3403"/>
                  <a:pt x="1237" y="3186"/>
                  <a:pt x="1207" y="3178"/>
                </a:cubicBezTo>
                <a:cubicBezTo>
                  <a:pt x="1206" y="3178"/>
                  <a:pt x="1204" y="3178"/>
                  <a:pt x="1203" y="3178"/>
                </a:cubicBezTo>
                <a:cubicBezTo>
                  <a:pt x="1183" y="3178"/>
                  <a:pt x="1168" y="3227"/>
                  <a:pt x="1147" y="3276"/>
                </a:cubicBezTo>
                <a:cubicBezTo>
                  <a:pt x="1117" y="3321"/>
                  <a:pt x="1095" y="3366"/>
                  <a:pt x="1080" y="3366"/>
                </a:cubicBezTo>
                <a:cubicBezTo>
                  <a:pt x="1065" y="3366"/>
                  <a:pt x="1072" y="3149"/>
                  <a:pt x="1050" y="3141"/>
                </a:cubicBezTo>
                <a:cubicBezTo>
                  <a:pt x="1035" y="3141"/>
                  <a:pt x="1005" y="3186"/>
                  <a:pt x="982" y="3231"/>
                </a:cubicBezTo>
                <a:cubicBezTo>
                  <a:pt x="960" y="3276"/>
                  <a:pt x="930" y="3328"/>
                  <a:pt x="922" y="3328"/>
                </a:cubicBezTo>
                <a:cubicBezTo>
                  <a:pt x="892" y="3321"/>
                  <a:pt x="907" y="3104"/>
                  <a:pt x="877" y="3104"/>
                </a:cubicBezTo>
                <a:cubicBezTo>
                  <a:pt x="875" y="3103"/>
                  <a:pt x="873" y="3103"/>
                  <a:pt x="872" y="3103"/>
                </a:cubicBezTo>
                <a:cubicBezTo>
                  <a:pt x="846" y="3103"/>
                  <a:pt x="838" y="3152"/>
                  <a:pt x="817" y="3201"/>
                </a:cubicBezTo>
                <a:cubicBezTo>
                  <a:pt x="795" y="3253"/>
                  <a:pt x="772" y="3298"/>
                  <a:pt x="757" y="3298"/>
                </a:cubicBezTo>
                <a:cubicBezTo>
                  <a:pt x="735" y="3298"/>
                  <a:pt x="727" y="3081"/>
                  <a:pt x="697" y="3074"/>
                </a:cubicBezTo>
                <a:cubicBezTo>
                  <a:pt x="675" y="3074"/>
                  <a:pt x="667" y="3126"/>
                  <a:pt x="652" y="3178"/>
                </a:cubicBezTo>
                <a:cubicBezTo>
                  <a:pt x="638" y="3228"/>
                  <a:pt x="624" y="3284"/>
                  <a:pt x="616" y="3284"/>
                </a:cubicBezTo>
                <a:cubicBezTo>
                  <a:pt x="616" y="3284"/>
                  <a:pt x="615" y="3284"/>
                  <a:pt x="615" y="3283"/>
                </a:cubicBezTo>
                <a:cubicBezTo>
                  <a:pt x="585" y="3283"/>
                  <a:pt x="547" y="3074"/>
                  <a:pt x="525" y="3074"/>
                </a:cubicBezTo>
                <a:cubicBezTo>
                  <a:pt x="495" y="3081"/>
                  <a:pt x="495" y="3291"/>
                  <a:pt x="472" y="3298"/>
                </a:cubicBezTo>
                <a:cubicBezTo>
                  <a:pt x="471" y="3299"/>
                  <a:pt x="470" y="3299"/>
                  <a:pt x="468" y="3299"/>
                </a:cubicBezTo>
                <a:cubicBezTo>
                  <a:pt x="448" y="3299"/>
                  <a:pt x="434" y="3250"/>
                  <a:pt x="413" y="3201"/>
                </a:cubicBezTo>
                <a:cubicBezTo>
                  <a:pt x="392" y="3159"/>
                  <a:pt x="370" y="3110"/>
                  <a:pt x="356" y="3110"/>
                </a:cubicBezTo>
                <a:cubicBezTo>
                  <a:pt x="355" y="3110"/>
                  <a:pt x="354" y="3111"/>
                  <a:pt x="353" y="3111"/>
                </a:cubicBezTo>
                <a:cubicBezTo>
                  <a:pt x="338" y="3119"/>
                  <a:pt x="360" y="3328"/>
                  <a:pt x="330" y="3336"/>
                </a:cubicBezTo>
                <a:cubicBezTo>
                  <a:pt x="328" y="3336"/>
                  <a:pt x="327" y="3337"/>
                  <a:pt x="325" y="3337"/>
                </a:cubicBezTo>
                <a:cubicBezTo>
                  <a:pt x="305" y="3337"/>
                  <a:pt x="290" y="3295"/>
                  <a:pt x="263" y="3246"/>
                </a:cubicBezTo>
                <a:cubicBezTo>
                  <a:pt x="233" y="3201"/>
                  <a:pt x="203" y="3156"/>
                  <a:pt x="188" y="3156"/>
                </a:cubicBezTo>
                <a:cubicBezTo>
                  <a:pt x="180" y="3156"/>
                  <a:pt x="218" y="3373"/>
                  <a:pt x="188" y="3381"/>
                </a:cubicBezTo>
                <a:cubicBezTo>
                  <a:pt x="185" y="3383"/>
                  <a:pt x="182" y="3383"/>
                  <a:pt x="180" y="3383"/>
                </a:cubicBezTo>
                <a:cubicBezTo>
                  <a:pt x="161" y="3383"/>
                  <a:pt x="147" y="3338"/>
                  <a:pt x="120" y="3298"/>
                </a:cubicBezTo>
                <a:cubicBezTo>
                  <a:pt x="85" y="3256"/>
                  <a:pt x="57" y="3208"/>
                  <a:pt x="47" y="3208"/>
                </a:cubicBezTo>
                <a:cubicBezTo>
                  <a:pt x="46" y="3208"/>
                  <a:pt x="46" y="3208"/>
                  <a:pt x="45" y="3208"/>
                </a:cubicBezTo>
                <a:cubicBezTo>
                  <a:pt x="30" y="3216"/>
                  <a:pt x="68" y="3426"/>
                  <a:pt x="45" y="3441"/>
                </a:cubicBezTo>
                <a:cubicBezTo>
                  <a:pt x="30" y="3441"/>
                  <a:pt x="15" y="3426"/>
                  <a:pt x="0" y="3403"/>
                </a:cubicBezTo>
                <a:lnTo>
                  <a:pt x="0" y="20716"/>
                </a:lnTo>
                <a:lnTo>
                  <a:pt x="61736" y="20716"/>
                </a:lnTo>
                <a:lnTo>
                  <a:pt x="61736" y="31"/>
                </a:lnTo>
                <a:cubicBezTo>
                  <a:pt x="61723" y="18"/>
                  <a:pt x="61706" y="6"/>
                  <a:pt x="61696" y="6"/>
                </a:cubicBezTo>
                <a:cubicBezTo>
                  <a:pt x="61694" y="6"/>
                  <a:pt x="61692" y="7"/>
                  <a:pt x="61691" y="8"/>
                </a:cubicBezTo>
                <a:cubicBezTo>
                  <a:pt x="61661" y="23"/>
                  <a:pt x="61721" y="226"/>
                  <a:pt x="61691" y="241"/>
                </a:cubicBezTo>
                <a:cubicBezTo>
                  <a:pt x="61688" y="242"/>
                  <a:pt x="61685" y="243"/>
                  <a:pt x="61682" y="243"/>
                </a:cubicBezTo>
                <a:cubicBezTo>
                  <a:pt x="61661" y="243"/>
                  <a:pt x="61634" y="199"/>
                  <a:pt x="61601" y="166"/>
                </a:cubicBezTo>
                <a:cubicBezTo>
                  <a:pt x="61559" y="131"/>
                  <a:pt x="61530" y="90"/>
                  <a:pt x="61509" y="90"/>
                </a:cubicBezTo>
                <a:cubicBezTo>
                  <a:pt x="61507" y="90"/>
                  <a:pt x="61505" y="90"/>
                  <a:pt x="61503" y="91"/>
                </a:cubicBezTo>
                <a:cubicBezTo>
                  <a:pt x="61473" y="106"/>
                  <a:pt x="61526" y="315"/>
                  <a:pt x="61488" y="323"/>
                </a:cubicBezTo>
                <a:cubicBezTo>
                  <a:pt x="61487" y="324"/>
                  <a:pt x="61486" y="324"/>
                  <a:pt x="61485" y="324"/>
                </a:cubicBezTo>
                <a:cubicBezTo>
                  <a:pt x="61469" y="324"/>
                  <a:pt x="61441" y="282"/>
                  <a:pt x="61413" y="241"/>
                </a:cubicBezTo>
                <a:cubicBezTo>
                  <a:pt x="61386" y="199"/>
                  <a:pt x="61351" y="157"/>
                  <a:pt x="61335" y="157"/>
                </a:cubicBezTo>
                <a:cubicBezTo>
                  <a:pt x="61333" y="157"/>
                  <a:pt x="61332" y="158"/>
                  <a:pt x="61331" y="158"/>
                </a:cubicBezTo>
                <a:cubicBezTo>
                  <a:pt x="61301" y="166"/>
                  <a:pt x="61308" y="375"/>
                  <a:pt x="61271" y="383"/>
                </a:cubicBezTo>
                <a:cubicBezTo>
                  <a:pt x="61234" y="383"/>
                  <a:pt x="61196" y="173"/>
                  <a:pt x="61159" y="173"/>
                </a:cubicBezTo>
                <a:cubicBezTo>
                  <a:pt x="61144" y="173"/>
                  <a:pt x="61121" y="226"/>
                  <a:pt x="61099" y="270"/>
                </a:cubicBezTo>
                <a:cubicBezTo>
                  <a:pt x="61084" y="323"/>
                  <a:pt x="61054" y="375"/>
                  <a:pt x="61039" y="375"/>
                </a:cubicBezTo>
                <a:cubicBezTo>
                  <a:pt x="61024" y="368"/>
                  <a:pt x="61016" y="158"/>
                  <a:pt x="60979" y="151"/>
                </a:cubicBezTo>
                <a:cubicBezTo>
                  <a:pt x="60964" y="151"/>
                  <a:pt x="60941" y="196"/>
                  <a:pt x="60911" y="241"/>
                </a:cubicBezTo>
                <a:cubicBezTo>
                  <a:pt x="60881" y="293"/>
                  <a:pt x="60859" y="338"/>
                  <a:pt x="60844" y="338"/>
                </a:cubicBezTo>
                <a:cubicBezTo>
                  <a:pt x="60806" y="330"/>
                  <a:pt x="60821" y="121"/>
                  <a:pt x="60791" y="113"/>
                </a:cubicBezTo>
                <a:cubicBezTo>
                  <a:pt x="60776" y="113"/>
                  <a:pt x="60746" y="151"/>
                  <a:pt x="60724" y="203"/>
                </a:cubicBezTo>
                <a:cubicBezTo>
                  <a:pt x="60694" y="255"/>
                  <a:pt x="60664" y="300"/>
                  <a:pt x="60649" y="300"/>
                </a:cubicBezTo>
                <a:cubicBezTo>
                  <a:pt x="60619" y="293"/>
                  <a:pt x="60634" y="76"/>
                  <a:pt x="60604" y="68"/>
                </a:cubicBezTo>
                <a:cubicBezTo>
                  <a:pt x="60581" y="68"/>
                  <a:pt x="60559" y="113"/>
                  <a:pt x="60529" y="166"/>
                </a:cubicBezTo>
                <a:cubicBezTo>
                  <a:pt x="60499" y="218"/>
                  <a:pt x="60477" y="255"/>
                  <a:pt x="60462" y="255"/>
                </a:cubicBezTo>
                <a:cubicBezTo>
                  <a:pt x="60424" y="255"/>
                  <a:pt x="60439" y="38"/>
                  <a:pt x="60402" y="38"/>
                </a:cubicBezTo>
                <a:cubicBezTo>
                  <a:pt x="60387" y="38"/>
                  <a:pt x="60364" y="83"/>
                  <a:pt x="60334" y="128"/>
                </a:cubicBezTo>
                <a:cubicBezTo>
                  <a:pt x="60312" y="173"/>
                  <a:pt x="60289" y="226"/>
                  <a:pt x="60274" y="226"/>
                </a:cubicBezTo>
                <a:cubicBezTo>
                  <a:pt x="60237" y="226"/>
                  <a:pt x="60229" y="8"/>
                  <a:pt x="601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flipH="1">
            <a:off x="8522906" y="1182624"/>
            <a:ext cx="449420" cy="158377"/>
          </a:xfrm>
          <a:custGeom>
            <a:rect b="b" l="l" r="r" t="t"/>
            <a:pathLst>
              <a:path extrusionOk="0" h="3899" w="11064">
                <a:moveTo>
                  <a:pt x="1" y="1"/>
                </a:moveTo>
                <a:cubicBezTo>
                  <a:pt x="938" y="495"/>
                  <a:pt x="1860" y="975"/>
                  <a:pt x="2729" y="1507"/>
                </a:cubicBezTo>
                <a:lnTo>
                  <a:pt x="2737" y="1507"/>
                </a:lnTo>
                <a:cubicBezTo>
                  <a:pt x="3164" y="1762"/>
                  <a:pt x="3576" y="2054"/>
                  <a:pt x="3966" y="2369"/>
                </a:cubicBezTo>
                <a:cubicBezTo>
                  <a:pt x="4341" y="2676"/>
                  <a:pt x="4693" y="3014"/>
                  <a:pt x="4910" y="3381"/>
                </a:cubicBezTo>
                <a:lnTo>
                  <a:pt x="5202" y="3898"/>
                </a:lnTo>
                <a:lnTo>
                  <a:pt x="5645" y="3493"/>
                </a:lnTo>
                <a:cubicBezTo>
                  <a:pt x="6012" y="3156"/>
                  <a:pt x="6417" y="2849"/>
                  <a:pt x="6851" y="2586"/>
                </a:cubicBezTo>
                <a:cubicBezTo>
                  <a:pt x="7279" y="2302"/>
                  <a:pt x="7736" y="2054"/>
                  <a:pt x="8193" y="1792"/>
                </a:cubicBezTo>
                <a:cubicBezTo>
                  <a:pt x="9122" y="1282"/>
                  <a:pt x="10082" y="825"/>
                  <a:pt x="11063" y="420"/>
                </a:cubicBezTo>
                <a:lnTo>
                  <a:pt x="11063" y="420"/>
                </a:lnTo>
                <a:cubicBezTo>
                  <a:pt x="10516" y="428"/>
                  <a:pt x="9969" y="495"/>
                  <a:pt x="9437" y="623"/>
                </a:cubicBezTo>
                <a:cubicBezTo>
                  <a:pt x="8905" y="750"/>
                  <a:pt x="8380" y="915"/>
                  <a:pt x="7871" y="1110"/>
                </a:cubicBezTo>
                <a:cubicBezTo>
                  <a:pt x="7361" y="1305"/>
                  <a:pt x="6859" y="1545"/>
                  <a:pt x="6372" y="1807"/>
                </a:cubicBezTo>
                <a:cubicBezTo>
                  <a:pt x="6034" y="2002"/>
                  <a:pt x="5705" y="2219"/>
                  <a:pt x="5397" y="2452"/>
                </a:cubicBezTo>
                <a:cubicBezTo>
                  <a:pt x="5135" y="2152"/>
                  <a:pt x="4835" y="1882"/>
                  <a:pt x="4505" y="1657"/>
                </a:cubicBezTo>
                <a:cubicBezTo>
                  <a:pt x="4063" y="1335"/>
                  <a:pt x="3584" y="1065"/>
                  <a:pt x="3074" y="855"/>
                </a:cubicBezTo>
                <a:cubicBezTo>
                  <a:pt x="2587" y="638"/>
                  <a:pt x="2085" y="450"/>
                  <a:pt x="1567" y="308"/>
                </a:cubicBezTo>
                <a:cubicBezTo>
                  <a:pt x="1050" y="166"/>
                  <a:pt x="526" y="6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a:off x="8700388" y="810408"/>
            <a:ext cx="158095" cy="72654"/>
          </a:xfrm>
          <a:custGeom>
            <a:rect b="b" l="l" r="r" t="t"/>
            <a:pathLst>
              <a:path extrusionOk="0" h="1943" w="4228">
                <a:moveTo>
                  <a:pt x="4227" y="1"/>
                </a:moveTo>
                <a:lnTo>
                  <a:pt x="4227" y="1"/>
                </a:lnTo>
                <a:cubicBezTo>
                  <a:pt x="3822" y="98"/>
                  <a:pt x="3448" y="286"/>
                  <a:pt x="3110" y="540"/>
                </a:cubicBezTo>
                <a:cubicBezTo>
                  <a:pt x="2833" y="735"/>
                  <a:pt x="2586" y="975"/>
                  <a:pt x="2376" y="1245"/>
                </a:cubicBezTo>
                <a:cubicBezTo>
                  <a:pt x="2241" y="1170"/>
                  <a:pt x="2106" y="1103"/>
                  <a:pt x="1964" y="1050"/>
                </a:cubicBezTo>
                <a:cubicBezTo>
                  <a:pt x="1754" y="975"/>
                  <a:pt x="1537" y="923"/>
                  <a:pt x="1312" y="893"/>
                </a:cubicBezTo>
                <a:cubicBezTo>
                  <a:pt x="1111" y="862"/>
                  <a:pt x="910" y="846"/>
                  <a:pt x="708" y="846"/>
                </a:cubicBezTo>
                <a:cubicBezTo>
                  <a:pt x="471" y="846"/>
                  <a:pt x="235" y="867"/>
                  <a:pt x="0" y="908"/>
                </a:cubicBezTo>
                <a:cubicBezTo>
                  <a:pt x="420" y="1035"/>
                  <a:pt x="832" y="1133"/>
                  <a:pt x="1229" y="1260"/>
                </a:cubicBezTo>
                <a:cubicBezTo>
                  <a:pt x="1626" y="1387"/>
                  <a:pt x="2016" y="1537"/>
                  <a:pt x="2279" y="1755"/>
                </a:cubicBezTo>
                <a:lnTo>
                  <a:pt x="2503" y="1942"/>
                </a:lnTo>
                <a:lnTo>
                  <a:pt x="2646" y="1695"/>
                </a:lnTo>
                <a:cubicBezTo>
                  <a:pt x="2848" y="1372"/>
                  <a:pt x="3080" y="1080"/>
                  <a:pt x="3350" y="818"/>
                </a:cubicBezTo>
                <a:cubicBezTo>
                  <a:pt x="3628" y="533"/>
                  <a:pt x="3912" y="263"/>
                  <a:pt x="4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flipH="1">
            <a:off x="8470663" y="201488"/>
            <a:ext cx="193693" cy="69251"/>
          </a:xfrm>
          <a:custGeom>
            <a:rect b="b" l="l" r="r" t="t"/>
            <a:pathLst>
              <a:path extrusionOk="0" h="1852" w="5180">
                <a:moveTo>
                  <a:pt x="1" y="1"/>
                </a:moveTo>
                <a:lnTo>
                  <a:pt x="1" y="1"/>
                </a:lnTo>
                <a:cubicBezTo>
                  <a:pt x="436" y="240"/>
                  <a:pt x="870" y="473"/>
                  <a:pt x="1275" y="720"/>
                </a:cubicBezTo>
                <a:lnTo>
                  <a:pt x="1275" y="728"/>
                </a:lnTo>
                <a:cubicBezTo>
                  <a:pt x="1477" y="847"/>
                  <a:pt x="1665" y="982"/>
                  <a:pt x="1845" y="1132"/>
                </a:cubicBezTo>
                <a:cubicBezTo>
                  <a:pt x="2017" y="1260"/>
                  <a:pt x="2167" y="1417"/>
                  <a:pt x="2287" y="1597"/>
                </a:cubicBezTo>
                <a:lnTo>
                  <a:pt x="2429" y="1852"/>
                </a:lnTo>
                <a:lnTo>
                  <a:pt x="2654" y="1649"/>
                </a:lnTo>
                <a:cubicBezTo>
                  <a:pt x="2984" y="1350"/>
                  <a:pt x="3419" y="1095"/>
                  <a:pt x="3838" y="855"/>
                </a:cubicBezTo>
                <a:cubicBezTo>
                  <a:pt x="4265" y="615"/>
                  <a:pt x="4708" y="398"/>
                  <a:pt x="5180" y="203"/>
                </a:cubicBezTo>
                <a:lnTo>
                  <a:pt x="5180" y="203"/>
                </a:lnTo>
                <a:cubicBezTo>
                  <a:pt x="4663" y="218"/>
                  <a:pt x="4153" y="323"/>
                  <a:pt x="3681" y="518"/>
                </a:cubicBezTo>
                <a:cubicBezTo>
                  <a:pt x="3269" y="668"/>
                  <a:pt x="2879" y="870"/>
                  <a:pt x="2527" y="1132"/>
                </a:cubicBezTo>
                <a:cubicBezTo>
                  <a:pt x="2407" y="997"/>
                  <a:pt x="2264" y="870"/>
                  <a:pt x="2122" y="765"/>
                </a:cubicBezTo>
                <a:cubicBezTo>
                  <a:pt x="1905" y="615"/>
                  <a:pt x="1680" y="495"/>
                  <a:pt x="1447" y="390"/>
                </a:cubicBezTo>
                <a:cubicBezTo>
                  <a:pt x="983" y="188"/>
                  <a:pt x="496" y="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8"/>
          <p:cNvSpPr txBox="1"/>
          <p:nvPr>
            <p:ph type="title"/>
          </p:nvPr>
        </p:nvSpPr>
        <p:spPr>
          <a:xfrm>
            <a:off x="1388100" y="1246800"/>
            <a:ext cx="6367800" cy="264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4" name="Google Shape;74;p8"/>
          <p:cNvSpPr/>
          <p:nvPr/>
        </p:nvSpPr>
        <p:spPr>
          <a:xfrm flipH="1">
            <a:off x="3007769" y="77361"/>
            <a:ext cx="261785" cy="125601"/>
          </a:xfrm>
          <a:custGeom>
            <a:rect b="b" l="l" r="r" t="t"/>
            <a:pathLst>
              <a:path extrusionOk="0" h="3359" w="7001">
                <a:moveTo>
                  <a:pt x="7000" y="1"/>
                </a:moveTo>
                <a:lnTo>
                  <a:pt x="7000" y="1"/>
                </a:lnTo>
                <a:cubicBezTo>
                  <a:pt x="6656" y="61"/>
                  <a:pt x="6326" y="173"/>
                  <a:pt x="6011" y="323"/>
                </a:cubicBezTo>
                <a:cubicBezTo>
                  <a:pt x="5696" y="473"/>
                  <a:pt x="5396" y="645"/>
                  <a:pt x="5112" y="847"/>
                </a:cubicBezTo>
                <a:cubicBezTo>
                  <a:pt x="4827" y="1042"/>
                  <a:pt x="4557" y="1267"/>
                  <a:pt x="4302" y="1515"/>
                </a:cubicBezTo>
                <a:cubicBezTo>
                  <a:pt x="4167" y="1649"/>
                  <a:pt x="4040" y="1799"/>
                  <a:pt x="3920" y="1949"/>
                </a:cubicBezTo>
                <a:cubicBezTo>
                  <a:pt x="3718" y="1837"/>
                  <a:pt x="3508" y="1747"/>
                  <a:pt x="3290" y="1664"/>
                </a:cubicBezTo>
                <a:cubicBezTo>
                  <a:pt x="2931" y="1545"/>
                  <a:pt x="2563" y="1462"/>
                  <a:pt x="2189" y="1417"/>
                </a:cubicBezTo>
                <a:cubicBezTo>
                  <a:pt x="1898" y="1382"/>
                  <a:pt x="1607" y="1360"/>
                  <a:pt x="1317" y="1360"/>
                </a:cubicBezTo>
                <a:cubicBezTo>
                  <a:pt x="1240" y="1360"/>
                  <a:pt x="1164" y="1362"/>
                  <a:pt x="1087" y="1365"/>
                </a:cubicBezTo>
                <a:cubicBezTo>
                  <a:pt x="720" y="1380"/>
                  <a:pt x="352" y="1425"/>
                  <a:pt x="0" y="1507"/>
                </a:cubicBezTo>
                <a:cubicBezTo>
                  <a:pt x="697" y="1747"/>
                  <a:pt x="1372" y="1934"/>
                  <a:pt x="2024" y="2159"/>
                </a:cubicBezTo>
                <a:cubicBezTo>
                  <a:pt x="2339" y="2257"/>
                  <a:pt x="2646" y="2376"/>
                  <a:pt x="2953" y="2519"/>
                </a:cubicBezTo>
                <a:cubicBezTo>
                  <a:pt x="3230" y="2639"/>
                  <a:pt x="3485" y="2789"/>
                  <a:pt x="3725" y="2976"/>
                </a:cubicBezTo>
                <a:lnTo>
                  <a:pt x="4167" y="3358"/>
                </a:lnTo>
                <a:lnTo>
                  <a:pt x="4460" y="2849"/>
                </a:lnTo>
                <a:cubicBezTo>
                  <a:pt x="4729" y="2369"/>
                  <a:pt x="5164" y="1874"/>
                  <a:pt x="5591" y="1402"/>
                </a:cubicBezTo>
                <a:cubicBezTo>
                  <a:pt x="6026" y="930"/>
                  <a:pt x="6491" y="465"/>
                  <a:pt x="7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flipH="1">
            <a:off x="4979913" y="271834"/>
            <a:ext cx="113524" cy="36495"/>
          </a:xfrm>
          <a:custGeom>
            <a:rect b="b" l="l" r="r" t="t"/>
            <a:pathLst>
              <a:path extrusionOk="0" h="976" w="3036">
                <a:moveTo>
                  <a:pt x="255" y="1"/>
                </a:moveTo>
                <a:cubicBezTo>
                  <a:pt x="173" y="1"/>
                  <a:pt x="90" y="1"/>
                  <a:pt x="1" y="16"/>
                </a:cubicBezTo>
                <a:lnTo>
                  <a:pt x="8" y="16"/>
                </a:lnTo>
                <a:cubicBezTo>
                  <a:pt x="240" y="173"/>
                  <a:pt x="480" y="300"/>
                  <a:pt x="713" y="413"/>
                </a:cubicBezTo>
                <a:cubicBezTo>
                  <a:pt x="825" y="480"/>
                  <a:pt x="937" y="540"/>
                  <a:pt x="1035" y="600"/>
                </a:cubicBezTo>
                <a:cubicBezTo>
                  <a:pt x="1125" y="653"/>
                  <a:pt x="1207" y="720"/>
                  <a:pt x="1275" y="795"/>
                </a:cubicBezTo>
                <a:lnTo>
                  <a:pt x="1395" y="975"/>
                </a:lnTo>
                <a:lnTo>
                  <a:pt x="1597" y="840"/>
                </a:lnTo>
                <a:cubicBezTo>
                  <a:pt x="1814" y="713"/>
                  <a:pt x="2047" y="593"/>
                  <a:pt x="2286" y="480"/>
                </a:cubicBezTo>
                <a:cubicBezTo>
                  <a:pt x="2526" y="360"/>
                  <a:pt x="2774" y="241"/>
                  <a:pt x="3036" y="98"/>
                </a:cubicBezTo>
                <a:cubicBezTo>
                  <a:pt x="2908" y="75"/>
                  <a:pt x="2779" y="64"/>
                  <a:pt x="2650" y="64"/>
                </a:cubicBezTo>
                <a:cubicBezTo>
                  <a:pt x="2484" y="64"/>
                  <a:pt x="2319" y="83"/>
                  <a:pt x="2159" y="121"/>
                </a:cubicBezTo>
                <a:cubicBezTo>
                  <a:pt x="1927" y="166"/>
                  <a:pt x="1702" y="248"/>
                  <a:pt x="1492" y="353"/>
                </a:cubicBezTo>
                <a:cubicBezTo>
                  <a:pt x="1417" y="293"/>
                  <a:pt x="1335" y="248"/>
                  <a:pt x="1245" y="211"/>
                </a:cubicBezTo>
                <a:cubicBezTo>
                  <a:pt x="1117" y="151"/>
                  <a:pt x="982" y="106"/>
                  <a:pt x="840" y="68"/>
                </a:cubicBezTo>
                <a:cubicBezTo>
                  <a:pt x="645" y="23"/>
                  <a:pt x="450" y="1"/>
                  <a:pt x="2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406826" y="4236442"/>
            <a:ext cx="10380275" cy="1028725"/>
          </a:xfrm>
          <a:custGeom>
            <a:rect b="b" l="l" r="r" t="t"/>
            <a:pathLst>
              <a:path extrusionOk="0" h="41149" w="415211">
                <a:moveTo>
                  <a:pt x="386935" y="10037"/>
                </a:moveTo>
                <a:cubicBezTo>
                  <a:pt x="380704" y="4069"/>
                  <a:pt x="370779" y="2717"/>
                  <a:pt x="350535" y="3113"/>
                </a:cubicBezTo>
                <a:cubicBezTo>
                  <a:pt x="330291" y="3509"/>
                  <a:pt x="300913" y="10136"/>
                  <a:pt x="265469" y="12411"/>
                </a:cubicBezTo>
                <a:cubicBezTo>
                  <a:pt x="230025" y="14686"/>
                  <a:pt x="176513" y="18609"/>
                  <a:pt x="137871" y="16763"/>
                </a:cubicBezTo>
                <a:cubicBezTo>
                  <a:pt x="99229" y="14917"/>
                  <a:pt x="54619" y="3311"/>
                  <a:pt x="33616" y="1333"/>
                </a:cubicBezTo>
                <a:cubicBezTo>
                  <a:pt x="12613" y="-645"/>
                  <a:pt x="15614" y="-1075"/>
                  <a:pt x="11855" y="4893"/>
                </a:cubicBezTo>
                <a:cubicBezTo>
                  <a:pt x="8096" y="10861"/>
                  <a:pt x="7305" y="31468"/>
                  <a:pt x="11064" y="37139"/>
                </a:cubicBezTo>
                <a:cubicBezTo>
                  <a:pt x="14823" y="42810"/>
                  <a:pt x="-28403" y="38623"/>
                  <a:pt x="34407" y="38920"/>
                </a:cubicBezTo>
                <a:cubicBezTo>
                  <a:pt x="97217" y="39217"/>
                  <a:pt x="329169" y="43734"/>
                  <a:pt x="387924" y="38920"/>
                </a:cubicBezTo>
                <a:cubicBezTo>
                  <a:pt x="446679" y="34106"/>
                  <a:pt x="393167" y="16005"/>
                  <a:pt x="386935" y="10037"/>
                </a:cubicBezTo>
                <a:close/>
              </a:path>
            </a:pathLst>
          </a:custGeom>
          <a:solidFill>
            <a:schemeClr val="accent4"/>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9"/>
          <p:cNvSpPr txBox="1"/>
          <p:nvPr>
            <p:ph type="title"/>
          </p:nvPr>
        </p:nvSpPr>
        <p:spPr>
          <a:xfrm>
            <a:off x="2213450" y="591150"/>
            <a:ext cx="4717200" cy="79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9" name="Google Shape;79;p9"/>
          <p:cNvSpPr txBox="1"/>
          <p:nvPr>
            <p:ph idx="1" type="subTitle"/>
          </p:nvPr>
        </p:nvSpPr>
        <p:spPr>
          <a:xfrm>
            <a:off x="2213450" y="1313575"/>
            <a:ext cx="4717200" cy="1235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0" name="Google Shape;80;p9"/>
          <p:cNvSpPr/>
          <p:nvPr/>
        </p:nvSpPr>
        <p:spPr>
          <a:xfrm flipH="1">
            <a:off x="8109188" y="466604"/>
            <a:ext cx="413711" cy="145793"/>
          </a:xfrm>
          <a:custGeom>
            <a:rect b="b" l="l" r="r" t="t"/>
            <a:pathLst>
              <a:path extrusionOk="0" h="3899" w="11064">
                <a:moveTo>
                  <a:pt x="1" y="1"/>
                </a:moveTo>
                <a:cubicBezTo>
                  <a:pt x="938" y="495"/>
                  <a:pt x="1860" y="975"/>
                  <a:pt x="2729" y="1507"/>
                </a:cubicBezTo>
                <a:lnTo>
                  <a:pt x="2737" y="1507"/>
                </a:lnTo>
                <a:cubicBezTo>
                  <a:pt x="3164" y="1762"/>
                  <a:pt x="3576" y="2054"/>
                  <a:pt x="3966" y="2369"/>
                </a:cubicBezTo>
                <a:cubicBezTo>
                  <a:pt x="4341" y="2676"/>
                  <a:pt x="4693" y="3014"/>
                  <a:pt x="4910" y="3381"/>
                </a:cubicBezTo>
                <a:lnTo>
                  <a:pt x="5202" y="3898"/>
                </a:lnTo>
                <a:lnTo>
                  <a:pt x="5645" y="3493"/>
                </a:lnTo>
                <a:cubicBezTo>
                  <a:pt x="6012" y="3156"/>
                  <a:pt x="6417" y="2849"/>
                  <a:pt x="6851" y="2586"/>
                </a:cubicBezTo>
                <a:cubicBezTo>
                  <a:pt x="7279" y="2302"/>
                  <a:pt x="7736" y="2054"/>
                  <a:pt x="8193" y="1792"/>
                </a:cubicBezTo>
                <a:cubicBezTo>
                  <a:pt x="9122" y="1282"/>
                  <a:pt x="10082" y="825"/>
                  <a:pt x="11063" y="420"/>
                </a:cubicBezTo>
                <a:lnTo>
                  <a:pt x="11063" y="420"/>
                </a:lnTo>
                <a:cubicBezTo>
                  <a:pt x="10516" y="428"/>
                  <a:pt x="9969" y="495"/>
                  <a:pt x="9437" y="623"/>
                </a:cubicBezTo>
                <a:cubicBezTo>
                  <a:pt x="8905" y="750"/>
                  <a:pt x="8380" y="915"/>
                  <a:pt x="7871" y="1110"/>
                </a:cubicBezTo>
                <a:cubicBezTo>
                  <a:pt x="7361" y="1305"/>
                  <a:pt x="6859" y="1545"/>
                  <a:pt x="6372" y="1807"/>
                </a:cubicBezTo>
                <a:cubicBezTo>
                  <a:pt x="6034" y="2002"/>
                  <a:pt x="5705" y="2219"/>
                  <a:pt x="5397" y="2452"/>
                </a:cubicBezTo>
                <a:cubicBezTo>
                  <a:pt x="5135" y="2152"/>
                  <a:pt x="4835" y="1882"/>
                  <a:pt x="4505" y="1657"/>
                </a:cubicBezTo>
                <a:cubicBezTo>
                  <a:pt x="4063" y="1335"/>
                  <a:pt x="3584" y="1065"/>
                  <a:pt x="3074" y="855"/>
                </a:cubicBezTo>
                <a:cubicBezTo>
                  <a:pt x="2587" y="638"/>
                  <a:pt x="2085" y="450"/>
                  <a:pt x="1567" y="308"/>
                </a:cubicBezTo>
                <a:cubicBezTo>
                  <a:pt x="1050" y="166"/>
                  <a:pt x="526" y="6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flipH="1">
            <a:off x="856388" y="807045"/>
            <a:ext cx="158095" cy="72654"/>
          </a:xfrm>
          <a:custGeom>
            <a:rect b="b" l="l" r="r" t="t"/>
            <a:pathLst>
              <a:path extrusionOk="0" h="1943" w="4228">
                <a:moveTo>
                  <a:pt x="4227" y="1"/>
                </a:moveTo>
                <a:lnTo>
                  <a:pt x="4227" y="1"/>
                </a:lnTo>
                <a:cubicBezTo>
                  <a:pt x="3822" y="98"/>
                  <a:pt x="3448" y="286"/>
                  <a:pt x="3110" y="540"/>
                </a:cubicBezTo>
                <a:cubicBezTo>
                  <a:pt x="2833" y="735"/>
                  <a:pt x="2586" y="975"/>
                  <a:pt x="2376" y="1245"/>
                </a:cubicBezTo>
                <a:cubicBezTo>
                  <a:pt x="2241" y="1170"/>
                  <a:pt x="2106" y="1103"/>
                  <a:pt x="1964" y="1050"/>
                </a:cubicBezTo>
                <a:cubicBezTo>
                  <a:pt x="1754" y="975"/>
                  <a:pt x="1537" y="923"/>
                  <a:pt x="1312" y="893"/>
                </a:cubicBezTo>
                <a:cubicBezTo>
                  <a:pt x="1111" y="862"/>
                  <a:pt x="910" y="846"/>
                  <a:pt x="708" y="846"/>
                </a:cubicBezTo>
                <a:cubicBezTo>
                  <a:pt x="471" y="846"/>
                  <a:pt x="235" y="867"/>
                  <a:pt x="0" y="908"/>
                </a:cubicBezTo>
                <a:cubicBezTo>
                  <a:pt x="420" y="1035"/>
                  <a:pt x="832" y="1133"/>
                  <a:pt x="1229" y="1260"/>
                </a:cubicBezTo>
                <a:cubicBezTo>
                  <a:pt x="1626" y="1387"/>
                  <a:pt x="2016" y="1537"/>
                  <a:pt x="2279" y="1755"/>
                </a:cubicBezTo>
                <a:lnTo>
                  <a:pt x="2503" y="1942"/>
                </a:lnTo>
                <a:lnTo>
                  <a:pt x="2646" y="1695"/>
                </a:lnTo>
                <a:cubicBezTo>
                  <a:pt x="2848" y="1372"/>
                  <a:pt x="3080" y="1080"/>
                  <a:pt x="3350" y="818"/>
                </a:cubicBezTo>
                <a:cubicBezTo>
                  <a:pt x="3628" y="533"/>
                  <a:pt x="3912" y="263"/>
                  <a:pt x="4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flipH="1">
            <a:off x="8219200" y="1313563"/>
            <a:ext cx="193693" cy="69251"/>
          </a:xfrm>
          <a:custGeom>
            <a:rect b="b" l="l" r="r" t="t"/>
            <a:pathLst>
              <a:path extrusionOk="0" h="1852" w="5180">
                <a:moveTo>
                  <a:pt x="1" y="1"/>
                </a:moveTo>
                <a:lnTo>
                  <a:pt x="1" y="1"/>
                </a:lnTo>
                <a:cubicBezTo>
                  <a:pt x="436" y="240"/>
                  <a:pt x="870" y="473"/>
                  <a:pt x="1275" y="720"/>
                </a:cubicBezTo>
                <a:lnTo>
                  <a:pt x="1275" y="728"/>
                </a:lnTo>
                <a:cubicBezTo>
                  <a:pt x="1477" y="847"/>
                  <a:pt x="1665" y="982"/>
                  <a:pt x="1845" y="1132"/>
                </a:cubicBezTo>
                <a:cubicBezTo>
                  <a:pt x="2017" y="1260"/>
                  <a:pt x="2167" y="1417"/>
                  <a:pt x="2287" y="1597"/>
                </a:cubicBezTo>
                <a:lnTo>
                  <a:pt x="2429" y="1852"/>
                </a:lnTo>
                <a:lnTo>
                  <a:pt x="2654" y="1649"/>
                </a:lnTo>
                <a:cubicBezTo>
                  <a:pt x="2984" y="1350"/>
                  <a:pt x="3419" y="1095"/>
                  <a:pt x="3838" y="855"/>
                </a:cubicBezTo>
                <a:cubicBezTo>
                  <a:pt x="4265" y="615"/>
                  <a:pt x="4708" y="398"/>
                  <a:pt x="5180" y="203"/>
                </a:cubicBezTo>
                <a:lnTo>
                  <a:pt x="5180" y="203"/>
                </a:lnTo>
                <a:cubicBezTo>
                  <a:pt x="4663" y="218"/>
                  <a:pt x="4153" y="323"/>
                  <a:pt x="3681" y="518"/>
                </a:cubicBezTo>
                <a:cubicBezTo>
                  <a:pt x="3269" y="668"/>
                  <a:pt x="2879" y="870"/>
                  <a:pt x="2527" y="1132"/>
                </a:cubicBezTo>
                <a:cubicBezTo>
                  <a:pt x="2407" y="997"/>
                  <a:pt x="2264" y="870"/>
                  <a:pt x="2122" y="765"/>
                </a:cubicBezTo>
                <a:cubicBezTo>
                  <a:pt x="1905" y="615"/>
                  <a:pt x="1680" y="495"/>
                  <a:pt x="1447" y="390"/>
                </a:cubicBezTo>
                <a:cubicBezTo>
                  <a:pt x="983" y="188"/>
                  <a:pt x="496" y="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flipH="1">
            <a:off x="8787538" y="891884"/>
            <a:ext cx="113524" cy="36495"/>
          </a:xfrm>
          <a:custGeom>
            <a:rect b="b" l="l" r="r" t="t"/>
            <a:pathLst>
              <a:path extrusionOk="0" h="976" w="3036">
                <a:moveTo>
                  <a:pt x="255" y="1"/>
                </a:moveTo>
                <a:cubicBezTo>
                  <a:pt x="173" y="1"/>
                  <a:pt x="90" y="1"/>
                  <a:pt x="1" y="16"/>
                </a:cubicBezTo>
                <a:lnTo>
                  <a:pt x="8" y="16"/>
                </a:lnTo>
                <a:cubicBezTo>
                  <a:pt x="240" y="173"/>
                  <a:pt x="480" y="300"/>
                  <a:pt x="713" y="413"/>
                </a:cubicBezTo>
                <a:cubicBezTo>
                  <a:pt x="825" y="480"/>
                  <a:pt x="937" y="540"/>
                  <a:pt x="1035" y="600"/>
                </a:cubicBezTo>
                <a:cubicBezTo>
                  <a:pt x="1125" y="653"/>
                  <a:pt x="1207" y="720"/>
                  <a:pt x="1275" y="795"/>
                </a:cubicBezTo>
                <a:lnTo>
                  <a:pt x="1395" y="975"/>
                </a:lnTo>
                <a:lnTo>
                  <a:pt x="1597" y="840"/>
                </a:lnTo>
                <a:cubicBezTo>
                  <a:pt x="1814" y="713"/>
                  <a:pt x="2047" y="593"/>
                  <a:pt x="2286" y="480"/>
                </a:cubicBezTo>
                <a:cubicBezTo>
                  <a:pt x="2526" y="360"/>
                  <a:pt x="2774" y="241"/>
                  <a:pt x="3036" y="98"/>
                </a:cubicBezTo>
                <a:cubicBezTo>
                  <a:pt x="2908" y="75"/>
                  <a:pt x="2779" y="64"/>
                  <a:pt x="2650" y="64"/>
                </a:cubicBezTo>
                <a:cubicBezTo>
                  <a:pt x="2484" y="64"/>
                  <a:pt x="2319" y="83"/>
                  <a:pt x="2159" y="121"/>
                </a:cubicBezTo>
                <a:cubicBezTo>
                  <a:pt x="1927" y="166"/>
                  <a:pt x="1702" y="248"/>
                  <a:pt x="1492" y="353"/>
                </a:cubicBezTo>
                <a:cubicBezTo>
                  <a:pt x="1417" y="293"/>
                  <a:pt x="1335" y="248"/>
                  <a:pt x="1245" y="211"/>
                </a:cubicBezTo>
                <a:cubicBezTo>
                  <a:pt x="1117" y="151"/>
                  <a:pt x="982" y="106"/>
                  <a:pt x="840" y="68"/>
                </a:cubicBezTo>
                <a:cubicBezTo>
                  <a:pt x="645" y="23"/>
                  <a:pt x="450" y="1"/>
                  <a:pt x="2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4244639" y="3283223"/>
            <a:ext cx="4955105" cy="1953980"/>
          </a:xfrm>
          <a:custGeom>
            <a:rect b="b" l="l" r="r" t="t"/>
            <a:pathLst>
              <a:path extrusionOk="0" h="16962" w="43014">
                <a:moveTo>
                  <a:pt x="35819" y="98"/>
                </a:moveTo>
                <a:cubicBezTo>
                  <a:pt x="35819" y="106"/>
                  <a:pt x="35834" y="128"/>
                  <a:pt x="35841" y="143"/>
                </a:cubicBezTo>
                <a:cubicBezTo>
                  <a:pt x="35849" y="166"/>
                  <a:pt x="35826" y="181"/>
                  <a:pt x="35826" y="188"/>
                </a:cubicBezTo>
                <a:cubicBezTo>
                  <a:pt x="35819" y="188"/>
                  <a:pt x="35811" y="181"/>
                  <a:pt x="35811" y="173"/>
                </a:cubicBezTo>
                <a:cubicBezTo>
                  <a:pt x="35811" y="143"/>
                  <a:pt x="35819" y="121"/>
                  <a:pt x="35819" y="98"/>
                </a:cubicBezTo>
                <a:close/>
                <a:moveTo>
                  <a:pt x="36381" y="98"/>
                </a:moveTo>
                <a:cubicBezTo>
                  <a:pt x="36381" y="121"/>
                  <a:pt x="36388" y="143"/>
                  <a:pt x="36388" y="173"/>
                </a:cubicBezTo>
                <a:cubicBezTo>
                  <a:pt x="36381" y="181"/>
                  <a:pt x="36381" y="188"/>
                  <a:pt x="36373" y="188"/>
                </a:cubicBezTo>
                <a:cubicBezTo>
                  <a:pt x="36366" y="181"/>
                  <a:pt x="36366" y="158"/>
                  <a:pt x="36358" y="143"/>
                </a:cubicBezTo>
                <a:cubicBezTo>
                  <a:pt x="36366" y="128"/>
                  <a:pt x="36373" y="106"/>
                  <a:pt x="36381" y="98"/>
                </a:cubicBezTo>
                <a:close/>
                <a:moveTo>
                  <a:pt x="35751" y="113"/>
                </a:moveTo>
                <a:cubicBezTo>
                  <a:pt x="35759" y="128"/>
                  <a:pt x="35766" y="143"/>
                  <a:pt x="35774" y="158"/>
                </a:cubicBezTo>
                <a:lnTo>
                  <a:pt x="35759" y="196"/>
                </a:lnTo>
                <a:lnTo>
                  <a:pt x="35744" y="181"/>
                </a:lnTo>
                <a:cubicBezTo>
                  <a:pt x="35744" y="158"/>
                  <a:pt x="35751" y="136"/>
                  <a:pt x="35751" y="113"/>
                </a:cubicBezTo>
                <a:close/>
                <a:moveTo>
                  <a:pt x="36441" y="113"/>
                </a:moveTo>
                <a:cubicBezTo>
                  <a:pt x="36441" y="136"/>
                  <a:pt x="36448" y="158"/>
                  <a:pt x="36456" y="181"/>
                </a:cubicBezTo>
                <a:lnTo>
                  <a:pt x="36441" y="196"/>
                </a:lnTo>
                <a:lnTo>
                  <a:pt x="36426" y="158"/>
                </a:lnTo>
                <a:cubicBezTo>
                  <a:pt x="36433" y="143"/>
                  <a:pt x="36441" y="128"/>
                  <a:pt x="36441" y="113"/>
                </a:cubicBezTo>
                <a:close/>
                <a:moveTo>
                  <a:pt x="35519" y="256"/>
                </a:moveTo>
                <a:lnTo>
                  <a:pt x="35601" y="271"/>
                </a:lnTo>
                <a:lnTo>
                  <a:pt x="35601" y="286"/>
                </a:lnTo>
                <a:lnTo>
                  <a:pt x="35534" y="293"/>
                </a:lnTo>
                <a:lnTo>
                  <a:pt x="35519" y="256"/>
                </a:lnTo>
                <a:close/>
                <a:moveTo>
                  <a:pt x="36681" y="256"/>
                </a:moveTo>
                <a:lnTo>
                  <a:pt x="36681" y="256"/>
                </a:lnTo>
                <a:cubicBezTo>
                  <a:pt x="36673" y="271"/>
                  <a:pt x="36666" y="278"/>
                  <a:pt x="36666" y="293"/>
                </a:cubicBezTo>
                <a:lnTo>
                  <a:pt x="36591" y="286"/>
                </a:lnTo>
                <a:lnTo>
                  <a:pt x="36591" y="271"/>
                </a:lnTo>
                <a:lnTo>
                  <a:pt x="36681" y="256"/>
                </a:lnTo>
                <a:close/>
                <a:moveTo>
                  <a:pt x="35601" y="323"/>
                </a:moveTo>
                <a:cubicBezTo>
                  <a:pt x="35601" y="331"/>
                  <a:pt x="35601" y="331"/>
                  <a:pt x="35601" y="338"/>
                </a:cubicBezTo>
                <a:lnTo>
                  <a:pt x="35564" y="346"/>
                </a:lnTo>
                <a:lnTo>
                  <a:pt x="35549" y="323"/>
                </a:lnTo>
                <a:close/>
                <a:moveTo>
                  <a:pt x="36651" y="323"/>
                </a:moveTo>
                <a:cubicBezTo>
                  <a:pt x="36651" y="331"/>
                  <a:pt x="36643" y="346"/>
                  <a:pt x="36636" y="346"/>
                </a:cubicBezTo>
                <a:lnTo>
                  <a:pt x="36591" y="346"/>
                </a:lnTo>
                <a:lnTo>
                  <a:pt x="36591" y="338"/>
                </a:lnTo>
                <a:cubicBezTo>
                  <a:pt x="36591" y="331"/>
                  <a:pt x="36591" y="331"/>
                  <a:pt x="36591" y="323"/>
                </a:cubicBezTo>
                <a:close/>
                <a:moveTo>
                  <a:pt x="14204" y="6656"/>
                </a:moveTo>
                <a:cubicBezTo>
                  <a:pt x="14211" y="6679"/>
                  <a:pt x="14421" y="6694"/>
                  <a:pt x="14421" y="6716"/>
                </a:cubicBezTo>
                <a:cubicBezTo>
                  <a:pt x="14421" y="6731"/>
                  <a:pt x="14383" y="6731"/>
                  <a:pt x="14338" y="6739"/>
                </a:cubicBezTo>
                <a:cubicBezTo>
                  <a:pt x="14338" y="6731"/>
                  <a:pt x="14331" y="6731"/>
                  <a:pt x="14331" y="6724"/>
                </a:cubicBezTo>
                <a:cubicBezTo>
                  <a:pt x="14331" y="6724"/>
                  <a:pt x="14316" y="6731"/>
                  <a:pt x="14294" y="6746"/>
                </a:cubicBezTo>
                <a:lnTo>
                  <a:pt x="14234" y="6761"/>
                </a:lnTo>
                <a:cubicBezTo>
                  <a:pt x="14264" y="6724"/>
                  <a:pt x="14294" y="6686"/>
                  <a:pt x="14286" y="6686"/>
                </a:cubicBezTo>
                <a:lnTo>
                  <a:pt x="14286" y="6686"/>
                </a:lnTo>
                <a:cubicBezTo>
                  <a:pt x="14256" y="6694"/>
                  <a:pt x="14219" y="6716"/>
                  <a:pt x="14196" y="6739"/>
                </a:cubicBezTo>
                <a:cubicBezTo>
                  <a:pt x="14166" y="6754"/>
                  <a:pt x="14136" y="6776"/>
                  <a:pt x="14099" y="6791"/>
                </a:cubicBezTo>
                <a:lnTo>
                  <a:pt x="14091" y="6784"/>
                </a:lnTo>
                <a:cubicBezTo>
                  <a:pt x="14091" y="6776"/>
                  <a:pt x="14166" y="6709"/>
                  <a:pt x="14204" y="6656"/>
                </a:cubicBezTo>
                <a:close/>
                <a:moveTo>
                  <a:pt x="14219" y="6784"/>
                </a:moveTo>
                <a:cubicBezTo>
                  <a:pt x="14219" y="6791"/>
                  <a:pt x="14226" y="6799"/>
                  <a:pt x="14234" y="6799"/>
                </a:cubicBezTo>
                <a:cubicBezTo>
                  <a:pt x="14219" y="6829"/>
                  <a:pt x="14189" y="6844"/>
                  <a:pt x="14166" y="6866"/>
                </a:cubicBezTo>
                <a:cubicBezTo>
                  <a:pt x="14159" y="6866"/>
                  <a:pt x="14181" y="6821"/>
                  <a:pt x="14219" y="6784"/>
                </a:cubicBezTo>
                <a:close/>
                <a:moveTo>
                  <a:pt x="585" y="13082"/>
                </a:moveTo>
                <a:lnTo>
                  <a:pt x="585" y="13087"/>
                </a:lnTo>
                <a:lnTo>
                  <a:pt x="590" y="13087"/>
                </a:lnTo>
                <a:cubicBezTo>
                  <a:pt x="589" y="13085"/>
                  <a:pt x="587" y="13084"/>
                  <a:pt x="585" y="13082"/>
                </a:cubicBezTo>
                <a:close/>
                <a:moveTo>
                  <a:pt x="36508" y="1"/>
                </a:moveTo>
                <a:cubicBezTo>
                  <a:pt x="36493" y="1"/>
                  <a:pt x="36523" y="218"/>
                  <a:pt x="36508" y="218"/>
                </a:cubicBezTo>
                <a:cubicBezTo>
                  <a:pt x="36493" y="203"/>
                  <a:pt x="36486" y="181"/>
                  <a:pt x="36486" y="158"/>
                </a:cubicBezTo>
                <a:cubicBezTo>
                  <a:pt x="36486" y="151"/>
                  <a:pt x="36493" y="136"/>
                  <a:pt x="36493" y="128"/>
                </a:cubicBezTo>
                <a:lnTo>
                  <a:pt x="36493" y="128"/>
                </a:lnTo>
                <a:cubicBezTo>
                  <a:pt x="36493" y="128"/>
                  <a:pt x="36486" y="128"/>
                  <a:pt x="36478" y="143"/>
                </a:cubicBezTo>
                <a:cubicBezTo>
                  <a:pt x="36463" y="98"/>
                  <a:pt x="36448" y="53"/>
                  <a:pt x="36433" y="16"/>
                </a:cubicBezTo>
                <a:lnTo>
                  <a:pt x="36433" y="16"/>
                </a:lnTo>
                <a:cubicBezTo>
                  <a:pt x="36433" y="46"/>
                  <a:pt x="36433" y="76"/>
                  <a:pt x="36441" y="98"/>
                </a:cubicBezTo>
                <a:cubicBezTo>
                  <a:pt x="36426" y="113"/>
                  <a:pt x="36418" y="121"/>
                  <a:pt x="36411" y="136"/>
                </a:cubicBezTo>
                <a:cubicBezTo>
                  <a:pt x="36403" y="98"/>
                  <a:pt x="36388" y="61"/>
                  <a:pt x="36373" y="31"/>
                </a:cubicBezTo>
                <a:lnTo>
                  <a:pt x="36373" y="76"/>
                </a:lnTo>
                <a:cubicBezTo>
                  <a:pt x="36366" y="83"/>
                  <a:pt x="36358" y="98"/>
                  <a:pt x="36343" y="121"/>
                </a:cubicBezTo>
                <a:cubicBezTo>
                  <a:pt x="36343" y="91"/>
                  <a:pt x="36328" y="68"/>
                  <a:pt x="36321" y="38"/>
                </a:cubicBezTo>
                <a:cubicBezTo>
                  <a:pt x="36313" y="83"/>
                  <a:pt x="36313" y="121"/>
                  <a:pt x="36321" y="158"/>
                </a:cubicBezTo>
                <a:lnTo>
                  <a:pt x="36298" y="196"/>
                </a:lnTo>
                <a:cubicBezTo>
                  <a:pt x="36298" y="173"/>
                  <a:pt x="36291" y="158"/>
                  <a:pt x="36283" y="136"/>
                </a:cubicBezTo>
                <a:cubicBezTo>
                  <a:pt x="36298" y="106"/>
                  <a:pt x="36306" y="68"/>
                  <a:pt x="36306" y="38"/>
                </a:cubicBezTo>
                <a:lnTo>
                  <a:pt x="36306" y="38"/>
                </a:lnTo>
                <a:cubicBezTo>
                  <a:pt x="36291" y="61"/>
                  <a:pt x="36283" y="83"/>
                  <a:pt x="36276" y="106"/>
                </a:cubicBezTo>
                <a:cubicBezTo>
                  <a:pt x="36276" y="91"/>
                  <a:pt x="36269" y="68"/>
                  <a:pt x="36261" y="53"/>
                </a:cubicBezTo>
                <a:cubicBezTo>
                  <a:pt x="36254" y="91"/>
                  <a:pt x="36254" y="121"/>
                  <a:pt x="36261" y="158"/>
                </a:cubicBezTo>
                <a:lnTo>
                  <a:pt x="36239" y="211"/>
                </a:lnTo>
                <a:cubicBezTo>
                  <a:pt x="36239" y="188"/>
                  <a:pt x="36231" y="158"/>
                  <a:pt x="36224" y="136"/>
                </a:cubicBezTo>
                <a:cubicBezTo>
                  <a:pt x="36224" y="98"/>
                  <a:pt x="36224" y="61"/>
                  <a:pt x="36216" y="23"/>
                </a:cubicBezTo>
                <a:cubicBezTo>
                  <a:pt x="36216" y="53"/>
                  <a:pt x="36216" y="83"/>
                  <a:pt x="36216" y="113"/>
                </a:cubicBezTo>
                <a:cubicBezTo>
                  <a:pt x="36209" y="83"/>
                  <a:pt x="36201" y="61"/>
                  <a:pt x="36201" y="61"/>
                </a:cubicBezTo>
                <a:cubicBezTo>
                  <a:pt x="36194" y="91"/>
                  <a:pt x="36194" y="121"/>
                  <a:pt x="36201" y="151"/>
                </a:cubicBezTo>
                <a:cubicBezTo>
                  <a:pt x="36194" y="128"/>
                  <a:pt x="36186" y="106"/>
                  <a:pt x="36179" y="91"/>
                </a:cubicBezTo>
                <a:lnTo>
                  <a:pt x="36179" y="91"/>
                </a:lnTo>
                <a:cubicBezTo>
                  <a:pt x="36186" y="113"/>
                  <a:pt x="36194" y="143"/>
                  <a:pt x="36201" y="173"/>
                </a:cubicBezTo>
                <a:cubicBezTo>
                  <a:pt x="36201" y="181"/>
                  <a:pt x="36201" y="188"/>
                  <a:pt x="36201" y="196"/>
                </a:cubicBezTo>
                <a:lnTo>
                  <a:pt x="36164" y="136"/>
                </a:lnTo>
                <a:cubicBezTo>
                  <a:pt x="36164" y="113"/>
                  <a:pt x="36156" y="91"/>
                  <a:pt x="36149" y="68"/>
                </a:cubicBezTo>
                <a:cubicBezTo>
                  <a:pt x="36149" y="68"/>
                  <a:pt x="36149" y="83"/>
                  <a:pt x="36141" y="98"/>
                </a:cubicBezTo>
                <a:cubicBezTo>
                  <a:pt x="36134" y="83"/>
                  <a:pt x="36126" y="68"/>
                  <a:pt x="36111" y="53"/>
                </a:cubicBezTo>
                <a:lnTo>
                  <a:pt x="36111" y="53"/>
                </a:lnTo>
                <a:cubicBezTo>
                  <a:pt x="36119" y="76"/>
                  <a:pt x="36126" y="91"/>
                  <a:pt x="36141" y="106"/>
                </a:cubicBezTo>
                <a:lnTo>
                  <a:pt x="36141" y="136"/>
                </a:lnTo>
                <a:lnTo>
                  <a:pt x="36111" y="83"/>
                </a:lnTo>
                <a:cubicBezTo>
                  <a:pt x="36111" y="79"/>
                  <a:pt x="36111" y="78"/>
                  <a:pt x="36111" y="76"/>
                </a:cubicBezTo>
                <a:cubicBezTo>
                  <a:pt x="36111" y="76"/>
                  <a:pt x="36104" y="68"/>
                  <a:pt x="36104" y="68"/>
                </a:cubicBezTo>
                <a:cubicBezTo>
                  <a:pt x="36096" y="76"/>
                  <a:pt x="36096" y="83"/>
                  <a:pt x="36104" y="91"/>
                </a:cubicBezTo>
                <a:cubicBezTo>
                  <a:pt x="36104" y="91"/>
                  <a:pt x="36104" y="98"/>
                  <a:pt x="36096" y="113"/>
                </a:cubicBezTo>
                <a:cubicBezTo>
                  <a:pt x="36096" y="98"/>
                  <a:pt x="36096" y="91"/>
                  <a:pt x="36089" y="91"/>
                </a:cubicBezTo>
                <a:cubicBezTo>
                  <a:pt x="36089" y="83"/>
                  <a:pt x="36089" y="76"/>
                  <a:pt x="36089" y="68"/>
                </a:cubicBezTo>
                <a:lnTo>
                  <a:pt x="36081" y="76"/>
                </a:lnTo>
                <a:cubicBezTo>
                  <a:pt x="36081" y="78"/>
                  <a:pt x="36081" y="79"/>
                  <a:pt x="36081" y="83"/>
                </a:cubicBezTo>
                <a:lnTo>
                  <a:pt x="36044" y="136"/>
                </a:lnTo>
                <a:cubicBezTo>
                  <a:pt x="36044" y="128"/>
                  <a:pt x="36044" y="113"/>
                  <a:pt x="36044" y="106"/>
                </a:cubicBezTo>
                <a:cubicBezTo>
                  <a:pt x="36059" y="91"/>
                  <a:pt x="36066" y="68"/>
                  <a:pt x="36074" y="53"/>
                </a:cubicBezTo>
                <a:lnTo>
                  <a:pt x="36074" y="53"/>
                </a:lnTo>
                <a:cubicBezTo>
                  <a:pt x="36066" y="68"/>
                  <a:pt x="36051" y="83"/>
                  <a:pt x="36044" y="98"/>
                </a:cubicBezTo>
                <a:cubicBezTo>
                  <a:pt x="36044" y="83"/>
                  <a:pt x="36044" y="68"/>
                  <a:pt x="36036" y="68"/>
                </a:cubicBezTo>
                <a:cubicBezTo>
                  <a:pt x="36029" y="91"/>
                  <a:pt x="36021" y="113"/>
                  <a:pt x="36021" y="136"/>
                </a:cubicBezTo>
                <a:lnTo>
                  <a:pt x="35991" y="196"/>
                </a:lnTo>
                <a:lnTo>
                  <a:pt x="35991" y="173"/>
                </a:lnTo>
                <a:cubicBezTo>
                  <a:pt x="35999" y="143"/>
                  <a:pt x="36006" y="121"/>
                  <a:pt x="36014" y="91"/>
                </a:cubicBezTo>
                <a:lnTo>
                  <a:pt x="36014" y="91"/>
                </a:lnTo>
                <a:cubicBezTo>
                  <a:pt x="36006" y="113"/>
                  <a:pt x="35999" y="136"/>
                  <a:pt x="35991" y="158"/>
                </a:cubicBezTo>
                <a:cubicBezTo>
                  <a:pt x="35991" y="121"/>
                  <a:pt x="35991" y="91"/>
                  <a:pt x="35991" y="61"/>
                </a:cubicBezTo>
                <a:cubicBezTo>
                  <a:pt x="35991" y="61"/>
                  <a:pt x="35984" y="83"/>
                  <a:pt x="35976" y="113"/>
                </a:cubicBezTo>
                <a:cubicBezTo>
                  <a:pt x="35976" y="83"/>
                  <a:pt x="35976" y="53"/>
                  <a:pt x="35976" y="23"/>
                </a:cubicBezTo>
                <a:cubicBezTo>
                  <a:pt x="35969" y="61"/>
                  <a:pt x="35961" y="98"/>
                  <a:pt x="35969" y="136"/>
                </a:cubicBezTo>
                <a:cubicBezTo>
                  <a:pt x="35961" y="158"/>
                  <a:pt x="35954" y="188"/>
                  <a:pt x="35946" y="211"/>
                </a:cubicBezTo>
                <a:cubicBezTo>
                  <a:pt x="35946" y="196"/>
                  <a:pt x="35939" y="181"/>
                  <a:pt x="35931" y="166"/>
                </a:cubicBezTo>
                <a:cubicBezTo>
                  <a:pt x="35931" y="128"/>
                  <a:pt x="35931" y="91"/>
                  <a:pt x="35931" y="53"/>
                </a:cubicBezTo>
                <a:cubicBezTo>
                  <a:pt x="35924" y="68"/>
                  <a:pt x="35916" y="91"/>
                  <a:pt x="35909" y="113"/>
                </a:cubicBezTo>
                <a:cubicBezTo>
                  <a:pt x="35901" y="83"/>
                  <a:pt x="35894" y="61"/>
                  <a:pt x="35879" y="38"/>
                </a:cubicBezTo>
                <a:lnTo>
                  <a:pt x="35879" y="38"/>
                </a:lnTo>
                <a:cubicBezTo>
                  <a:pt x="35886" y="76"/>
                  <a:pt x="35894" y="106"/>
                  <a:pt x="35901" y="143"/>
                </a:cubicBezTo>
                <a:cubicBezTo>
                  <a:pt x="35901" y="158"/>
                  <a:pt x="35894" y="181"/>
                  <a:pt x="35886" y="196"/>
                </a:cubicBezTo>
                <a:lnTo>
                  <a:pt x="35864" y="158"/>
                </a:lnTo>
                <a:cubicBezTo>
                  <a:pt x="35871" y="121"/>
                  <a:pt x="35871" y="83"/>
                  <a:pt x="35864" y="46"/>
                </a:cubicBezTo>
                <a:cubicBezTo>
                  <a:pt x="35856" y="68"/>
                  <a:pt x="35849" y="91"/>
                  <a:pt x="35841" y="121"/>
                </a:cubicBezTo>
                <a:cubicBezTo>
                  <a:pt x="35834" y="106"/>
                  <a:pt x="35826" y="91"/>
                  <a:pt x="35819" y="76"/>
                </a:cubicBezTo>
                <a:lnTo>
                  <a:pt x="35819" y="31"/>
                </a:lnTo>
                <a:cubicBezTo>
                  <a:pt x="35796" y="61"/>
                  <a:pt x="35789" y="98"/>
                  <a:pt x="35774" y="136"/>
                </a:cubicBezTo>
                <a:cubicBezTo>
                  <a:pt x="35766" y="121"/>
                  <a:pt x="35759" y="113"/>
                  <a:pt x="35751" y="106"/>
                </a:cubicBezTo>
                <a:cubicBezTo>
                  <a:pt x="35759" y="76"/>
                  <a:pt x="35759" y="46"/>
                  <a:pt x="35759" y="16"/>
                </a:cubicBezTo>
                <a:lnTo>
                  <a:pt x="35759" y="16"/>
                </a:lnTo>
                <a:cubicBezTo>
                  <a:pt x="35736" y="61"/>
                  <a:pt x="35721" y="98"/>
                  <a:pt x="35714" y="143"/>
                </a:cubicBezTo>
                <a:cubicBezTo>
                  <a:pt x="35706" y="136"/>
                  <a:pt x="35699" y="128"/>
                  <a:pt x="35699" y="128"/>
                </a:cubicBezTo>
                <a:lnTo>
                  <a:pt x="35699" y="128"/>
                </a:lnTo>
                <a:cubicBezTo>
                  <a:pt x="35699" y="136"/>
                  <a:pt x="35699" y="151"/>
                  <a:pt x="35706" y="166"/>
                </a:cubicBezTo>
                <a:cubicBezTo>
                  <a:pt x="35699" y="181"/>
                  <a:pt x="35691" y="203"/>
                  <a:pt x="35684" y="218"/>
                </a:cubicBezTo>
                <a:cubicBezTo>
                  <a:pt x="35669" y="218"/>
                  <a:pt x="35699" y="8"/>
                  <a:pt x="35691" y="8"/>
                </a:cubicBezTo>
                <a:lnTo>
                  <a:pt x="35691" y="8"/>
                </a:lnTo>
                <a:cubicBezTo>
                  <a:pt x="35669" y="68"/>
                  <a:pt x="35654" y="128"/>
                  <a:pt x="35646" y="196"/>
                </a:cubicBezTo>
                <a:cubicBezTo>
                  <a:pt x="35639" y="188"/>
                  <a:pt x="35631" y="181"/>
                  <a:pt x="35631" y="181"/>
                </a:cubicBezTo>
                <a:lnTo>
                  <a:pt x="35616" y="121"/>
                </a:lnTo>
                <a:lnTo>
                  <a:pt x="35616" y="121"/>
                </a:lnTo>
                <a:cubicBezTo>
                  <a:pt x="35616" y="143"/>
                  <a:pt x="35616" y="158"/>
                  <a:pt x="35624" y="173"/>
                </a:cubicBezTo>
                <a:cubicBezTo>
                  <a:pt x="35616" y="166"/>
                  <a:pt x="35616" y="166"/>
                  <a:pt x="35609" y="166"/>
                </a:cubicBezTo>
                <a:cubicBezTo>
                  <a:pt x="35609" y="166"/>
                  <a:pt x="35609" y="166"/>
                  <a:pt x="35609" y="173"/>
                </a:cubicBezTo>
                <a:lnTo>
                  <a:pt x="35534" y="113"/>
                </a:lnTo>
                <a:lnTo>
                  <a:pt x="35534" y="113"/>
                </a:lnTo>
                <a:cubicBezTo>
                  <a:pt x="35556" y="136"/>
                  <a:pt x="35579" y="166"/>
                  <a:pt x="35601" y="188"/>
                </a:cubicBezTo>
                <a:cubicBezTo>
                  <a:pt x="35601" y="188"/>
                  <a:pt x="35601" y="196"/>
                  <a:pt x="35601" y="203"/>
                </a:cubicBezTo>
                <a:cubicBezTo>
                  <a:pt x="35549" y="181"/>
                  <a:pt x="35489" y="173"/>
                  <a:pt x="35429" y="166"/>
                </a:cubicBezTo>
                <a:lnTo>
                  <a:pt x="35429" y="166"/>
                </a:lnTo>
                <a:cubicBezTo>
                  <a:pt x="35489" y="188"/>
                  <a:pt x="35542" y="203"/>
                  <a:pt x="35601" y="218"/>
                </a:cubicBezTo>
                <a:lnTo>
                  <a:pt x="35601" y="241"/>
                </a:lnTo>
                <a:lnTo>
                  <a:pt x="35504" y="241"/>
                </a:lnTo>
                <a:cubicBezTo>
                  <a:pt x="35497" y="211"/>
                  <a:pt x="35482" y="196"/>
                  <a:pt x="35474" y="196"/>
                </a:cubicBezTo>
                <a:cubicBezTo>
                  <a:pt x="35467" y="196"/>
                  <a:pt x="35459" y="218"/>
                  <a:pt x="35459" y="241"/>
                </a:cubicBezTo>
                <a:lnTo>
                  <a:pt x="35422" y="241"/>
                </a:lnTo>
                <a:cubicBezTo>
                  <a:pt x="35422" y="241"/>
                  <a:pt x="35437" y="248"/>
                  <a:pt x="35452" y="248"/>
                </a:cubicBezTo>
                <a:cubicBezTo>
                  <a:pt x="35452" y="263"/>
                  <a:pt x="35452" y="286"/>
                  <a:pt x="35444" y="308"/>
                </a:cubicBezTo>
                <a:lnTo>
                  <a:pt x="35422" y="308"/>
                </a:lnTo>
                <a:cubicBezTo>
                  <a:pt x="35422" y="312"/>
                  <a:pt x="35423" y="312"/>
                  <a:pt x="35427" y="312"/>
                </a:cubicBezTo>
                <a:cubicBezTo>
                  <a:pt x="35431" y="312"/>
                  <a:pt x="35437" y="312"/>
                  <a:pt x="35444" y="316"/>
                </a:cubicBezTo>
                <a:cubicBezTo>
                  <a:pt x="35444" y="338"/>
                  <a:pt x="35437" y="353"/>
                  <a:pt x="35437" y="368"/>
                </a:cubicBezTo>
                <a:cubicBezTo>
                  <a:pt x="35434" y="373"/>
                  <a:pt x="35432" y="375"/>
                  <a:pt x="35429" y="375"/>
                </a:cubicBezTo>
                <a:cubicBezTo>
                  <a:pt x="35425" y="375"/>
                  <a:pt x="35422" y="368"/>
                  <a:pt x="35422" y="368"/>
                </a:cubicBezTo>
                <a:lnTo>
                  <a:pt x="35422" y="368"/>
                </a:lnTo>
                <a:cubicBezTo>
                  <a:pt x="35422" y="368"/>
                  <a:pt x="35422" y="375"/>
                  <a:pt x="35429" y="375"/>
                </a:cubicBezTo>
                <a:cubicBezTo>
                  <a:pt x="35429" y="398"/>
                  <a:pt x="35422" y="405"/>
                  <a:pt x="35414" y="405"/>
                </a:cubicBezTo>
                <a:cubicBezTo>
                  <a:pt x="35407" y="405"/>
                  <a:pt x="35384" y="361"/>
                  <a:pt x="35369" y="301"/>
                </a:cubicBezTo>
                <a:cubicBezTo>
                  <a:pt x="35354" y="248"/>
                  <a:pt x="35339" y="196"/>
                  <a:pt x="35324" y="196"/>
                </a:cubicBezTo>
                <a:cubicBezTo>
                  <a:pt x="35309" y="196"/>
                  <a:pt x="35272" y="413"/>
                  <a:pt x="35249" y="413"/>
                </a:cubicBezTo>
                <a:cubicBezTo>
                  <a:pt x="35234" y="413"/>
                  <a:pt x="35219" y="361"/>
                  <a:pt x="35204" y="308"/>
                </a:cubicBezTo>
                <a:cubicBezTo>
                  <a:pt x="35189" y="256"/>
                  <a:pt x="35174" y="203"/>
                  <a:pt x="35159" y="203"/>
                </a:cubicBezTo>
                <a:cubicBezTo>
                  <a:pt x="35137" y="203"/>
                  <a:pt x="35114" y="420"/>
                  <a:pt x="35092" y="420"/>
                </a:cubicBezTo>
                <a:cubicBezTo>
                  <a:pt x="35077" y="420"/>
                  <a:pt x="35054" y="368"/>
                  <a:pt x="35039" y="316"/>
                </a:cubicBezTo>
                <a:cubicBezTo>
                  <a:pt x="35017" y="263"/>
                  <a:pt x="35002" y="211"/>
                  <a:pt x="34987" y="211"/>
                </a:cubicBezTo>
                <a:cubicBezTo>
                  <a:pt x="34972" y="218"/>
                  <a:pt x="34987" y="428"/>
                  <a:pt x="34964" y="435"/>
                </a:cubicBezTo>
                <a:cubicBezTo>
                  <a:pt x="34949" y="435"/>
                  <a:pt x="34934" y="390"/>
                  <a:pt x="34912" y="338"/>
                </a:cubicBezTo>
                <a:cubicBezTo>
                  <a:pt x="34889" y="293"/>
                  <a:pt x="34859" y="248"/>
                  <a:pt x="34852" y="248"/>
                </a:cubicBezTo>
                <a:lnTo>
                  <a:pt x="34852" y="248"/>
                </a:lnTo>
                <a:cubicBezTo>
                  <a:pt x="34844" y="248"/>
                  <a:pt x="34897" y="458"/>
                  <a:pt x="34874" y="465"/>
                </a:cubicBezTo>
                <a:cubicBezTo>
                  <a:pt x="34873" y="466"/>
                  <a:pt x="34872" y="466"/>
                  <a:pt x="34871" y="466"/>
                </a:cubicBezTo>
                <a:cubicBezTo>
                  <a:pt x="34856" y="466"/>
                  <a:pt x="34835" y="425"/>
                  <a:pt x="34807" y="383"/>
                </a:cubicBezTo>
                <a:cubicBezTo>
                  <a:pt x="34779" y="341"/>
                  <a:pt x="34745" y="300"/>
                  <a:pt x="34734" y="300"/>
                </a:cubicBezTo>
                <a:cubicBezTo>
                  <a:pt x="34733" y="300"/>
                  <a:pt x="34733" y="300"/>
                  <a:pt x="34732" y="301"/>
                </a:cubicBezTo>
                <a:cubicBezTo>
                  <a:pt x="34725" y="301"/>
                  <a:pt x="34800" y="503"/>
                  <a:pt x="34785" y="510"/>
                </a:cubicBezTo>
                <a:cubicBezTo>
                  <a:pt x="34782" y="512"/>
                  <a:pt x="34779" y="513"/>
                  <a:pt x="34776" y="513"/>
                </a:cubicBezTo>
                <a:cubicBezTo>
                  <a:pt x="34757" y="513"/>
                  <a:pt x="34736" y="468"/>
                  <a:pt x="34710" y="435"/>
                </a:cubicBezTo>
                <a:cubicBezTo>
                  <a:pt x="34675" y="394"/>
                  <a:pt x="34640" y="352"/>
                  <a:pt x="34629" y="352"/>
                </a:cubicBezTo>
                <a:cubicBezTo>
                  <a:pt x="34628" y="352"/>
                  <a:pt x="34628" y="352"/>
                  <a:pt x="34627" y="353"/>
                </a:cubicBezTo>
                <a:cubicBezTo>
                  <a:pt x="34620" y="361"/>
                  <a:pt x="34695" y="563"/>
                  <a:pt x="34680" y="570"/>
                </a:cubicBezTo>
                <a:cubicBezTo>
                  <a:pt x="34678" y="571"/>
                  <a:pt x="34677" y="571"/>
                  <a:pt x="34676" y="571"/>
                </a:cubicBezTo>
                <a:cubicBezTo>
                  <a:pt x="34660" y="571"/>
                  <a:pt x="34632" y="530"/>
                  <a:pt x="34605" y="488"/>
                </a:cubicBezTo>
                <a:cubicBezTo>
                  <a:pt x="34577" y="446"/>
                  <a:pt x="34549" y="405"/>
                  <a:pt x="34539" y="405"/>
                </a:cubicBezTo>
                <a:cubicBezTo>
                  <a:pt x="34538" y="405"/>
                  <a:pt x="34538" y="405"/>
                  <a:pt x="34537" y="405"/>
                </a:cubicBezTo>
                <a:cubicBezTo>
                  <a:pt x="34522" y="405"/>
                  <a:pt x="34582" y="615"/>
                  <a:pt x="34560" y="623"/>
                </a:cubicBezTo>
                <a:cubicBezTo>
                  <a:pt x="34556" y="625"/>
                  <a:pt x="34551" y="626"/>
                  <a:pt x="34546" y="626"/>
                </a:cubicBezTo>
                <a:cubicBezTo>
                  <a:pt x="34516" y="626"/>
                  <a:pt x="34471" y="587"/>
                  <a:pt x="34432" y="548"/>
                </a:cubicBezTo>
                <a:cubicBezTo>
                  <a:pt x="34391" y="500"/>
                  <a:pt x="34350" y="464"/>
                  <a:pt x="34320" y="464"/>
                </a:cubicBezTo>
                <a:cubicBezTo>
                  <a:pt x="34318" y="464"/>
                  <a:pt x="34315" y="465"/>
                  <a:pt x="34312" y="465"/>
                </a:cubicBezTo>
                <a:cubicBezTo>
                  <a:pt x="34246" y="473"/>
                  <a:pt x="34180" y="675"/>
                  <a:pt x="34114" y="675"/>
                </a:cubicBezTo>
                <a:cubicBezTo>
                  <a:pt x="34112" y="675"/>
                  <a:pt x="34111" y="675"/>
                  <a:pt x="34110" y="675"/>
                </a:cubicBezTo>
                <a:cubicBezTo>
                  <a:pt x="34035" y="668"/>
                  <a:pt x="34005" y="450"/>
                  <a:pt x="33938" y="435"/>
                </a:cubicBezTo>
                <a:cubicBezTo>
                  <a:pt x="33934" y="435"/>
                  <a:pt x="33931" y="434"/>
                  <a:pt x="33928" y="434"/>
                </a:cubicBezTo>
                <a:cubicBezTo>
                  <a:pt x="33892" y="434"/>
                  <a:pt x="33851" y="469"/>
                  <a:pt x="33810" y="510"/>
                </a:cubicBezTo>
                <a:cubicBezTo>
                  <a:pt x="33771" y="549"/>
                  <a:pt x="33727" y="588"/>
                  <a:pt x="33696" y="588"/>
                </a:cubicBezTo>
                <a:cubicBezTo>
                  <a:pt x="33691" y="588"/>
                  <a:pt x="33687" y="587"/>
                  <a:pt x="33683" y="585"/>
                </a:cubicBezTo>
                <a:cubicBezTo>
                  <a:pt x="33615" y="570"/>
                  <a:pt x="33608" y="346"/>
                  <a:pt x="33540" y="323"/>
                </a:cubicBezTo>
                <a:cubicBezTo>
                  <a:pt x="33538" y="322"/>
                  <a:pt x="33535" y="322"/>
                  <a:pt x="33532" y="322"/>
                </a:cubicBezTo>
                <a:cubicBezTo>
                  <a:pt x="33496" y="322"/>
                  <a:pt x="33455" y="364"/>
                  <a:pt x="33413" y="405"/>
                </a:cubicBezTo>
                <a:cubicBezTo>
                  <a:pt x="33372" y="447"/>
                  <a:pt x="33325" y="481"/>
                  <a:pt x="33294" y="481"/>
                </a:cubicBezTo>
                <a:cubicBezTo>
                  <a:pt x="33291" y="481"/>
                  <a:pt x="33288" y="481"/>
                  <a:pt x="33286" y="480"/>
                </a:cubicBezTo>
                <a:cubicBezTo>
                  <a:pt x="33218" y="465"/>
                  <a:pt x="33181" y="248"/>
                  <a:pt x="33113" y="241"/>
                </a:cubicBezTo>
                <a:cubicBezTo>
                  <a:pt x="33112" y="240"/>
                  <a:pt x="33111" y="240"/>
                  <a:pt x="33110" y="240"/>
                </a:cubicBezTo>
                <a:cubicBezTo>
                  <a:pt x="33043" y="240"/>
                  <a:pt x="32977" y="451"/>
                  <a:pt x="32911" y="458"/>
                </a:cubicBezTo>
                <a:cubicBezTo>
                  <a:pt x="32881" y="458"/>
                  <a:pt x="32836" y="420"/>
                  <a:pt x="32791" y="383"/>
                </a:cubicBezTo>
                <a:cubicBezTo>
                  <a:pt x="32751" y="350"/>
                  <a:pt x="32700" y="305"/>
                  <a:pt x="32668" y="305"/>
                </a:cubicBezTo>
                <a:cubicBezTo>
                  <a:pt x="32664" y="305"/>
                  <a:pt x="32660" y="306"/>
                  <a:pt x="32656" y="308"/>
                </a:cubicBezTo>
                <a:cubicBezTo>
                  <a:pt x="32618" y="323"/>
                  <a:pt x="32686" y="533"/>
                  <a:pt x="32656" y="548"/>
                </a:cubicBezTo>
                <a:cubicBezTo>
                  <a:pt x="32652" y="550"/>
                  <a:pt x="32648" y="551"/>
                  <a:pt x="32644" y="551"/>
                </a:cubicBezTo>
                <a:cubicBezTo>
                  <a:pt x="32618" y="551"/>
                  <a:pt x="32591" y="513"/>
                  <a:pt x="32559" y="480"/>
                </a:cubicBezTo>
                <a:cubicBezTo>
                  <a:pt x="32531" y="446"/>
                  <a:pt x="32490" y="405"/>
                  <a:pt x="32472" y="405"/>
                </a:cubicBezTo>
                <a:cubicBezTo>
                  <a:pt x="32471" y="405"/>
                  <a:pt x="32470" y="405"/>
                  <a:pt x="32469" y="405"/>
                </a:cubicBezTo>
                <a:cubicBezTo>
                  <a:pt x="32439" y="428"/>
                  <a:pt x="32514" y="630"/>
                  <a:pt x="32484" y="645"/>
                </a:cubicBezTo>
                <a:cubicBezTo>
                  <a:pt x="32482" y="646"/>
                  <a:pt x="32481" y="646"/>
                  <a:pt x="32479" y="646"/>
                </a:cubicBezTo>
                <a:cubicBezTo>
                  <a:pt x="32462" y="646"/>
                  <a:pt x="32428" y="612"/>
                  <a:pt x="32394" y="578"/>
                </a:cubicBezTo>
                <a:cubicBezTo>
                  <a:pt x="32359" y="544"/>
                  <a:pt x="32319" y="509"/>
                  <a:pt x="32301" y="509"/>
                </a:cubicBezTo>
                <a:cubicBezTo>
                  <a:pt x="32299" y="509"/>
                  <a:pt x="32298" y="510"/>
                  <a:pt x="32296" y="510"/>
                </a:cubicBezTo>
                <a:cubicBezTo>
                  <a:pt x="32266" y="525"/>
                  <a:pt x="32334" y="735"/>
                  <a:pt x="32296" y="750"/>
                </a:cubicBezTo>
                <a:cubicBezTo>
                  <a:pt x="32295" y="751"/>
                  <a:pt x="32294" y="751"/>
                  <a:pt x="32293" y="751"/>
                </a:cubicBezTo>
                <a:cubicBezTo>
                  <a:pt x="32276" y="751"/>
                  <a:pt x="32241" y="709"/>
                  <a:pt x="32206" y="668"/>
                </a:cubicBezTo>
                <a:cubicBezTo>
                  <a:pt x="32179" y="627"/>
                  <a:pt x="32145" y="592"/>
                  <a:pt x="32128" y="592"/>
                </a:cubicBezTo>
                <a:cubicBezTo>
                  <a:pt x="32127" y="592"/>
                  <a:pt x="32125" y="592"/>
                  <a:pt x="32124" y="593"/>
                </a:cubicBezTo>
                <a:cubicBezTo>
                  <a:pt x="32086" y="600"/>
                  <a:pt x="32109" y="818"/>
                  <a:pt x="32079" y="825"/>
                </a:cubicBezTo>
                <a:cubicBezTo>
                  <a:pt x="32056" y="825"/>
                  <a:pt x="32034" y="773"/>
                  <a:pt x="32011" y="720"/>
                </a:cubicBezTo>
                <a:cubicBezTo>
                  <a:pt x="31989" y="675"/>
                  <a:pt x="31966" y="623"/>
                  <a:pt x="31944" y="623"/>
                </a:cubicBezTo>
                <a:cubicBezTo>
                  <a:pt x="31914" y="623"/>
                  <a:pt x="31878" y="833"/>
                  <a:pt x="31841" y="833"/>
                </a:cubicBezTo>
                <a:cubicBezTo>
                  <a:pt x="31840" y="833"/>
                  <a:pt x="31840" y="833"/>
                  <a:pt x="31839" y="833"/>
                </a:cubicBezTo>
                <a:cubicBezTo>
                  <a:pt x="31802" y="833"/>
                  <a:pt x="31794" y="615"/>
                  <a:pt x="31764" y="615"/>
                </a:cubicBezTo>
                <a:cubicBezTo>
                  <a:pt x="31742" y="615"/>
                  <a:pt x="31719" y="660"/>
                  <a:pt x="31697" y="713"/>
                </a:cubicBezTo>
                <a:cubicBezTo>
                  <a:pt x="31674" y="765"/>
                  <a:pt x="31652" y="810"/>
                  <a:pt x="31637" y="810"/>
                </a:cubicBezTo>
                <a:cubicBezTo>
                  <a:pt x="31599" y="803"/>
                  <a:pt x="31599" y="585"/>
                  <a:pt x="31562" y="585"/>
                </a:cubicBezTo>
                <a:cubicBezTo>
                  <a:pt x="31547" y="585"/>
                  <a:pt x="31524" y="630"/>
                  <a:pt x="31502" y="675"/>
                </a:cubicBezTo>
                <a:cubicBezTo>
                  <a:pt x="31474" y="724"/>
                  <a:pt x="31452" y="773"/>
                  <a:pt x="31437" y="773"/>
                </a:cubicBezTo>
                <a:cubicBezTo>
                  <a:pt x="31436" y="773"/>
                  <a:pt x="31435" y="773"/>
                  <a:pt x="31434" y="773"/>
                </a:cubicBezTo>
                <a:cubicBezTo>
                  <a:pt x="31397" y="773"/>
                  <a:pt x="31397" y="548"/>
                  <a:pt x="31367" y="548"/>
                </a:cubicBezTo>
                <a:cubicBezTo>
                  <a:pt x="31352" y="548"/>
                  <a:pt x="31322" y="593"/>
                  <a:pt x="31299" y="638"/>
                </a:cubicBezTo>
                <a:cubicBezTo>
                  <a:pt x="31278" y="680"/>
                  <a:pt x="31257" y="736"/>
                  <a:pt x="31236" y="736"/>
                </a:cubicBezTo>
                <a:cubicBezTo>
                  <a:pt x="31235" y="736"/>
                  <a:pt x="31233" y="736"/>
                  <a:pt x="31232" y="735"/>
                </a:cubicBezTo>
                <a:cubicBezTo>
                  <a:pt x="31202" y="735"/>
                  <a:pt x="31194" y="518"/>
                  <a:pt x="31157" y="510"/>
                </a:cubicBezTo>
                <a:cubicBezTo>
                  <a:pt x="31142" y="510"/>
                  <a:pt x="31120" y="563"/>
                  <a:pt x="31097" y="615"/>
                </a:cubicBezTo>
                <a:cubicBezTo>
                  <a:pt x="31082" y="668"/>
                  <a:pt x="31060" y="720"/>
                  <a:pt x="31037" y="720"/>
                </a:cubicBezTo>
                <a:cubicBezTo>
                  <a:pt x="31007" y="720"/>
                  <a:pt x="30985" y="503"/>
                  <a:pt x="30947" y="495"/>
                </a:cubicBezTo>
                <a:cubicBezTo>
                  <a:pt x="30887" y="495"/>
                  <a:pt x="30835" y="713"/>
                  <a:pt x="30775" y="720"/>
                </a:cubicBezTo>
                <a:cubicBezTo>
                  <a:pt x="30745" y="720"/>
                  <a:pt x="30707" y="683"/>
                  <a:pt x="30670" y="638"/>
                </a:cubicBezTo>
                <a:cubicBezTo>
                  <a:pt x="30628" y="596"/>
                  <a:pt x="30592" y="547"/>
                  <a:pt x="30563" y="547"/>
                </a:cubicBezTo>
                <a:cubicBezTo>
                  <a:pt x="30561" y="547"/>
                  <a:pt x="30559" y="547"/>
                  <a:pt x="30557" y="548"/>
                </a:cubicBezTo>
                <a:cubicBezTo>
                  <a:pt x="30497" y="563"/>
                  <a:pt x="30505" y="788"/>
                  <a:pt x="30452" y="810"/>
                </a:cubicBezTo>
                <a:cubicBezTo>
                  <a:pt x="30450" y="811"/>
                  <a:pt x="30447" y="811"/>
                  <a:pt x="30444" y="811"/>
                </a:cubicBezTo>
                <a:cubicBezTo>
                  <a:pt x="30415" y="811"/>
                  <a:pt x="30373" y="778"/>
                  <a:pt x="30325" y="750"/>
                </a:cubicBezTo>
                <a:cubicBezTo>
                  <a:pt x="30286" y="718"/>
                  <a:pt x="30247" y="680"/>
                  <a:pt x="30213" y="680"/>
                </a:cubicBezTo>
                <a:cubicBezTo>
                  <a:pt x="30208" y="680"/>
                  <a:pt x="30203" y="681"/>
                  <a:pt x="30198" y="683"/>
                </a:cubicBezTo>
                <a:cubicBezTo>
                  <a:pt x="30145" y="713"/>
                  <a:pt x="30183" y="930"/>
                  <a:pt x="30130" y="960"/>
                </a:cubicBezTo>
                <a:cubicBezTo>
                  <a:pt x="30127" y="961"/>
                  <a:pt x="30124" y="961"/>
                  <a:pt x="30120" y="961"/>
                </a:cubicBezTo>
                <a:cubicBezTo>
                  <a:pt x="30089" y="961"/>
                  <a:pt x="30043" y="934"/>
                  <a:pt x="30003" y="900"/>
                </a:cubicBezTo>
                <a:cubicBezTo>
                  <a:pt x="29959" y="875"/>
                  <a:pt x="29914" y="844"/>
                  <a:pt x="29884" y="844"/>
                </a:cubicBezTo>
                <a:cubicBezTo>
                  <a:pt x="29878" y="844"/>
                  <a:pt x="29873" y="845"/>
                  <a:pt x="29868" y="848"/>
                </a:cubicBezTo>
                <a:cubicBezTo>
                  <a:pt x="29815" y="878"/>
                  <a:pt x="29853" y="1095"/>
                  <a:pt x="29800" y="1117"/>
                </a:cubicBezTo>
                <a:cubicBezTo>
                  <a:pt x="29796" y="1120"/>
                  <a:pt x="29791" y="1121"/>
                  <a:pt x="29785" y="1121"/>
                </a:cubicBezTo>
                <a:cubicBezTo>
                  <a:pt x="29756" y="1121"/>
                  <a:pt x="29717" y="1089"/>
                  <a:pt x="29673" y="1058"/>
                </a:cubicBezTo>
                <a:cubicBezTo>
                  <a:pt x="29635" y="1026"/>
                  <a:pt x="29597" y="994"/>
                  <a:pt x="29564" y="994"/>
                </a:cubicBezTo>
                <a:cubicBezTo>
                  <a:pt x="29557" y="994"/>
                  <a:pt x="29551" y="995"/>
                  <a:pt x="29546" y="998"/>
                </a:cubicBezTo>
                <a:cubicBezTo>
                  <a:pt x="29493" y="1013"/>
                  <a:pt x="29501" y="1237"/>
                  <a:pt x="29441" y="1252"/>
                </a:cubicBezTo>
                <a:cubicBezTo>
                  <a:pt x="29426" y="1252"/>
                  <a:pt x="29403" y="1207"/>
                  <a:pt x="29381" y="1162"/>
                </a:cubicBezTo>
                <a:cubicBezTo>
                  <a:pt x="29351" y="1110"/>
                  <a:pt x="29328" y="1065"/>
                  <a:pt x="29321" y="1065"/>
                </a:cubicBezTo>
                <a:cubicBezTo>
                  <a:pt x="29306" y="1065"/>
                  <a:pt x="29298" y="1282"/>
                  <a:pt x="29276" y="1290"/>
                </a:cubicBezTo>
                <a:cubicBezTo>
                  <a:pt x="29246" y="1290"/>
                  <a:pt x="29238" y="1237"/>
                  <a:pt x="29223" y="1185"/>
                </a:cubicBezTo>
                <a:cubicBezTo>
                  <a:pt x="29201" y="1132"/>
                  <a:pt x="29186" y="1088"/>
                  <a:pt x="29171" y="1088"/>
                </a:cubicBezTo>
                <a:cubicBezTo>
                  <a:pt x="29156" y="1088"/>
                  <a:pt x="29141" y="1305"/>
                  <a:pt x="29118" y="1305"/>
                </a:cubicBezTo>
                <a:cubicBezTo>
                  <a:pt x="29116" y="1305"/>
                  <a:pt x="29115" y="1306"/>
                  <a:pt x="29113" y="1306"/>
                </a:cubicBezTo>
                <a:cubicBezTo>
                  <a:pt x="29087" y="1306"/>
                  <a:pt x="29079" y="1257"/>
                  <a:pt x="29058" y="1215"/>
                </a:cubicBezTo>
                <a:cubicBezTo>
                  <a:pt x="29037" y="1173"/>
                  <a:pt x="29016" y="1117"/>
                  <a:pt x="29007" y="1117"/>
                </a:cubicBezTo>
                <a:cubicBezTo>
                  <a:pt x="29007" y="1117"/>
                  <a:pt x="29006" y="1117"/>
                  <a:pt x="29006" y="1117"/>
                </a:cubicBezTo>
                <a:cubicBezTo>
                  <a:pt x="28991" y="1117"/>
                  <a:pt x="29013" y="1327"/>
                  <a:pt x="28991" y="1342"/>
                </a:cubicBezTo>
                <a:cubicBezTo>
                  <a:pt x="28989" y="1343"/>
                  <a:pt x="28988" y="1343"/>
                  <a:pt x="28986" y="1343"/>
                </a:cubicBezTo>
                <a:cubicBezTo>
                  <a:pt x="28965" y="1343"/>
                  <a:pt x="28943" y="1302"/>
                  <a:pt x="28909" y="1260"/>
                </a:cubicBezTo>
                <a:cubicBezTo>
                  <a:pt x="28874" y="1225"/>
                  <a:pt x="28839" y="1184"/>
                  <a:pt x="28828" y="1184"/>
                </a:cubicBezTo>
                <a:cubicBezTo>
                  <a:pt x="28827" y="1184"/>
                  <a:pt x="28827" y="1184"/>
                  <a:pt x="28826" y="1185"/>
                </a:cubicBezTo>
                <a:cubicBezTo>
                  <a:pt x="28811" y="1192"/>
                  <a:pt x="28909" y="1387"/>
                  <a:pt x="28886" y="1402"/>
                </a:cubicBezTo>
                <a:cubicBezTo>
                  <a:pt x="28883" y="1407"/>
                  <a:pt x="28879" y="1408"/>
                  <a:pt x="28875" y="1408"/>
                </a:cubicBezTo>
                <a:cubicBezTo>
                  <a:pt x="28856" y="1408"/>
                  <a:pt x="28825" y="1376"/>
                  <a:pt x="28789" y="1357"/>
                </a:cubicBezTo>
                <a:cubicBezTo>
                  <a:pt x="28748" y="1331"/>
                  <a:pt x="28702" y="1304"/>
                  <a:pt x="28687" y="1304"/>
                </a:cubicBezTo>
                <a:cubicBezTo>
                  <a:pt x="28686" y="1304"/>
                  <a:pt x="28684" y="1304"/>
                  <a:pt x="28684" y="1305"/>
                </a:cubicBezTo>
                <a:cubicBezTo>
                  <a:pt x="28661" y="1327"/>
                  <a:pt x="28796" y="1492"/>
                  <a:pt x="28774" y="1522"/>
                </a:cubicBezTo>
                <a:cubicBezTo>
                  <a:pt x="28768" y="1529"/>
                  <a:pt x="28762" y="1532"/>
                  <a:pt x="28755" y="1532"/>
                </a:cubicBezTo>
                <a:cubicBezTo>
                  <a:pt x="28733" y="1532"/>
                  <a:pt x="28701" y="1502"/>
                  <a:pt x="28661" y="1485"/>
                </a:cubicBezTo>
                <a:cubicBezTo>
                  <a:pt x="28616" y="1465"/>
                  <a:pt x="28576" y="1446"/>
                  <a:pt x="28556" y="1446"/>
                </a:cubicBezTo>
                <a:cubicBezTo>
                  <a:pt x="28553" y="1446"/>
                  <a:pt x="28551" y="1446"/>
                  <a:pt x="28549" y="1447"/>
                </a:cubicBezTo>
                <a:cubicBezTo>
                  <a:pt x="28541" y="1462"/>
                  <a:pt x="28661" y="1642"/>
                  <a:pt x="28646" y="1665"/>
                </a:cubicBezTo>
                <a:cubicBezTo>
                  <a:pt x="28641" y="1669"/>
                  <a:pt x="28636" y="1672"/>
                  <a:pt x="28629" y="1672"/>
                </a:cubicBezTo>
                <a:cubicBezTo>
                  <a:pt x="28607" y="1672"/>
                  <a:pt x="28575" y="1645"/>
                  <a:pt x="28534" y="1627"/>
                </a:cubicBezTo>
                <a:cubicBezTo>
                  <a:pt x="28499" y="1604"/>
                  <a:pt x="28459" y="1585"/>
                  <a:pt x="28436" y="1585"/>
                </a:cubicBezTo>
                <a:cubicBezTo>
                  <a:pt x="28430" y="1585"/>
                  <a:pt x="28425" y="1586"/>
                  <a:pt x="28421" y="1590"/>
                </a:cubicBezTo>
                <a:cubicBezTo>
                  <a:pt x="28414" y="1597"/>
                  <a:pt x="28519" y="1785"/>
                  <a:pt x="28496" y="1807"/>
                </a:cubicBezTo>
                <a:cubicBezTo>
                  <a:pt x="28493" y="1812"/>
                  <a:pt x="28489" y="1814"/>
                  <a:pt x="28484" y="1814"/>
                </a:cubicBezTo>
                <a:cubicBezTo>
                  <a:pt x="28465" y="1814"/>
                  <a:pt x="28433" y="1784"/>
                  <a:pt x="28391" y="1755"/>
                </a:cubicBezTo>
                <a:cubicBezTo>
                  <a:pt x="28351" y="1728"/>
                  <a:pt x="28311" y="1701"/>
                  <a:pt x="28292" y="1701"/>
                </a:cubicBezTo>
                <a:cubicBezTo>
                  <a:pt x="28290" y="1701"/>
                  <a:pt x="28288" y="1701"/>
                  <a:pt x="28286" y="1702"/>
                </a:cubicBezTo>
                <a:cubicBezTo>
                  <a:pt x="28279" y="1717"/>
                  <a:pt x="28361" y="1919"/>
                  <a:pt x="28331" y="1934"/>
                </a:cubicBezTo>
                <a:cubicBezTo>
                  <a:pt x="28327" y="1936"/>
                  <a:pt x="28323" y="1937"/>
                  <a:pt x="28320" y="1937"/>
                </a:cubicBezTo>
                <a:cubicBezTo>
                  <a:pt x="28295" y="1937"/>
                  <a:pt x="28274" y="1899"/>
                  <a:pt x="28241" y="1867"/>
                </a:cubicBezTo>
                <a:cubicBezTo>
                  <a:pt x="28200" y="1833"/>
                  <a:pt x="28166" y="1799"/>
                  <a:pt x="28148" y="1799"/>
                </a:cubicBezTo>
                <a:cubicBezTo>
                  <a:pt x="28147" y="1799"/>
                  <a:pt x="28145" y="1799"/>
                  <a:pt x="28144" y="1800"/>
                </a:cubicBezTo>
                <a:cubicBezTo>
                  <a:pt x="28114" y="1815"/>
                  <a:pt x="28182" y="2024"/>
                  <a:pt x="28152" y="2032"/>
                </a:cubicBezTo>
                <a:cubicBezTo>
                  <a:pt x="28150" y="2032"/>
                  <a:pt x="28149" y="2033"/>
                  <a:pt x="28148" y="2033"/>
                </a:cubicBezTo>
                <a:cubicBezTo>
                  <a:pt x="28132" y="2033"/>
                  <a:pt x="28104" y="1991"/>
                  <a:pt x="28069" y="1949"/>
                </a:cubicBezTo>
                <a:cubicBezTo>
                  <a:pt x="28039" y="1904"/>
                  <a:pt x="28002" y="1867"/>
                  <a:pt x="27987" y="1867"/>
                </a:cubicBezTo>
                <a:lnTo>
                  <a:pt x="27987" y="1867"/>
                </a:lnTo>
                <a:cubicBezTo>
                  <a:pt x="27979" y="1874"/>
                  <a:pt x="28002" y="2092"/>
                  <a:pt x="27979" y="2099"/>
                </a:cubicBezTo>
                <a:cubicBezTo>
                  <a:pt x="27977" y="2100"/>
                  <a:pt x="27975" y="2100"/>
                  <a:pt x="27974" y="2100"/>
                </a:cubicBezTo>
                <a:cubicBezTo>
                  <a:pt x="27947" y="2100"/>
                  <a:pt x="27932" y="2051"/>
                  <a:pt x="27904" y="2002"/>
                </a:cubicBezTo>
                <a:cubicBezTo>
                  <a:pt x="27874" y="1957"/>
                  <a:pt x="27844" y="1912"/>
                  <a:pt x="27829" y="1912"/>
                </a:cubicBezTo>
                <a:cubicBezTo>
                  <a:pt x="27807" y="1919"/>
                  <a:pt x="27829" y="2129"/>
                  <a:pt x="27807" y="2137"/>
                </a:cubicBezTo>
                <a:cubicBezTo>
                  <a:pt x="27806" y="2137"/>
                  <a:pt x="27804" y="2138"/>
                  <a:pt x="27803" y="2138"/>
                </a:cubicBezTo>
                <a:cubicBezTo>
                  <a:pt x="27787" y="2138"/>
                  <a:pt x="27760" y="2095"/>
                  <a:pt x="27732" y="2047"/>
                </a:cubicBezTo>
                <a:cubicBezTo>
                  <a:pt x="27702" y="1994"/>
                  <a:pt x="27672" y="1949"/>
                  <a:pt x="27664" y="1949"/>
                </a:cubicBezTo>
                <a:lnTo>
                  <a:pt x="27664" y="1949"/>
                </a:lnTo>
                <a:cubicBezTo>
                  <a:pt x="27649" y="1949"/>
                  <a:pt x="27672" y="2174"/>
                  <a:pt x="27642" y="2182"/>
                </a:cubicBezTo>
                <a:cubicBezTo>
                  <a:pt x="27640" y="2182"/>
                  <a:pt x="27639" y="2183"/>
                  <a:pt x="27637" y="2183"/>
                </a:cubicBezTo>
                <a:cubicBezTo>
                  <a:pt x="27616" y="2183"/>
                  <a:pt x="27595" y="2141"/>
                  <a:pt x="27567" y="2099"/>
                </a:cubicBezTo>
                <a:cubicBezTo>
                  <a:pt x="27534" y="2060"/>
                  <a:pt x="27507" y="2014"/>
                  <a:pt x="27490" y="2014"/>
                </a:cubicBezTo>
                <a:cubicBezTo>
                  <a:pt x="27488" y="2014"/>
                  <a:pt x="27486" y="2015"/>
                  <a:pt x="27484" y="2017"/>
                </a:cubicBezTo>
                <a:cubicBezTo>
                  <a:pt x="27477" y="2024"/>
                  <a:pt x="27522" y="2234"/>
                  <a:pt x="27499" y="2242"/>
                </a:cubicBezTo>
                <a:cubicBezTo>
                  <a:pt x="27496" y="2244"/>
                  <a:pt x="27493" y="2245"/>
                  <a:pt x="27490" y="2245"/>
                </a:cubicBezTo>
                <a:cubicBezTo>
                  <a:pt x="27469" y="2245"/>
                  <a:pt x="27442" y="2207"/>
                  <a:pt x="27410" y="2174"/>
                </a:cubicBezTo>
                <a:cubicBezTo>
                  <a:pt x="27368" y="2140"/>
                  <a:pt x="27334" y="2106"/>
                  <a:pt x="27317" y="2106"/>
                </a:cubicBezTo>
                <a:cubicBezTo>
                  <a:pt x="27315" y="2106"/>
                  <a:pt x="27313" y="2106"/>
                  <a:pt x="27312" y="2107"/>
                </a:cubicBezTo>
                <a:cubicBezTo>
                  <a:pt x="27297" y="2114"/>
                  <a:pt x="27402" y="2309"/>
                  <a:pt x="27380" y="2324"/>
                </a:cubicBezTo>
                <a:cubicBezTo>
                  <a:pt x="27376" y="2327"/>
                  <a:pt x="27372" y="2328"/>
                  <a:pt x="27368" y="2328"/>
                </a:cubicBezTo>
                <a:cubicBezTo>
                  <a:pt x="27345" y="2328"/>
                  <a:pt x="27313" y="2297"/>
                  <a:pt x="27275" y="2272"/>
                </a:cubicBezTo>
                <a:cubicBezTo>
                  <a:pt x="27238" y="2247"/>
                  <a:pt x="27201" y="2223"/>
                  <a:pt x="27185" y="2223"/>
                </a:cubicBezTo>
                <a:cubicBezTo>
                  <a:pt x="27181" y="2223"/>
                  <a:pt x="27179" y="2224"/>
                  <a:pt x="27177" y="2227"/>
                </a:cubicBezTo>
                <a:cubicBezTo>
                  <a:pt x="27162" y="2234"/>
                  <a:pt x="27297" y="2407"/>
                  <a:pt x="27275" y="2429"/>
                </a:cubicBezTo>
                <a:cubicBezTo>
                  <a:pt x="27271" y="2434"/>
                  <a:pt x="27267" y="2436"/>
                  <a:pt x="27262" y="2436"/>
                </a:cubicBezTo>
                <a:cubicBezTo>
                  <a:pt x="27243" y="2436"/>
                  <a:pt x="27211" y="2409"/>
                  <a:pt x="27170" y="2392"/>
                </a:cubicBezTo>
                <a:cubicBezTo>
                  <a:pt x="27129" y="2374"/>
                  <a:pt x="27088" y="2357"/>
                  <a:pt x="27069" y="2357"/>
                </a:cubicBezTo>
                <a:cubicBezTo>
                  <a:pt x="27063" y="2357"/>
                  <a:pt x="27059" y="2358"/>
                  <a:pt x="27057" y="2362"/>
                </a:cubicBezTo>
                <a:cubicBezTo>
                  <a:pt x="27057" y="2369"/>
                  <a:pt x="27207" y="2527"/>
                  <a:pt x="27192" y="2549"/>
                </a:cubicBezTo>
                <a:cubicBezTo>
                  <a:pt x="27188" y="2555"/>
                  <a:pt x="27183" y="2557"/>
                  <a:pt x="27175" y="2557"/>
                </a:cubicBezTo>
                <a:cubicBezTo>
                  <a:pt x="27154" y="2557"/>
                  <a:pt x="27119" y="2538"/>
                  <a:pt x="27080" y="2527"/>
                </a:cubicBezTo>
                <a:cubicBezTo>
                  <a:pt x="27040" y="2515"/>
                  <a:pt x="26999" y="2499"/>
                  <a:pt x="26979" y="2499"/>
                </a:cubicBezTo>
                <a:cubicBezTo>
                  <a:pt x="26973" y="2499"/>
                  <a:pt x="26969" y="2501"/>
                  <a:pt x="26967" y="2504"/>
                </a:cubicBezTo>
                <a:cubicBezTo>
                  <a:pt x="26960" y="2512"/>
                  <a:pt x="27125" y="2654"/>
                  <a:pt x="27110" y="2676"/>
                </a:cubicBezTo>
                <a:cubicBezTo>
                  <a:pt x="27107" y="2683"/>
                  <a:pt x="27101" y="2686"/>
                  <a:pt x="27092" y="2686"/>
                </a:cubicBezTo>
                <a:cubicBezTo>
                  <a:pt x="27070" y="2686"/>
                  <a:pt x="27034" y="2672"/>
                  <a:pt x="26997" y="2661"/>
                </a:cubicBezTo>
                <a:cubicBezTo>
                  <a:pt x="26959" y="2650"/>
                  <a:pt x="26921" y="2643"/>
                  <a:pt x="26900" y="2643"/>
                </a:cubicBezTo>
                <a:cubicBezTo>
                  <a:pt x="26892" y="2643"/>
                  <a:pt x="26887" y="2644"/>
                  <a:pt x="26885" y="2646"/>
                </a:cubicBezTo>
                <a:cubicBezTo>
                  <a:pt x="26877" y="2661"/>
                  <a:pt x="27050" y="2796"/>
                  <a:pt x="27042" y="2819"/>
                </a:cubicBezTo>
                <a:cubicBezTo>
                  <a:pt x="27038" y="2826"/>
                  <a:pt x="27030" y="2829"/>
                  <a:pt x="27020" y="2829"/>
                </a:cubicBezTo>
                <a:cubicBezTo>
                  <a:pt x="26998" y="2829"/>
                  <a:pt x="26966" y="2816"/>
                  <a:pt x="26930" y="2811"/>
                </a:cubicBezTo>
                <a:cubicBezTo>
                  <a:pt x="26894" y="2806"/>
                  <a:pt x="26854" y="2797"/>
                  <a:pt x="26830" y="2797"/>
                </a:cubicBezTo>
                <a:cubicBezTo>
                  <a:pt x="26820" y="2797"/>
                  <a:pt x="26812" y="2799"/>
                  <a:pt x="26810" y="2804"/>
                </a:cubicBezTo>
                <a:cubicBezTo>
                  <a:pt x="26802" y="2819"/>
                  <a:pt x="26982" y="2939"/>
                  <a:pt x="26975" y="2969"/>
                </a:cubicBezTo>
                <a:cubicBezTo>
                  <a:pt x="26973" y="2971"/>
                  <a:pt x="26967" y="2972"/>
                  <a:pt x="26958" y="2972"/>
                </a:cubicBezTo>
                <a:cubicBezTo>
                  <a:pt x="26936" y="2972"/>
                  <a:pt x="26897" y="2967"/>
                  <a:pt x="26855" y="2961"/>
                </a:cubicBezTo>
                <a:cubicBezTo>
                  <a:pt x="26819" y="2956"/>
                  <a:pt x="26783" y="2947"/>
                  <a:pt x="26761" y="2947"/>
                </a:cubicBezTo>
                <a:cubicBezTo>
                  <a:pt x="26751" y="2947"/>
                  <a:pt x="26745" y="2949"/>
                  <a:pt x="26743" y="2954"/>
                </a:cubicBezTo>
                <a:cubicBezTo>
                  <a:pt x="26735" y="2969"/>
                  <a:pt x="26907" y="3104"/>
                  <a:pt x="26900" y="3126"/>
                </a:cubicBezTo>
                <a:cubicBezTo>
                  <a:pt x="26895" y="3133"/>
                  <a:pt x="26887" y="3136"/>
                  <a:pt x="26877" y="3136"/>
                </a:cubicBezTo>
                <a:cubicBezTo>
                  <a:pt x="26853" y="3136"/>
                  <a:pt x="26817" y="3122"/>
                  <a:pt x="26780" y="3111"/>
                </a:cubicBezTo>
                <a:cubicBezTo>
                  <a:pt x="26741" y="3094"/>
                  <a:pt x="26701" y="3086"/>
                  <a:pt x="26681" y="3086"/>
                </a:cubicBezTo>
                <a:cubicBezTo>
                  <a:pt x="26674" y="3086"/>
                  <a:pt x="26669" y="3087"/>
                  <a:pt x="26668" y="3089"/>
                </a:cubicBezTo>
                <a:cubicBezTo>
                  <a:pt x="26660" y="3104"/>
                  <a:pt x="26810" y="3261"/>
                  <a:pt x="26795" y="3284"/>
                </a:cubicBezTo>
                <a:cubicBezTo>
                  <a:pt x="26790" y="3288"/>
                  <a:pt x="26785" y="3290"/>
                  <a:pt x="26779" y="3290"/>
                </a:cubicBezTo>
                <a:cubicBezTo>
                  <a:pt x="26756" y="3290"/>
                  <a:pt x="26725" y="3262"/>
                  <a:pt x="26690" y="3239"/>
                </a:cubicBezTo>
                <a:cubicBezTo>
                  <a:pt x="26643" y="3218"/>
                  <a:pt x="26602" y="3192"/>
                  <a:pt x="26589" y="3192"/>
                </a:cubicBezTo>
                <a:cubicBezTo>
                  <a:pt x="26587" y="3192"/>
                  <a:pt x="26586" y="3193"/>
                  <a:pt x="26585" y="3194"/>
                </a:cubicBezTo>
                <a:cubicBezTo>
                  <a:pt x="26570" y="3201"/>
                  <a:pt x="26653" y="3403"/>
                  <a:pt x="26630" y="3418"/>
                </a:cubicBezTo>
                <a:cubicBezTo>
                  <a:pt x="26627" y="3420"/>
                  <a:pt x="26625" y="3421"/>
                  <a:pt x="26622" y="3421"/>
                </a:cubicBezTo>
                <a:cubicBezTo>
                  <a:pt x="26602" y="3421"/>
                  <a:pt x="26582" y="3376"/>
                  <a:pt x="26555" y="3336"/>
                </a:cubicBezTo>
                <a:cubicBezTo>
                  <a:pt x="26527" y="3294"/>
                  <a:pt x="26499" y="3245"/>
                  <a:pt x="26483" y="3245"/>
                </a:cubicBezTo>
                <a:cubicBezTo>
                  <a:pt x="26482" y="3245"/>
                  <a:pt x="26481" y="3246"/>
                  <a:pt x="26480" y="3246"/>
                </a:cubicBezTo>
                <a:cubicBezTo>
                  <a:pt x="26465" y="3254"/>
                  <a:pt x="26465" y="3463"/>
                  <a:pt x="26443" y="3471"/>
                </a:cubicBezTo>
                <a:cubicBezTo>
                  <a:pt x="26420" y="3471"/>
                  <a:pt x="26390" y="3261"/>
                  <a:pt x="26375" y="3254"/>
                </a:cubicBezTo>
                <a:cubicBezTo>
                  <a:pt x="26353" y="3254"/>
                  <a:pt x="26345" y="3306"/>
                  <a:pt x="26330" y="3358"/>
                </a:cubicBezTo>
                <a:cubicBezTo>
                  <a:pt x="26316" y="3408"/>
                  <a:pt x="26309" y="3464"/>
                  <a:pt x="26295" y="3464"/>
                </a:cubicBezTo>
                <a:cubicBezTo>
                  <a:pt x="26295" y="3464"/>
                  <a:pt x="26294" y="3464"/>
                  <a:pt x="26293" y="3463"/>
                </a:cubicBezTo>
                <a:cubicBezTo>
                  <a:pt x="26285" y="3463"/>
                  <a:pt x="26270" y="3246"/>
                  <a:pt x="26248" y="3246"/>
                </a:cubicBezTo>
                <a:cubicBezTo>
                  <a:pt x="26225" y="3246"/>
                  <a:pt x="26218" y="3298"/>
                  <a:pt x="26203" y="3351"/>
                </a:cubicBezTo>
                <a:cubicBezTo>
                  <a:pt x="26189" y="3400"/>
                  <a:pt x="26168" y="3449"/>
                  <a:pt x="26160" y="3449"/>
                </a:cubicBezTo>
                <a:cubicBezTo>
                  <a:pt x="26159" y="3449"/>
                  <a:pt x="26158" y="3449"/>
                  <a:pt x="26158" y="3448"/>
                </a:cubicBezTo>
                <a:cubicBezTo>
                  <a:pt x="26143" y="3448"/>
                  <a:pt x="26135" y="3231"/>
                  <a:pt x="26113" y="3231"/>
                </a:cubicBezTo>
                <a:cubicBezTo>
                  <a:pt x="26083" y="3231"/>
                  <a:pt x="26060" y="3441"/>
                  <a:pt x="26038" y="3441"/>
                </a:cubicBezTo>
                <a:cubicBezTo>
                  <a:pt x="26016" y="3441"/>
                  <a:pt x="26008" y="3388"/>
                  <a:pt x="25993" y="3336"/>
                </a:cubicBezTo>
                <a:cubicBezTo>
                  <a:pt x="25978" y="3284"/>
                  <a:pt x="25971" y="3231"/>
                  <a:pt x="25956" y="3231"/>
                </a:cubicBezTo>
                <a:cubicBezTo>
                  <a:pt x="25948" y="3239"/>
                  <a:pt x="25948" y="3448"/>
                  <a:pt x="25926" y="3456"/>
                </a:cubicBezTo>
                <a:cubicBezTo>
                  <a:pt x="25924" y="3456"/>
                  <a:pt x="25923" y="3457"/>
                  <a:pt x="25921" y="3457"/>
                </a:cubicBezTo>
                <a:cubicBezTo>
                  <a:pt x="25900" y="3457"/>
                  <a:pt x="25879" y="3408"/>
                  <a:pt x="25851" y="3366"/>
                </a:cubicBezTo>
                <a:cubicBezTo>
                  <a:pt x="25823" y="3324"/>
                  <a:pt x="25795" y="3283"/>
                  <a:pt x="25779" y="3283"/>
                </a:cubicBezTo>
                <a:cubicBezTo>
                  <a:pt x="25778" y="3283"/>
                  <a:pt x="25777" y="3283"/>
                  <a:pt x="25776" y="3284"/>
                </a:cubicBezTo>
                <a:cubicBezTo>
                  <a:pt x="25753" y="3291"/>
                  <a:pt x="25813" y="3501"/>
                  <a:pt x="25783" y="3508"/>
                </a:cubicBezTo>
                <a:cubicBezTo>
                  <a:pt x="25780" y="3510"/>
                  <a:pt x="25777" y="3511"/>
                  <a:pt x="25774" y="3511"/>
                </a:cubicBezTo>
                <a:cubicBezTo>
                  <a:pt x="25752" y="3511"/>
                  <a:pt x="25726" y="3473"/>
                  <a:pt x="25693" y="3441"/>
                </a:cubicBezTo>
                <a:cubicBezTo>
                  <a:pt x="25652" y="3407"/>
                  <a:pt x="25617" y="3372"/>
                  <a:pt x="25600" y="3372"/>
                </a:cubicBezTo>
                <a:cubicBezTo>
                  <a:pt x="25599" y="3372"/>
                  <a:pt x="25597" y="3373"/>
                  <a:pt x="25596" y="3373"/>
                </a:cubicBezTo>
                <a:cubicBezTo>
                  <a:pt x="25581" y="3381"/>
                  <a:pt x="25671" y="3576"/>
                  <a:pt x="25641" y="3598"/>
                </a:cubicBezTo>
                <a:cubicBezTo>
                  <a:pt x="25637" y="3601"/>
                  <a:pt x="25634" y="3602"/>
                  <a:pt x="25630" y="3602"/>
                </a:cubicBezTo>
                <a:cubicBezTo>
                  <a:pt x="25609" y="3602"/>
                  <a:pt x="25581" y="3570"/>
                  <a:pt x="25543" y="3538"/>
                </a:cubicBezTo>
                <a:cubicBezTo>
                  <a:pt x="25502" y="3511"/>
                  <a:pt x="25461" y="3477"/>
                  <a:pt x="25449" y="3477"/>
                </a:cubicBezTo>
                <a:cubicBezTo>
                  <a:pt x="25447" y="3477"/>
                  <a:pt x="25447" y="3478"/>
                  <a:pt x="25446" y="3478"/>
                </a:cubicBezTo>
                <a:cubicBezTo>
                  <a:pt x="25438" y="3493"/>
                  <a:pt x="25536" y="3688"/>
                  <a:pt x="25513" y="3703"/>
                </a:cubicBezTo>
                <a:cubicBezTo>
                  <a:pt x="25508" y="3707"/>
                  <a:pt x="25502" y="3709"/>
                  <a:pt x="25496" y="3709"/>
                </a:cubicBezTo>
                <a:cubicBezTo>
                  <a:pt x="25472" y="3709"/>
                  <a:pt x="25445" y="3675"/>
                  <a:pt x="25408" y="3651"/>
                </a:cubicBezTo>
                <a:cubicBezTo>
                  <a:pt x="25368" y="3624"/>
                  <a:pt x="25322" y="3597"/>
                  <a:pt x="25307" y="3597"/>
                </a:cubicBezTo>
                <a:cubicBezTo>
                  <a:pt x="25306" y="3597"/>
                  <a:pt x="25304" y="3597"/>
                  <a:pt x="25303" y="3598"/>
                </a:cubicBezTo>
                <a:cubicBezTo>
                  <a:pt x="25296" y="3606"/>
                  <a:pt x="25401" y="3801"/>
                  <a:pt x="25371" y="3823"/>
                </a:cubicBezTo>
                <a:cubicBezTo>
                  <a:pt x="25367" y="3825"/>
                  <a:pt x="25364" y="3827"/>
                  <a:pt x="25360" y="3827"/>
                </a:cubicBezTo>
                <a:cubicBezTo>
                  <a:pt x="25339" y="3827"/>
                  <a:pt x="25312" y="3795"/>
                  <a:pt x="25274" y="3763"/>
                </a:cubicBezTo>
                <a:cubicBezTo>
                  <a:pt x="25233" y="3736"/>
                  <a:pt x="25187" y="3710"/>
                  <a:pt x="25172" y="3710"/>
                </a:cubicBezTo>
                <a:cubicBezTo>
                  <a:pt x="25171" y="3710"/>
                  <a:pt x="25169" y="3710"/>
                  <a:pt x="25169" y="3711"/>
                </a:cubicBezTo>
                <a:cubicBezTo>
                  <a:pt x="25161" y="3718"/>
                  <a:pt x="25259" y="3913"/>
                  <a:pt x="25236" y="3936"/>
                </a:cubicBezTo>
                <a:cubicBezTo>
                  <a:pt x="25233" y="3938"/>
                  <a:pt x="25230" y="3939"/>
                  <a:pt x="25226" y="3939"/>
                </a:cubicBezTo>
                <a:cubicBezTo>
                  <a:pt x="25203" y="3939"/>
                  <a:pt x="25171" y="3901"/>
                  <a:pt x="25139" y="3868"/>
                </a:cubicBezTo>
                <a:cubicBezTo>
                  <a:pt x="25104" y="3841"/>
                  <a:pt x="25064" y="3807"/>
                  <a:pt x="25051" y="3807"/>
                </a:cubicBezTo>
                <a:cubicBezTo>
                  <a:pt x="25050" y="3807"/>
                  <a:pt x="25049" y="3807"/>
                  <a:pt x="25049" y="3808"/>
                </a:cubicBezTo>
                <a:cubicBezTo>
                  <a:pt x="25041" y="3816"/>
                  <a:pt x="25124" y="4018"/>
                  <a:pt x="25101" y="4033"/>
                </a:cubicBezTo>
                <a:cubicBezTo>
                  <a:pt x="25098" y="4035"/>
                  <a:pt x="25095" y="4036"/>
                  <a:pt x="25092" y="4036"/>
                </a:cubicBezTo>
                <a:cubicBezTo>
                  <a:pt x="25070" y="4036"/>
                  <a:pt x="25043" y="3998"/>
                  <a:pt x="25004" y="3966"/>
                </a:cubicBezTo>
                <a:cubicBezTo>
                  <a:pt x="24969" y="3931"/>
                  <a:pt x="24929" y="3897"/>
                  <a:pt x="24917" y="3897"/>
                </a:cubicBezTo>
                <a:cubicBezTo>
                  <a:pt x="24915" y="3897"/>
                  <a:pt x="24914" y="3897"/>
                  <a:pt x="24914" y="3898"/>
                </a:cubicBezTo>
                <a:cubicBezTo>
                  <a:pt x="24899" y="3906"/>
                  <a:pt x="24974" y="4115"/>
                  <a:pt x="24951" y="4130"/>
                </a:cubicBezTo>
                <a:cubicBezTo>
                  <a:pt x="24949" y="4132"/>
                  <a:pt x="24946" y="4133"/>
                  <a:pt x="24943" y="4133"/>
                </a:cubicBezTo>
                <a:cubicBezTo>
                  <a:pt x="24921" y="4133"/>
                  <a:pt x="24894" y="4088"/>
                  <a:pt x="24861" y="4055"/>
                </a:cubicBezTo>
                <a:cubicBezTo>
                  <a:pt x="24820" y="4021"/>
                  <a:pt x="24785" y="3987"/>
                  <a:pt x="24774" y="3987"/>
                </a:cubicBezTo>
                <a:cubicBezTo>
                  <a:pt x="24773" y="3987"/>
                  <a:pt x="24772" y="3987"/>
                  <a:pt x="24771" y="3988"/>
                </a:cubicBezTo>
                <a:cubicBezTo>
                  <a:pt x="24756" y="3988"/>
                  <a:pt x="24824" y="4198"/>
                  <a:pt x="24794" y="4213"/>
                </a:cubicBezTo>
                <a:cubicBezTo>
                  <a:pt x="24791" y="4215"/>
                  <a:pt x="24788" y="4215"/>
                  <a:pt x="24786" y="4215"/>
                </a:cubicBezTo>
                <a:cubicBezTo>
                  <a:pt x="24766" y="4215"/>
                  <a:pt x="24744" y="4171"/>
                  <a:pt x="24711" y="4138"/>
                </a:cubicBezTo>
                <a:cubicBezTo>
                  <a:pt x="24674" y="4093"/>
                  <a:pt x="24636" y="4055"/>
                  <a:pt x="24629" y="4055"/>
                </a:cubicBezTo>
                <a:lnTo>
                  <a:pt x="24629" y="4055"/>
                </a:lnTo>
                <a:cubicBezTo>
                  <a:pt x="24614" y="4063"/>
                  <a:pt x="24659" y="4273"/>
                  <a:pt x="24636" y="4288"/>
                </a:cubicBezTo>
                <a:cubicBezTo>
                  <a:pt x="24634" y="4288"/>
                  <a:pt x="24633" y="4289"/>
                  <a:pt x="24631" y="4289"/>
                </a:cubicBezTo>
                <a:cubicBezTo>
                  <a:pt x="24604" y="4289"/>
                  <a:pt x="24590" y="4240"/>
                  <a:pt x="24561" y="4198"/>
                </a:cubicBezTo>
                <a:cubicBezTo>
                  <a:pt x="24534" y="4156"/>
                  <a:pt x="24506" y="4115"/>
                  <a:pt x="24490" y="4115"/>
                </a:cubicBezTo>
                <a:cubicBezTo>
                  <a:pt x="24489" y="4115"/>
                  <a:pt x="24488" y="4115"/>
                  <a:pt x="24487" y="4115"/>
                </a:cubicBezTo>
                <a:cubicBezTo>
                  <a:pt x="24479" y="4123"/>
                  <a:pt x="24502" y="4333"/>
                  <a:pt x="24479" y="4340"/>
                </a:cubicBezTo>
                <a:cubicBezTo>
                  <a:pt x="24478" y="4341"/>
                  <a:pt x="24476" y="4341"/>
                  <a:pt x="24475" y="4341"/>
                </a:cubicBezTo>
                <a:cubicBezTo>
                  <a:pt x="24455" y="4341"/>
                  <a:pt x="24440" y="4292"/>
                  <a:pt x="24412" y="4243"/>
                </a:cubicBezTo>
                <a:cubicBezTo>
                  <a:pt x="24389" y="4198"/>
                  <a:pt x="24359" y="4153"/>
                  <a:pt x="24352" y="4153"/>
                </a:cubicBezTo>
                <a:cubicBezTo>
                  <a:pt x="24337" y="4153"/>
                  <a:pt x="24352" y="4370"/>
                  <a:pt x="24329" y="4378"/>
                </a:cubicBezTo>
                <a:cubicBezTo>
                  <a:pt x="24328" y="4378"/>
                  <a:pt x="24326" y="4378"/>
                  <a:pt x="24325" y="4378"/>
                </a:cubicBezTo>
                <a:cubicBezTo>
                  <a:pt x="24304" y="4378"/>
                  <a:pt x="24283" y="4330"/>
                  <a:pt x="24262" y="4288"/>
                </a:cubicBezTo>
                <a:cubicBezTo>
                  <a:pt x="24232" y="4235"/>
                  <a:pt x="24202" y="4190"/>
                  <a:pt x="24194" y="4190"/>
                </a:cubicBezTo>
                <a:lnTo>
                  <a:pt x="24194" y="4190"/>
                </a:lnTo>
                <a:cubicBezTo>
                  <a:pt x="24179" y="4190"/>
                  <a:pt x="24224" y="4408"/>
                  <a:pt x="24194" y="4415"/>
                </a:cubicBezTo>
                <a:cubicBezTo>
                  <a:pt x="24190" y="4417"/>
                  <a:pt x="24186" y="4418"/>
                  <a:pt x="24183" y="4418"/>
                </a:cubicBezTo>
                <a:cubicBezTo>
                  <a:pt x="24160" y="4418"/>
                  <a:pt x="24144" y="4379"/>
                  <a:pt x="24112" y="4340"/>
                </a:cubicBezTo>
                <a:cubicBezTo>
                  <a:pt x="24077" y="4306"/>
                  <a:pt x="24042" y="4264"/>
                  <a:pt x="24032" y="4264"/>
                </a:cubicBezTo>
                <a:cubicBezTo>
                  <a:pt x="24031" y="4264"/>
                  <a:pt x="24030" y="4265"/>
                  <a:pt x="24029" y="4265"/>
                </a:cubicBezTo>
                <a:cubicBezTo>
                  <a:pt x="24014" y="4273"/>
                  <a:pt x="24112" y="4468"/>
                  <a:pt x="24089" y="4483"/>
                </a:cubicBezTo>
                <a:cubicBezTo>
                  <a:pt x="24086" y="4485"/>
                  <a:pt x="24082" y="4486"/>
                  <a:pt x="24078" y="4486"/>
                </a:cubicBezTo>
                <a:cubicBezTo>
                  <a:pt x="24057" y="4486"/>
                  <a:pt x="24030" y="4455"/>
                  <a:pt x="23992" y="4430"/>
                </a:cubicBezTo>
                <a:cubicBezTo>
                  <a:pt x="23952" y="4403"/>
                  <a:pt x="23905" y="4377"/>
                  <a:pt x="23891" y="4377"/>
                </a:cubicBezTo>
                <a:cubicBezTo>
                  <a:pt x="23889" y="4377"/>
                  <a:pt x="23888" y="4377"/>
                  <a:pt x="23887" y="4378"/>
                </a:cubicBezTo>
                <a:cubicBezTo>
                  <a:pt x="23879" y="4393"/>
                  <a:pt x="24022" y="4550"/>
                  <a:pt x="24007" y="4565"/>
                </a:cubicBezTo>
                <a:cubicBezTo>
                  <a:pt x="24003" y="4571"/>
                  <a:pt x="23998" y="4573"/>
                  <a:pt x="23992" y="4573"/>
                </a:cubicBezTo>
                <a:cubicBezTo>
                  <a:pt x="23972" y="4573"/>
                  <a:pt x="23941" y="4552"/>
                  <a:pt x="23902" y="4535"/>
                </a:cubicBezTo>
                <a:cubicBezTo>
                  <a:pt x="23859" y="4517"/>
                  <a:pt x="23816" y="4503"/>
                  <a:pt x="23802" y="4503"/>
                </a:cubicBezTo>
                <a:cubicBezTo>
                  <a:pt x="23799" y="4503"/>
                  <a:pt x="23797" y="4504"/>
                  <a:pt x="23797" y="4505"/>
                </a:cubicBezTo>
                <a:cubicBezTo>
                  <a:pt x="23790" y="4513"/>
                  <a:pt x="23954" y="4655"/>
                  <a:pt x="23939" y="4678"/>
                </a:cubicBezTo>
                <a:cubicBezTo>
                  <a:pt x="23936" y="4683"/>
                  <a:pt x="23930" y="4686"/>
                  <a:pt x="23923" y="4686"/>
                </a:cubicBezTo>
                <a:cubicBezTo>
                  <a:pt x="23901" y="4686"/>
                  <a:pt x="23866" y="4664"/>
                  <a:pt x="23827" y="4648"/>
                </a:cubicBezTo>
                <a:cubicBezTo>
                  <a:pt x="23790" y="4635"/>
                  <a:pt x="23749" y="4623"/>
                  <a:pt x="23730" y="4623"/>
                </a:cubicBezTo>
                <a:cubicBezTo>
                  <a:pt x="23726" y="4623"/>
                  <a:pt x="23723" y="4624"/>
                  <a:pt x="23722" y="4625"/>
                </a:cubicBezTo>
                <a:cubicBezTo>
                  <a:pt x="23715" y="4633"/>
                  <a:pt x="23879" y="4782"/>
                  <a:pt x="23864" y="4797"/>
                </a:cubicBezTo>
                <a:cubicBezTo>
                  <a:pt x="23861" y="4802"/>
                  <a:pt x="23857" y="4804"/>
                  <a:pt x="23851" y="4804"/>
                </a:cubicBezTo>
                <a:cubicBezTo>
                  <a:pt x="23830" y="4804"/>
                  <a:pt x="23795" y="4778"/>
                  <a:pt x="23760" y="4760"/>
                </a:cubicBezTo>
                <a:cubicBezTo>
                  <a:pt x="23716" y="4741"/>
                  <a:pt x="23673" y="4728"/>
                  <a:pt x="23655" y="4728"/>
                </a:cubicBezTo>
                <a:cubicBezTo>
                  <a:pt x="23651" y="4728"/>
                  <a:pt x="23648" y="4729"/>
                  <a:pt x="23647" y="4730"/>
                </a:cubicBezTo>
                <a:cubicBezTo>
                  <a:pt x="23647" y="4738"/>
                  <a:pt x="23782" y="4902"/>
                  <a:pt x="23767" y="4925"/>
                </a:cubicBezTo>
                <a:cubicBezTo>
                  <a:pt x="23765" y="4927"/>
                  <a:pt x="23763" y="4928"/>
                  <a:pt x="23760" y="4928"/>
                </a:cubicBezTo>
                <a:cubicBezTo>
                  <a:pt x="23742" y="4928"/>
                  <a:pt x="23708" y="4891"/>
                  <a:pt x="23670" y="4865"/>
                </a:cubicBezTo>
                <a:cubicBezTo>
                  <a:pt x="23632" y="4827"/>
                  <a:pt x="23587" y="4797"/>
                  <a:pt x="23580" y="4797"/>
                </a:cubicBezTo>
                <a:lnTo>
                  <a:pt x="23580" y="4797"/>
                </a:lnTo>
                <a:cubicBezTo>
                  <a:pt x="23565" y="4805"/>
                  <a:pt x="23625" y="5015"/>
                  <a:pt x="23610" y="5022"/>
                </a:cubicBezTo>
                <a:cubicBezTo>
                  <a:pt x="23587" y="4992"/>
                  <a:pt x="23572" y="4955"/>
                  <a:pt x="23565" y="4925"/>
                </a:cubicBezTo>
                <a:cubicBezTo>
                  <a:pt x="23557" y="4887"/>
                  <a:pt x="23542" y="4850"/>
                  <a:pt x="23520" y="4820"/>
                </a:cubicBezTo>
                <a:cubicBezTo>
                  <a:pt x="23505" y="4820"/>
                  <a:pt x="23505" y="5037"/>
                  <a:pt x="23490" y="5037"/>
                </a:cubicBezTo>
                <a:cubicBezTo>
                  <a:pt x="23475" y="5037"/>
                  <a:pt x="23475" y="4820"/>
                  <a:pt x="23460" y="4820"/>
                </a:cubicBezTo>
                <a:cubicBezTo>
                  <a:pt x="23445" y="4850"/>
                  <a:pt x="23430" y="4887"/>
                  <a:pt x="23422" y="4925"/>
                </a:cubicBezTo>
                <a:cubicBezTo>
                  <a:pt x="23415" y="4955"/>
                  <a:pt x="23407" y="4992"/>
                  <a:pt x="23385" y="5022"/>
                </a:cubicBezTo>
                <a:cubicBezTo>
                  <a:pt x="23377" y="5022"/>
                  <a:pt x="23392" y="4812"/>
                  <a:pt x="23385" y="4805"/>
                </a:cubicBezTo>
                <a:lnTo>
                  <a:pt x="23385" y="4805"/>
                </a:lnTo>
                <a:cubicBezTo>
                  <a:pt x="23362" y="4835"/>
                  <a:pt x="23347" y="4872"/>
                  <a:pt x="23340" y="4910"/>
                </a:cubicBezTo>
                <a:cubicBezTo>
                  <a:pt x="23332" y="4947"/>
                  <a:pt x="23317" y="4977"/>
                  <a:pt x="23302" y="5007"/>
                </a:cubicBezTo>
                <a:cubicBezTo>
                  <a:pt x="23287" y="5007"/>
                  <a:pt x="23302" y="4797"/>
                  <a:pt x="23295" y="4790"/>
                </a:cubicBezTo>
                <a:lnTo>
                  <a:pt x="23295" y="4790"/>
                </a:lnTo>
                <a:cubicBezTo>
                  <a:pt x="23272" y="4827"/>
                  <a:pt x="23265" y="4857"/>
                  <a:pt x="23257" y="4895"/>
                </a:cubicBezTo>
                <a:cubicBezTo>
                  <a:pt x="23257" y="4932"/>
                  <a:pt x="23242" y="4970"/>
                  <a:pt x="23227" y="5000"/>
                </a:cubicBezTo>
                <a:cubicBezTo>
                  <a:pt x="23212" y="5000"/>
                  <a:pt x="23197" y="4790"/>
                  <a:pt x="23182" y="4790"/>
                </a:cubicBezTo>
                <a:cubicBezTo>
                  <a:pt x="23167" y="4790"/>
                  <a:pt x="23160" y="5000"/>
                  <a:pt x="23137" y="5007"/>
                </a:cubicBezTo>
                <a:cubicBezTo>
                  <a:pt x="23122" y="5007"/>
                  <a:pt x="23115" y="4955"/>
                  <a:pt x="23100" y="4902"/>
                </a:cubicBezTo>
                <a:cubicBezTo>
                  <a:pt x="23085" y="4850"/>
                  <a:pt x="23070" y="4797"/>
                  <a:pt x="23063" y="4797"/>
                </a:cubicBezTo>
                <a:cubicBezTo>
                  <a:pt x="23048" y="4797"/>
                  <a:pt x="23055" y="5015"/>
                  <a:pt x="23033" y="5015"/>
                </a:cubicBezTo>
                <a:cubicBezTo>
                  <a:pt x="23031" y="5015"/>
                  <a:pt x="23030" y="5016"/>
                  <a:pt x="23028" y="5016"/>
                </a:cubicBezTo>
                <a:cubicBezTo>
                  <a:pt x="23009" y="5016"/>
                  <a:pt x="23001" y="4967"/>
                  <a:pt x="22980" y="4925"/>
                </a:cubicBezTo>
                <a:cubicBezTo>
                  <a:pt x="22966" y="4882"/>
                  <a:pt x="22945" y="4827"/>
                  <a:pt x="22930" y="4827"/>
                </a:cubicBezTo>
                <a:cubicBezTo>
                  <a:pt x="22929" y="4827"/>
                  <a:pt x="22928" y="4827"/>
                  <a:pt x="22928" y="4827"/>
                </a:cubicBezTo>
                <a:cubicBezTo>
                  <a:pt x="22920" y="4827"/>
                  <a:pt x="22958" y="5037"/>
                  <a:pt x="22935" y="5045"/>
                </a:cubicBezTo>
                <a:cubicBezTo>
                  <a:pt x="22934" y="5045"/>
                  <a:pt x="22933" y="5046"/>
                  <a:pt x="22932" y="5046"/>
                </a:cubicBezTo>
                <a:cubicBezTo>
                  <a:pt x="22917" y="5046"/>
                  <a:pt x="22895" y="5004"/>
                  <a:pt x="22868" y="4962"/>
                </a:cubicBezTo>
                <a:cubicBezTo>
                  <a:pt x="22841" y="4923"/>
                  <a:pt x="22815" y="4877"/>
                  <a:pt x="22799" y="4877"/>
                </a:cubicBezTo>
                <a:cubicBezTo>
                  <a:pt x="22796" y="4877"/>
                  <a:pt x="22794" y="4878"/>
                  <a:pt x="22793" y="4880"/>
                </a:cubicBezTo>
                <a:cubicBezTo>
                  <a:pt x="22785" y="4887"/>
                  <a:pt x="22875" y="5075"/>
                  <a:pt x="22860" y="5090"/>
                </a:cubicBezTo>
                <a:cubicBezTo>
                  <a:pt x="22859" y="5090"/>
                  <a:pt x="22857" y="5091"/>
                  <a:pt x="22856" y="5091"/>
                </a:cubicBezTo>
                <a:cubicBezTo>
                  <a:pt x="22839" y="5091"/>
                  <a:pt x="22804" y="5057"/>
                  <a:pt x="22763" y="5030"/>
                </a:cubicBezTo>
                <a:cubicBezTo>
                  <a:pt x="22722" y="4996"/>
                  <a:pt x="22687" y="4961"/>
                  <a:pt x="22675" y="4961"/>
                </a:cubicBezTo>
                <a:cubicBezTo>
                  <a:pt x="22674" y="4961"/>
                  <a:pt x="22673" y="4962"/>
                  <a:pt x="22673" y="4962"/>
                </a:cubicBezTo>
                <a:cubicBezTo>
                  <a:pt x="22665" y="4970"/>
                  <a:pt x="22808" y="5135"/>
                  <a:pt x="22793" y="5150"/>
                </a:cubicBezTo>
                <a:cubicBezTo>
                  <a:pt x="22755" y="5142"/>
                  <a:pt x="22725" y="5127"/>
                  <a:pt x="22695" y="5105"/>
                </a:cubicBezTo>
                <a:cubicBezTo>
                  <a:pt x="22665" y="5082"/>
                  <a:pt x="22635" y="5067"/>
                  <a:pt x="22598" y="5060"/>
                </a:cubicBezTo>
                <a:lnTo>
                  <a:pt x="22598" y="5060"/>
                </a:lnTo>
                <a:cubicBezTo>
                  <a:pt x="22590" y="5067"/>
                  <a:pt x="22770" y="5195"/>
                  <a:pt x="22763" y="5210"/>
                </a:cubicBezTo>
                <a:cubicBezTo>
                  <a:pt x="22725" y="5202"/>
                  <a:pt x="22688" y="5187"/>
                  <a:pt x="22658" y="5172"/>
                </a:cubicBezTo>
                <a:cubicBezTo>
                  <a:pt x="22628" y="5150"/>
                  <a:pt x="22590" y="5142"/>
                  <a:pt x="22553" y="5135"/>
                </a:cubicBezTo>
                <a:lnTo>
                  <a:pt x="22553" y="5135"/>
                </a:lnTo>
                <a:cubicBezTo>
                  <a:pt x="22553" y="5142"/>
                  <a:pt x="22725" y="5270"/>
                  <a:pt x="22718" y="5277"/>
                </a:cubicBezTo>
                <a:cubicBezTo>
                  <a:pt x="22717" y="5278"/>
                  <a:pt x="22715" y="5279"/>
                  <a:pt x="22713" y="5279"/>
                </a:cubicBezTo>
                <a:cubicBezTo>
                  <a:pt x="22698" y="5279"/>
                  <a:pt x="22659" y="5258"/>
                  <a:pt x="22620" y="5232"/>
                </a:cubicBezTo>
                <a:cubicBezTo>
                  <a:pt x="22590" y="5217"/>
                  <a:pt x="22553" y="5202"/>
                  <a:pt x="22515" y="5195"/>
                </a:cubicBezTo>
                <a:lnTo>
                  <a:pt x="22515" y="5195"/>
                </a:lnTo>
                <a:cubicBezTo>
                  <a:pt x="22508" y="5202"/>
                  <a:pt x="22673" y="5345"/>
                  <a:pt x="22658" y="5352"/>
                </a:cubicBezTo>
                <a:cubicBezTo>
                  <a:pt x="22657" y="5354"/>
                  <a:pt x="22655" y="5355"/>
                  <a:pt x="22652" y="5355"/>
                </a:cubicBezTo>
                <a:cubicBezTo>
                  <a:pt x="22639" y="5355"/>
                  <a:pt x="22606" y="5324"/>
                  <a:pt x="22568" y="5292"/>
                </a:cubicBezTo>
                <a:cubicBezTo>
                  <a:pt x="22545" y="5270"/>
                  <a:pt x="22515" y="5247"/>
                  <a:pt x="22478" y="5232"/>
                </a:cubicBezTo>
                <a:lnTo>
                  <a:pt x="22478" y="5232"/>
                </a:lnTo>
                <a:cubicBezTo>
                  <a:pt x="22470" y="5240"/>
                  <a:pt x="22583" y="5420"/>
                  <a:pt x="22575" y="5427"/>
                </a:cubicBezTo>
                <a:cubicBezTo>
                  <a:pt x="22545" y="5397"/>
                  <a:pt x="22530" y="5367"/>
                  <a:pt x="22508" y="5337"/>
                </a:cubicBezTo>
                <a:cubicBezTo>
                  <a:pt x="22493" y="5300"/>
                  <a:pt x="22478" y="5270"/>
                  <a:pt x="22448" y="5240"/>
                </a:cubicBezTo>
                <a:lnTo>
                  <a:pt x="22448" y="5240"/>
                </a:lnTo>
                <a:cubicBezTo>
                  <a:pt x="22440" y="5240"/>
                  <a:pt x="22478" y="5457"/>
                  <a:pt x="22463" y="5457"/>
                </a:cubicBezTo>
                <a:cubicBezTo>
                  <a:pt x="22448" y="5457"/>
                  <a:pt x="22425" y="5247"/>
                  <a:pt x="22410" y="5247"/>
                </a:cubicBezTo>
                <a:cubicBezTo>
                  <a:pt x="22395" y="5277"/>
                  <a:pt x="22388" y="5315"/>
                  <a:pt x="22380" y="5352"/>
                </a:cubicBezTo>
                <a:cubicBezTo>
                  <a:pt x="22380" y="5390"/>
                  <a:pt x="22365" y="5420"/>
                  <a:pt x="22351" y="5457"/>
                </a:cubicBezTo>
                <a:cubicBezTo>
                  <a:pt x="22343" y="5457"/>
                  <a:pt x="22373" y="5240"/>
                  <a:pt x="22358" y="5240"/>
                </a:cubicBezTo>
                <a:lnTo>
                  <a:pt x="22358" y="5240"/>
                </a:lnTo>
                <a:cubicBezTo>
                  <a:pt x="22343" y="5270"/>
                  <a:pt x="22321" y="5300"/>
                  <a:pt x="22313" y="5330"/>
                </a:cubicBezTo>
                <a:cubicBezTo>
                  <a:pt x="22298" y="5367"/>
                  <a:pt x="22283" y="5397"/>
                  <a:pt x="22261" y="5427"/>
                </a:cubicBezTo>
                <a:cubicBezTo>
                  <a:pt x="22246" y="5420"/>
                  <a:pt x="22313" y="5217"/>
                  <a:pt x="22298" y="5210"/>
                </a:cubicBezTo>
                <a:lnTo>
                  <a:pt x="22298" y="5210"/>
                </a:lnTo>
                <a:cubicBezTo>
                  <a:pt x="22276" y="5240"/>
                  <a:pt x="22253" y="5270"/>
                  <a:pt x="22238" y="5307"/>
                </a:cubicBezTo>
                <a:cubicBezTo>
                  <a:pt x="22216" y="5352"/>
                  <a:pt x="22186" y="5397"/>
                  <a:pt x="22178" y="5397"/>
                </a:cubicBezTo>
                <a:cubicBezTo>
                  <a:pt x="22178" y="5397"/>
                  <a:pt x="22246" y="5195"/>
                  <a:pt x="22231" y="5187"/>
                </a:cubicBezTo>
                <a:lnTo>
                  <a:pt x="22231" y="5187"/>
                </a:lnTo>
                <a:cubicBezTo>
                  <a:pt x="22208" y="5217"/>
                  <a:pt x="22186" y="5247"/>
                  <a:pt x="22171" y="5285"/>
                </a:cubicBezTo>
                <a:cubicBezTo>
                  <a:pt x="22156" y="5315"/>
                  <a:pt x="22141" y="5345"/>
                  <a:pt x="22111" y="5375"/>
                </a:cubicBezTo>
                <a:cubicBezTo>
                  <a:pt x="22088" y="5367"/>
                  <a:pt x="22133" y="5157"/>
                  <a:pt x="22111" y="5142"/>
                </a:cubicBezTo>
                <a:cubicBezTo>
                  <a:pt x="22109" y="5142"/>
                  <a:pt x="22108" y="5142"/>
                  <a:pt x="22106" y="5142"/>
                </a:cubicBezTo>
                <a:cubicBezTo>
                  <a:pt x="22085" y="5142"/>
                  <a:pt x="22064" y="5190"/>
                  <a:pt x="22036" y="5232"/>
                </a:cubicBezTo>
                <a:cubicBezTo>
                  <a:pt x="22008" y="5274"/>
                  <a:pt x="21980" y="5323"/>
                  <a:pt x="21964" y="5323"/>
                </a:cubicBezTo>
                <a:cubicBezTo>
                  <a:pt x="21963" y="5323"/>
                  <a:pt x="21962" y="5323"/>
                  <a:pt x="21961" y="5322"/>
                </a:cubicBezTo>
                <a:cubicBezTo>
                  <a:pt x="21938" y="5315"/>
                  <a:pt x="21961" y="5097"/>
                  <a:pt x="21931" y="5090"/>
                </a:cubicBezTo>
                <a:cubicBezTo>
                  <a:pt x="21901" y="5090"/>
                  <a:pt x="21893" y="5142"/>
                  <a:pt x="21871" y="5195"/>
                </a:cubicBezTo>
                <a:cubicBezTo>
                  <a:pt x="21848" y="5247"/>
                  <a:pt x="21826" y="5292"/>
                  <a:pt x="21811" y="5292"/>
                </a:cubicBezTo>
                <a:cubicBezTo>
                  <a:pt x="21781" y="5292"/>
                  <a:pt x="21758" y="5075"/>
                  <a:pt x="21728" y="5075"/>
                </a:cubicBezTo>
                <a:cubicBezTo>
                  <a:pt x="21698" y="5075"/>
                  <a:pt x="21691" y="5292"/>
                  <a:pt x="21661" y="5300"/>
                </a:cubicBezTo>
                <a:cubicBezTo>
                  <a:pt x="21653" y="5300"/>
                  <a:pt x="21623" y="5247"/>
                  <a:pt x="21601" y="5202"/>
                </a:cubicBezTo>
                <a:cubicBezTo>
                  <a:pt x="21571" y="5157"/>
                  <a:pt x="21549" y="5112"/>
                  <a:pt x="21534" y="5112"/>
                </a:cubicBezTo>
                <a:cubicBezTo>
                  <a:pt x="21519" y="5112"/>
                  <a:pt x="21549" y="5330"/>
                  <a:pt x="21519" y="5337"/>
                </a:cubicBezTo>
                <a:cubicBezTo>
                  <a:pt x="21517" y="5338"/>
                  <a:pt x="21516" y="5338"/>
                  <a:pt x="21515" y="5338"/>
                </a:cubicBezTo>
                <a:cubicBezTo>
                  <a:pt x="21498" y="5338"/>
                  <a:pt x="21464" y="5297"/>
                  <a:pt x="21436" y="5262"/>
                </a:cubicBezTo>
                <a:cubicBezTo>
                  <a:pt x="21401" y="5221"/>
                  <a:pt x="21367" y="5179"/>
                  <a:pt x="21356" y="5179"/>
                </a:cubicBezTo>
                <a:cubicBezTo>
                  <a:pt x="21355" y="5179"/>
                  <a:pt x="21354" y="5179"/>
                  <a:pt x="21354" y="5180"/>
                </a:cubicBezTo>
                <a:cubicBezTo>
                  <a:pt x="21324" y="5195"/>
                  <a:pt x="21391" y="5397"/>
                  <a:pt x="21361" y="5420"/>
                </a:cubicBezTo>
                <a:cubicBezTo>
                  <a:pt x="21357" y="5422"/>
                  <a:pt x="21353" y="5422"/>
                  <a:pt x="21349" y="5422"/>
                </a:cubicBezTo>
                <a:cubicBezTo>
                  <a:pt x="21325" y="5422"/>
                  <a:pt x="21303" y="5384"/>
                  <a:pt x="21264" y="5352"/>
                </a:cubicBezTo>
                <a:cubicBezTo>
                  <a:pt x="21223" y="5318"/>
                  <a:pt x="21188" y="5284"/>
                  <a:pt x="21171" y="5284"/>
                </a:cubicBezTo>
                <a:cubicBezTo>
                  <a:pt x="21169" y="5284"/>
                  <a:pt x="21168" y="5284"/>
                  <a:pt x="21166" y="5285"/>
                </a:cubicBezTo>
                <a:cubicBezTo>
                  <a:pt x="21136" y="5307"/>
                  <a:pt x="21226" y="5502"/>
                  <a:pt x="21204" y="5524"/>
                </a:cubicBezTo>
                <a:cubicBezTo>
                  <a:pt x="21202" y="5525"/>
                  <a:pt x="21201" y="5525"/>
                  <a:pt x="21199" y="5525"/>
                </a:cubicBezTo>
                <a:cubicBezTo>
                  <a:pt x="21181" y="5525"/>
                  <a:pt x="21140" y="5492"/>
                  <a:pt x="21099" y="5465"/>
                </a:cubicBezTo>
                <a:cubicBezTo>
                  <a:pt x="21059" y="5431"/>
                  <a:pt x="21012" y="5403"/>
                  <a:pt x="20998" y="5403"/>
                </a:cubicBezTo>
                <a:cubicBezTo>
                  <a:pt x="20996" y="5403"/>
                  <a:pt x="20995" y="5404"/>
                  <a:pt x="20994" y="5405"/>
                </a:cubicBezTo>
                <a:cubicBezTo>
                  <a:pt x="20964" y="5427"/>
                  <a:pt x="21061" y="5622"/>
                  <a:pt x="21031" y="5637"/>
                </a:cubicBezTo>
                <a:cubicBezTo>
                  <a:pt x="21027" y="5641"/>
                  <a:pt x="21023" y="5643"/>
                  <a:pt x="21018" y="5643"/>
                </a:cubicBezTo>
                <a:cubicBezTo>
                  <a:pt x="20997" y="5643"/>
                  <a:pt x="20971" y="5607"/>
                  <a:pt x="20934" y="5577"/>
                </a:cubicBezTo>
                <a:cubicBezTo>
                  <a:pt x="20894" y="5543"/>
                  <a:pt x="20853" y="5516"/>
                  <a:pt x="20840" y="5516"/>
                </a:cubicBezTo>
                <a:cubicBezTo>
                  <a:pt x="20839" y="5516"/>
                  <a:pt x="20837" y="5516"/>
                  <a:pt x="20837" y="5517"/>
                </a:cubicBezTo>
                <a:cubicBezTo>
                  <a:pt x="20807" y="5532"/>
                  <a:pt x="20882" y="5734"/>
                  <a:pt x="20852" y="5749"/>
                </a:cubicBezTo>
                <a:cubicBezTo>
                  <a:pt x="20850" y="5750"/>
                  <a:pt x="20849" y="5750"/>
                  <a:pt x="20847" y="5750"/>
                </a:cubicBezTo>
                <a:cubicBezTo>
                  <a:pt x="20830" y="5750"/>
                  <a:pt x="20796" y="5715"/>
                  <a:pt x="20762" y="5674"/>
                </a:cubicBezTo>
                <a:cubicBezTo>
                  <a:pt x="20720" y="5640"/>
                  <a:pt x="20691" y="5599"/>
                  <a:pt x="20669" y="5599"/>
                </a:cubicBezTo>
                <a:cubicBezTo>
                  <a:pt x="20668" y="5599"/>
                  <a:pt x="20666" y="5599"/>
                  <a:pt x="20664" y="5599"/>
                </a:cubicBezTo>
                <a:cubicBezTo>
                  <a:pt x="20634" y="5614"/>
                  <a:pt x="20672" y="5824"/>
                  <a:pt x="20642" y="5832"/>
                </a:cubicBezTo>
                <a:cubicBezTo>
                  <a:pt x="20627" y="5832"/>
                  <a:pt x="20597" y="5787"/>
                  <a:pt x="20567" y="5742"/>
                </a:cubicBezTo>
                <a:cubicBezTo>
                  <a:pt x="20544" y="5689"/>
                  <a:pt x="20514" y="5644"/>
                  <a:pt x="20499" y="5644"/>
                </a:cubicBezTo>
                <a:cubicBezTo>
                  <a:pt x="20469" y="5652"/>
                  <a:pt x="20469" y="5869"/>
                  <a:pt x="20439" y="5869"/>
                </a:cubicBezTo>
                <a:cubicBezTo>
                  <a:pt x="20424" y="5869"/>
                  <a:pt x="20409" y="5824"/>
                  <a:pt x="20387" y="5772"/>
                </a:cubicBezTo>
                <a:cubicBezTo>
                  <a:pt x="20364" y="5719"/>
                  <a:pt x="20342" y="5667"/>
                  <a:pt x="20327" y="5667"/>
                </a:cubicBezTo>
                <a:cubicBezTo>
                  <a:pt x="20312" y="5667"/>
                  <a:pt x="20289" y="5884"/>
                  <a:pt x="20259" y="5892"/>
                </a:cubicBezTo>
                <a:cubicBezTo>
                  <a:pt x="20244" y="5892"/>
                  <a:pt x="20222" y="5839"/>
                  <a:pt x="20199" y="5787"/>
                </a:cubicBezTo>
                <a:cubicBezTo>
                  <a:pt x="20177" y="5734"/>
                  <a:pt x="20162" y="5682"/>
                  <a:pt x="20147" y="5682"/>
                </a:cubicBezTo>
                <a:cubicBezTo>
                  <a:pt x="20117" y="5682"/>
                  <a:pt x="20117" y="5907"/>
                  <a:pt x="20087" y="5914"/>
                </a:cubicBezTo>
                <a:cubicBezTo>
                  <a:pt x="20072" y="5914"/>
                  <a:pt x="20042" y="5862"/>
                  <a:pt x="20020" y="5817"/>
                </a:cubicBezTo>
                <a:cubicBezTo>
                  <a:pt x="19992" y="5775"/>
                  <a:pt x="19964" y="5726"/>
                  <a:pt x="19948" y="5726"/>
                </a:cubicBezTo>
                <a:cubicBezTo>
                  <a:pt x="19947" y="5726"/>
                  <a:pt x="19946" y="5726"/>
                  <a:pt x="19945" y="5727"/>
                </a:cubicBezTo>
                <a:cubicBezTo>
                  <a:pt x="19930" y="5727"/>
                  <a:pt x="19960" y="5944"/>
                  <a:pt x="19937" y="5952"/>
                </a:cubicBezTo>
                <a:cubicBezTo>
                  <a:pt x="19933" y="5954"/>
                  <a:pt x="19929" y="5955"/>
                  <a:pt x="19925" y="5955"/>
                </a:cubicBezTo>
                <a:cubicBezTo>
                  <a:pt x="19901" y="5955"/>
                  <a:pt x="19879" y="5917"/>
                  <a:pt x="19840" y="5884"/>
                </a:cubicBezTo>
                <a:cubicBezTo>
                  <a:pt x="19805" y="5850"/>
                  <a:pt x="19770" y="5808"/>
                  <a:pt x="19753" y="5808"/>
                </a:cubicBezTo>
                <a:cubicBezTo>
                  <a:pt x="19752" y="5808"/>
                  <a:pt x="19751" y="5809"/>
                  <a:pt x="19750" y="5809"/>
                </a:cubicBezTo>
                <a:cubicBezTo>
                  <a:pt x="19735" y="5824"/>
                  <a:pt x="19832" y="6019"/>
                  <a:pt x="19802" y="6042"/>
                </a:cubicBezTo>
                <a:cubicBezTo>
                  <a:pt x="19797" y="6046"/>
                  <a:pt x="19792" y="6049"/>
                  <a:pt x="19786" y="6049"/>
                </a:cubicBezTo>
                <a:cubicBezTo>
                  <a:pt x="19763" y="6049"/>
                  <a:pt x="19733" y="6022"/>
                  <a:pt x="19697" y="6004"/>
                </a:cubicBezTo>
                <a:cubicBezTo>
                  <a:pt x="19652" y="5985"/>
                  <a:pt x="19606" y="5965"/>
                  <a:pt x="19590" y="5965"/>
                </a:cubicBezTo>
                <a:cubicBezTo>
                  <a:pt x="19588" y="5965"/>
                  <a:pt x="19586" y="5966"/>
                  <a:pt x="19585" y="5967"/>
                </a:cubicBezTo>
                <a:cubicBezTo>
                  <a:pt x="19570" y="5982"/>
                  <a:pt x="19712" y="6147"/>
                  <a:pt x="19697" y="6177"/>
                </a:cubicBezTo>
                <a:cubicBezTo>
                  <a:pt x="19690" y="6183"/>
                  <a:pt x="19682" y="6186"/>
                  <a:pt x="19672" y="6186"/>
                </a:cubicBezTo>
                <a:cubicBezTo>
                  <a:pt x="19650" y="6186"/>
                  <a:pt x="19619" y="6172"/>
                  <a:pt x="19577" y="6162"/>
                </a:cubicBezTo>
                <a:cubicBezTo>
                  <a:pt x="19540" y="6151"/>
                  <a:pt x="19503" y="6140"/>
                  <a:pt x="19482" y="6140"/>
                </a:cubicBezTo>
                <a:cubicBezTo>
                  <a:pt x="19473" y="6140"/>
                  <a:pt x="19467" y="6142"/>
                  <a:pt x="19465" y="6147"/>
                </a:cubicBezTo>
                <a:cubicBezTo>
                  <a:pt x="19457" y="6162"/>
                  <a:pt x="19615" y="6304"/>
                  <a:pt x="19600" y="6334"/>
                </a:cubicBezTo>
                <a:cubicBezTo>
                  <a:pt x="19598" y="6338"/>
                  <a:pt x="19592" y="6340"/>
                  <a:pt x="19583" y="6340"/>
                </a:cubicBezTo>
                <a:cubicBezTo>
                  <a:pt x="19561" y="6340"/>
                  <a:pt x="19522" y="6330"/>
                  <a:pt x="19480" y="6319"/>
                </a:cubicBezTo>
                <a:cubicBezTo>
                  <a:pt x="19444" y="6314"/>
                  <a:pt x="19408" y="6305"/>
                  <a:pt x="19386" y="6305"/>
                </a:cubicBezTo>
                <a:cubicBezTo>
                  <a:pt x="19377" y="6305"/>
                  <a:pt x="19370" y="6307"/>
                  <a:pt x="19368" y="6311"/>
                </a:cubicBezTo>
                <a:cubicBezTo>
                  <a:pt x="19353" y="6341"/>
                  <a:pt x="19517" y="6476"/>
                  <a:pt x="19502" y="6499"/>
                </a:cubicBezTo>
                <a:cubicBezTo>
                  <a:pt x="19498" y="6508"/>
                  <a:pt x="19490" y="6512"/>
                  <a:pt x="19480" y="6512"/>
                </a:cubicBezTo>
                <a:cubicBezTo>
                  <a:pt x="19458" y="6512"/>
                  <a:pt x="19424" y="6494"/>
                  <a:pt x="19383" y="6484"/>
                </a:cubicBezTo>
                <a:cubicBezTo>
                  <a:pt x="19340" y="6478"/>
                  <a:pt x="19298" y="6467"/>
                  <a:pt x="19279" y="6467"/>
                </a:cubicBezTo>
                <a:cubicBezTo>
                  <a:pt x="19275" y="6467"/>
                  <a:pt x="19272" y="6467"/>
                  <a:pt x="19270" y="6469"/>
                </a:cubicBezTo>
                <a:cubicBezTo>
                  <a:pt x="19248" y="6499"/>
                  <a:pt x="19405" y="6656"/>
                  <a:pt x="19383" y="6679"/>
                </a:cubicBezTo>
                <a:cubicBezTo>
                  <a:pt x="19378" y="6685"/>
                  <a:pt x="19371" y="6688"/>
                  <a:pt x="19360" y="6688"/>
                </a:cubicBezTo>
                <a:cubicBezTo>
                  <a:pt x="19336" y="6688"/>
                  <a:pt x="19298" y="6672"/>
                  <a:pt x="19255" y="6656"/>
                </a:cubicBezTo>
                <a:cubicBezTo>
                  <a:pt x="19215" y="6645"/>
                  <a:pt x="19175" y="6629"/>
                  <a:pt x="19151" y="6629"/>
                </a:cubicBezTo>
                <a:cubicBezTo>
                  <a:pt x="19144" y="6629"/>
                  <a:pt x="19139" y="6630"/>
                  <a:pt x="19135" y="6634"/>
                </a:cubicBezTo>
                <a:cubicBezTo>
                  <a:pt x="19105" y="6671"/>
                  <a:pt x="19233" y="6851"/>
                  <a:pt x="19195" y="6881"/>
                </a:cubicBezTo>
                <a:cubicBezTo>
                  <a:pt x="19188" y="6888"/>
                  <a:pt x="19181" y="6891"/>
                  <a:pt x="19173" y="6891"/>
                </a:cubicBezTo>
                <a:cubicBezTo>
                  <a:pt x="19147" y="6891"/>
                  <a:pt x="19116" y="6859"/>
                  <a:pt x="19075" y="6836"/>
                </a:cubicBezTo>
                <a:cubicBezTo>
                  <a:pt x="19036" y="6810"/>
                  <a:pt x="18991" y="6790"/>
                  <a:pt x="18971" y="6790"/>
                </a:cubicBezTo>
                <a:cubicBezTo>
                  <a:pt x="18967" y="6790"/>
                  <a:pt x="18965" y="6790"/>
                  <a:pt x="18963" y="6791"/>
                </a:cubicBezTo>
                <a:cubicBezTo>
                  <a:pt x="18925" y="6821"/>
                  <a:pt x="19000" y="7023"/>
                  <a:pt x="18963" y="7046"/>
                </a:cubicBezTo>
                <a:cubicBezTo>
                  <a:pt x="18961" y="7046"/>
                  <a:pt x="18959" y="7047"/>
                  <a:pt x="18958" y="7047"/>
                </a:cubicBezTo>
                <a:cubicBezTo>
                  <a:pt x="18935" y="7047"/>
                  <a:pt x="18900" y="7006"/>
                  <a:pt x="18865" y="6971"/>
                </a:cubicBezTo>
                <a:cubicBezTo>
                  <a:pt x="18820" y="6926"/>
                  <a:pt x="18783" y="6889"/>
                  <a:pt x="18768" y="6889"/>
                </a:cubicBezTo>
                <a:cubicBezTo>
                  <a:pt x="18730" y="6904"/>
                  <a:pt x="18723" y="7121"/>
                  <a:pt x="18678" y="7121"/>
                </a:cubicBezTo>
                <a:cubicBezTo>
                  <a:pt x="18677" y="7121"/>
                  <a:pt x="18676" y="7121"/>
                  <a:pt x="18675" y="7121"/>
                </a:cubicBezTo>
                <a:cubicBezTo>
                  <a:pt x="18625" y="7121"/>
                  <a:pt x="18595" y="6911"/>
                  <a:pt x="18551" y="6911"/>
                </a:cubicBezTo>
                <a:cubicBezTo>
                  <a:pt x="18528" y="6911"/>
                  <a:pt x="18498" y="6956"/>
                  <a:pt x="18468" y="7001"/>
                </a:cubicBezTo>
                <a:cubicBezTo>
                  <a:pt x="18440" y="7050"/>
                  <a:pt x="18412" y="7099"/>
                  <a:pt x="18390" y="7099"/>
                </a:cubicBezTo>
                <a:cubicBezTo>
                  <a:pt x="18389" y="7099"/>
                  <a:pt x="18387" y="7099"/>
                  <a:pt x="18386" y="7098"/>
                </a:cubicBezTo>
                <a:cubicBezTo>
                  <a:pt x="18363" y="7091"/>
                  <a:pt x="18363" y="7076"/>
                  <a:pt x="18356" y="7046"/>
                </a:cubicBezTo>
                <a:cubicBezTo>
                  <a:pt x="18288" y="7031"/>
                  <a:pt x="18221" y="7016"/>
                  <a:pt x="18153" y="7008"/>
                </a:cubicBezTo>
                <a:lnTo>
                  <a:pt x="18153" y="7008"/>
                </a:lnTo>
                <a:cubicBezTo>
                  <a:pt x="18146" y="7023"/>
                  <a:pt x="18326" y="7136"/>
                  <a:pt x="18318" y="7151"/>
                </a:cubicBezTo>
                <a:cubicBezTo>
                  <a:pt x="18317" y="7154"/>
                  <a:pt x="18313" y="7156"/>
                  <a:pt x="18308" y="7156"/>
                </a:cubicBezTo>
                <a:cubicBezTo>
                  <a:pt x="18290" y="7156"/>
                  <a:pt x="18254" y="7138"/>
                  <a:pt x="18213" y="7121"/>
                </a:cubicBezTo>
                <a:cubicBezTo>
                  <a:pt x="18168" y="7108"/>
                  <a:pt x="18123" y="7089"/>
                  <a:pt x="18111" y="7089"/>
                </a:cubicBezTo>
                <a:cubicBezTo>
                  <a:pt x="18109" y="7089"/>
                  <a:pt x="18108" y="7090"/>
                  <a:pt x="18108" y="7091"/>
                </a:cubicBezTo>
                <a:cubicBezTo>
                  <a:pt x="18101" y="7098"/>
                  <a:pt x="18258" y="7248"/>
                  <a:pt x="18251" y="7256"/>
                </a:cubicBezTo>
                <a:cubicBezTo>
                  <a:pt x="18249" y="7259"/>
                  <a:pt x="18247" y="7260"/>
                  <a:pt x="18243" y="7260"/>
                </a:cubicBezTo>
                <a:cubicBezTo>
                  <a:pt x="18227" y="7260"/>
                  <a:pt x="18190" y="7235"/>
                  <a:pt x="18153" y="7211"/>
                </a:cubicBezTo>
                <a:cubicBezTo>
                  <a:pt x="18106" y="7184"/>
                  <a:pt x="18066" y="7157"/>
                  <a:pt x="18057" y="7157"/>
                </a:cubicBezTo>
                <a:cubicBezTo>
                  <a:pt x="18056" y="7157"/>
                  <a:pt x="18056" y="7158"/>
                  <a:pt x="18056" y="7158"/>
                </a:cubicBezTo>
                <a:cubicBezTo>
                  <a:pt x="18048" y="7166"/>
                  <a:pt x="18176" y="7338"/>
                  <a:pt x="18161" y="7353"/>
                </a:cubicBezTo>
                <a:cubicBezTo>
                  <a:pt x="18159" y="7355"/>
                  <a:pt x="18157" y="7356"/>
                  <a:pt x="18154" y="7356"/>
                </a:cubicBezTo>
                <a:cubicBezTo>
                  <a:pt x="18138" y="7356"/>
                  <a:pt x="18111" y="7318"/>
                  <a:pt x="18078" y="7286"/>
                </a:cubicBezTo>
                <a:cubicBezTo>
                  <a:pt x="18044" y="7245"/>
                  <a:pt x="18004" y="7210"/>
                  <a:pt x="17997" y="7210"/>
                </a:cubicBezTo>
                <a:cubicBezTo>
                  <a:pt x="17996" y="7210"/>
                  <a:pt x="17996" y="7210"/>
                  <a:pt x="17996" y="7211"/>
                </a:cubicBezTo>
                <a:cubicBezTo>
                  <a:pt x="17988" y="7218"/>
                  <a:pt x="18056" y="7421"/>
                  <a:pt x="18041" y="7428"/>
                </a:cubicBezTo>
                <a:cubicBezTo>
                  <a:pt x="18039" y="7429"/>
                  <a:pt x="18038" y="7429"/>
                  <a:pt x="18037" y="7429"/>
                </a:cubicBezTo>
                <a:cubicBezTo>
                  <a:pt x="18017" y="7429"/>
                  <a:pt x="18009" y="7380"/>
                  <a:pt x="17981" y="7331"/>
                </a:cubicBezTo>
                <a:cubicBezTo>
                  <a:pt x="17973" y="7301"/>
                  <a:pt x="17951" y="7263"/>
                  <a:pt x="17929" y="7241"/>
                </a:cubicBezTo>
                <a:lnTo>
                  <a:pt x="17929" y="7241"/>
                </a:lnTo>
                <a:cubicBezTo>
                  <a:pt x="17914" y="7241"/>
                  <a:pt x="17958" y="7451"/>
                  <a:pt x="17951" y="7458"/>
                </a:cubicBezTo>
                <a:cubicBezTo>
                  <a:pt x="17929" y="7421"/>
                  <a:pt x="17914" y="7391"/>
                  <a:pt x="17906" y="7353"/>
                </a:cubicBezTo>
                <a:cubicBezTo>
                  <a:pt x="17899" y="7323"/>
                  <a:pt x="17884" y="7286"/>
                  <a:pt x="17861" y="7256"/>
                </a:cubicBezTo>
                <a:lnTo>
                  <a:pt x="17861" y="7256"/>
                </a:lnTo>
                <a:cubicBezTo>
                  <a:pt x="17846" y="7256"/>
                  <a:pt x="17884" y="7473"/>
                  <a:pt x="17869" y="7473"/>
                </a:cubicBezTo>
                <a:cubicBezTo>
                  <a:pt x="17846" y="7443"/>
                  <a:pt x="17831" y="7406"/>
                  <a:pt x="17824" y="7376"/>
                </a:cubicBezTo>
                <a:cubicBezTo>
                  <a:pt x="17816" y="7338"/>
                  <a:pt x="17801" y="7308"/>
                  <a:pt x="17779" y="7278"/>
                </a:cubicBezTo>
                <a:lnTo>
                  <a:pt x="17779" y="7278"/>
                </a:lnTo>
                <a:cubicBezTo>
                  <a:pt x="17764" y="7278"/>
                  <a:pt x="17816" y="7488"/>
                  <a:pt x="17801" y="7488"/>
                </a:cubicBezTo>
                <a:cubicBezTo>
                  <a:pt x="17779" y="7466"/>
                  <a:pt x="17756" y="7428"/>
                  <a:pt x="17741" y="7398"/>
                </a:cubicBezTo>
                <a:cubicBezTo>
                  <a:pt x="17734" y="7361"/>
                  <a:pt x="17711" y="7331"/>
                  <a:pt x="17689" y="7301"/>
                </a:cubicBezTo>
                <a:lnTo>
                  <a:pt x="17689" y="7301"/>
                </a:lnTo>
                <a:cubicBezTo>
                  <a:pt x="17674" y="7308"/>
                  <a:pt x="17756" y="7503"/>
                  <a:pt x="17749" y="7511"/>
                </a:cubicBezTo>
                <a:cubicBezTo>
                  <a:pt x="17748" y="7511"/>
                  <a:pt x="17746" y="7511"/>
                  <a:pt x="17745" y="7511"/>
                </a:cubicBezTo>
                <a:cubicBezTo>
                  <a:pt x="17730" y="7511"/>
                  <a:pt x="17708" y="7470"/>
                  <a:pt x="17674" y="7436"/>
                </a:cubicBezTo>
                <a:cubicBezTo>
                  <a:pt x="17636" y="7391"/>
                  <a:pt x="17606" y="7353"/>
                  <a:pt x="17599" y="7353"/>
                </a:cubicBezTo>
                <a:lnTo>
                  <a:pt x="17599" y="7353"/>
                </a:lnTo>
                <a:cubicBezTo>
                  <a:pt x="17591" y="7361"/>
                  <a:pt x="17704" y="7541"/>
                  <a:pt x="17696" y="7541"/>
                </a:cubicBezTo>
                <a:cubicBezTo>
                  <a:pt x="17689" y="7541"/>
                  <a:pt x="17659" y="7511"/>
                  <a:pt x="17621" y="7473"/>
                </a:cubicBezTo>
                <a:cubicBezTo>
                  <a:pt x="17599" y="7443"/>
                  <a:pt x="17569" y="7413"/>
                  <a:pt x="17539" y="7398"/>
                </a:cubicBezTo>
                <a:lnTo>
                  <a:pt x="17539" y="7398"/>
                </a:lnTo>
                <a:cubicBezTo>
                  <a:pt x="17531" y="7406"/>
                  <a:pt x="17651" y="7578"/>
                  <a:pt x="17644" y="7586"/>
                </a:cubicBezTo>
                <a:cubicBezTo>
                  <a:pt x="17643" y="7586"/>
                  <a:pt x="17642" y="7586"/>
                  <a:pt x="17642" y="7586"/>
                </a:cubicBezTo>
                <a:cubicBezTo>
                  <a:pt x="17632" y="7586"/>
                  <a:pt x="17603" y="7545"/>
                  <a:pt x="17569" y="7511"/>
                </a:cubicBezTo>
                <a:cubicBezTo>
                  <a:pt x="17546" y="7481"/>
                  <a:pt x="17516" y="7458"/>
                  <a:pt x="17486" y="7436"/>
                </a:cubicBezTo>
                <a:lnTo>
                  <a:pt x="17486" y="7436"/>
                </a:lnTo>
                <a:cubicBezTo>
                  <a:pt x="17479" y="7443"/>
                  <a:pt x="17599" y="7623"/>
                  <a:pt x="17591" y="7623"/>
                </a:cubicBezTo>
                <a:cubicBezTo>
                  <a:pt x="17576" y="7623"/>
                  <a:pt x="17546" y="7586"/>
                  <a:pt x="17516" y="7548"/>
                </a:cubicBezTo>
                <a:cubicBezTo>
                  <a:pt x="17494" y="7518"/>
                  <a:pt x="17471" y="7488"/>
                  <a:pt x="17441" y="7466"/>
                </a:cubicBezTo>
                <a:lnTo>
                  <a:pt x="17441" y="7466"/>
                </a:lnTo>
                <a:cubicBezTo>
                  <a:pt x="17426" y="7473"/>
                  <a:pt x="17531" y="7660"/>
                  <a:pt x="17524" y="7668"/>
                </a:cubicBezTo>
                <a:cubicBezTo>
                  <a:pt x="17494" y="7638"/>
                  <a:pt x="17471" y="7608"/>
                  <a:pt x="17456" y="7578"/>
                </a:cubicBezTo>
                <a:cubicBezTo>
                  <a:pt x="17441" y="7548"/>
                  <a:pt x="17419" y="7518"/>
                  <a:pt x="17389" y="7496"/>
                </a:cubicBezTo>
                <a:lnTo>
                  <a:pt x="17389" y="7496"/>
                </a:lnTo>
                <a:cubicBezTo>
                  <a:pt x="17381" y="7496"/>
                  <a:pt x="17456" y="7698"/>
                  <a:pt x="17441" y="7705"/>
                </a:cubicBezTo>
                <a:cubicBezTo>
                  <a:pt x="17434" y="7705"/>
                  <a:pt x="17404" y="7660"/>
                  <a:pt x="17374" y="7616"/>
                </a:cubicBezTo>
                <a:cubicBezTo>
                  <a:pt x="17346" y="7574"/>
                  <a:pt x="17318" y="7532"/>
                  <a:pt x="17308" y="7532"/>
                </a:cubicBezTo>
                <a:cubicBezTo>
                  <a:pt x="17308" y="7532"/>
                  <a:pt x="17307" y="7533"/>
                  <a:pt x="17306" y="7533"/>
                </a:cubicBezTo>
                <a:cubicBezTo>
                  <a:pt x="17291" y="7541"/>
                  <a:pt x="17366" y="7743"/>
                  <a:pt x="17351" y="7750"/>
                </a:cubicBezTo>
                <a:cubicBezTo>
                  <a:pt x="17350" y="7751"/>
                  <a:pt x="17348" y="7751"/>
                  <a:pt x="17346" y="7751"/>
                </a:cubicBezTo>
                <a:cubicBezTo>
                  <a:pt x="17326" y="7751"/>
                  <a:pt x="17304" y="7710"/>
                  <a:pt x="17269" y="7668"/>
                </a:cubicBezTo>
                <a:cubicBezTo>
                  <a:pt x="17234" y="7633"/>
                  <a:pt x="17206" y="7592"/>
                  <a:pt x="17196" y="7592"/>
                </a:cubicBezTo>
                <a:cubicBezTo>
                  <a:pt x="17195" y="7592"/>
                  <a:pt x="17195" y="7592"/>
                  <a:pt x="17194" y="7593"/>
                </a:cubicBezTo>
                <a:cubicBezTo>
                  <a:pt x="17179" y="7601"/>
                  <a:pt x="17261" y="7795"/>
                  <a:pt x="17246" y="7810"/>
                </a:cubicBezTo>
                <a:cubicBezTo>
                  <a:pt x="17245" y="7811"/>
                  <a:pt x="17244" y="7811"/>
                  <a:pt x="17243" y="7811"/>
                </a:cubicBezTo>
                <a:cubicBezTo>
                  <a:pt x="17227" y="7811"/>
                  <a:pt x="17199" y="7770"/>
                  <a:pt x="17164" y="7728"/>
                </a:cubicBezTo>
                <a:cubicBezTo>
                  <a:pt x="17136" y="7693"/>
                  <a:pt x="17102" y="7652"/>
                  <a:pt x="17091" y="7652"/>
                </a:cubicBezTo>
                <a:cubicBezTo>
                  <a:pt x="17090" y="7652"/>
                  <a:pt x="17090" y="7652"/>
                  <a:pt x="17089" y="7653"/>
                </a:cubicBezTo>
                <a:cubicBezTo>
                  <a:pt x="17082" y="7653"/>
                  <a:pt x="17149" y="7863"/>
                  <a:pt x="17134" y="7870"/>
                </a:cubicBezTo>
                <a:cubicBezTo>
                  <a:pt x="17133" y="7871"/>
                  <a:pt x="17131" y="7871"/>
                  <a:pt x="17130" y="7871"/>
                </a:cubicBezTo>
                <a:cubicBezTo>
                  <a:pt x="17109" y="7871"/>
                  <a:pt x="17087" y="7822"/>
                  <a:pt x="17059" y="7780"/>
                </a:cubicBezTo>
                <a:cubicBezTo>
                  <a:pt x="17029" y="7735"/>
                  <a:pt x="16999" y="7698"/>
                  <a:pt x="16992" y="7698"/>
                </a:cubicBezTo>
                <a:lnTo>
                  <a:pt x="16992" y="7698"/>
                </a:lnTo>
                <a:cubicBezTo>
                  <a:pt x="16984" y="7705"/>
                  <a:pt x="17022" y="7915"/>
                  <a:pt x="16999" y="7923"/>
                </a:cubicBezTo>
                <a:cubicBezTo>
                  <a:pt x="16984" y="7923"/>
                  <a:pt x="16969" y="7870"/>
                  <a:pt x="16954" y="7818"/>
                </a:cubicBezTo>
                <a:cubicBezTo>
                  <a:pt x="16932" y="7773"/>
                  <a:pt x="16909" y="7720"/>
                  <a:pt x="16902" y="7720"/>
                </a:cubicBezTo>
                <a:cubicBezTo>
                  <a:pt x="16865" y="7720"/>
                  <a:pt x="16821" y="7923"/>
                  <a:pt x="16784" y="7923"/>
                </a:cubicBezTo>
                <a:cubicBezTo>
                  <a:pt x="16783" y="7923"/>
                  <a:pt x="16782" y="7923"/>
                  <a:pt x="16782" y="7923"/>
                </a:cubicBezTo>
                <a:cubicBezTo>
                  <a:pt x="16744" y="7915"/>
                  <a:pt x="16789" y="7705"/>
                  <a:pt x="16752" y="7683"/>
                </a:cubicBezTo>
                <a:cubicBezTo>
                  <a:pt x="16751" y="7682"/>
                  <a:pt x="16749" y="7682"/>
                  <a:pt x="16747" y="7682"/>
                </a:cubicBezTo>
                <a:cubicBezTo>
                  <a:pt x="16729" y="7682"/>
                  <a:pt x="16689" y="7716"/>
                  <a:pt x="16654" y="7750"/>
                </a:cubicBezTo>
                <a:cubicBezTo>
                  <a:pt x="16613" y="7778"/>
                  <a:pt x="16572" y="7811"/>
                  <a:pt x="16554" y="7811"/>
                </a:cubicBezTo>
                <a:cubicBezTo>
                  <a:pt x="16552" y="7811"/>
                  <a:pt x="16551" y="7811"/>
                  <a:pt x="16549" y="7810"/>
                </a:cubicBezTo>
                <a:cubicBezTo>
                  <a:pt x="16534" y="7795"/>
                  <a:pt x="16624" y="7601"/>
                  <a:pt x="16594" y="7571"/>
                </a:cubicBezTo>
                <a:cubicBezTo>
                  <a:pt x="16592" y="7570"/>
                  <a:pt x="16590" y="7569"/>
                  <a:pt x="16587" y="7569"/>
                </a:cubicBezTo>
                <a:cubicBezTo>
                  <a:pt x="16567" y="7569"/>
                  <a:pt x="16528" y="7589"/>
                  <a:pt x="16482" y="7616"/>
                </a:cubicBezTo>
                <a:cubicBezTo>
                  <a:pt x="16439" y="7634"/>
                  <a:pt x="16402" y="7657"/>
                  <a:pt x="16381" y="7657"/>
                </a:cubicBezTo>
                <a:cubicBezTo>
                  <a:pt x="16376" y="7657"/>
                  <a:pt x="16372" y="7656"/>
                  <a:pt x="16370" y="7653"/>
                </a:cubicBezTo>
                <a:cubicBezTo>
                  <a:pt x="16355" y="7638"/>
                  <a:pt x="16475" y="7458"/>
                  <a:pt x="16452" y="7428"/>
                </a:cubicBezTo>
                <a:cubicBezTo>
                  <a:pt x="16444" y="7420"/>
                  <a:pt x="16436" y="7417"/>
                  <a:pt x="16426" y="7417"/>
                </a:cubicBezTo>
                <a:cubicBezTo>
                  <a:pt x="16401" y="7417"/>
                  <a:pt x="16371" y="7442"/>
                  <a:pt x="16332" y="7458"/>
                </a:cubicBezTo>
                <a:cubicBezTo>
                  <a:pt x="16294" y="7474"/>
                  <a:pt x="16256" y="7487"/>
                  <a:pt x="16233" y="7487"/>
                </a:cubicBezTo>
                <a:cubicBezTo>
                  <a:pt x="16223" y="7487"/>
                  <a:pt x="16216" y="7485"/>
                  <a:pt x="16212" y="7481"/>
                </a:cubicBezTo>
                <a:cubicBezTo>
                  <a:pt x="16190" y="7458"/>
                  <a:pt x="16332" y="7293"/>
                  <a:pt x="16310" y="7263"/>
                </a:cubicBezTo>
                <a:cubicBezTo>
                  <a:pt x="16301" y="7254"/>
                  <a:pt x="16291" y="7251"/>
                  <a:pt x="16280" y="7251"/>
                </a:cubicBezTo>
                <a:cubicBezTo>
                  <a:pt x="16255" y="7251"/>
                  <a:pt x="16224" y="7270"/>
                  <a:pt x="16182" y="7286"/>
                </a:cubicBezTo>
                <a:cubicBezTo>
                  <a:pt x="16144" y="7302"/>
                  <a:pt x="16110" y="7314"/>
                  <a:pt x="16089" y="7314"/>
                </a:cubicBezTo>
                <a:cubicBezTo>
                  <a:pt x="16080" y="7314"/>
                  <a:pt x="16074" y="7312"/>
                  <a:pt x="16070" y="7308"/>
                </a:cubicBezTo>
                <a:cubicBezTo>
                  <a:pt x="16062" y="7301"/>
                  <a:pt x="16197" y="7121"/>
                  <a:pt x="16182" y="7098"/>
                </a:cubicBezTo>
                <a:cubicBezTo>
                  <a:pt x="16177" y="7093"/>
                  <a:pt x="16170" y="7090"/>
                  <a:pt x="16161" y="7090"/>
                </a:cubicBezTo>
                <a:cubicBezTo>
                  <a:pt x="16137" y="7090"/>
                  <a:pt x="16102" y="7111"/>
                  <a:pt x="16062" y="7128"/>
                </a:cubicBezTo>
                <a:cubicBezTo>
                  <a:pt x="16022" y="7146"/>
                  <a:pt x="15986" y="7163"/>
                  <a:pt x="15964" y="7163"/>
                </a:cubicBezTo>
                <a:cubicBezTo>
                  <a:pt x="15958" y="7163"/>
                  <a:pt x="15953" y="7162"/>
                  <a:pt x="15950" y="7158"/>
                </a:cubicBezTo>
                <a:cubicBezTo>
                  <a:pt x="15927" y="7136"/>
                  <a:pt x="16070" y="6971"/>
                  <a:pt x="16047" y="6948"/>
                </a:cubicBezTo>
                <a:cubicBezTo>
                  <a:pt x="16040" y="6941"/>
                  <a:pt x="16033" y="6938"/>
                  <a:pt x="16025" y="6938"/>
                </a:cubicBezTo>
                <a:cubicBezTo>
                  <a:pt x="15999" y="6938"/>
                  <a:pt x="15969" y="6969"/>
                  <a:pt x="15935" y="6986"/>
                </a:cubicBezTo>
                <a:cubicBezTo>
                  <a:pt x="15889" y="7012"/>
                  <a:pt x="15849" y="7032"/>
                  <a:pt x="15835" y="7032"/>
                </a:cubicBezTo>
                <a:cubicBezTo>
                  <a:pt x="15833" y="7032"/>
                  <a:pt x="15831" y="7032"/>
                  <a:pt x="15830" y="7031"/>
                </a:cubicBezTo>
                <a:cubicBezTo>
                  <a:pt x="15800" y="7008"/>
                  <a:pt x="15897" y="6814"/>
                  <a:pt x="15875" y="6799"/>
                </a:cubicBezTo>
                <a:cubicBezTo>
                  <a:pt x="15874" y="6798"/>
                  <a:pt x="15873" y="6798"/>
                  <a:pt x="15871" y="6798"/>
                </a:cubicBezTo>
                <a:cubicBezTo>
                  <a:pt x="15854" y="6798"/>
                  <a:pt x="15820" y="6839"/>
                  <a:pt x="15785" y="6881"/>
                </a:cubicBezTo>
                <a:cubicBezTo>
                  <a:pt x="15750" y="6916"/>
                  <a:pt x="15722" y="6957"/>
                  <a:pt x="15700" y="6957"/>
                </a:cubicBezTo>
                <a:cubicBezTo>
                  <a:pt x="15698" y="6957"/>
                  <a:pt x="15697" y="6957"/>
                  <a:pt x="15695" y="6956"/>
                </a:cubicBezTo>
                <a:cubicBezTo>
                  <a:pt x="15680" y="6956"/>
                  <a:pt x="15680" y="6731"/>
                  <a:pt x="15643" y="6731"/>
                </a:cubicBezTo>
                <a:cubicBezTo>
                  <a:pt x="15642" y="6731"/>
                  <a:pt x="15642" y="6731"/>
                  <a:pt x="15641" y="6731"/>
                </a:cubicBezTo>
                <a:cubicBezTo>
                  <a:pt x="15611" y="6731"/>
                  <a:pt x="15574" y="6941"/>
                  <a:pt x="15538" y="6941"/>
                </a:cubicBezTo>
                <a:cubicBezTo>
                  <a:pt x="15523" y="6941"/>
                  <a:pt x="15508" y="6889"/>
                  <a:pt x="15485" y="6836"/>
                </a:cubicBezTo>
                <a:cubicBezTo>
                  <a:pt x="15464" y="6794"/>
                  <a:pt x="15443" y="6738"/>
                  <a:pt x="15428" y="6738"/>
                </a:cubicBezTo>
                <a:cubicBezTo>
                  <a:pt x="15427" y="6738"/>
                  <a:pt x="15426" y="6738"/>
                  <a:pt x="15425" y="6739"/>
                </a:cubicBezTo>
                <a:cubicBezTo>
                  <a:pt x="15410" y="6739"/>
                  <a:pt x="15403" y="6956"/>
                  <a:pt x="15388" y="6956"/>
                </a:cubicBezTo>
                <a:cubicBezTo>
                  <a:pt x="15365" y="6956"/>
                  <a:pt x="15343" y="6746"/>
                  <a:pt x="15320" y="6746"/>
                </a:cubicBezTo>
                <a:cubicBezTo>
                  <a:pt x="15319" y="6746"/>
                  <a:pt x="15318" y="6745"/>
                  <a:pt x="15317" y="6745"/>
                </a:cubicBezTo>
                <a:cubicBezTo>
                  <a:pt x="15304" y="6745"/>
                  <a:pt x="15297" y="6794"/>
                  <a:pt x="15283" y="6844"/>
                </a:cubicBezTo>
                <a:cubicBezTo>
                  <a:pt x="15268" y="6896"/>
                  <a:pt x="15253" y="6948"/>
                  <a:pt x="15245" y="6948"/>
                </a:cubicBezTo>
                <a:cubicBezTo>
                  <a:pt x="15238" y="6948"/>
                  <a:pt x="15245" y="6731"/>
                  <a:pt x="15230" y="6731"/>
                </a:cubicBezTo>
                <a:cubicBezTo>
                  <a:pt x="15229" y="6731"/>
                  <a:pt x="15227" y="6730"/>
                  <a:pt x="15226" y="6730"/>
                </a:cubicBezTo>
                <a:cubicBezTo>
                  <a:pt x="15206" y="6730"/>
                  <a:pt x="15191" y="6779"/>
                  <a:pt x="15170" y="6821"/>
                </a:cubicBezTo>
                <a:cubicBezTo>
                  <a:pt x="15140" y="6874"/>
                  <a:pt x="15118" y="6919"/>
                  <a:pt x="15103" y="6919"/>
                </a:cubicBezTo>
                <a:cubicBezTo>
                  <a:pt x="15095" y="6919"/>
                  <a:pt x="15155" y="6709"/>
                  <a:pt x="15140" y="6701"/>
                </a:cubicBezTo>
                <a:cubicBezTo>
                  <a:pt x="15137" y="6699"/>
                  <a:pt x="15134" y="6698"/>
                  <a:pt x="15131" y="6698"/>
                </a:cubicBezTo>
                <a:cubicBezTo>
                  <a:pt x="15112" y="6698"/>
                  <a:pt x="15090" y="6737"/>
                  <a:pt x="15058" y="6776"/>
                </a:cubicBezTo>
                <a:cubicBezTo>
                  <a:pt x="15031" y="6817"/>
                  <a:pt x="14997" y="6852"/>
                  <a:pt x="14986" y="6852"/>
                </a:cubicBezTo>
                <a:cubicBezTo>
                  <a:pt x="14985" y="6852"/>
                  <a:pt x="14984" y="6852"/>
                  <a:pt x="14983" y="6851"/>
                </a:cubicBezTo>
                <a:cubicBezTo>
                  <a:pt x="14976" y="6851"/>
                  <a:pt x="15065" y="6656"/>
                  <a:pt x="15050" y="6641"/>
                </a:cubicBezTo>
                <a:cubicBezTo>
                  <a:pt x="15049" y="6641"/>
                  <a:pt x="15048" y="6640"/>
                  <a:pt x="15046" y="6640"/>
                </a:cubicBezTo>
                <a:cubicBezTo>
                  <a:pt x="15029" y="6640"/>
                  <a:pt x="14995" y="6674"/>
                  <a:pt x="14961" y="6709"/>
                </a:cubicBezTo>
                <a:cubicBezTo>
                  <a:pt x="14926" y="6743"/>
                  <a:pt x="14886" y="6777"/>
                  <a:pt x="14873" y="6777"/>
                </a:cubicBezTo>
                <a:cubicBezTo>
                  <a:pt x="14872" y="6777"/>
                  <a:pt x="14871" y="6777"/>
                  <a:pt x="14871" y="6776"/>
                </a:cubicBezTo>
                <a:cubicBezTo>
                  <a:pt x="14856" y="6769"/>
                  <a:pt x="14976" y="6589"/>
                  <a:pt x="14961" y="6574"/>
                </a:cubicBezTo>
                <a:cubicBezTo>
                  <a:pt x="14958" y="6571"/>
                  <a:pt x="14955" y="6570"/>
                  <a:pt x="14952" y="6570"/>
                </a:cubicBezTo>
                <a:cubicBezTo>
                  <a:pt x="14933" y="6570"/>
                  <a:pt x="14901" y="6600"/>
                  <a:pt x="14863" y="6619"/>
                </a:cubicBezTo>
                <a:cubicBezTo>
                  <a:pt x="14823" y="6646"/>
                  <a:pt x="14777" y="6672"/>
                  <a:pt x="14762" y="6672"/>
                </a:cubicBezTo>
                <a:cubicBezTo>
                  <a:pt x="14760" y="6672"/>
                  <a:pt x="14759" y="6672"/>
                  <a:pt x="14758" y="6671"/>
                </a:cubicBezTo>
                <a:cubicBezTo>
                  <a:pt x="14751" y="6664"/>
                  <a:pt x="14886" y="6491"/>
                  <a:pt x="14871" y="6476"/>
                </a:cubicBezTo>
                <a:cubicBezTo>
                  <a:pt x="14867" y="6472"/>
                  <a:pt x="14863" y="6469"/>
                  <a:pt x="14858" y="6469"/>
                </a:cubicBezTo>
                <a:cubicBezTo>
                  <a:pt x="14839" y="6469"/>
                  <a:pt x="14807" y="6498"/>
                  <a:pt x="14766" y="6521"/>
                </a:cubicBezTo>
                <a:cubicBezTo>
                  <a:pt x="14725" y="6548"/>
                  <a:pt x="14685" y="6575"/>
                  <a:pt x="14672" y="6575"/>
                </a:cubicBezTo>
                <a:cubicBezTo>
                  <a:pt x="14670" y="6575"/>
                  <a:pt x="14669" y="6575"/>
                  <a:pt x="14668" y="6574"/>
                </a:cubicBezTo>
                <a:cubicBezTo>
                  <a:pt x="14661" y="6566"/>
                  <a:pt x="14781" y="6386"/>
                  <a:pt x="14758" y="6371"/>
                </a:cubicBezTo>
                <a:cubicBezTo>
                  <a:pt x="14756" y="6369"/>
                  <a:pt x="14753" y="6368"/>
                  <a:pt x="14750" y="6368"/>
                </a:cubicBezTo>
                <a:cubicBezTo>
                  <a:pt x="14734" y="6368"/>
                  <a:pt x="14706" y="6400"/>
                  <a:pt x="14668" y="6431"/>
                </a:cubicBezTo>
                <a:cubicBezTo>
                  <a:pt x="14628" y="6465"/>
                  <a:pt x="14594" y="6492"/>
                  <a:pt x="14576" y="6492"/>
                </a:cubicBezTo>
                <a:cubicBezTo>
                  <a:pt x="14574" y="6492"/>
                  <a:pt x="14572" y="6492"/>
                  <a:pt x="14571" y="6491"/>
                </a:cubicBezTo>
                <a:cubicBezTo>
                  <a:pt x="14563" y="6484"/>
                  <a:pt x="14646" y="6289"/>
                  <a:pt x="14631" y="6274"/>
                </a:cubicBezTo>
                <a:cubicBezTo>
                  <a:pt x="14629" y="6273"/>
                  <a:pt x="14628" y="6273"/>
                  <a:pt x="14626" y="6273"/>
                </a:cubicBezTo>
                <a:cubicBezTo>
                  <a:pt x="14605" y="6273"/>
                  <a:pt x="14584" y="6322"/>
                  <a:pt x="14563" y="6364"/>
                </a:cubicBezTo>
                <a:cubicBezTo>
                  <a:pt x="14535" y="6406"/>
                  <a:pt x="14507" y="6455"/>
                  <a:pt x="14498" y="6455"/>
                </a:cubicBezTo>
                <a:cubicBezTo>
                  <a:pt x="14497" y="6455"/>
                  <a:pt x="14496" y="6454"/>
                  <a:pt x="14496" y="6454"/>
                </a:cubicBezTo>
                <a:cubicBezTo>
                  <a:pt x="14481" y="6446"/>
                  <a:pt x="14452" y="6244"/>
                  <a:pt x="14430" y="6244"/>
                </a:cubicBezTo>
                <a:cubicBezTo>
                  <a:pt x="14429" y="6244"/>
                  <a:pt x="14429" y="6244"/>
                  <a:pt x="14428" y="6244"/>
                </a:cubicBezTo>
                <a:cubicBezTo>
                  <a:pt x="14406" y="6244"/>
                  <a:pt x="14466" y="6446"/>
                  <a:pt x="14451" y="6461"/>
                </a:cubicBezTo>
                <a:cubicBezTo>
                  <a:pt x="14450" y="6462"/>
                  <a:pt x="14448" y="6462"/>
                  <a:pt x="14446" y="6462"/>
                </a:cubicBezTo>
                <a:cubicBezTo>
                  <a:pt x="14429" y="6462"/>
                  <a:pt x="14394" y="6429"/>
                  <a:pt x="14353" y="6401"/>
                </a:cubicBezTo>
                <a:cubicBezTo>
                  <a:pt x="14313" y="6368"/>
                  <a:pt x="14279" y="6340"/>
                  <a:pt x="14267" y="6340"/>
                </a:cubicBezTo>
                <a:cubicBezTo>
                  <a:pt x="14265" y="6340"/>
                  <a:pt x="14264" y="6341"/>
                  <a:pt x="14264" y="6341"/>
                </a:cubicBezTo>
                <a:cubicBezTo>
                  <a:pt x="14256" y="6349"/>
                  <a:pt x="14428" y="6469"/>
                  <a:pt x="14421" y="6491"/>
                </a:cubicBezTo>
                <a:cubicBezTo>
                  <a:pt x="14418" y="6496"/>
                  <a:pt x="14412" y="6498"/>
                  <a:pt x="14402" y="6498"/>
                </a:cubicBezTo>
                <a:cubicBezTo>
                  <a:pt x="14383" y="6498"/>
                  <a:pt x="14351" y="6491"/>
                  <a:pt x="14316" y="6491"/>
                </a:cubicBezTo>
                <a:cubicBezTo>
                  <a:pt x="14281" y="6491"/>
                  <a:pt x="14243" y="6485"/>
                  <a:pt x="14221" y="6485"/>
                </a:cubicBezTo>
                <a:cubicBezTo>
                  <a:pt x="14210" y="6485"/>
                  <a:pt x="14204" y="6486"/>
                  <a:pt x="14204" y="6491"/>
                </a:cubicBezTo>
                <a:cubicBezTo>
                  <a:pt x="14204" y="6499"/>
                  <a:pt x="14406" y="6551"/>
                  <a:pt x="14406" y="6574"/>
                </a:cubicBezTo>
                <a:cubicBezTo>
                  <a:pt x="14406" y="6589"/>
                  <a:pt x="14234" y="6596"/>
                  <a:pt x="14196" y="6619"/>
                </a:cubicBezTo>
                <a:cubicBezTo>
                  <a:pt x="14211" y="6596"/>
                  <a:pt x="14226" y="6581"/>
                  <a:pt x="14219" y="6581"/>
                </a:cubicBezTo>
                <a:lnTo>
                  <a:pt x="14219" y="6581"/>
                </a:lnTo>
                <a:cubicBezTo>
                  <a:pt x="14219" y="6581"/>
                  <a:pt x="14174" y="6604"/>
                  <a:pt x="14129" y="6634"/>
                </a:cubicBezTo>
                <a:cubicBezTo>
                  <a:pt x="14088" y="6654"/>
                  <a:pt x="14042" y="6680"/>
                  <a:pt x="14033" y="6680"/>
                </a:cubicBezTo>
                <a:cubicBezTo>
                  <a:pt x="14032" y="6680"/>
                  <a:pt x="14031" y="6679"/>
                  <a:pt x="14031" y="6679"/>
                </a:cubicBezTo>
                <a:cubicBezTo>
                  <a:pt x="14031" y="6671"/>
                  <a:pt x="14181" y="6521"/>
                  <a:pt x="14166" y="6506"/>
                </a:cubicBezTo>
                <a:cubicBezTo>
                  <a:pt x="14165" y="6506"/>
                  <a:pt x="14165" y="6505"/>
                  <a:pt x="14163" y="6505"/>
                </a:cubicBezTo>
                <a:cubicBezTo>
                  <a:pt x="14152" y="6505"/>
                  <a:pt x="14117" y="6539"/>
                  <a:pt x="14076" y="6566"/>
                </a:cubicBezTo>
                <a:cubicBezTo>
                  <a:pt x="14031" y="6596"/>
                  <a:pt x="13986" y="6626"/>
                  <a:pt x="13979" y="6626"/>
                </a:cubicBezTo>
                <a:cubicBezTo>
                  <a:pt x="13971" y="6619"/>
                  <a:pt x="14091" y="6439"/>
                  <a:pt x="14084" y="6431"/>
                </a:cubicBezTo>
                <a:cubicBezTo>
                  <a:pt x="14083" y="6431"/>
                  <a:pt x="14081" y="6431"/>
                  <a:pt x="14080" y="6431"/>
                </a:cubicBezTo>
                <a:cubicBezTo>
                  <a:pt x="14064" y="6431"/>
                  <a:pt x="14036" y="6472"/>
                  <a:pt x="14009" y="6514"/>
                </a:cubicBezTo>
                <a:cubicBezTo>
                  <a:pt x="13979" y="6551"/>
                  <a:pt x="13941" y="6596"/>
                  <a:pt x="13934" y="6596"/>
                </a:cubicBezTo>
                <a:cubicBezTo>
                  <a:pt x="13934" y="6589"/>
                  <a:pt x="14001" y="6386"/>
                  <a:pt x="13994" y="6386"/>
                </a:cubicBezTo>
                <a:cubicBezTo>
                  <a:pt x="13993" y="6386"/>
                  <a:pt x="13992" y="6386"/>
                  <a:pt x="13991" y="6386"/>
                </a:cubicBezTo>
                <a:cubicBezTo>
                  <a:pt x="13977" y="6386"/>
                  <a:pt x="13962" y="6434"/>
                  <a:pt x="13941" y="6476"/>
                </a:cubicBezTo>
                <a:cubicBezTo>
                  <a:pt x="13934" y="6506"/>
                  <a:pt x="13919" y="6544"/>
                  <a:pt x="13896" y="6574"/>
                </a:cubicBezTo>
                <a:cubicBezTo>
                  <a:pt x="13896" y="6574"/>
                  <a:pt x="13859" y="6536"/>
                  <a:pt x="13821" y="6499"/>
                </a:cubicBezTo>
                <a:cubicBezTo>
                  <a:pt x="13787" y="6464"/>
                  <a:pt x="13752" y="6423"/>
                  <a:pt x="13741" y="6423"/>
                </a:cubicBezTo>
                <a:cubicBezTo>
                  <a:pt x="13740" y="6423"/>
                  <a:pt x="13739" y="6423"/>
                  <a:pt x="13739" y="6424"/>
                </a:cubicBezTo>
                <a:cubicBezTo>
                  <a:pt x="13739" y="6424"/>
                  <a:pt x="13881" y="6589"/>
                  <a:pt x="13874" y="6596"/>
                </a:cubicBezTo>
                <a:cubicBezTo>
                  <a:pt x="13836" y="6581"/>
                  <a:pt x="13806" y="6566"/>
                  <a:pt x="13776" y="6544"/>
                </a:cubicBezTo>
                <a:cubicBezTo>
                  <a:pt x="13736" y="6524"/>
                  <a:pt x="13696" y="6498"/>
                  <a:pt x="13683" y="6498"/>
                </a:cubicBezTo>
                <a:cubicBezTo>
                  <a:pt x="13681" y="6498"/>
                  <a:pt x="13680" y="6498"/>
                  <a:pt x="13679" y="6499"/>
                </a:cubicBezTo>
                <a:cubicBezTo>
                  <a:pt x="13671" y="6506"/>
                  <a:pt x="13844" y="6641"/>
                  <a:pt x="13836" y="6649"/>
                </a:cubicBezTo>
                <a:cubicBezTo>
                  <a:pt x="13834" y="6653"/>
                  <a:pt x="13828" y="6655"/>
                  <a:pt x="13819" y="6655"/>
                </a:cubicBezTo>
                <a:cubicBezTo>
                  <a:pt x="13800" y="6655"/>
                  <a:pt x="13768" y="6646"/>
                  <a:pt x="13731" y="6641"/>
                </a:cubicBezTo>
                <a:cubicBezTo>
                  <a:pt x="13704" y="6637"/>
                  <a:pt x="13666" y="6629"/>
                  <a:pt x="13638" y="6629"/>
                </a:cubicBezTo>
                <a:cubicBezTo>
                  <a:pt x="13620" y="6629"/>
                  <a:pt x="13607" y="6632"/>
                  <a:pt x="13604" y="6641"/>
                </a:cubicBezTo>
                <a:cubicBezTo>
                  <a:pt x="13604" y="6664"/>
                  <a:pt x="13791" y="6761"/>
                  <a:pt x="13784" y="6791"/>
                </a:cubicBezTo>
                <a:cubicBezTo>
                  <a:pt x="13784" y="6806"/>
                  <a:pt x="13724" y="6806"/>
                  <a:pt x="13671" y="6806"/>
                </a:cubicBezTo>
                <a:cubicBezTo>
                  <a:pt x="13619" y="6806"/>
                  <a:pt x="13559" y="6806"/>
                  <a:pt x="13552" y="6821"/>
                </a:cubicBezTo>
                <a:cubicBezTo>
                  <a:pt x="13544" y="6851"/>
                  <a:pt x="13739" y="6941"/>
                  <a:pt x="13731" y="6963"/>
                </a:cubicBezTo>
                <a:cubicBezTo>
                  <a:pt x="13728" y="6977"/>
                  <a:pt x="13715" y="6981"/>
                  <a:pt x="13697" y="6981"/>
                </a:cubicBezTo>
                <a:cubicBezTo>
                  <a:pt x="13675" y="6981"/>
                  <a:pt x="13644" y="6975"/>
                  <a:pt x="13611" y="6971"/>
                </a:cubicBezTo>
                <a:cubicBezTo>
                  <a:pt x="13559" y="6971"/>
                  <a:pt x="13507" y="6971"/>
                  <a:pt x="13507" y="6978"/>
                </a:cubicBezTo>
                <a:cubicBezTo>
                  <a:pt x="13492" y="7016"/>
                  <a:pt x="13671" y="7136"/>
                  <a:pt x="13656" y="7158"/>
                </a:cubicBezTo>
                <a:cubicBezTo>
                  <a:pt x="13656" y="7159"/>
                  <a:pt x="13655" y="7160"/>
                  <a:pt x="13653" y="7160"/>
                </a:cubicBezTo>
                <a:cubicBezTo>
                  <a:pt x="13631" y="7160"/>
                  <a:pt x="13543" y="7045"/>
                  <a:pt x="13522" y="7038"/>
                </a:cubicBezTo>
                <a:cubicBezTo>
                  <a:pt x="13507" y="7038"/>
                  <a:pt x="13469" y="7076"/>
                  <a:pt x="13424" y="7113"/>
                </a:cubicBezTo>
                <a:cubicBezTo>
                  <a:pt x="13432" y="7128"/>
                  <a:pt x="13432" y="7143"/>
                  <a:pt x="13424" y="7158"/>
                </a:cubicBezTo>
                <a:cubicBezTo>
                  <a:pt x="13420" y="7166"/>
                  <a:pt x="13403" y="7168"/>
                  <a:pt x="13381" y="7168"/>
                </a:cubicBezTo>
                <a:cubicBezTo>
                  <a:pt x="13359" y="7168"/>
                  <a:pt x="13330" y="7166"/>
                  <a:pt x="13304" y="7166"/>
                </a:cubicBezTo>
                <a:cubicBezTo>
                  <a:pt x="13278" y="7162"/>
                  <a:pt x="13250" y="7158"/>
                  <a:pt x="13227" y="7158"/>
                </a:cubicBezTo>
                <a:cubicBezTo>
                  <a:pt x="13205" y="7158"/>
                  <a:pt x="13188" y="7162"/>
                  <a:pt x="13184" y="7173"/>
                </a:cubicBezTo>
                <a:cubicBezTo>
                  <a:pt x="13169" y="7211"/>
                  <a:pt x="13357" y="7316"/>
                  <a:pt x="13349" y="7353"/>
                </a:cubicBezTo>
                <a:cubicBezTo>
                  <a:pt x="13334" y="7391"/>
                  <a:pt x="13124" y="7368"/>
                  <a:pt x="13109" y="7406"/>
                </a:cubicBezTo>
                <a:cubicBezTo>
                  <a:pt x="13102" y="7443"/>
                  <a:pt x="13297" y="7533"/>
                  <a:pt x="13289" y="7571"/>
                </a:cubicBezTo>
                <a:cubicBezTo>
                  <a:pt x="13274" y="7608"/>
                  <a:pt x="13064" y="7586"/>
                  <a:pt x="13049" y="7623"/>
                </a:cubicBezTo>
                <a:cubicBezTo>
                  <a:pt x="13042" y="7660"/>
                  <a:pt x="13222" y="7765"/>
                  <a:pt x="13207" y="7810"/>
                </a:cubicBezTo>
                <a:cubicBezTo>
                  <a:pt x="13204" y="7817"/>
                  <a:pt x="13192" y="7819"/>
                  <a:pt x="13176" y="7819"/>
                </a:cubicBezTo>
                <a:cubicBezTo>
                  <a:pt x="13154" y="7819"/>
                  <a:pt x="13121" y="7815"/>
                  <a:pt x="13087" y="7810"/>
                </a:cubicBezTo>
                <a:cubicBezTo>
                  <a:pt x="13061" y="7807"/>
                  <a:pt x="13032" y="7805"/>
                  <a:pt x="13010" y="7805"/>
                </a:cubicBezTo>
                <a:cubicBezTo>
                  <a:pt x="12988" y="7805"/>
                  <a:pt x="12971" y="7807"/>
                  <a:pt x="12967" y="7810"/>
                </a:cubicBezTo>
                <a:cubicBezTo>
                  <a:pt x="12952" y="7848"/>
                  <a:pt x="13102" y="7998"/>
                  <a:pt x="13079" y="8028"/>
                </a:cubicBezTo>
                <a:cubicBezTo>
                  <a:pt x="13073" y="8037"/>
                  <a:pt x="13063" y="8040"/>
                  <a:pt x="13052" y="8040"/>
                </a:cubicBezTo>
                <a:cubicBezTo>
                  <a:pt x="13025" y="8040"/>
                  <a:pt x="12989" y="8021"/>
                  <a:pt x="12952" y="8005"/>
                </a:cubicBezTo>
                <a:cubicBezTo>
                  <a:pt x="12902" y="7980"/>
                  <a:pt x="12863" y="7966"/>
                  <a:pt x="12842" y="7966"/>
                </a:cubicBezTo>
                <a:cubicBezTo>
                  <a:pt x="12838" y="7966"/>
                  <a:pt x="12835" y="7966"/>
                  <a:pt x="12832" y="7968"/>
                </a:cubicBezTo>
                <a:cubicBezTo>
                  <a:pt x="12795" y="7998"/>
                  <a:pt x="12839" y="8208"/>
                  <a:pt x="12795" y="8215"/>
                </a:cubicBezTo>
                <a:cubicBezTo>
                  <a:pt x="12793" y="8216"/>
                  <a:pt x="12792" y="8216"/>
                  <a:pt x="12791" y="8216"/>
                </a:cubicBezTo>
                <a:cubicBezTo>
                  <a:pt x="12753" y="8216"/>
                  <a:pt x="12703" y="8020"/>
                  <a:pt x="12652" y="8013"/>
                </a:cubicBezTo>
                <a:cubicBezTo>
                  <a:pt x="12630" y="8013"/>
                  <a:pt x="12600" y="8050"/>
                  <a:pt x="12562" y="8088"/>
                </a:cubicBezTo>
                <a:cubicBezTo>
                  <a:pt x="12529" y="8127"/>
                  <a:pt x="12490" y="8173"/>
                  <a:pt x="12466" y="8173"/>
                </a:cubicBezTo>
                <a:cubicBezTo>
                  <a:pt x="12463" y="8173"/>
                  <a:pt x="12460" y="8172"/>
                  <a:pt x="12457" y="8170"/>
                </a:cubicBezTo>
                <a:cubicBezTo>
                  <a:pt x="12420" y="8148"/>
                  <a:pt x="12487" y="7945"/>
                  <a:pt x="12450" y="7915"/>
                </a:cubicBezTo>
                <a:cubicBezTo>
                  <a:pt x="12446" y="7913"/>
                  <a:pt x="12441" y="7911"/>
                  <a:pt x="12435" y="7911"/>
                </a:cubicBezTo>
                <a:cubicBezTo>
                  <a:pt x="12411" y="7911"/>
                  <a:pt x="12373" y="7936"/>
                  <a:pt x="12330" y="7960"/>
                </a:cubicBezTo>
                <a:cubicBezTo>
                  <a:pt x="12287" y="7979"/>
                  <a:pt x="12245" y="8002"/>
                  <a:pt x="12222" y="8002"/>
                </a:cubicBezTo>
                <a:cubicBezTo>
                  <a:pt x="12217" y="8002"/>
                  <a:pt x="12213" y="8001"/>
                  <a:pt x="12210" y="7998"/>
                </a:cubicBezTo>
                <a:cubicBezTo>
                  <a:pt x="12172" y="7968"/>
                  <a:pt x="12285" y="7780"/>
                  <a:pt x="12255" y="7750"/>
                </a:cubicBezTo>
                <a:cubicBezTo>
                  <a:pt x="12251" y="7746"/>
                  <a:pt x="12243" y="7744"/>
                  <a:pt x="12233" y="7744"/>
                </a:cubicBezTo>
                <a:cubicBezTo>
                  <a:pt x="12207" y="7744"/>
                  <a:pt x="12165" y="7757"/>
                  <a:pt x="12127" y="7773"/>
                </a:cubicBezTo>
                <a:cubicBezTo>
                  <a:pt x="12090" y="7789"/>
                  <a:pt x="12050" y="7805"/>
                  <a:pt x="12023" y="7805"/>
                </a:cubicBezTo>
                <a:cubicBezTo>
                  <a:pt x="12013" y="7805"/>
                  <a:pt x="12004" y="7802"/>
                  <a:pt x="12000" y="7795"/>
                </a:cubicBezTo>
                <a:cubicBezTo>
                  <a:pt x="11970" y="7765"/>
                  <a:pt x="12097" y="7586"/>
                  <a:pt x="12068" y="7556"/>
                </a:cubicBezTo>
                <a:cubicBezTo>
                  <a:pt x="12066" y="7552"/>
                  <a:pt x="12062" y="7551"/>
                  <a:pt x="12056" y="7551"/>
                </a:cubicBezTo>
                <a:cubicBezTo>
                  <a:pt x="12037" y="7551"/>
                  <a:pt x="11997" y="7568"/>
                  <a:pt x="11963" y="7586"/>
                </a:cubicBezTo>
                <a:cubicBezTo>
                  <a:pt x="11917" y="7605"/>
                  <a:pt x="11872" y="7624"/>
                  <a:pt x="11851" y="7624"/>
                </a:cubicBezTo>
                <a:cubicBezTo>
                  <a:pt x="11847" y="7624"/>
                  <a:pt x="11845" y="7624"/>
                  <a:pt x="11843" y="7623"/>
                </a:cubicBezTo>
                <a:cubicBezTo>
                  <a:pt x="11835" y="7608"/>
                  <a:pt x="11955" y="7421"/>
                  <a:pt x="11933" y="7398"/>
                </a:cubicBezTo>
                <a:cubicBezTo>
                  <a:pt x="11928" y="7393"/>
                  <a:pt x="11922" y="7391"/>
                  <a:pt x="11916" y="7391"/>
                </a:cubicBezTo>
                <a:cubicBezTo>
                  <a:pt x="11893" y="7391"/>
                  <a:pt x="11861" y="7420"/>
                  <a:pt x="11820" y="7443"/>
                </a:cubicBezTo>
                <a:cubicBezTo>
                  <a:pt x="11778" y="7461"/>
                  <a:pt x="11740" y="7485"/>
                  <a:pt x="11719" y="7485"/>
                </a:cubicBezTo>
                <a:cubicBezTo>
                  <a:pt x="11714" y="7485"/>
                  <a:pt x="11711" y="7483"/>
                  <a:pt x="11708" y="7481"/>
                </a:cubicBezTo>
                <a:cubicBezTo>
                  <a:pt x="11693" y="7473"/>
                  <a:pt x="11798" y="7271"/>
                  <a:pt x="11768" y="7256"/>
                </a:cubicBezTo>
                <a:cubicBezTo>
                  <a:pt x="11762" y="7252"/>
                  <a:pt x="11757" y="7250"/>
                  <a:pt x="11751" y="7250"/>
                </a:cubicBezTo>
                <a:cubicBezTo>
                  <a:pt x="11726" y="7250"/>
                  <a:pt x="11699" y="7285"/>
                  <a:pt x="11663" y="7316"/>
                </a:cubicBezTo>
                <a:cubicBezTo>
                  <a:pt x="11629" y="7349"/>
                  <a:pt x="11590" y="7377"/>
                  <a:pt x="11576" y="7377"/>
                </a:cubicBezTo>
                <a:cubicBezTo>
                  <a:pt x="11575" y="7377"/>
                  <a:pt x="11574" y="7376"/>
                  <a:pt x="11573" y="7376"/>
                </a:cubicBezTo>
                <a:cubicBezTo>
                  <a:pt x="11543" y="7361"/>
                  <a:pt x="11588" y="7151"/>
                  <a:pt x="11550" y="7143"/>
                </a:cubicBezTo>
                <a:cubicBezTo>
                  <a:pt x="11550" y="7143"/>
                  <a:pt x="11549" y="7143"/>
                  <a:pt x="11549" y="7143"/>
                </a:cubicBezTo>
                <a:cubicBezTo>
                  <a:pt x="11519" y="7143"/>
                  <a:pt x="11475" y="7346"/>
                  <a:pt x="11445" y="7346"/>
                </a:cubicBezTo>
                <a:cubicBezTo>
                  <a:pt x="11430" y="7346"/>
                  <a:pt x="11393" y="7308"/>
                  <a:pt x="11363" y="7263"/>
                </a:cubicBezTo>
                <a:cubicBezTo>
                  <a:pt x="11335" y="7228"/>
                  <a:pt x="11300" y="7180"/>
                  <a:pt x="11284" y="7180"/>
                </a:cubicBezTo>
                <a:cubicBezTo>
                  <a:pt x="11283" y="7180"/>
                  <a:pt x="11282" y="7180"/>
                  <a:pt x="11281" y="7181"/>
                </a:cubicBezTo>
                <a:cubicBezTo>
                  <a:pt x="11266" y="7196"/>
                  <a:pt x="11363" y="7383"/>
                  <a:pt x="11333" y="7413"/>
                </a:cubicBezTo>
                <a:cubicBezTo>
                  <a:pt x="11331" y="7417"/>
                  <a:pt x="11327" y="7418"/>
                  <a:pt x="11321" y="7418"/>
                </a:cubicBezTo>
                <a:cubicBezTo>
                  <a:pt x="11301" y="7418"/>
                  <a:pt x="11261" y="7402"/>
                  <a:pt x="11221" y="7391"/>
                </a:cubicBezTo>
                <a:cubicBezTo>
                  <a:pt x="11180" y="7373"/>
                  <a:pt x="11135" y="7356"/>
                  <a:pt x="11113" y="7356"/>
                </a:cubicBezTo>
                <a:cubicBezTo>
                  <a:pt x="11107" y="7356"/>
                  <a:pt x="11102" y="7357"/>
                  <a:pt x="11101" y="7361"/>
                </a:cubicBezTo>
                <a:cubicBezTo>
                  <a:pt x="11086" y="7383"/>
                  <a:pt x="11236" y="7541"/>
                  <a:pt x="11221" y="7571"/>
                </a:cubicBezTo>
                <a:cubicBezTo>
                  <a:pt x="11217" y="7577"/>
                  <a:pt x="11205" y="7579"/>
                  <a:pt x="11188" y="7579"/>
                </a:cubicBezTo>
                <a:cubicBezTo>
                  <a:pt x="11164" y="7579"/>
                  <a:pt x="11131" y="7575"/>
                  <a:pt x="11101" y="7571"/>
                </a:cubicBezTo>
                <a:cubicBezTo>
                  <a:pt x="11070" y="7566"/>
                  <a:pt x="11038" y="7562"/>
                  <a:pt x="11014" y="7562"/>
                </a:cubicBezTo>
                <a:cubicBezTo>
                  <a:pt x="10996" y="7562"/>
                  <a:pt x="10984" y="7564"/>
                  <a:pt x="10981" y="7571"/>
                </a:cubicBezTo>
                <a:cubicBezTo>
                  <a:pt x="10966" y="7608"/>
                  <a:pt x="11146" y="7728"/>
                  <a:pt x="11131" y="7758"/>
                </a:cubicBezTo>
                <a:cubicBezTo>
                  <a:pt x="11126" y="7771"/>
                  <a:pt x="11103" y="7774"/>
                  <a:pt x="11073" y="7774"/>
                </a:cubicBezTo>
                <a:cubicBezTo>
                  <a:pt x="11054" y="7774"/>
                  <a:pt x="11032" y="7773"/>
                  <a:pt x="11011" y="7773"/>
                </a:cubicBezTo>
                <a:cubicBezTo>
                  <a:pt x="10986" y="7770"/>
                  <a:pt x="10961" y="7768"/>
                  <a:pt x="10940" y="7768"/>
                </a:cubicBezTo>
                <a:cubicBezTo>
                  <a:pt x="10911" y="7768"/>
                  <a:pt x="10891" y="7772"/>
                  <a:pt x="10891" y="7780"/>
                </a:cubicBezTo>
                <a:cubicBezTo>
                  <a:pt x="10876" y="7810"/>
                  <a:pt x="11063" y="7923"/>
                  <a:pt x="11048" y="7960"/>
                </a:cubicBezTo>
                <a:cubicBezTo>
                  <a:pt x="11041" y="7975"/>
                  <a:pt x="10981" y="7975"/>
                  <a:pt x="10928" y="7975"/>
                </a:cubicBezTo>
                <a:cubicBezTo>
                  <a:pt x="10868" y="7975"/>
                  <a:pt x="10816" y="7975"/>
                  <a:pt x="10808" y="7990"/>
                </a:cubicBezTo>
                <a:cubicBezTo>
                  <a:pt x="10793" y="8028"/>
                  <a:pt x="10988" y="8133"/>
                  <a:pt x="10973" y="8163"/>
                </a:cubicBezTo>
                <a:cubicBezTo>
                  <a:pt x="10969" y="8177"/>
                  <a:pt x="10943" y="8182"/>
                  <a:pt x="10911" y="8182"/>
                </a:cubicBezTo>
                <a:cubicBezTo>
                  <a:pt x="10893" y="8182"/>
                  <a:pt x="10873" y="8180"/>
                  <a:pt x="10853" y="8178"/>
                </a:cubicBezTo>
                <a:cubicBezTo>
                  <a:pt x="10793" y="8178"/>
                  <a:pt x="10741" y="8178"/>
                  <a:pt x="10733" y="8193"/>
                </a:cubicBezTo>
                <a:cubicBezTo>
                  <a:pt x="10726" y="8208"/>
                  <a:pt x="10921" y="8305"/>
                  <a:pt x="10913" y="8328"/>
                </a:cubicBezTo>
                <a:cubicBezTo>
                  <a:pt x="10908" y="8335"/>
                  <a:pt x="10900" y="8338"/>
                  <a:pt x="10889" y="8338"/>
                </a:cubicBezTo>
                <a:cubicBezTo>
                  <a:pt x="10868" y="8338"/>
                  <a:pt x="10836" y="8328"/>
                  <a:pt x="10801" y="8328"/>
                </a:cubicBezTo>
                <a:cubicBezTo>
                  <a:pt x="10766" y="8328"/>
                  <a:pt x="10728" y="8321"/>
                  <a:pt x="10706" y="8321"/>
                </a:cubicBezTo>
                <a:cubicBezTo>
                  <a:pt x="10695" y="8321"/>
                  <a:pt x="10688" y="8323"/>
                  <a:pt x="10688" y="8328"/>
                </a:cubicBezTo>
                <a:cubicBezTo>
                  <a:pt x="10681" y="8343"/>
                  <a:pt x="10876" y="8447"/>
                  <a:pt x="10868" y="8462"/>
                </a:cubicBezTo>
                <a:cubicBezTo>
                  <a:pt x="10864" y="8470"/>
                  <a:pt x="10856" y="8472"/>
                  <a:pt x="10846" y="8472"/>
                </a:cubicBezTo>
                <a:cubicBezTo>
                  <a:pt x="10824" y="8472"/>
                  <a:pt x="10792" y="8460"/>
                  <a:pt x="10756" y="8455"/>
                </a:cubicBezTo>
                <a:cubicBezTo>
                  <a:pt x="10719" y="8450"/>
                  <a:pt x="10682" y="8444"/>
                  <a:pt x="10661" y="8444"/>
                </a:cubicBezTo>
                <a:cubicBezTo>
                  <a:pt x="10652" y="8444"/>
                  <a:pt x="10646" y="8445"/>
                  <a:pt x="10643" y="8447"/>
                </a:cubicBezTo>
                <a:cubicBezTo>
                  <a:pt x="10636" y="8455"/>
                  <a:pt x="10816" y="8582"/>
                  <a:pt x="10808" y="8597"/>
                </a:cubicBezTo>
                <a:cubicBezTo>
                  <a:pt x="10805" y="8603"/>
                  <a:pt x="10799" y="8605"/>
                  <a:pt x="10791" y="8605"/>
                </a:cubicBezTo>
                <a:cubicBezTo>
                  <a:pt x="10770" y="8605"/>
                  <a:pt x="10735" y="8586"/>
                  <a:pt x="10696" y="8575"/>
                </a:cubicBezTo>
                <a:cubicBezTo>
                  <a:pt x="10653" y="8556"/>
                  <a:pt x="10615" y="8543"/>
                  <a:pt x="10598" y="8543"/>
                </a:cubicBezTo>
                <a:cubicBezTo>
                  <a:pt x="10595" y="8543"/>
                  <a:pt x="10592" y="8544"/>
                  <a:pt x="10591" y="8545"/>
                </a:cubicBezTo>
                <a:cubicBezTo>
                  <a:pt x="10584" y="8552"/>
                  <a:pt x="10726" y="8725"/>
                  <a:pt x="10711" y="8732"/>
                </a:cubicBezTo>
                <a:cubicBezTo>
                  <a:pt x="10710" y="8733"/>
                  <a:pt x="10708" y="8733"/>
                  <a:pt x="10707" y="8733"/>
                </a:cubicBezTo>
                <a:cubicBezTo>
                  <a:pt x="10689" y="8733"/>
                  <a:pt x="10655" y="8699"/>
                  <a:pt x="10621" y="8665"/>
                </a:cubicBezTo>
                <a:cubicBezTo>
                  <a:pt x="10584" y="8627"/>
                  <a:pt x="10546" y="8590"/>
                  <a:pt x="10539" y="8590"/>
                </a:cubicBezTo>
                <a:cubicBezTo>
                  <a:pt x="10531" y="8597"/>
                  <a:pt x="10539" y="8807"/>
                  <a:pt x="10516" y="8807"/>
                </a:cubicBezTo>
                <a:cubicBezTo>
                  <a:pt x="10501" y="8807"/>
                  <a:pt x="10501" y="8597"/>
                  <a:pt x="10494" y="8597"/>
                </a:cubicBezTo>
                <a:cubicBezTo>
                  <a:pt x="10471" y="8627"/>
                  <a:pt x="10464" y="8665"/>
                  <a:pt x="10456" y="8702"/>
                </a:cubicBezTo>
                <a:cubicBezTo>
                  <a:pt x="10449" y="8732"/>
                  <a:pt x="10434" y="8770"/>
                  <a:pt x="10419" y="8800"/>
                </a:cubicBezTo>
                <a:cubicBezTo>
                  <a:pt x="10411" y="8800"/>
                  <a:pt x="10464" y="8590"/>
                  <a:pt x="10449" y="8590"/>
                </a:cubicBezTo>
                <a:lnTo>
                  <a:pt x="10449" y="8590"/>
                </a:lnTo>
                <a:cubicBezTo>
                  <a:pt x="10426" y="8612"/>
                  <a:pt x="10404" y="8642"/>
                  <a:pt x="10389" y="8680"/>
                </a:cubicBezTo>
                <a:cubicBezTo>
                  <a:pt x="10374" y="8710"/>
                  <a:pt x="10351" y="8740"/>
                  <a:pt x="10329" y="8770"/>
                </a:cubicBezTo>
                <a:cubicBezTo>
                  <a:pt x="10321" y="8762"/>
                  <a:pt x="10426" y="8575"/>
                  <a:pt x="10411" y="8567"/>
                </a:cubicBezTo>
                <a:cubicBezTo>
                  <a:pt x="10410" y="8567"/>
                  <a:pt x="10409" y="8567"/>
                  <a:pt x="10408" y="8567"/>
                </a:cubicBezTo>
                <a:cubicBezTo>
                  <a:pt x="10392" y="8567"/>
                  <a:pt x="10364" y="8608"/>
                  <a:pt x="10336" y="8642"/>
                </a:cubicBezTo>
                <a:cubicBezTo>
                  <a:pt x="10302" y="8683"/>
                  <a:pt x="10268" y="8718"/>
                  <a:pt x="10256" y="8718"/>
                </a:cubicBezTo>
                <a:cubicBezTo>
                  <a:pt x="10255" y="8718"/>
                  <a:pt x="10254" y="8718"/>
                  <a:pt x="10254" y="8717"/>
                </a:cubicBezTo>
                <a:cubicBezTo>
                  <a:pt x="10254" y="8717"/>
                  <a:pt x="10374" y="8537"/>
                  <a:pt x="10366" y="8530"/>
                </a:cubicBezTo>
                <a:lnTo>
                  <a:pt x="10366" y="8530"/>
                </a:lnTo>
                <a:cubicBezTo>
                  <a:pt x="10336" y="8552"/>
                  <a:pt x="10306" y="8575"/>
                  <a:pt x="10284" y="8605"/>
                </a:cubicBezTo>
                <a:cubicBezTo>
                  <a:pt x="10239" y="8635"/>
                  <a:pt x="10201" y="8672"/>
                  <a:pt x="10194" y="8672"/>
                </a:cubicBezTo>
                <a:cubicBezTo>
                  <a:pt x="10194" y="8665"/>
                  <a:pt x="10321" y="8492"/>
                  <a:pt x="10314" y="8485"/>
                </a:cubicBezTo>
                <a:cubicBezTo>
                  <a:pt x="10313" y="8484"/>
                  <a:pt x="10312" y="8484"/>
                  <a:pt x="10311" y="8484"/>
                </a:cubicBezTo>
                <a:cubicBezTo>
                  <a:pt x="10298" y="8484"/>
                  <a:pt x="10258" y="8518"/>
                  <a:pt x="10224" y="8545"/>
                </a:cubicBezTo>
                <a:cubicBezTo>
                  <a:pt x="10184" y="8572"/>
                  <a:pt x="10137" y="8599"/>
                  <a:pt x="10128" y="8599"/>
                </a:cubicBezTo>
                <a:cubicBezTo>
                  <a:pt x="10127" y="8599"/>
                  <a:pt x="10126" y="8598"/>
                  <a:pt x="10126" y="8597"/>
                </a:cubicBezTo>
                <a:cubicBezTo>
                  <a:pt x="10126" y="8590"/>
                  <a:pt x="10239" y="8410"/>
                  <a:pt x="10224" y="8395"/>
                </a:cubicBezTo>
                <a:cubicBezTo>
                  <a:pt x="10220" y="8393"/>
                  <a:pt x="10217" y="8392"/>
                  <a:pt x="10213" y="8392"/>
                </a:cubicBezTo>
                <a:cubicBezTo>
                  <a:pt x="10192" y="8392"/>
                  <a:pt x="10164" y="8423"/>
                  <a:pt x="10126" y="8455"/>
                </a:cubicBezTo>
                <a:cubicBezTo>
                  <a:pt x="10093" y="8482"/>
                  <a:pt x="10047" y="8509"/>
                  <a:pt x="10038" y="8509"/>
                </a:cubicBezTo>
                <a:cubicBezTo>
                  <a:pt x="10037" y="8509"/>
                  <a:pt x="10036" y="8508"/>
                  <a:pt x="10036" y="8507"/>
                </a:cubicBezTo>
                <a:cubicBezTo>
                  <a:pt x="10029" y="8500"/>
                  <a:pt x="10141" y="8320"/>
                  <a:pt x="10126" y="8305"/>
                </a:cubicBezTo>
                <a:cubicBezTo>
                  <a:pt x="10124" y="8301"/>
                  <a:pt x="10120" y="8299"/>
                  <a:pt x="10116" y="8299"/>
                </a:cubicBezTo>
                <a:cubicBezTo>
                  <a:pt x="10097" y="8299"/>
                  <a:pt x="10067" y="8334"/>
                  <a:pt x="10036" y="8365"/>
                </a:cubicBezTo>
                <a:cubicBezTo>
                  <a:pt x="9995" y="8392"/>
                  <a:pt x="9954" y="8426"/>
                  <a:pt x="9942" y="8426"/>
                </a:cubicBezTo>
                <a:cubicBezTo>
                  <a:pt x="9941" y="8426"/>
                  <a:pt x="9940" y="8426"/>
                  <a:pt x="9939" y="8425"/>
                </a:cubicBezTo>
                <a:cubicBezTo>
                  <a:pt x="9931" y="8417"/>
                  <a:pt x="10036" y="8230"/>
                  <a:pt x="10021" y="8215"/>
                </a:cubicBezTo>
                <a:cubicBezTo>
                  <a:pt x="10019" y="8213"/>
                  <a:pt x="10017" y="8212"/>
                  <a:pt x="10014" y="8212"/>
                </a:cubicBezTo>
                <a:cubicBezTo>
                  <a:pt x="9996" y="8212"/>
                  <a:pt x="9963" y="8249"/>
                  <a:pt x="9924" y="8275"/>
                </a:cubicBezTo>
                <a:cubicBezTo>
                  <a:pt x="9883" y="8309"/>
                  <a:pt x="9848" y="8343"/>
                  <a:pt x="9837" y="8343"/>
                </a:cubicBezTo>
                <a:cubicBezTo>
                  <a:pt x="9836" y="8343"/>
                  <a:pt x="9835" y="8343"/>
                  <a:pt x="9834" y="8343"/>
                </a:cubicBezTo>
                <a:cubicBezTo>
                  <a:pt x="9819" y="8335"/>
                  <a:pt x="9916" y="8140"/>
                  <a:pt x="9894" y="8133"/>
                </a:cubicBezTo>
                <a:cubicBezTo>
                  <a:pt x="9892" y="8131"/>
                  <a:pt x="9890" y="8130"/>
                  <a:pt x="9887" y="8130"/>
                </a:cubicBezTo>
                <a:cubicBezTo>
                  <a:pt x="9871" y="8130"/>
                  <a:pt x="9844" y="8168"/>
                  <a:pt x="9812" y="8200"/>
                </a:cubicBezTo>
                <a:cubicBezTo>
                  <a:pt x="9774" y="8238"/>
                  <a:pt x="9737" y="8275"/>
                  <a:pt x="9722" y="8275"/>
                </a:cubicBezTo>
                <a:cubicBezTo>
                  <a:pt x="9699" y="8260"/>
                  <a:pt x="9782" y="8058"/>
                  <a:pt x="9752" y="8043"/>
                </a:cubicBezTo>
                <a:cubicBezTo>
                  <a:pt x="9751" y="8042"/>
                  <a:pt x="9750" y="8042"/>
                  <a:pt x="9749" y="8042"/>
                </a:cubicBezTo>
                <a:cubicBezTo>
                  <a:pt x="9736" y="8042"/>
                  <a:pt x="9696" y="8076"/>
                  <a:pt x="9662" y="8110"/>
                </a:cubicBezTo>
                <a:cubicBezTo>
                  <a:pt x="9621" y="8144"/>
                  <a:pt x="9586" y="8179"/>
                  <a:pt x="9569" y="8179"/>
                </a:cubicBezTo>
                <a:cubicBezTo>
                  <a:pt x="9567" y="8179"/>
                  <a:pt x="9566" y="8178"/>
                  <a:pt x="9564" y="8178"/>
                </a:cubicBezTo>
                <a:cubicBezTo>
                  <a:pt x="9557" y="8170"/>
                  <a:pt x="9617" y="7960"/>
                  <a:pt x="9587" y="7945"/>
                </a:cubicBezTo>
                <a:cubicBezTo>
                  <a:pt x="9584" y="7943"/>
                  <a:pt x="9580" y="7942"/>
                  <a:pt x="9577" y="7942"/>
                </a:cubicBezTo>
                <a:cubicBezTo>
                  <a:pt x="9556" y="7942"/>
                  <a:pt x="9529" y="7980"/>
                  <a:pt x="9497" y="8013"/>
                </a:cubicBezTo>
                <a:cubicBezTo>
                  <a:pt x="9463" y="8054"/>
                  <a:pt x="9428" y="8089"/>
                  <a:pt x="9405" y="8089"/>
                </a:cubicBezTo>
                <a:cubicBezTo>
                  <a:pt x="9403" y="8089"/>
                  <a:pt x="9401" y="8088"/>
                  <a:pt x="9399" y="8088"/>
                </a:cubicBezTo>
                <a:cubicBezTo>
                  <a:pt x="9384" y="8080"/>
                  <a:pt x="9437" y="7863"/>
                  <a:pt x="9414" y="7855"/>
                </a:cubicBezTo>
                <a:cubicBezTo>
                  <a:pt x="9413" y="7855"/>
                  <a:pt x="9412" y="7855"/>
                  <a:pt x="9411" y="7855"/>
                </a:cubicBezTo>
                <a:cubicBezTo>
                  <a:pt x="9394" y="7855"/>
                  <a:pt x="9359" y="7896"/>
                  <a:pt x="9324" y="7930"/>
                </a:cubicBezTo>
                <a:cubicBezTo>
                  <a:pt x="9290" y="7972"/>
                  <a:pt x="9261" y="8014"/>
                  <a:pt x="9246" y="8014"/>
                </a:cubicBezTo>
                <a:cubicBezTo>
                  <a:pt x="9244" y="8014"/>
                  <a:pt x="9243" y="8013"/>
                  <a:pt x="9242" y="8013"/>
                </a:cubicBezTo>
                <a:cubicBezTo>
                  <a:pt x="9227" y="8005"/>
                  <a:pt x="9257" y="7788"/>
                  <a:pt x="9227" y="7780"/>
                </a:cubicBezTo>
                <a:cubicBezTo>
                  <a:pt x="9212" y="7780"/>
                  <a:pt x="9182" y="7818"/>
                  <a:pt x="9152" y="7870"/>
                </a:cubicBezTo>
                <a:cubicBezTo>
                  <a:pt x="9122" y="7923"/>
                  <a:pt x="9092" y="7968"/>
                  <a:pt x="9077" y="7968"/>
                </a:cubicBezTo>
                <a:cubicBezTo>
                  <a:pt x="9047" y="7960"/>
                  <a:pt x="9047" y="7743"/>
                  <a:pt x="9017" y="7735"/>
                </a:cubicBezTo>
                <a:cubicBezTo>
                  <a:pt x="9010" y="7735"/>
                  <a:pt x="8995" y="7788"/>
                  <a:pt x="8980" y="7840"/>
                </a:cubicBezTo>
                <a:cubicBezTo>
                  <a:pt x="8972" y="7893"/>
                  <a:pt x="8957" y="7945"/>
                  <a:pt x="8950" y="7945"/>
                </a:cubicBezTo>
                <a:cubicBezTo>
                  <a:pt x="8935" y="7945"/>
                  <a:pt x="8905" y="7735"/>
                  <a:pt x="8882" y="7735"/>
                </a:cubicBezTo>
                <a:cubicBezTo>
                  <a:pt x="8867" y="7735"/>
                  <a:pt x="8875" y="7953"/>
                  <a:pt x="8852" y="7953"/>
                </a:cubicBezTo>
                <a:cubicBezTo>
                  <a:pt x="8851" y="7953"/>
                  <a:pt x="8850" y="7954"/>
                  <a:pt x="8849" y="7954"/>
                </a:cubicBezTo>
                <a:cubicBezTo>
                  <a:pt x="8835" y="7954"/>
                  <a:pt x="8821" y="7904"/>
                  <a:pt x="8807" y="7855"/>
                </a:cubicBezTo>
                <a:cubicBezTo>
                  <a:pt x="8786" y="7807"/>
                  <a:pt x="8766" y="7765"/>
                  <a:pt x="8757" y="7765"/>
                </a:cubicBezTo>
                <a:cubicBezTo>
                  <a:pt x="8756" y="7765"/>
                  <a:pt x="8755" y="7765"/>
                  <a:pt x="8755" y="7765"/>
                </a:cubicBezTo>
                <a:cubicBezTo>
                  <a:pt x="8747" y="7773"/>
                  <a:pt x="8770" y="7983"/>
                  <a:pt x="8755" y="7983"/>
                </a:cubicBezTo>
                <a:cubicBezTo>
                  <a:pt x="8753" y="7983"/>
                  <a:pt x="8752" y="7983"/>
                  <a:pt x="8750" y="7983"/>
                </a:cubicBezTo>
                <a:cubicBezTo>
                  <a:pt x="8730" y="7983"/>
                  <a:pt x="8716" y="7935"/>
                  <a:pt x="8695" y="7893"/>
                </a:cubicBezTo>
                <a:cubicBezTo>
                  <a:pt x="8672" y="7840"/>
                  <a:pt x="8642" y="7795"/>
                  <a:pt x="8635" y="7795"/>
                </a:cubicBezTo>
                <a:lnTo>
                  <a:pt x="8635" y="7795"/>
                </a:lnTo>
                <a:cubicBezTo>
                  <a:pt x="8627" y="7795"/>
                  <a:pt x="8665" y="8013"/>
                  <a:pt x="8650" y="8020"/>
                </a:cubicBezTo>
                <a:cubicBezTo>
                  <a:pt x="8627" y="8020"/>
                  <a:pt x="8612" y="7975"/>
                  <a:pt x="8590" y="7923"/>
                </a:cubicBezTo>
                <a:cubicBezTo>
                  <a:pt x="8560" y="7878"/>
                  <a:pt x="8537" y="7833"/>
                  <a:pt x="8530" y="7833"/>
                </a:cubicBezTo>
                <a:lnTo>
                  <a:pt x="8530" y="7833"/>
                </a:lnTo>
                <a:cubicBezTo>
                  <a:pt x="8515" y="7833"/>
                  <a:pt x="8545" y="8050"/>
                  <a:pt x="8530" y="8050"/>
                </a:cubicBezTo>
                <a:cubicBezTo>
                  <a:pt x="8528" y="8051"/>
                  <a:pt x="8527" y="8051"/>
                  <a:pt x="8526" y="8051"/>
                </a:cubicBezTo>
                <a:cubicBezTo>
                  <a:pt x="8505" y="8051"/>
                  <a:pt x="8483" y="8002"/>
                  <a:pt x="8455" y="7960"/>
                </a:cubicBezTo>
                <a:cubicBezTo>
                  <a:pt x="8425" y="7908"/>
                  <a:pt x="8403" y="7863"/>
                  <a:pt x="8388" y="7863"/>
                </a:cubicBezTo>
                <a:cubicBezTo>
                  <a:pt x="8350" y="7870"/>
                  <a:pt x="8343" y="8088"/>
                  <a:pt x="8305" y="8088"/>
                </a:cubicBezTo>
                <a:cubicBezTo>
                  <a:pt x="8305" y="8088"/>
                  <a:pt x="8304" y="8088"/>
                  <a:pt x="8304" y="8088"/>
                </a:cubicBezTo>
                <a:cubicBezTo>
                  <a:pt x="8274" y="8088"/>
                  <a:pt x="8237" y="7878"/>
                  <a:pt x="8200" y="7878"/>
                </a:cubicBezTo>
                <a:cubicBezTo>
                  <a:pt x="8185" y="7878"/>
                  <a:pt x="8163" y="7930"/>
                  <a:pt x="8140" y="7983"/>
                </a:cubicBezTo>
                <a:cubicBezTo>
                  <a:pt x="8119" y="8025"/>
                  <a:pt x="8104" y="8081"/>
                  <a:pt x="8084" y="8081"/>
                </a:cubicBezTo>
                <a:cubicBezTo>
                  <a:pt x="8083" y="8081"/>
                  <a:pt x="8082" y="8081"/>
                  <a:pt x="8080" y="8080"/>
                </a:cubicBezTo>
                <a:cubicBezTo>
                  <a:pt x="8050" y="8080"/>
                  <a:pt x="8050" y="7863"/>
                  <a:pt x="8020" y="7855"/>
                </a:cubicBezTo>
                <a:cubicBezTo>
                  <a:pt x="8005" y="7855"/>
                  <a:pt x="7975" y="7893"/>
                  <a:pt x="7945" y="7945"/>
                </a:cubicBezTo>
                <a:cubicBezTo>
                  <a:pt x="7915" y="7990"/>
                  <a:pt x="7885" y="8035"/>
                  <a:pt x="7863" y="8035"/>
                </a:cubicBezTo>
                <a:cubicBezTo>
                  <a:pt x="7833" y="8028"/>
                  <a:pt x="7878" y="7810"/>
                  <a:pt x="7848" y="7803"/>
                </a:cubicBezTo>
                <a:cubicBezTo>
                  <a:pt x="7847" y="7802"/>
                  <a:pt x="7845" y="7802"/>
                  <a:pt x="7844" y="7802"/>
                </a:cubicBezTo>
                <a:cubicBezTo>
                  <a:pt x="7826" y="7802"/>
                  <a:pt x="7792" y="7837"/>
                  <a:pt x="7750" y="7878"/>
                </a:cubicBezTo>
                <a:cubicBezTo>
                  <a:pt x="7716" y="7913"/>
                  <a:pt x="7681" y="7954"/>
                  <a:pt x="7664" y="7954"/>
                </a:cubicBezTo>
                <a:cubicBezTo>
                  <a:pt x="7663" y="7954"/>
                  <a:pt x="7662" y="7953"/>
                  <a:pt x="7661" y="7953"/>
                </a:cubicBezTo>
                <a:cubicBezTo>
                  <a:pt x="7631" y="7930"/>
                  <a:pt x="7705" y="7735"/>
                  <a:pt x="7676" y="7713"/>
                </a:cubicBezTo>
                <a:cubicBezTo>
                  <a:pt x="7671" y="7711"/>
                  <a:pt x="7667" y="7710"/>
                  <a:pt x="7663" y="7710"/>
                </a:cubicBezTo>
                <a:cubicBezTo>
                  <a:pt x="7637" y="7710"/>
                  <a:pt x="7610" y="7748"/>
                  <a:pt x="7578" y="7780"/>
                </a:cubicBezTo>
                <a:cubicBezTo>
                  <a:pt x="7540" y="7812"/>
                  <a:pt x="7507" y="7844"/>
                  <a:pt x="7489" y="7844"/>
                </a:cubicBezTo>
                <a:cubicBezTo>
                  <a:pt x="7486" y="7844"/>
                  <a:pt x="7483" y="7843"/>
                  <a:pt x="7481" y="7840"/>
                </a:cubicBezTo>
                <a:cubicBezTo>
                  <a:pt x="7451" y="7825"/>
                  <a:pt x="7511" y="7616"/>
                  <a:pt x="7481" y="7608"/>
                </a:cubicBezTo>
                <a:cubicBezTo>
                  <a:pt x="7478" y="7606"/>
                  <a:pt x="7475" y="7605"/>
                  <a:pt x="7472" y="7605"/>
                </a:cubicBezTo>
                <a:cubicBezTo>
                  <a:pt x="7451" y="7605"/>
                  <a:pt x="7425" y="7651"/>
                  <a:pt x="7398" y="7690"/>
                </a:cubicBezTo>
                <a:cubicBezTo>
                  <a:pt x="7363" y="7733"/>
                  <a:pt x="7335" y="7781"/>
                  <a:pt x="7319" y="7781"/>
                </a:cubicBezTo>
                <a:cubicBezTo>
                  <a:pt x="7318" y="7781"/>
                  <a:pt x="7317" y="7781"/>
                  <a:pt x="7316" y="7780"/>
                </a:cubicBezTo>
                <a:cubicBezTo>
                  <a:pt x="7278" y="7765"/>
                  <a:pt x="7271" y="7556"/>
                  <a:pt x="7233" y="7556"/>
                </a:cubicBezTo>
                <a:cubicBezTo>
                  <a:pt x="7196" y="7556"/>
                  <a:pt x="7196" y="7773"/>
                  <a:pt x="7166" y="7780"/>
                </a:cubicBezTo>
                <a:cubicBezTo>
                  <a:pt x="7143" y="7780"/>
                  <a:pt x="7113" y="7743"/>
                  <a:pt x="7076" y="7705"/>
                </a:cubicBezTo>
                <a:cubicBezTo>
                  <a:pt x="7041" y="7664"/>
                  <a:pt x="7007" y="7622"/>
                  <a:pt x="6984" y="7622"/>
                </a:cubicBezTo>
                <a:cubicBezTo>
                  <a:pt x="6982" y="7622"/>
                  <a:pt x="6980" y="7622"/>
                  <a:pt x="6978" y="7623"/>
                </a:cubicBezTo>
                <a:cubicBezTo>
                  <a:pt x="6964" y="7638"/>
                  <a:pt x="7046" y="7840"/>
                  <a:pt x="7016" y="7863"/>
                </a:cubicBezTo>
                <a:cubicBezTo>
                  <a:pt x="7014" y="7864"/>
                  <a:pt x="7012" y="7864"/>
                  <a:pt x="7009" y="7864"/>
                </a:cubicBezTo>
                <a:cubicBezTo>
                  <a:pt x="6989" y="7864"/>
                  <a:pt x="6949" y="7844"/>
                  <a:pt x="6904" y="7818"/>
                </a:cubicBezTo>
                <a:cubicBezTo>
                  <a:pt x="6864" y="7792"/>
                  <a:pt x="6820" y="7771"/>
                  <a:pt x="6799" y="7771"/>
                </a:cubicBezTo>
                <a:cubicBezTo>
                  <a:pt x="6796" y="7771"/>
                  <a:pt x="6793" y="7772"/>
                  <a:pt x="6791" y="7773"/>
                </a:cubicBezTo>
                <a:cubicBezTo>
                  <a:pt x="6776" y="7788"/>
                  <a:pt x="6904" y="7968"/>
                  <a:pt x="6874" y="7998"/>
                </a:cubicBezTo>
                <a:cubicBezTo>
                  <a:pt x="6874" y="7999"/>
                  <a:pt x="6873" y="7999"/>
                  <a:pt x="6871" y="7999"/>
                </a:cubicBezTo>
                <a:cubicBezTo>
                  <a:pt x="6860" y="7999"/>
                  <a:pt x="6815" y="7979"/>
                  <a:pt x="6776" y="7953"/>
                </a:cubicBezTo>
                <a:cubicBezTo>
                  <a:pt x="6737" y="7933"/>
                  <a:pt x="6698" y="7914"/>
                  <a:pt x="6679" y="7914"/>
                </a:cubicBezTo>
                <a:cubicBezTo>
                  <a:pt x="6676" y="7914"/>
                  <a:pt x="6673" y="7914"/>
                  <a:pt x="6671" y="7915"/>
                </a:cubicBezTo>
                <a:cubicBezTo>
                  <a:pt x="6664" y="7923"/>
                  <a:pt x="6836" y="8058"/>
                  <a:pt x="6821" y="8073"/>
                </a:cubicBezTo>
                <a:cubicBezTo>
                  <a:pt x="6819" y="8078"/>
                  <a:pt x="6815" y="8081"/>
                  <a:pt x="6808" y="8081"/>
                </a:cubicBezTo>
                <a:cubicBezTo>
                  <a:pt x="6790" y="8081"/>
                  <a:pt x="6755" y="8061"/>
                  <a:pt x="6716" y="8050"/>
                </a:cubicBezTo>
                <a:cubicBezTo>
                  <a:pt x="6673" y="8032"/>
                  <a:pt x="6630" y="8018"/>
                  <a:pt x="6616" y="8018"/>
                </a:cubicBezTo>
                <a:cubicBezTo>
                  <a:pt x="6613" y="8018"/>
                  <a:pt x="6611" y="8019"/>
                  <a:pt x="6611" y="8020"/>
                </a:cubicBezTo>
                <a:cubicBezTo>
                  <a:pt x="6604" y="8028"/>
                  <a:pt x="6784" y="8155"/>
                  <a:pt x="6769" y="8170"/>
                </a:cubicBezTo>
                <a:cubicBezTo>
                  <a:pt x="6767" y="8174"/>
                  <a:pt x="6763" y="8175"/>
                  <a:pt x="6758" y="8175"/>
                </a:cubicBezTo>
                <a:cubicBezTo>
                  <a:pt x="6740" y="8175"/>
                  <a:pt x="6704" y="8159"/>
                  <a:pt x="6664" y="8148"/>
                </a:cubicBezTo>
                <a:cubicBezTo>
                  <a:pt x="6621" y="8129"/>
                  <a:pt x="6577" y="8116"/>
                  <a:pt x="6563" y="8116"/>
                </a:cubicBezTo>
                <a:cubicBezTo>
                  <a:pt x="6560" y="8116"/>
                  <a:pt x="6559" y="8116"/>
                  <a:pt x="6559" y="8118"/>
                </a:cubicBezTo>
                <a:cubicBezTo>
                  <a:pt x="6551" y="8125"/>
                  <a:pt x="6724" y="8260"/>
                  <a:pt x="6716" y="8275"/>
                </a:cubicBezTo>
                <a:cubicBezTo>
                  <a:pt x="6715" y="8278"/>
                  <a:pt x="6712" y="8279"/>
                  <a:pt x="6708" y="8279"/>
                </a:cubicBezTo>
                <a:cubicBezTo>
                  <a:pt x="6689" y="8279"/>
                  <a:pt x="6648" y="8256"/>
                  <a:pt x="6611" y="8238"/>
                </a:cubicBezTo>
                <a:cubicBezTo>
                  <a:pt x="6566" y="8225"/>
                  <a:pt x="6521" y="8206"/>
                  <a:pt x="6509" y="8206"/>
                </a:cubicBezTo>
                <a:cubicBezTo>
                  <a:pt x="6507" y="8206"/>
                  <a:pt x="6506" y="8207"/>
                  <a:pt x="6506" y="8208"/>
                </a:cubicBezTo>
                <a:cubicBezTo>
                  <a:pt x="6499" y="8215"/>
                  <a:pt x="6649" y="8365"/>
                  <a:pt x="6641" y="8380"/>
                </a:cubicBezTo>
                <a:cubicBezTo>
                  <a:pt x="6639" y="8382"/>
                  <a:pt x="6636" y="8383"/>
                  <a:pt x="6633" y="8383"/>
                </a:cubicBezTo>
                <a:cubicBezTo>
                  <a:pt x="6614" y="8383"/>
                  <a:pt x="6582" y="8353"/>
                  <a:pt x="6544" y="8328"/>
                </a:cubicBezTo>
                <a:cubicBezTo>
                  <a:pt x="6510" y="8300"/>
                  <a:pt x="6469" y="8267"/>
                  <a:pt x="6457" y="8267"/>
                </a:cubicBezTo>
                <a:cubicBezTo>
                  <a:pt x="6455" y="8267"/>
                  <a:pt x="6455" y="8267"/>
                  <a:pt x="6454" y="8268"/>
                </a:cubicBezTo>
                <a:cubicBezTo>
                  <a:pt x="6446" y="8275"/>
                  <a:pt x="6544" y="8462"/>
                  <a:pt x="6529" y="8470"/>
                </a:cubicBezTo>
                <a:cubicBezTo>
                  <a:pt x="6528" y="8470"/>
                  <a:pt x="6527" y="8471"/>
                  <a:pt x="6526" y="8471"/>
                </a:cubicBezTo>
                <a:cubicBezTo>
                  <a:pt x="6512" y="8471"/>
                  <a:pt x="6497" y="8422"/>
                  <a:pt x="6469" y="8380"/>
                </a:cubicBezTo>
                <a:cubicBezTo>
                  <a:pt x="6446" y="8328"/>
                  <a:pt x="6416" y="8283"/>
                  <a:pt x="6409" y="8283"/>
                </a:cubicBezTo>
                <a:lnTo>
                  <a:pt x="6409" y="8283"/>
                </a:lnTo>
                <a:cubicBezTo>
                  <a:pt x="6401" y="8283"/>
                  <a:pt x="6416" y="8500"/>
                  <a:pt x="6401" y="8500"/>
                </a:cubicBezTo>
                <a:cubicBezTo>
                  <a:pt x="6401" y="8500"/>
                  <a:pt x="6401" y="8500"/>
                  <a:pt x="6401" y="8500"/>
                </a:cubicBezTo>
                <a:cubicBezTo>
                  <a:pt x="6386" y="8500"/>
                  <a:pt x="6364" y="8290"/>
                  <a:pt x="6349" y="8290"/>
                </a:cubicBezTo>
                <a:cubicBezTo>
                  <a:pt x="6334" y="8328"/>
                  <a:pt x="6319" y="8358"/>
                  <a:pt x="6319" y="8395"/>
                </a:cubicBezTo>
                <a:cubicBezTo>
                  <a:pt x="6311" y="8432"/>
                  <a:pt x="6304" y="8470"/>
                  <a:pt x="6289" y="8500"/>
                </a:cubicBezTo>
                <a:cubicBezTo>
                  <a:pt x="6274" y="8500"/>
                  <a:pt x="6289" y="8283"/>
                  <a:pt x="6274" y="8283"/>
                </a:cubicBezTo>
                <a:cubicBezTo>
                  <a:pt x="6251" y="8313"/>
                  <a:pt x="6236" y="8350"/>
                  <a:pt x="6229" y="8380"/>
                </a:cubicBezTo>
                <a:cubicBezTo>
                  <a:pt x="6207" y="8432"/>
                  <a:pt x="6192" y="8485"/>
                  <a:pt x="6184" y="8485"/>
                </a:cubicBezTo>
                <a:cubicBezTo>
                  <a:pt x="6177" y="8477"/>
                  <a:pt x="6207" y="8268"/>
                  <a:pt x="6192" y="8268"/>
                </a:cubicBezTo>
                <a:cubicBezTo>
                  <a:pt x="6191" y="8267"/>
                  <a:pt x="6190" y="8267"/>
                  <a:pt x="6189" y="8267"/>
                </a:cubicBezTo>
                <a:cubicBezTo>
                  <a:pt x="6175" y="8267"/>
                  <a:pt x="6160" y="8315"/>
                  <a:pt x="6139" y="8358"/>
                </a:cubicBezTo>
                <a:cubicBezTo>
                  <a:pt x="6109" y="8410"/>
                  <a:pt x="6087" y="8455"/>
                  <a:pt x="6079" y="8455"/>
                </a:cubicBezTo>
                <a:cubicBezTo>
                  <a:pt x="6049" y="8440"/>
                  <a:pt x="6109" y="8230"/>
                  <a:pt x="6072" y="8215"/>
                </a:cubicBezTo>
                <a:cubicBezTo>
                  <a:pt x="6071" y="8214"/>
                  <a:pt x="6070" y="8214"/>
                  <a:pt x="6069" y="8214"/>
                </a:cubicBezTo>
                <a:cubicBezTo>
                  <a:pt x="6056" y="8214"/>
                  <a:pt x="6016" y="8248"/>
                  <a:pt x="5982" y="8283"/>
                </a:cubicBezTo>
                <a:cubicBezTo>
                  <a:pt x="5947" y="8317"/>
                  <a:pt x="5907" y="8351"/>
                  <a:pt x="5889" y="8351"/>
                </a:cubicBezTo>
                <a:cubicBezTo>
                  <a:pt x="5887" y="8351"/>
                  <a:pt x="5886" y="8351"/>
                  <a:pt x="5884" y="8350"/>
                </a:cubicBezTo>
                <a:cubicBezTo>
                  <a:pt x="5862" y="8335"/>
                  <a:pt x="5937" y="8133"/>
                  <a:pt x="5914" y="8118"/>
                </a:cubicBezTo>
                <a:cubicBezTo>
                  <a:pt x="5913" y="8117"/>
                  <a:pt x="5911" y="8117"/>
                  <a:pt x="5910" y="8117"/>
                </a:cubicBezTo>
                <a:cubicBezTo>
                  <a:pt x="5891" y="8117"/>
                  <a:pt x="5851" y="8151"/>
                  <a:pt x="5817" y="8185"/>
                </a:cubicBezTo>
                <a:cubicBezTo>
                  <a:pt x="5783" y="8219"/>
                  <a:pt x="5742" y="8254"/>
                  <a:pt x="5730" y="8254"/>
                </a:cubicBezTo>
                <a:cubicBezTo>
                  <a:pt x="5728" y="8254"/>
                  <a:pt x="5727" y="8253"/>
                  <a:pt x="5727" y="8253"/>
                </a:cubicBezTo>
                <a:cubicBezTo>
                  <a:pt x="5697" y="8238"/>
                  <a:pt x="5757" y="8028"/>
                  <a:pt x="5727" y="8013"/>
                </a:cubicBezTo>
                <a:cubicBezTo>
                  <a:pt x="5725" y="8012"/>
                  <a:pt x="5724" y="8012"/>
                  <a:pt x="5722" y="8012"/>
                </a:cubicBezTo>
                <a:cubicBezTo>
                  <a:pt x="5700" y="8012"/>
                  <a:pt x="5672" y="8061"/>
                  <a:pt x="5644" y="8103"/>
                </a:cubicBezTo>
                <a:cubicBezTo>
                  <a:pt x="5617" y="8144"/>
                  <a:pt x="5582" y="8186"/>
                  <a:pt x="5566" y="8186"/>
                </a:cubicBezTo>
                <a:cubicBezTo>
                  <a:pt x="5564" y="8186"/>
                  <a:pt x="5563" y="8186"/>
                  <a:pt x="5562" y="8185"/>
                </a:cubicBezTo>
                <a:cubicBezTo>
                  <a:pt x="5532" y="8178"/>
                  <a:pt x="5509" y="7968"/>
                  <a:pt x="5480" y="7968"/>
                </a:cubicBezTo>
                <a:cubicBezTo>
                  <a:pt x="5442" y="7968"/>
                  <a:pt x="5457" y="8185"/>
                  <a:pt x="5427" y="8200"/>
                </a:cubicBezTo>
                <a:cubicBezTo>
                  <a:pt x="5412" y="8200"/>
                  <a:pt x="5375" y="8163"/>
                  <a:pt x="5330" y="8125"/>
                </a:cubicBezTo>
                <a:cubicBezTo>
                  <a:pt x="5297" y="8093"/>
                  <a:pt x="5259" y="8055"/>
                  <a:pt x="5245" y="8055"/>
                </a:cubicBezTo>
                <a:cubicBezTo>
                  <a:pt x="5242" y="8055"/>
                  <a:pt x="5241" y="8056"/>
                  <a:pt x="5240" y="8058"/>
                </a:cubicBezTo>
                <a:cubicBezTo>
                  <a:pt x="5202" y="8080"/>
                  <a:pt x="5307" y="8268"/>
                  <a:pt x="5277" y="8298"/>
                </a:cubicBezTo>
                <a:cubicBezTo>
                  <a:pt x="5275" y="8302"/>
                  <a:pt x="5269" y="8304"/>
                  <a:pt x="5260" y="8304"/>
                </a:cubicBezTo>
                <a:cubicBezTo>
                  <a:pt x="5237" y="8304"/>
                  <a:pt x="5195" y="8291"/>
                  <a:pt x="5157" y="8275"/>
                </a:cubicBezTo>
                <a:cubicBezTo>
                  <a:pt x="5120" y="8264"/>
                  <a:pt x="5083" y="8254"/>
                  <a:pt x="5059" y="8254"/>
                </a:cubicBezTo>
                <a:cubicBezTo>
                  <a:pt x="5049" y="8254"/>
                  <a:pt x="5042" y="8256"/>
                  <a:pt x="5037" y="8260"/>
                </a:cubicBezTo>
                <a:cubicBezTo>
                  <a:pt x="5015" y="8290"/>
                  <a:pt x="5172" y="8447"/>
                  <a:pt x="5150" y="8477"/>
                </a:cubicBezTo>
                <a:cubicBezTo>
                  <a:pt x="5146" y="8488"/>
                  <a:pt x="5132" y="8492"/>
                  <a:pt x="5113" y="8492"/>
                </a:cubicBezTo>
                <a:cubicBezTo>
                  <a:pt x="5090" y="8492"/>
                  <a:pt x="5059" y="8486"/>
                  <a:pt x="5030" y="8477"/>
                </a:cubicBezTo>
                <a:cubicBezTo>
                  <a:pt x="4995" y="8473"/>
                  <a:pt x="4961" y="8469"/>
                  <a:pt x="4936" y="8469"/>
                </a:cubicBezTo>
                <a:cubicBezTo>
                  <a:pt x="4918" y="8469"/>
                  <a:pt x="4906" y="8471"/>
                  <a:pt x="4902" y="8477"/>
                </a:cubicBezTo>
                <a:cubicBezTo>
                  <a:pt x="4880" y="8515"/>
                  <a:pt x="5052" y="8657"/>
                  <a:pt x="5030" y="8695"/>
                </a:cubicBezTo>
                <a:cubicBezTo>
                  <a:pt x="5027" y="8701"/>
                  <a:pt x="5014" y="8703"/>
                  <a:pt x="4997" y="8703"/>
                </a:cubicBezTo>
                <a:cubicBezTo>
                  <a:pt x="4973" y="8703"/>
                  <a:pt x="4940" y="8699"/>
                  <a:pt x="4910" y="8695"/>
                </a:cubicBezTo>
                <a:cubicBezTo>
                  <a:pt x="4877" y="8687"/>
                  <a:pt x="4846" y="8681"/>
                  <a:pt x="4823" y="8681"/>
                </a:cubicBezTo>
                <a:cubicBezTo>
                  <a:pt x="4804" y="8681"/>
                  <a:pt x="4789" y="8685"/>
                  <a:pt x="4782" y="8695"/>
                </a:cubicBezTo>
                <a:cubicBezTo>
                  <a:pt x="4760" y="8725"/>
                  <a:pt x="4910" y="8882"/>
                  <a:pt x="4887" y="8920"/>
                </a:cubicBezTo>
                <a:cubicBezTo>
                  <a:pt x="4883" y="8924"/>
                  <a:pt x="4877" y="8926"/>
                  <a:pt x="4868" y="8926"/>
                </a:cubicBezTo>
                <a:cubicBezTo>
                  <a:pt x="4844" y="8926"/>
                  <a:pt x="4806" y="8912"/>
                  <a:pt x="4768" y="8890"/>
                </a:cubicBezTo>
                <a:cubicBezTo>
                  <a:pt x="4729" y="8868"/>
                  <a:pt x="4691" y="8854"/>
                  <a:pt x="4667" y="8854"/>
                </a:cubicBezTo>
                <a:cubicBezTo>
                  <a:pt x="4658" y="8854"/>
                  <a:pt x="4652" y="8856"/>
                  <a:pt x="4648" y="8860"/>
                </a:cubicBezTo>
                <a:cubicBezTo>
                  <a:pt x="4618" y="8890"/>
                  <a:pt x="4708" y="9085"/>
                  <a:pt x="4670" y="9107"/>
                </a:cubicBezTo>
                <a:cubicBezTo>
                  <a:pt x="4669" y="9108"/>
                  <a:pt x="4668" y="9108"/>
                  <a:pt x="4666" y="9108"/>
                </a:cubicBezTo>
                <a:cubicBezTo>
                  <a:pt x="4649" y="9108"/>
                  <a:pt x="4615" y="9067"/>
                  <a:pt x="4580" y="9032"/>
                </a:cubicBezTo>
                <a:cubicBezTo>
                  <a:pt x="4543" y="8987"/>
                  <a:pt x="4505" y="8950"/>
                  <a:pt x="4498" y="8950"/>
                </a:cubicBezTo>
                <a:lnTo>
                  <a:pt x="4498" y="8950"/>
                </a:lnTo>
                <a:cubicBezTo>
                  <a:pt x="4483" y="8957"/>
                  <a:pt x="4535" y="9174"/>
                  <a:pt x="4505" y="9182"/>
                </a:cubicBezTo>
                <a:cubicBezTo>
                  <a:pt x="4503" y="9184"/>
                  <a:pt x="4500" y="9185"/>
                  <a:pt x="4497" y="9185"/>
                </a:cubicBezTo>
                <a:cubicBezTo>
                  <a:pt x="4477" y="9185"/>
                  <a:pt x="4456" y="9139"/>
                  <a:pt x="4423" y="9100"/>
                </a:cubicBezTo>
                <a:cubicBezTo>
                  <a:pt x="4395" y="9058"/>
                  <a:pt x="4367" y="9016"/>
                  <a:pt x="4351" y="9016"/>
                </a:cubicBezTo>
                <a:cubicBezTo>
                  <a:pt x="4350" y="9016"/>
                  <a:pt x="4349" y="9017"/>
                  <a:pt x="4348" y="9017"/>
                </a:cubicBezTo>
                <a:cubicBezTo>
                  <a:pt x="4333" y="9017"/>
                  <a:pt x="4370" y="9234"/>
                  <a:pt x="4348" y="9242"/>
                </a:cubicBezTo>
                <a:cubicBezTo>
                  <a:pt x="4345" y="9244"/>
                  <a:pt x="4342" y="9245"/>
                  <a:pt x="4340" y="9245"/>
                </a:cubicBezTo>
                <a:cubicBezTo>
                  <a:pt x="4320" y="9245"/>
                  <a:pt x="4299" y="9199"/>
                  <a:pt x="4273" y="9159"/>
                </a:cubicBezTo>
                <a:cubicBezTo>
                  <a:pt x="4238" y="9118"/>
                  <a:pt x="4210" y="9076"/>
                  <a:pt x="4194" y="9076"/>
                </a:cubicBezTo>
                <a:cubicBezTo>
                  <a:pt x="4193" y="9076"/>
                  <a:pt x="4192" y="9076"/>
                  <a:pt x="4190" y="9077"/>
                </a:cubicBezTo>
                <a:cubicBezTo>
                  <a:pt x="4183" y="9085"/>
                  <a:pt x="4220" y="9294"/>
                  <a:pt x="4190" y="9302"/>
                </a:cubicBezTo>
                <a:cubicBezTo>
                  <a:pt x="4188" y="9304"/>
                  <a:pt x="4185" y="9304"/>
                  <a:pt x="4182" y="9304"/>
                </a:cubicBezTo>
                <a:cubicBezTo>
                  <a:pt x="4162" y="9304"/>
                  <a:pt x="4142" y="9259"/>
                  <a:pt x="4115" y="9219"/>
                </a:cubicBezTo>
                <a:cubicBezTo>
                  <a:pt x="4081" y="9178"/>
                  <a:pt x="4052" y="9136"/>
                  <a:pt x="4037" y="9136"/>
                </a:cubicBezTo>
                <a:cubicBezTo>
                  <a:pt x="4035" y="9136"/>
                  <a:pt x="4034" y="9136"/>
                  <a:pt x="4033" y="9137"/>
                </a:cubicBezTo>
                <a:cubicBezTo>
                  <a:pt x="4018" y="9144"/>
                  <a:pt x="4070" y="9354"/>
                  <a:pt x="4048" y="9369"/>
                </a:cubicBezTo>
                <a:cubicBezTo>
                  <a:pt x="4046" y="9370"/>
                  <a:pt x="4044" y="9370"/>
                  <a:pt x="4041" y="9370"/>
                </a:cubicBezTo>
                <a:cubicBezTo>
                  <a:pt x="4015" y="9370"/>
                  <a:pt x="3993" y="9329"/>
                  <a:pt x="3958" y="9294"/>
                </a:cubicBezTo>
                <a:cubicBezTo>
                  <a:pt x="3924" y="9253"/>
                  <a:pt x="3890" y="9218"/>
                  <a:pt x="3878" y="9218"/>
                </a:cubicBezTo>
                <a:cubicBezTo>
                  <a:pt x="3877" y="9218"/>
                  <a:pt x="3876" y="9219"/>
                  <a:pt x="3876" y="9219"/>
                </a:cubicBezTo>
                <a:cubicBezTo>
                  <a:pt x="3861" y="9227"/>
                  <a:pt x="3936" y="9429"/>
                  <a:pt x="3913" y="9437"/>
                </a:cubicBezTo>
                <a:cubicBezTo>
                  <a:pt x="3910" y="9439"/>
                  <a:pt x="3906" y="9440"/>
                  <a:pt x="3902" y="9440"/>
                </a:cubicBezTo>
                <a:cubicBezTo>
                  <a:pt x="3881" y="9440"/>
                  <a:pt x="3854" y="9408"/>
                  <a:pt x="3816" y="9377"/>
                </a:cubicBezTo>
                <a:cubicBezTo>
                  <a:pt x="3781" y="9343"/>
                  <a:pt x="3741" y="9308"/>
                  <a:pt x="3728" y="9308"/>
                </a:cubicBezTo>
                <a:cubicBezTo>
                  <a:pt x="3727" y="9308"/>
                  <a:pt x="3726" y="9309"/>
                  <a:pt x="3726" y="9309"/>
                </a:cubicBezTo>
                <a:cubicBezTo>
                  <a:pt x="3718" y="9317"/>
                  <a:pt x="3816" y="9504"/>
                  <a:pt x="3801" y="9527"/>
                </a:cubicBezTo>
                <a:cubicBezTo>
                  <a:pt x="3798" y="9529"/>
                  <a:pt x="3795" y="9530"/>
                  <a:pt x="3792" y="9530"/>
                </a:cubicBezTo>
                <a:cubicBezTo>
                  <a:pt x="3774" y="9530"/>
                  <a:pt x="3740" y="9500"/>
                  <a:pt x="3696" y="9474"/>
                </a:cubicBezTo>
                <a:cubicBezTo>
                  <a:pt x="3656" y="9454"/>
                  <a:pt x="3615" y="9428"/>
                  <a:pt x="3602" y="9428"/>
                </a:cubicBezTo>
                <a:cubicBezTo>
                  <a:pt x="3600" y="9428"/>
                  <a:pt x="3599" y="9428"/>
                  <a:pt x="3598" y="9429"/>
                </a:cubicBezTo>
                <a:cubicBezTo>
                  <a:pt x="3583" y="9437"/>
                  <a:pt x="3718" y="9609"/>
                  <a:pt x="3703" y="9632"/>
                </a:cubicBezTo>
                <a:cubicBezTo>
                  <a:pt x="3700" y="9634"/>
                  <a:pt x="3697" y="9636"/>
                  <a:pt x="3692" y="9636"/>
                </a:cubicBezTo>
                <a:cubicBezTo>
                  <a:pt x="3671" y="9636"/>
                  <a:pt x="3635" y="9612"/>
                  <a:pt x="3598" y="9594"/>
                </a:cubicBezTo>
                <a:cubicBezTo>
                  <a:pt x="3553" y="9575"/>
                  <a:pt x="3507" y="9555"/>
                  <a:pt x="3491" y="9555"/>
                </a:cubicBezTo>
                <a:cubicBezTo>
                  <a:pt x="3489" y="9555"/>
                  <a:pt x="3487" y="9556"/>
                  <a:pt x="3486" y="9557"/>
                </a:cubicBezTo>
                <a:cubicBezTo>
                  <a:pt x="3478" y="9564"/>
                  <a:pt x="3628" y="9729"/>
                  <a:pt x="3613" y="9744"/>
                </a:cubicBezTo>
                <a:cubicBezTo>
                  <a:pt x="3608" y="9747"/>
                  <a:pt x="3602" y="9749"/>
                  <a:pt x="3596" y="9749"/>
                </a:cubicBezTo>
                <a:cubicBezTo>
                  <a:pt x="3573" y="9749"/>
                  <a:pt x="3542" y="9731"/>
                  <a:pt x="3501" y="9714"/>
                </a:cubicBezTo>
                <a:cubicBezTo>
                  <a:pt x="3460" y="9697"/>
                  <a:pt x="3420" y="9679"/>
                  <a:pt x="3400" y="9679"/>
                </a:cubicBezTo>
                <a:cubicBezTo>
                  <a:pt x="3394" y="9679"/>
                  <a:pt x="3390" y="9681"/>
                  <a:pt x="3388" y="9684"/>
                </a:cubicBezTo>
                <a:cubicBezTo>
                  <a:pt x="3381" y="9692"/>
                  <a:pt x="3531" y="9849"/>
                  <a:pt x="3516" y="9871"/>
                </a:cubicBezTo>
                <a:cubicBezTo>
                  <a:pt x="3513" y="9874"/>
                  <a:pt x="3509" y="9876"/>
                  <a:pt x="3504" y="9876"/>
                </a:cubicBezTo>
                <a:cubicBezTo>
                  <a:pt x="3484" y="9876"/>
                  <a:pt x="3446" y="9852"/>
                  <a:pt x="3403" y="9834"/>
                </a:cubicBezTo>
                <a:cubicBezTo>
                  <a:pt x="3358" y="9815"/>
                  <a:pt x="3318" y="9795"/>
                  <a:pt x="3303" y="9795"/>
                </a:cubicBezTo>
                <a:cubicBezTo>
                  <a:pt x="3301" y="9795"/>
                  <a:pt x="3300" y="9796"/>
                  <a:pt x="3299" y="9797"/>
                </a:cubicBezTo>
                <a:cubicBezTo>
                  <a:pt x="3284" y="9804"/>
                  <a:pt x="3388" y="9999"/>
                  <a:pt x="3366" y="10014"/>
                </a:cubicBezTo>
                <a:cubicBezTo>
                  <a:pt x="3362" y="10018"/>
                  <a:pt x="3358" y="10019"/>
                  <a:pt x="3354" y="10019"/>
                </a:cubicBezTo>
                <a:cubicBezTo>
                  <a:pt x="3333" y="10019"/>
                  <a:pt x="3306" y="9976"/>
                  <a:pt x="3269" y="9939"/>
                </a:cubicBezTo>
                <a:cubicBezTo>
                  <a:pt x="3231" y="9901"/>
                  <a:pt x="3201" y="9864"/>
                  <a:pt x="3186" y="9864"/>
                </a:cubicBezTo>
                <a:cubicBezTo>
                  <a:pt x="3171" y="9871"/>
                  <a:pt x="3171" y="10089"/>
                  <a:pt x="3141" y="10089"/>
                </a:cubicBezTo>
                <a:cubicBezTo>
                  <a:pt x="3141" y="10089"/>
                  <a:pt x="3140" y="10089"/>
                  <a:pt x="3140" y="10089"/>
                </a:cubicBezTo>
                <a:cubicBezTo>
                  <a:pt x="3110" y="10089"/>
                  <a:pt x="3088" y="9879"/>
                  <a:pt x="3059" y="9879"/>
                </a:cubicBezTo>
                <a:cubicBezTo>
                  <a:pt x="3044" y="9879"/>
                  <a:pt x="3021" y="9931"/>
                  <a:pt x="2999" y="9976"/>
                </a:cubicBezTo>
                <a:cubicBezTo>
                  <a:pt x="2978" y="10025"/>
                  <a:pt x="2957" y="10075"/>
                  <a:pt x="2942" y="10075"/>
                </a:cubicBezTo>
                <a:cubicBezTo>
                  <a:pt x="2941" y="10075"/>
                  <a:pt x="2940" y="10074"/>
                  <a:pt x="2939" y="10074"/>
                </a:cubicBezTo>
                <a:cubicBezTo>
                  <a:pt x="2924" y="10066"/>
                  <a:pt x="2931" y="9849"/>
                  <a:pt x="2901" y="9841"/>
                </a:cubicBezTo>
                <a:cubicBezTo>
                  <a:pt x="2886" y="9841"/>
                  <a:pt x="2856" y="9886"/>
                  <a:pt x="2826" y="9939"/>
                </a:cubicBezTo>
                <a:cubicBezTo>
                  <a:pt x="2804" y="9991"/>
                  <a:pt x="2774" y="10029"/>
                  <a:pt x="2759" y="10029"/>
                </a:cubicBezTo>
                <a:cubicBezTo>
                  <a:pt x="2744" y="10029"/>
                  <a:pt x="2759" y="9812"/>
                  <a:pt x="2729" y="9804"/>
                </a:cubicBezTo>
                <a:cubicBezTo>
                  <a:pt x="2726" y="9802"/>
                  <a:pt x="2724" y="9801"/>
                  <a:pt x="2721" y="9801"/>
                </a:cubicBezTo>
                <a:cubicBezTo>
                  <a:pt x="2701" y="9801"/>
                  <a:pt x="2680" y="9848"/>
                  <a:pt x="2654" y="9894"/>
                </a:cubicBezTo>
                <a:cubicBezTo>
                  <a:pt x="2624" y="9946"/>
                  <a:pt x="2594" y="9991"/>
                  <a:pt x="2586" y="9991"/>
                </a:cubicBezTo>
                <a:cubicBezTo>
                  <a:pt x="2557" y="9976"/>
                  <a:pt x="2601" y="9767"/>
                  <a:pt x="2571" y="9759"/>
                </a:cubicBezTo>
                <a:cubicBezTo>
                  <a:pt x="2569" y="9757"/>
                  <a:pt x="2566" y="9756"/>
                  <a:pt x="2563" y="9756"/>
                </a:cubicBezTo>
                <a:cubicBezTo>
                  <a:pt x="2544" y="9756"/>
                  <a:pt x="2523" y="9802"/>
                  <a:pt x="2497" y="9841"/>
                </a:cubicBezTo>
                <a:cubicBezTo>
                  <a:pt x="2469" y="9884"/>
                  <a:pt x="2440" y="9932"/>
                  <a:pt x="2425" y="9932"/>
                </a:cubicBezTo>
                <a:cubicBezTo>
                  <a:pt x="2424" y="9932"/>
                  <a:pt x="2423" y="9932"/>
                  <a:pt x="2422" y="9931"/>
                </a:cubicBezTo>
                <a:cubicBezTo>
                  <a:pt x="2392" y="9924"/>
                  <a:pt x="2414" y="9707"/>
                  <a:pt x="2392" y="9699"/>
                </a:cubicBezTo>
                <a:cubicBezTo>
                  <a:pt x="2362" y="9699"/>
                  <a:pt x="2332" y="9909"/>
                  <a:pt x="2309" y="9909"/>
                </a:cubicBezTo>
                <a:cubicBezTo>
                  <a:pt x="2307" y="9910"/>
                  <a:pt x="2305" y="9910"/>
                  <a:pt x="2303" y="9910"/>
                </a:cubicBezTo>
                <a:cubicBezTo>
                  <a:pt x="2277" y="9910"/>
                  <a:pt x="2261" y="9869"/>
                  <a:pt x="2227" y="9834"/>
                </a:cubicBezTo>
                <a:cubicBezTo>
                  <a:pt x="2201" y="9795"/>
                  <a:pt x="2169" y="9756"/>
                  <a:pt x="2151" y="9756"/>
                </a:cubicBezTo>
                <a:cubicBezTo>
                  <a:pt x="2149" y="9756"/>
                  <a:pt x="2146" y="9757"/>
                  <a:pt x="2144" y="9759"/>
                </a:cubicBezTo>
                <a:cubicBezTo>
                  <a:pt x="2129" y="9767"/>
                  <a:pt x="2257" y="9946"/>
                  <a:pt x="2234" y="9969"/>
                </a:cubicBezTo>
                <a:cubicBezTo>
                  <a:pt x="2233" y="9970"/>
                  <a:pt x="2230" y="9971"/>
                  <a:pt x="2227" y="9971"/>
                </a:cubicBezTo>
                <a:cubicBezTo>
                  <a:pt x="2210" y="9971"/>
                  <a:pt x="2172" y="9959"/>
                  <a:pt x="2129" y="9946"/>
                </a:cubicBezTo>
                <a:cubicBezTo>
                  <a:pt x="2089" y="9935"/>
                  <a:pt x="2044" y="9919"/>
                  <a:pt x="2022" y="9919"/>
                </a:cubicBezTo>
                <a:cubicBezTo>
                  <a:pt x="2016" y="9919"/>
                  <a:pt x="2011" y="9920"/>
                  <a:pt x="2009" y="9924"/>
                </a:cubicBezTo>
                <a:cubicBezTo>
                  <a:pt x="2002" y="9939"/>
                  <a:pt x="2174" y="10066"/>
                  <a:pt x="2167" y="10096"/>
                </a:cubicBezTo>
                <a:cubicBezTo>
                  <a:pt x="2160" y="10110"/>
                  <a:pt x="2146" y="10114"/>
                  <a:pt x="2127" y="10114"/>
                </a:cubicBezTo>
                <a:cubicBezTo>
                  <a:pt x="2104" y="10114"/>
                  <a:pt x="2076" y="10108"/>
                  <a:pt x="2047" y="10104"/>
                </a:cubicBezTo>
                <a:cubicBezTo>
                  <a:pt x="2023" y="10104"/>
                  <a:pt x="2000" y="10103"/>
                  <a:pt x="1981" y="10103"/>
                </a:cubicBezTo>
                <a:cubicBezTo>
                  <a:pt x="1952" y="10103"/>
                  <a:pt x="1931" y="10105"/>
                  <a:pt x="1927" y="10119"/>
                </a:cubicBezTo>
                <a:cubicBezTo>
                  <a:pt x="1912" y="10149"/>
                  <a:pt x="2099" y="10261"/>
                  <a:pt x="2084" y="10291"/>
                </a:cubicBezTo>
                <a:cubicBezTo>
                  <a:pt x="2081" y="10310"/>
                  <a:pt x="2024" y="10310"/>
                  <a:pt x="1968" y="10310"/>
                </a:cubicBezTo>
                <a:cubicBezTo>
                  <a:pt x="1912" y="10310"/>
                  <a:pt x="1856" y="10310"/>
                  <a:pt x="1852" y="10329"/>
                </a:cubicBezTo>
                <a:cubicBezTo>
                  <a:pt x="1837" y="10359"/>
                  <a:pt x="2032" y="10464"/>
                  <a:pt x="2017" y="10494"/>
                </a:cubicBezTo>
                <a:cubicBezTo>
                  <a:pt x="2009" y="10531"/>
                  <a:pt x="1792" y="10494"/>
                  <a:pt x="1785" y="10539"/>
                </a:cubicBezTo>
                <a:cubicBezTo>
                  <a:pt x="1770" y="10576"/>
                  <a:pt x="1964" y="10673"/>
                  <a:pt x="1949" y="10703"/>
                </a:cubicBezTo>
                <a:cubicBezTo>
                  <a:pt x="1949" y="10718"/>
                  <a:pt x="1925" y="10723"/>
                  <a:pt x="1892" y="10723"/>
                </a:cubicBezTo>
                <a:cubicBezTo>
                  <a:pt x="1873" y="10723"/>
                  <a:pt x="1851" y="10721"/>
                  <a:pt x="1830" y="10718"/>
                </a:cubicBezTo>
                <a:cubicBezTo>
                  <a:pt x="1777" y="10718"/>
                  <a:pt x="1717" y="10718"/>
                  <a:pt x="1717" y="10733"/>
                </a:cubicBezTo>
                <a:cubicBezTo>
                  <a:pt x="1702" y="10771"/>
                  <a:pt x="1889" y="10883"/>
                  <a:pt x="1874" y="10921"/>
                </a:cubicBezTo>
                <a:cubicBezTo>
                  <a:pt x="1871" y="10927"/>
                  <a:pt x="1859" y="10929"/>
                  <a:pt x="1841" y="10929"/>
                </a:cubicBezTo>
                <a:cubicBezTo>
                  <a:pt x="1818" y="10929"/>
                  <a:pt x="1785" y="10925"/>
                  <a:pt x="1755" y="10921"/>
                </a:cubicBezTo>
                <a:cubicBezTo>
                  <a:pt x="1725" y="10913"/>
                  <a:pt x="1696" y="10910"/>
                  <a:pt x="1675" y="10910"/>
                </a:cubicBezTo>
                <a:cubicBezTo>
                  <a:pt x="1653" y="10910"/>
                  <a:pt x="1638" y="10913"/>
                  <a:pt x="1635" y="10921"/>
                </a:cubicBezTo>
                <a:cubicBezTo>
                  <a:pt x="1627" y="10928"/>
                  <a:pt x="1792" y="11071"/>
                  <a:pt x="1777" y="11101"/>
                </a:cubicBezTo>
                <a:cubicBezTo>
                  <a:pt x="1774" y="11106"/>
                  <a:pt x="1769" y="11108"/>
                  <a:pt x="1763" y="11108"/>
                </a:cubicBezTo>
                <a:cubicBezTo>
                  <a:pt x="1742" y="11108"/>
                  <a:pt x="1705" y="11082"/>
                  <a:pt x="1665" y="11071"/>
                </a:cubicBezTo>
                <a:cubicBezTo>
                  <a:pt x="1624" y="11053"/>
                  <a:pt x="1583" y="11036"/>
                  <a:pt x="1564" y="11036"/>
                </a:cubicBezTo>
                <a:cubicBezTo>
                  <a:pt x="1558" y="11036"/>
                  <a:pt x="1554" y="11037"/>
                  <a:pt x="1552" y="11041"/>
                </a:cubicBezTo>
                <a:cubicBezTo>
                  <a:pt x="1545" y="11048"/>
                  <a:pt x="1680" y="11228"/>
                  <a:pt x="1657" y="11243"/>
                </a:cubicBezTo>
                <a:cubicBezTo>
                  <a:pt x="1655" y="11245"/>
                  <a:pt x="1652" y="11246"/>
                  <a:pt x="1648" y="11246"/>
                </a:cubicBezTo>
                <a:cubicBezTo>
                  <a:pt x="1630" y="11246"/>
                  <a:pt x="1596" y="11217"/>
                  <a:pt x="1552" y="11198"/>
                </a:cubicBezTo>
                <a:cubicBezTo>
                  <a:pt x="1512" y="11171"/>
                  <a:pt x="1472" y="11144"/>
                  <a:pt x="1453" y="11144"/>
                </a:cubicBezTo>
                <a:cubicBezTo>
                  <a:pt x="1451" y="11144"/>
                  <a:pt x="1449" y="11145"/>
                  <a:pt x="1447" y="11146"/>
                </a:cubicBezTo>
                <a:cubicBezTo>
                  <a:pt x="1440" y="11161"/>
                  <a:pt x="1552" y="11348"/>
                  <a:pt x="1530" y="11363"/>
                </a:cubicBezTo>
                <a:cubicBezTo>
                  <a:pt x="1527" y="11365"/>
                  <a:pt x="1524" y="11366"/>
                  <a:pt x="1521" y="11366"/>
                </a:cubicBezTo>
                <a:cubicBezTo>
                  <a:pt x="1503" y="11366"/>
                  <a:pt x="1470" y="11336"/>
                  <a:pt x="1432" y="11310"/>
                </a:cubicBezTo>
                <a:cubicBezTo>
                  <a:pt x="1392" y="11277"/>
                  <a:pt x="1352" y="11249"/>
                  <a:pt x="1338" y="11249"/>
                </a:cubicBezTo>
                <a:cubicBezTo>
                  <a:pt x="1337" y="11249"/>
                  <a:pt x="1336" y="11250"/>
                  <a:pt x="1335" y="11251"/>
                </a:cubicBezTo>
                <a:cubicBezTo>
                  <a:pt x="1327" y="11258"/>
                  <a:pt x="1417" y="11453"/>
                  <a:pt x="1402" y="11468"/>
                </a:cubicBezTo>
                <a:cubicBezTo>
                  <a:pt x="1399" y="11470"/>
                  <a:pt x="1395" y="11471"/>
                  <a:pt x="1391" y="11471"/>
                </a:cubicBezTo>
                <a:cubicBezTo>
                  <a:pt x="1368" y="11471"/>
                  <a:pt x="1337" y="11440"/>
                  <a:pt x="1305" y="11408"/>
                </a:cubicBezTo>
                <a:cubicBezTo>
                  <a:pt x="1271" y="11381"/>
                  <a:pt x="1230" y="11347"/>
                  <a:pt x="1218" y="11347"/>
                </a:cubicBezTo>
                <a:cubicBezTo>
                  <a:pt x="1217" y="11347"/>
                  <a:pt x="1216" y="11347"/>
                  <a:pt x="1215" y="11348"/>
                </a:cubicBezTo>
                <a:cubicBezTo>
                  <a:pt x="1207" y="11355"/>
                  <a:pt x="1290" y="11558"/>
                  <a:pt x="1267" y="11573"/>
                </a:cubicBezTo>
                <a:cubicBezTo>
                  <a:pt x="1265" y="11575"/>
                  <a:pt x="1263" y="11576"/>
                  <a:pt x="1260" y="11576"/>
                </a:cubicBezTo>
                <a:cubicBezTo>
                  <a:pt x="1242" y="11576"/>
                  <a:pt x="1210" y="11538"/>
                  <a:pt x="1177" y="11505"/>
                </a:cubicBezTo>
                <a:cubicBezTo>
                  <a:pt x="1136" y="11471"/>
                  <a:pt x="1102" y="11437"/>
                  <a:pt x="1084" y="11437"/>
                </a:cubicBezTo>
                <a:cubicBezTo>
                  <a:pt x="1083" y="11437"/>
                  <a:pt x="1081" y="11437"/>
                  <a:pt x="1080" y="11438"/>
                </a:cubicBezTo>
                <a:cubicBezTo>
                  <a:pt x="1073" y="11445"/>
                  <a:pt x="1155" y="11648"/>
                  <a:pt x="1132" y="11663"/>
                </a:cubicBezTo>
                <a:cubicBezTo>
                  <a:pt x="1131" y="11663"/>
                  <a:pt x="1130" y="11664"/>
                  <a:pt x="1129" y="11664"/>
                </a:cubicBezTo>
                <a:cubicBezTo>
                  <a:pt x="1113" y="11664"/>
                  <a:pt x="1084" y="11622"/>
                  <a:pt x="1043" y="11588"/>
                </a:cubicBezTo>
                <a:cubicBezTo>
                  <a:pt x="1001" y="11554"/>
                  <a:pt x="967" y="11519"/>
                  <a:pt x="955" y="11519"/>
                </a:cubicBezTo>
                <a:cubicBezTo>
                  <a:pt x="954" y="11519"/>
                  <a:pt x="953" y="11520"/>
                  <a:pt x="953" y="11520"/>
                </a:cubicBezTo>
                <a:cubicBezTo>
                  <a:pt x="945" y="11528"/>
                  <a:pt x="1028" y="11723"/>
                  <a:pt x="1013" y="11738"/>
                </a:cubicBezTo>
                <a:cubicBezTo>
                  <a:pt x="1009" y="11740"/>
                  <a:pt x="1005" y="11741"/>
                  <a:pt x="1002" y="11741"/>
                </a:cubicBezTo>
                <a:cubicBezTo>
                  <a:pt x="980" y="11741"/>
                  <a:pt x="953" y="11709"/>
                  <a:pt x="915" y="11678"/>
                </a:cubicBezTo>
                <a:cubicBezTo>
                  <a:pt x="881" y="11650"/>
                  <a:pt x="841" y="11617"/>
                  <a:pt x="828" y="11617"/>
                </a:cubicBezTo>
                <a:cubicBezTo>
                  <a:pt x="827" y="11617"/>
                  <a:pt x="826" y="11617"/>
                  <a:pt x="825" y="11618"/>
                </a:cubicBezTo>
                <a:cubicBezTo>
                  <a:pt x="818" y="11625"/>
                  <a:pt x="938" y="11805"/>
                  <a:pt x="915" y="11820"/>
                </a:cubicBezTo>
                <a:cubicBezTo>
                  <a:pt x="910" y="11826"/>
                  <a:pt x="903" y="11828"/>
                  <a:pt x="897" y="11828"/>
                </a:cubicBezTo>
                <a:cubicBezTo>
                  <a:pt x="876" y="11828"/>
                  <a:pt x="850" y="11807"/>
                  <a:pt x="810" y="11790"/>
                </a:cubicBezTo>
                <a:cubicBezTo>
                  <a:pt x="775" y="11773"/>
                  <a:pt x="732" y="11755"/>
                  <a:pt x="710" y="11755"/>
                </a:cubicBezTo>
                <a:cubicBezTo>
                  <a:pt x="704" y="11755"/>
                  <a:pt x="699" y="11757"/>
                  <a:pt x="698" y="11760"/>
                </a:cubicBezTo>
                <a:cubicBezTo>
                  <a:pt x="690" y="11768"/>
                  <a:pt x="863" y="11903"/>
                  <a:pt x="848" y="11925"/>
                </a:cubicBezTo>
                <a:cubicBezTo>
                  <a:pt x="845" y="11935"/>
                  <a:pt x="839" y="11938"/>
                  <a:pt x="830" y="11938"/>
                </a:cubicBezTo>
                <a:cubicBezTo>
                  <a:pt x="811" y="11938"/>
                  <a:pt x="778" y="11923"/>
                  <a:pt x="743" y="11918"/>
                </a:cubicBezTo>
                <a:cubicBezTo>
                  <a:pt x="708" y="11918"/>
                  <a:pt x="669" y="11911"/>
                  <a:pt x="646" y="11911"/>
                </a:cubicBezTo>
                <a:cubicBezTo>
                  <a:pt x="634" y="11911"/>
                  <a:pt x="625" y="11913"/>
                  <a:pt x="623" y="11918"/>
                </a:cubicBezTo>
                <a:cubicBezTo>
                  <a:pt x="608" y="11948"/>
                  <a:pt x="795" y="12060"/>
                  <a:pt x="788" y="12097"/>
                </a:cubicBezTo>
                <a:cubicBezTo>
                  <a:pt x="780" y="12116"/>
                  <a:pt x="722" y="12116"/>
                  <a:pt x="664" y="12116"/>
                </a:cubicBezTo>
                <a:cubicBezTo>
                  <a:pt x="606" y="12116"/>
                  <a:pt x="548" y="12116"/>
                  <a:pt x="540" y="12135"/>
                </a:cubicBezTo>
                <a:cubicBezTo>
                  <a:pt x="533" y="12180"/>
                  <a:pt x="728" y="12277"/>
                  <a:pt x="713" y="12315"/>
                </a:cubicBezTo>
                <a:cubicBezTo>
                  <a:pt x="705" y="12352"/>
                  <a:pt x="488" y="12330"/>
                  <a:pt x="480" y="12367"/>
                </a:cubicBezTo>
                <a:cubicBezTo>
                  <a:pt x="465" y="12405"/>
                  <a:pt x="668" y="12487"/>
                  <a:pt x="668" y="12525"/>
                </a:cubicBezTo>
                <a:cubicBezTo>
                  <a:pt x="668" y="12570"/>
                  <a:pt x="443" y="12577"/>
                  <a:pt x="435" y="12615"/>
                </a:cubicBezTo>
                <a:cubicBezTo>
                  <a:pt x="435" y="12652"/>
                  <a:pt x="645" y="12705"/>
                  <a:pt x="645" y="12742"/>
                </a:cubicBezTo>
                <a:cubicBezTo>
                  <a:pt x="645" y="12779"/>
                  <a:pt x="435" y="12839"/>
                  <a:pt x="443" y="12877"/>
                </a:cubicBezTo>
                <a:cubicBezTo>
                  <a:pt x="447" y="12898"/>
                  <a:pt x="470" y="12902"/>
                  <a:pt x="499" y="12902"/>
                </a:cubicBezTo>
                <a:cubicBezTo>
                  <a:pt x="523" y="12902"/>
                  <a:pt x="551" y="12899"/>
                  <a:pt x="578" y="12899"/>
                </a:cubicBezTo>
                <a:lnTo>
                  <a:pt x="540" y="12929"/>
                </a:lnTo>
                <a:cubicBezTo>
                  <a:pt x="555" y="12944"/>
                  <a:pt x="570" y="12959"/>
                  <a:pt x="593" y="12967"/>
                </a:cubicBezTo>
                <a:lnTo>
                  <a:pt x="593" y="12974"/>
                </a:lnTo>
                <a:lnTo>
                  <a:pt x="608" y="12974"/>
                </a:lnTo>
                <a:lnTo>
                  <a:pt x="608" y="12892"/>
                </a:lnTo>
                <a:cubicBezTo>
                  <a:pt x="638" y="12892"/>
                  <a:pt x="653" y="12899"/>
                  <a:pt x="660" y="12907"/>
                </a:cubicBezTo>
                <a:cubicBezTo>
                  <a:pt x="660" y="12914"/>
                  <a:pt x="638" y="12944"/>
                  <a:pt x="615" y="12982"/>
                </a:cubicBezTo>
                <a:cubicBezTo>
                  <a:pt x="645" y="12997"/>
                  <a:pt x="675" y="13012"/>
                  <a:pt x="698" y="13034"/>
                </a:cubicBezTo>
                <a:cubicBezTo>
                  <a:pt x="668" y="13027"/>
                  <a:pt x="638" y="13012"/>
                  <a:pt x="608" y="12997"/>
                </a:cubicBezTo>
                <a:lnTo>
                  <a:pt x="608" y="13004"/>
                </a:lnTo>
                <a:lnTo>
                  <a:pt x="600" y="13019"/>
                </a:lnTo>
                <a:lnTo>
                  <a:pt x="600" y="12989"/>
                </a:lnTo>
                <a:lnTo>
                  <a:pt x="593" y="12989"/>
                </a:lnTo>
                <a:lnTo>
                  <a:pt x="593" y="13027"/>
                </a:lnTo>
                <a:cubicBezTo>
                  <a:pt x="593" y="13034"/>
                  <a:pt x="593" y="13042"/>
                  <a:pt x="593" y="13049"/>
                </a:cubicBezTo>
                <a:lnTo>
                  <a:pt x="585" y="13042"/>
                </a:lnTo>
                <a:lnTo>
                  <a:pt x="574" y="13059"/>
                </a:lnTo>
                <a:lnTo>
                  <a:pt x="574" y="13059"/>
                </a:lnTo>
                <a:cubicBezTo>
                  <a:pt x="578" y="13051"/>
                  <a:pt x="576" y="13040"/>
                  <a:pt x="570" y="13034"/>
                </a:cubicBezTo>
                <a:cubicBezTo>
                  <a:pt x="548" y="13012"/>
                  <a:pt x="510" y="12997"/>
                  <a:pt x="480" y="12982"/>
                </a:cubicBezTo>
                <a:lnTo>
                  <a:pt x="480" y="12982"/>
                </a:lnTo>
                <a:cubicBezTo>
                  <a:pt x="476" y="12986"/>
                  <a:pt x="538" y="13040"/>
                  <a:pt x="585" y="13082"/>
                </a:cubicBezTo>
                <a:lnTo>
                  <a:pt x="585" y="13082"/>
                </a:lnTo>
                <a:lnTo>
                  <a:pt x="585" y="13072"/>
                </a:lnTo>
                <a:cubicBezTo>
                  <a:pt x="608" y="13079"/>
                  <a:pt x="630" y="13102"/>
                  <a:pt x="645" y="13117"/>
                </a:cubicBezTo>
                <a:cubicBezTo>
                  <a:pt x="630" y="13109"/>
                  <a:pt x="608" y="13102"/>
                  <a:pt x="593" y="13087"/>
                </a:cubicBezTo>
                <a:lnTo>
                  <a:pt x="590" y="13087"/>
                </a:lnTo>
                <a:cubicBezTo>
                  <a:pt x="617" y="13110"/>
                  <a:pt x="638" y="13129"/>
                  <a:pt x="638" y="13132"/>
                </a:cubicBezTo>
                <a:cubicBezTo>
                  <a:pt x="600" y="13117"/>
                  <a:pt x="570" y="13094"/>
                  <a:pt x="540" y="13072"/>
                </a:cubicBezTo>
                <a:cubicBezTo>
                  <a:pt x="518" y="13049"/>
                  <a:pt x="488" y="13027"/>
                  <a:pt x="458" y="13012"/>
                </a:cubicBezTo>
                <a:lnTo>
                  <a:pt x="458" y="13012"/>
                </a:lnTo>
                <a:cubicBezTo>
                  <a:pt x="458" y="13012"/>
                  <a:pt x="458" y="13019"/>
                  <a:pt x="465" y="13027"/>
                </a:cubicBezTo>
                <a:cubicBezTo>
                  <a:pt x="495" y="13072"/>
                  <a:pt x="525" y="13124"/>
                  <a:pt x="555" y="13177"/>
                </a:cubicBezTo>
                <a:cubicBezTo>
                  <a:pt x="555" y="13179"/>
                  <a:pt x="551" y="13180"/>
                  <a:pt x="543" y="13180"/>
                </a:cubicBezTo>
                <a:cubicBezTo>
                  <a:pt x="525" y="13180"/>
                  <a:pt x="488" y="13175"/>
                  <a:pt x="450" y="13169"/>
                </a:cubicBezTo>
                <a:cubicBezTo>
                  <a:pt x="419" y="13164"/>
                  <a:pt x="383" y="13159"/>
                  <a:pt x="365" y="13159"/>
                </a:cubicBezTo>
                <a:cubicBezTo>
                  <a:pt x="358" y="13159"/>
                  <a:pt x="353" y="13160"/>
                  <a:pt x="353" y="13162"/>
                </a:cubicBezTo>
                <a:cubicBezTo>
                  <a:pt x="353" y="13169"/>
                  <a:pt x="563" y="13184"/>
                  <a:pt x="570" y="13199"/>
                </a:cubicBezTo>
                <a:cubicBezTo>
                  <a:pt x="570" y="13214"/>
                  <a:pt x="361" y="13259"/>
                  <a:pt x="361" y="13267"/>
                </a:cubicBezTo>
                <a:cubicBezTo>
                  <a:pt x="379" y="13270"/>
                  <a:pt x="398" y="13272"/>
                  <a:pt x="417" y="13272"/>
                </a:cubicBezTo>
                <a:cubicBezTo>
                  <a:pt x="435" y="13272"/>
                  <a:pt x="454" y="13270"/>
                  <a:pt x="473" y="13267"/>
                </a:cubicBezTo>
                <a:lnTo>
                  <a:pt x="578" y="13267"/>
                </a:lnTo>
                <a:cubicBezTo>
                  <a:pt x="578" y="13282"/>
                  <a:pt x="383" y="13364"/>
                  <a:pt x="390" y="13372"/>
                </a:cubicBezTo>
                <a:cubicBezTo>
                  <a:pt x="428" y="13372"/>
                  <a:pt x="465" y="13372"/>
                  <a:pt x="495" y="13357"/>
                </a:cubicBezTo>
                <a:cubicBezTo>
                  <a:pt x="533" y="13349"/>
                  <a:pt x="570" y="13342"/>
                  <a:pt x="608" y="13342"/>
                </a:cubicBezTo>
                <a:cubicBezTo>
                  <a:pt x="615" y="13357"/>
                  <a:pt x="420" y="13447"/>
                  <a:pt x="428" y="13462"/>
                </a:cubicBezTo>
                <a:cubicBezTo>
                  <a:pt x="428" y="13465"/>
                  <a:pt x="431" y="13466"/>
                  <a:pt x="436" y="13466"/>
                </a:cubicBezTo>
                <a:cubicBezTo>
                  <a:pt x="452" y="13466"/>
                  <a:pt x="493" y="13451"/>
                  <a:pt x="533" y="13439"/>
                </a:cubicBezTo>
                <a:cubicBezTo>
                  <a:pt x="575" y="13433"/>
                  <a:pt x="618" y="13422"/>
                  <a:pt x="632" y="13422"/>
                </a:cubicBezTo>
                <a:cubicBezTo>
                  <a:pt x="636" y="13422"/>
                  <a:pt x="638" y="13423"/>
                  <a:pt x="638" y="13424"/>
                </a:cubicBezTo>
                <a:cubicBezTo>
                  <a:pt x="645" y="13432"/>
                  <a:pt x="450" y="13529"/>
                  <a:pt x="450" y="13536"/>
                </a:cubicBezTo>
                <a:cubicBezTo>
                  <a:pt x="450" y="13545"/>
                  <a:pt x="471" y="13549"/>
                  <a:pt x="500" y="13549"/>
                </a:cubicBezTo>
                <a:cubicBezTo>
                  <a:pt x="521" y="13549"/>
                  <a:pt x="546" y="13547"/>
                  <a:pt x="570" y="13544"/>
                </a:cubicBezTo>
                <a:cubicBezTo>
                  <a:pt x="623" y="13544"/>
                  <a:pt x="675" y="13544"/>
                  <a:pt x="675" y="13551"/>
                </a:cubicBezTo>
                <a:cubicBezTo>
                  <a:pt x="683" y="13581"/>
                  <a:pt x="480" y="13649"/>
                  <a:pt x="480" y="13671"/>
                </a:cubicBezTo>
                <a:cubicBezTo>
                  <a:pt x="488" y="13694"/>
                  <a:pt x="705" y="13701"/>
                  <a:pt x="705" y="13731"/>
                </a:cubicBezTo>
                <a:cubicBezTo>
                  <a:pt x="705" y="13754"/>
                  <a:pt x="488" y="13791"/>
                  <a:pt x="488" y="13814"/>
                </a:cubicBezTo>
                <a:cubicBezTo>
                  <a:pt x="488" y="13844"/>
                  <a:pt x="705" y="13874"/>
                  <a:pt x="705" y="13896"/>
                </a:cubicBezTo>
                <a:cubicBezTo>
                  <a:pt x="705" y="13926"/>
                  <a:pt x="488" y="13941"/>
                  <a:pt x="488" y="13971"/>
                </a:cubicBezTo>
                <a:cubicBezTo>
                  <a:pt x="488" y="13994"/>
                  <a:pt x="698" y="14031"/>
                  <a:pt x="698" y="14054"/>
                </a:cubicBezTo>
                <a:cubicBezTo>
                  <a:pt x="698" y="14084"/>
                  <a:pt x="488" y="14114"/>
                  <a:pt x="488" y="14136"/>
                </a:cubicBezTo>
                <a:cubicBezTo>
                  <a:pt x="488" y="14166"/>
                  <a:pt x="698" y="14174"/>
                  <a:pt x="705" y="14203"/>
                </a:cubicBezTo>
                <a:cubicBezTo>
                  <a:pt x="705" y="14211"/>
                  <a:pt x="495" y="14248"/>
                  <a:pt x="495" y="14256"/>
                </a:cubicBezTo>
                <a:lnTo>
                  <a:pt x="600" y="14256"/>
                </a:lnTo>
                <a:cubicBezTo>
                  <a:pt x="638" y="14248"/>
                  <a:pt x="675" y="14248"/>
                  <a:pt x="713" y="14248"/>
                </a:cubicBezTo>
                <a:cubicBezTo>
                  <a:pt x="713" y="14256"/>
                  <a:pt x="503" y="14308"/>
                  <a:pt x="503" y="14316"/>
                </a:cubicBezTo>
                <a:cubicBezTo>
                  <a:pt x="540" y="14316"/>
                  <a:pt x="578" y="14308"/>
                  <a:pt x="615" y="14308"/>
                </a:cubicBezTo>
                <a:cubicBezTo>
                  <a:pt x="637" y="14303"/>
                  <a:pt x="661" y="14298"/>
                  <a:pt x="688" y="14298"/>
                </a:cubicBezTo>
                <a:cubicBezTo>
                  <a:pt x="698" y="14298"/>
                  <a:pt x="709" y="14299"/>
                  <a:pt x="720" y="14301"/>
                </a:cubicBezTo>
                <a:cubicBezTo>
                  <a:pt x="720" y="14308"/>
                  <a:pt x="510" y="14353"/>
                  <a:pt x="518" y="14368"/>
                </a:cubicBezTo>
                <a:cubicBezTo>
                  <a:pt x="555" y="14368"/>
                  <a:pt x="585" y="14368"/>
                  <a:pt x="623" y="14361"/>
                </a:cubicBezTo>
                <a:cubicBezTo>
                  <a:pt x="660" y="14353"/>
                  <a:pt x="698" y="14353"/>
                  <a:pt x="728" y="14353"/>
                </a:cubicBezTo>
                <a:cubicBezTo>
                  <a:pt x="728" y="14361"/>
                  <a:pt x="525" y="14398"/>
                  <a:pt x="525" y="14413"/>
                </a:cubicBezTo>
                <a:lnTo>
                  <a:pt x="630" y="14413"/>
                </a:lnTo>
                <a:cubicBezTo>
                  <a:pt x="649" y="14410"/>
                  <a:pt x="668" y="14408"/>
                  <a:pt x="686" y="14408"/>
                </a:cubicBezTo>
                <a:cubicBezTo>
                  <a:pt x="703" y="14408"/>
                  <a:pt x="720" y="14410"/>
                  <a:pt x="735" y="14413"/>
                </a:cubicBezTo>
                <a:cubicBezTo>
                  <a:pt x="735" y="14421"/>
                  <a:pt x="525" y="14428"/>
                  <a:pt x="525" y="14443"/>
                </a:cubicBezTo>
                <a:cubicBezTo>
                  <a:pt x="525" y="14466"/>
                  <a:pt x="735" y="14511"/>
                  <a:pt x="728" y="14541"/>
                </a:cubicBezTo>
                <a:cubicBezTo>
                  <a:pt x="728" y="14571"/>
                  <a:pt x="510" y="14556"/>
                  <a:pt x="503" y="14578"/>
                </a:cubicBezTo>
                <a:cubicBezTo>
                  <a:pt x="503" y="14608"/>
                  <a:pt x="690" y="14691"/>
                  <a:pt x="690" y="14713"/>
                </a:cubicBezTo>
                <a:cubicBezTo>
                  <a:pt x="690" y="14726"/>
                  <a:pt x="681" y="14730"/>
                  <a:pt x="666" y="14730"/>
                </a:cubicBezTo>
                <a:cubicBezTo>
                  <a:pt x="645" y="14730"/>
                  <a:pt x="612" y="14722"/>
                  <a:pt x="578" y="14713"/>
                </a:cubicBezTo>
                <a:cubicBezTo>
                  <a:pt x="552" y="14709"/>
                  <a:pt x="525" y="14708"/>
                  <a:pt x="505" y="14708"/>
                </a:cubicBezTo>
                <a:cubicBezTo>
                  <a:pt x="484" y="14708"/>
                  <a:pt x="469" y="14709"/>
                  <a:pt x="465" y="14713"/>
                </a:cubicBezTo>
                <a:cubicBezTo>
                  <a:pt x="458" y="14728"/>
                  <a:pt x="638" y="14848"/>
                  <a:pt x="630" y="14878"/>
                </a:cubicBezTo>
                <a:cubicBezTo>
                  <a:pt x="626" y="14885"/>
                  <a:pt x="618" y="14888"/>
                  <a:pt x="608" y="14888"/>
                </a:cubicBezTo>
                <a:cubicBezTo>
                  <a:pt x="586" y="14888"/>
                  <a:pt x="554" y="14876"/>
                  <a:pt x="518" y="14871"/>
                </a:cubicBezTo>
                <a:cubicBezTo>
                  <a:pt x="469" y="14864"/>
                  <a:pt x="426" y="14854"/>
                  <a:pt x="407" y="14854"/>
                </a:cubicBezTo>
                <a:cubicBezTo>
                  <a:pt x="402" y="14854"/>
                  <a:pt x="399" y="14854"/>
                  <a:pt x="398" y="14856"/>
                </a:cubicBezTo>
                <a:cubicBezTo>
                  <a:pt x="398" y="14871"/>
                  <a:pt x="570" y="15005"/>
                  <a:pt x="555" y="15028"/>
                </a:cubicBezTo>
                <a:cubicBezTo>
                  <a:pt x="553" y="15035"/>
                  <a:pt x="547" y="15037"/>
                  <a:pt x="537" y="15037"/>
                </a:cubicBezTo>
                <a:cubicBezTo>
                  <a:pt x="516" y="15037"/>
                  <a:pt x="479" y="15023"/>
                  <a:pt x="443" y="15013"/>
                </a:cubicBezTo>
                <a:cubicBezTo>
                  <a:pt x="407" y="15008"/>
                  <a:pt x="371" y="14999"/>
                  <a:pt x="349" y="14999"/>
                </a:cubicBezTo>
                <a:cubicBezTo>
                  <a:pt x="340" y="14999"/>
                  <a:pt x="333" y="15001"/>
                  <a:pt x="331" y="15005"/>
                </a:cubicBezTo>
                <a:cubicBezTo>
                  <a:pt x="323" y="15013"/>
                  <a:pt x="495" y="15148"/>
                  <a:pt x="480" y="15170"/>
                </a:cubicBezTo>
                <a:cubicBezTo>
                  <a:pt x="480" y="15174"/>
                  <a:pt x="478" y="15175"/>
                  <a:pt x="473" y="15175"/>
                </a:cubicBezTo>
                <a:cubicBezTo>
                  <a:pt x="456" y="15175"/>
                  <a:pt x="416" y="15159"/>
                  <a:pt x="375" y="15148"/>
                </a:cubicBezTo>
                <a:cubicBezTo>
                  <a:pt x="333" y="15136"/>
                  <a:pt x="290" y="15123"/>
                  <a:pt x="271" y="15123"/>
                </a:cubicBezTo>
                <a:cubicBezTo>
                  <a:pt x="267" y="15123"/>
                  <a:pt x="264" y="15124"/>
                  <a:pt x="263" y="15125"/>
                </a:cubicBezTo>
                <a:cubicBezTo>
                  <a:pt x="256" y="15133"/>
                  <a:pt x="420" y="15275"/>
                  <a:pt x="405" y="15298"/>
                </a:cubicBezTo>
                <a:cubicBezTo>
                  <a:pt x="403" y="15301"/>
                  <a:pt x="399" y="15302"/>
                  <a:pt x="395" y="15302"/>
                </a:cubicBezTo>
                <a:cubicBezTo>
                  <a:pt x="376" y="15302"/>
                  <a:pt x="343" y="15279"/>
                  <a:pt x="301" y="15260"/>
                </a:cubicBezTo>
                <a:cubicBezTo>
                  <a:pt x="255" y="15247"/>
                  <a:pt x="210" y="15229"/>
                  <a:pt x="198" y="15229"/>
                </a:cubicBezTo>
                <a:cubicBezTo>
                  <a:pt x="197" y="15229"/>
                  <a:pt x="196" y="15229"/>
                  <a:pt x="196" y="15230"/>
                </a:cubicBezTo>
                <a:cubicBezTo>
                  <a:pt x="188" y="15238"/>
                  <a:pt x="346" y="15388"/>
                  <a:pt x="331" y="15403"/>
                </a:cubicBezTo>
                <a:cubicBezTo>
                  <a:pt x="329" y="15408"/>
                  <a:pt x="324" y="15411"/>
                  <a:pt x="318" y="15411"/>
                </a:cubicBezTo>
                <a:cubicBezTo>
                  <a:pt x="300" y="15411"/>
                  <a:pt x="265" y="15390"/>
                  <a:pt x="226" y="15373"/>
                </a:cubicBezTo>
                <a:cubicBezTo>
                  <a:pt x="180" y="15360"/>
                  <a:pt x="135" y="15341"/>
                  <a:pt x="123" y="15341"/>
                </a:cubicBezTo>
                <a:cubicBezTo>
                  <a:pt x="122" y="15341"/>
                  <a:pt x="121" y="15342"/>
                  <a:pt x="121" y="15343"/>
                </a:cubicBezTo>
                <a:cubicBezTo>
                  <a:pt x="113" y="15358"/>
                  <a:pt x="278" y="15493"/>
                  <a:pt x="271" y="15508"/>
                </a:cubicBezTo>
                <a:cubicBezTo>
                  <a:pt x="266" y="15514"/>
                  <a:pt x="259" y="15517"/>
                  <a:pt x="249" y="15517"/>
                </a:cubicBezTo>
                <a:cubicBezTo>
                  <a:pt x="228" y="15517"/>
                  <a:pt x="195" y="15503"/>
                  <a:pt x="158" y="15493"/>
                </a:cubicBezTo>
                <a:cubicBezTo>
                  <a:pt x="119" y="15476"/>
                  <a:pt x="79" y="15467"/>
                  <a:pt x="59" y="15467"/>
                </a:cubicBezTo>
                <a:cubicBezTo>
                  <a:pt x="52" y="15467"/>
                  <a:pt x="48" y="15468"/>
                  <a:pt x="46" y="15470"/>
                </a:cubicBezTo>
                <a:cubicBezTo>
                  <a:pt x="46" y="15478"/>
                  <a:pt x="233" y="15590"/>
                  <a:pt x="226" y="15613"/>
                </a:cubicBezTo>
                <a:cubicBezTo>
                  <a:pt x="218" y="15628"/>
                  <a:pt x="1" y="15613"/>
                  <a:pt x="1" y="15635"/>
                </a:cubicBezTo>
                <a:cubicBezTo>
                  <a:pt x="1" y="15657"/>
                  <a:pt x="218" y="15657"/>
                  <a:pt x="218" y="15665"/>
                </a:cubicBezTo>
                <a:cubicBezTo>
                  <a:pt x="218" y="15672"/>
                  <a:pt x="8" y="15702"/>
                  <a:pt x="8" y="15710"/>
                </a:cubicBezTo>
                <a:cubicBezTo>
                  <a:pt x="46" y="15710"/>
                  <a:pt x="76" y="15710"/>
                  <a:pt x="113" y="15695"/>
                </a:cubicBezTo>
                <a:cubicBezTo>
                  <a:pt x="151" y="15687"/>
                  <a:pt x="181" y="15680"/>
                  <a:pt x="218" y="15680"/>
                </a:cubicBezTo>
                <a:cubicBezTo>
                  <a:pt x="218" y="15687"/>
                  <a:pt x="31" y="15785"/>
                  <a:pt x="31" y="15792"/>
                </a:cubicBezTo>
                <a:cubicBezTo>
                  <a:pt x="68" y="15777"/>
                  <a:pt x="98" y="15762"/>
                  <a:pt x="128" y="15747"/>
                </a:cubicBezTo>
                <a:cubicBezTo>
                  <a:pt x="158" y="15725"/>
                  <a:pt x="188" y="15710"/>
                  <a:pt x="218" y="15702"/>
                </a:cubicBezTo>
                <a:lnTo>
                  <a:pt x="218" y="15702"/>
                </a:lnTo>
                <a:cubicBezTo>
                  <a:pt x="218" y="15710"/>
                  <a:pt x="61" y="15845"/>
                  <a:pt x="61" y="15852"/>
                </a:cubicBezTo>
                <a:cubicBezTo>
                  <a:pt x="98" y="15837"/>
                  <a:pt x="128" y="15815"/>
                  <a:pt x="158" y="15792"/>
                </a:cubicBezTo>
                <a:cubicBezTo>
                  <a:pt x="188" y="15770"/>
                  <a:pt x="218" y="15747"/>
                  <a:pt x="248" y="15732"/>
                </a:cubicBezTo>
                <a:lnTo>
                  <a:pt x="248" y="15732"/>
                </a:lnTo>
                <a:cubicBezTo>
                  <a:pt x="256" y="15740"/>
                  <a:pt x="98" y="15890"/>
                  <a:pt x="106" y="15897"/>
                </a:cubicBezTo>
                <a:cubicBezTo>
                  <a:pt x="143" y="15875"/>
                  <a:pt x="173" y="15860"/>
                  <a:pt x="203" y="15837"/>
                </a:cubicBezTo>
                <a:cubicBezTo>
                  <a:pt x="233" y="15807"/>
                  <a:pt x="263" y="15792"/>
                  <a:pt x="293" y="15777"/>
                </a:cubicBezTo>
                <a:lnTo>
                  <a:pt x="293" y="15777"/>
                </a:lnTo>
                <a:cubicBezTo>
                  <a:pt x="308" y="15785"/>
                  <a:pt x="151" y="15935"/>
                  <a:pt x="166" y="15950"/>
                </a:cubicBezTo>
                <a:cubicBezTo>
                  <a:pt x="166" y="15951"/>
                  <a:pt x="168" y="15951"/>
                  <a:pt x="169" y="15951"/>
                </a:cubicBezTo>
                <a:cubicBezTo>
                  <a:pt x="181" y="15951"/>
                  <a:pt x="215" y="15924"/>
                  <a:pt x="256" y="15897"/>
                </a:cubicBezTo>
                <a:cubicBezTo>
                  <a:pt x="286" y="15875"/>
                  <a:pt x="316" y="15852"/>
                  <a:pt x="353" y="15837"/>
                </a:cubicBezTo>
                <a:lnTo>
                  <a:pt x="353" y="15837"/>
                </a:lnTo>
                <a:cubicBezTo>
                  <a:pt x="361" y="15852"/>
                  <a:pt x="218" y="16010"/>
                  <a:pt x="226" y="16017"/>
                </a:cubicBezTo>
                <a:cubicBezTo>
                  <a:pt x="227" y="16020"/>
                  <a:pt x="229" y="16021"/>
                  <a:pt x="232" y="16021"/>
                </a:cubicBezTo>
                <a:cubicBezTo>
                  <a:pt x="247" y="16021"/>
                  <a:pt x="285" y="15990"/>
                  <a:pt x="323" y="15965"/>
                </a:cubicBezTo>
                <a:cubicBezTo>
                  <a:pt x="357" y="15931"/>
                  <a:pt x="396" y="15904"/>
                  <a:pt x="409" y="15904"/>
                </a:cubicBezTo>
                <a:cubicBezTo>
                  <a:pt x="411" y="15904"/>
                  <a:pt x="412" y="15904"/>
                  <a:pt x="413" y="15905"/>
                </a:cubicBezTo>
                <a:cubicBezTo>
                  <a:pt x="420" y="15912"/>
                  <a:pt x="278" y="16077"/>
                  <a:pt x="293" y="16085"/>
                </a:cubicBezTo>
                <a:cubicBezTo>
                  <a:pt x="294" y="16087"/>
                  <a:pt x="296" y="16088"/>
                  <a:pt x="299" y="16088"/>
                </a:cubicBezTo>
                <a:cubicBezTo>
                  <a:pt x="312" y="16088"/>
                  <a:pt x="345" y="16058"/>
                  <a:pt x="383" y="16032"/>
                </a:cubicBezTo>
                <a:cubicBezTo>
                  <a:pt x="428" y="16002"/>
                  <a:pt x="480" y="15972"/>
                  <a:pt x="480" y="15972"/>
                </a:cubicBezTo>
                <a:lnTo>
                  <a:pt x="480" y="15972"/>
                </a:lnTo>
                <a:cubicBezTo>
                  <a:pt x="480" y="15980"/>
                  <a:pt x="338" y="16145"/>
                  <a:pt x="353" y="16152"/>
                </a:cubicBezTo>
                <a:cubicBezTo>
                  <a:pt x="354" y="16155"/>
                  <a:pt x="356" y="16156"/>
                  <a:pt x="359" y="16156"/>
                </a:cubicBezTo>
                <a:cubicBezTo>
                  <a:pt x="372" y="16156"/>
                  <a:pt x="405" y="16125"/>
                  <a:pt x="443" y="16100"/>
                </a:cubicBezTo>
                <a:cubicBezTo>
                  <a:pt x="483" y="16073"/>
                  <a:pt x="529" y="16046"/>
                  <a:pt x="539" y="16046"/>
                </a:cubicBezTo>
                <a:cubicBezTo>
                  <a:pt x="540" y="16046"/>
                  <a:pt x="540" y="16046"/>
                  <a:pt x="540" y="16047"/>
                </a:cubicBezTo>
                <a:cubicBezTo>
                  <a:pt x="540" y="16055"/>
                  <a:pt x="390" y="16205"/>
                  <a:pt x="405" y="16220"/>
                </a:cubicBezTo>
                <a:cubicBezTo>
                  <a:pt x="408" y="16225"/>
                  <a:pt x="420" y="16228"/>
                  <a:pt x="437" y="16228"/>
                </a:cubicBezTo>
                <a:cubicBezTo>
                  <a:pt x="463" y="16228"/>
                  <a:pt x="503" y="16221"/>
                  <a:pt x="540" y="16212"/>
                </a:cubicBezTo>
                <a:cubicBezTo>
                  <a:pt x="583" y="16202"/>
                  <a:pt x="621" y="16191"/>
                  <a:pt x="646" y="16191"/>
                </a:cubicBezTo>
                <a:cubicBezTo>
                  <a:pt x="656" y="16191"/>
                  <a:pt x="663" y="16193"/>
                  <a:pt x="668" y="16197"/>
                </a:cubicBezTo>
                <a:cubicBezTo>
                  <a:pt x="713" y="16235"/>
                  <a:pt x="615" y="16437"/>
                  <a:pt x="653" y="16467"/>
                </a:cubicBezTo>
                <a:cubicBezTo>
                  <a:pt x="657" y="16470"/>
                  <a:pt x="662" y="16471"/>
                  <a:pt x="669" y="16471"/>
                </a:cubicBezTo>
                <a:cubicBezTo>
                  <a:pt x="697" y="16471"/>
                  <a:pt x="745" y="16446"/>
                  <a:pt x="788" y="16422"/>
                </a:cubicBezTo>
                <a:cubicBezTo>
                  <a:pt x="831" y="16397"/>
                  <a:pt x="868" y="16373"/>
                  <a:pt x="893" y="16373"/>
                </a:cubicBezTo>
                <a:cubicBezTo>
                  <a:pt x="899" y="16373"/>
                  <a:pt x="904" y="16374"/>
                  <a:pt x="908" y="16377"/>
                </a:cubicBezTo>
                <a:cubicBezTo>
                  <a:pt x="960" y="16399"/>
                  <a:pt x="923" y="16617"/>
                  <a:pt x="968" y="16632"/>
                </a:cubicBezTo>
                <a:cubicBezTo>
                  <a:pt x="972" y="16634"/>
                  <a:pt x="976" y="16635"/>
                  <a:pt x="980" y="16635"/>
                </a:cubicBezTo>
                <a:cubicBezTo>
                  <a:pt x="1008" y="16635"/>
                  <a:pt x="1041" y="16596"/>
                  <a:pt x="1080" y="16557"/>
                </a:cubicBezTo>
                <a:cubicBezTo>
                  <a:pt x="1125" y="16512"/>
                  <a:pt x="1162" y="16474"/>
                  <a:pt x="1185" y="16474"/>
                </a:cubicBezTo>
                <a:cubicBezTo>
                  <a:pt x="1237" y="16489"/>
                  <a:pt x="1252" y="16707"/>
                  <a:pt x="1305" y="16722"/>
                </a:cubicBezTo>
                <a:cubicBezTo>
                  <a:pt x="1335" y="16722"/>
                  <a:pt x="1365" y="16677"/>
                  <a:pt x="1402" y="16624"/>
                </a:cubicBezTo>
                <a:cubicBezTo>
                  <a:pt x="1432" y="16579"/>
                  <a:pt x="1470" y="16534"/>
                  <a:pt x="1492" y="16534"/>
                </a:cubicBezTo>
                <a:cubicBezTo>
                  <a:pt x="1545" y="16534"/>
                  <a:pt x="1575" y="16752"/>
                  <a:pt x="1635" y="16759"/>
                </a:cubicBezTo>
                <a:cubicBezTo>
                  <a:pt x="1657" y="16759"/>
                  <a:pt x="1695" y="16714"/>
                  <a:pt x="1725" y="16669"/>
                </a:cubicBezTo>
                <a:cubicBezTo>
                  <a:pt x="1760" y="16627"/>
                  <a:pt x="1789" y="16571"/>
                  <a:pt x="1817" y="16571"/>
                </a:cubicBezTo>
                <a:cubicBezTo>
                  <a:pt x="1819" y="16571"/>
                  <a:pt x="1820" y="16571"/>
                  <a:pt x="1822" y="16572"/>
                </a:cubicBezTo>
                <a:cubicBezTo>
                  <a:pt x="1897" y="16587"/>
                  <a:pt x="1949" y="16804"/>
                  <a:pt x="2032" y="16819"/>
                </a:cubicBezTo>
                <a:cubicBezTo>
                  <a:pt x="2069" y="16819"/>
                  <a:pt x="2114" y="16774"/>
                  <a:pt x="2159" y="16722"/>
                </a:cubicBezTo>
                <a:cubicBezTo>
                  <a:pt x="2204" y="16669"/>
                  <a:pt x="2257" y="16632"/>
                  <a:pt x="2294" y="16632"/>
                </a:cubicBezTo>
                <a:cubicBezTo>
                  <a:pt x="2369" y="16639"/>
                  <a:pt x="2422" y="16864"/>
                  <a:pt x="2497" y="16872"/>
                </a:cubicBezTo>
                <a:cubicBezTo>
                  <a:pt x="2499" y="16872"/>
                  <a:pt x="2502" y="16872"/>
                  <a:pt x="2505" y="16872"/>
                </a:cubicBezTo>
                <a:cubicBezTo>
                  <a:pt x="2547" y="16872"/>
                  <a:pt x="2589" y="16824"/>
                  <a:pt x="2631" y="16782"/>
                </a:cubicBezTo>
                <a:cubicBezTo>
                  <a:pt x="2676" y="16729"/>
                  <a:pt x="2721" y="16684"/>
                  <a:pt x="2759" y="16684"/>
                </a:cubicBezTo>
                <a:cubicBezTo>
                  <a:pt x="2841" y="16699"/>
                  <a:pt x="2894" y="16917"/>
                  <a:pt x="2976" y="16924"/>
                </a:cubicBezTo>
                <a:cubicBezTo>
                  <a:pt x="3014" y="16924"/>
                  <a:pt x="3059" y="16879"/>
                  <a:pt x="3104" y="16834"/>
                </a:cubicBezTo>
                <a:cubicBezTo>
                  <a:pt x="3146" y="16785"/>
                  <a:pt x="3181" y="16736"/>
                  <a:pt x="3222" y="16736"/>
                </a:cubicBezTo>
                <a:cubicBezTo>
                  <a:pt x="3225" y="16736"/>
                  <a:pt x="3228" y="16736"/>
                  <a:pt x="3231" y="16737"/>
                </a:cubicBezTo>
                <a:cubicBezTo>
                  <a:pt x="3306" y="16744"/>
                  <a:pt x="3373" y="16962"/>
                  <a:pt x="3456" y="16962"/>
                </a:cubicBezTo>
                <a:cubicBezTo>
                  <a:pt x="3531" y="16962"/>
                  <a:pt x="3613" y="16752"/>
                  <a:pt x="3696" y="16752"/>
                </a:cubicBezTo>
                <a:cubicBezTo>
                  <a:pt x="3733" y="16752"/>
                  <a:pt x="3771" y="16797"/>
                  <a:pt x="3816" y="16849"/>
                </a:cubicBezTo>
                <a:cubicBezTo>
                  <a:pt x="3853" y="16902"/>
                  <a:pt x="3898" y="16954"/>
                  <a:pt x="3936" y="16954"/>
                </a:cubicBezTo>
                <a:cubicBezTo>
                  <a:pt x="4055" y="16947"/>
                  <a:pt x="4160" y="16722"/>
                  <a:pt x="4273" y="16707"/>
                </a:cubicBezTo>
                <a:cubicBezTo>
                  <a:pt x="4348" y="16714"/>
                  <a:pt x="4415" y="16744"/>
                  <a:pt x="4460" y="16789"/>
                </a:cubicBezTo>
                <a:cubicBezTo>
                  <a:pt x="4520" y="16842"/>
                  <a:pt x="4588" y="16864"/>
                  <a:pt x="4655" y="16872"/>
                </a:cubicBezTo>
                <a:cubicBezTo>
                  <a:pt x="4775" y="16857"/>
                  <a:pt x="4857" y="16624"/>
                  <a:pt x="4977" y="16609"/>
                </a:cubicBezTo>
                <a:cubicBezTo>
                  <a:pt x="5052" y="16609"/>
                  <a:pt x="5120" y="16639"/>
                  <a:pt x="5172" y="16684"/>
                </a:cubicBezTo>
                <a:cubicBezTo>
                  <a:pt x="5232" y="16729"/>
                  <a:pt x="5300" y="16752"/>
                  <a:pt x="5367" y="16759"/>
                </a:cubicBezTo>
                <a:cubicBezTo>
                  <a:pt x="5487" y="16737"/>
                  <a:pt x="5562" y="16504"/>
                  <a:pt x="5682" y="16474"/>
                </a:cubicBezTo>
                <a:cubicBezTo>
                  <a:pt x="5749" y="16474"/>
                  <a:pt x="5824" y="16497"/>
                  <a:pt x="5877" y="16542"/>
                </a:cubicBezTo>
                <a:cubicBezTo>
                  <a:pt x="5937" y="16587"/>
                  <a:pt x="6004" y="16609"/>
                  <a:pt x="6079" y="16609"/>
                </a:cubicBezTo>
                <a:cubicBezTo>
                  <a:pt x="6192" y="16587"/>
                  <a:pt x="6266" y="16355"/>
                  <a:pt x="6379" y="16332"/>
                </a:cubicBezTo>
                <a:cubicBezTo>
                  <a:pt x="6454" y="16332"/>
                  <a:pt x="6521" y="16355"/>
                  <a:pt x="6581" y="16399"/>
                </a:cubicBezTo>
                <a:cubicBezTo>
                  <a:pt x="6634" y="16437"/>
                  <a:pt x="6709" y="16459"/>
                  <a:pt x="6776" y="16459"/>
                </a:cubicBezTo>
                <a:cubicBezTo>
                  <a:pt x="6896" y="16437"/>
                  <a:pt x="6964" y="16205"/>
                  <a:pt x="7083" y="16182"/>
                </a:cubicBezTo>
                <a:cubicBezTo>
                  <a:pt x="7110" y="16178"/>
                  <a:pt x="7136" y="16177"/>
                  <a:pt x="7162" y="16177"/>
                </a:cubicBezTo>
                <a:cubicBezTo>
                  <a:pt x="7240" y="16177"/>
                  <a:pt x="7316" y="16193"/>
                  <a:pt x="7383" y="16227"/>
                </a:cubicBezTo>
                <a:cubicBezTo>
                  <a:pt x="7464" y="16258"/>
                  <a:pt x="7551" y="16274"/>
                  <a:pt x="7638" y="16274"/>
                </a:cubicBezTo>
                <a:cubicBezTo>
                  <a:pt x="7656" y="16274"/>
                  <a:pt x="7673" y="16273"/>
                  <a:pt x="7691" y="16272"/>
                </a:cubicBezTo>
                <a:cubicBezTo>
                  <a:pt x="7878" y="16227"/>
                  <a:pt x="8020" y="15980"/>
                  <a:pt x="8208" y="15942"/>
                </a:cubicBezTo>
                <a:cubicBezTo>
                  <a:pt x="8235" y="15938"/>
                  <a:pt x="8261" y="15937"/>
                  <a:pt x="8288" y="15937"/>
                </a:cubicBezTo>
                <a:cubicBezTo>
                  <a:pt x="8363" y="15937"/>
                  <a:pt x="8435" y="15952"/>
                  <a:pt x="8507" y="15980"/>
                </a:cubicBezTo>
                <a:cubicBezTo>
                  <a:pt x="8581" y="16013"/>
                  <a:pt x="8658" y="16030"/>
                  <a:pt x="8736" y="16030"/>
                </a:cubicBezTo>
                <a:cubicBezTo>
                  <a:pt x="8762" y="16030"/>
                  <a:pt x="8789" y="16028"/>
                  <a:pt x="8815" y="16025"/>
                </a:cubicBezTo>
                <a:cubicBezTo>
                  <a:pt x="9002" y="15987"/>
                  <a:pt x="9145" y="15732"/>
                  <a:pt x="9332" y="15695"/>
                </a:cubicBezTo>
                <a:cubicBezTo>
                  <a:pt x="9357" y="15691"/>
                  <a:pt x="9383" y="15689"/>
                  <a:pt x="9409" y="15689"/>
                </a:cubicBezTo>
                <a:cubicBezTo>
                  <a:pt x="9483" y="15689"/>
                  <a:pt x="9559" y="15705"/>
                  <a:pt x="9632" y="15732"/>
                </a:cubicBezTo>
                <a:cubicBezTo>
                  <a:pt x="9708" y="15768"/>
                  <a:pt x="9789" y="15780"/>
                  <a:pt x="9871" y="15780"/>
                </a:cubicBezTo>
                <a:cubicBezTo>
                  <a:pt x="9894" y="15780"/>
                  <a:pt x="9916" y="15779"/>
                  <a:pt x="9939" y="15777"/>
                </a:cubicBezTo>
                <a:cubicBezTo>
                  <a:pt x="10126" y="15732"/>
                  <a:pt x="10261" y="15485"/>
                  <a:pt x="10449" y="15440"/>
                </a:cubicBezTo>
                <a:cubicBezTo>
                  <a:pt x="10476" y="15436"/>
                  <a:pt x="10503" y="15434"/>
                  <a:pt x="10530" y="15434"/>
                </a:cubicBezTo>
                <a:cubicBezTo>
                  <a:pt x="10607" y="15434"/>
                  <a:pt x="10682" y="15450"/>
                  <a:pt x="10748" y="15478"/>
                </a:cubicBezTo>
                <a:cubicBezTo>
                  <a:pt x="10824" y="15507"/>
                  <a:pt x="10904" y="15518"/>
                  <a:pt x="10985" y="15518"/>
                </a:cubicBezTo>
                <a:cubicBezTo>
                  <a:pt x="11009" y="15518"/>
                  <a:pt x="11032" y="15517"/>
                  <a:pt x="11056" y="15515"/>
                </a:cubicBezTo>
                <a:cubicBezTo>
                  <a:pt x="11243" y="15470"/>
                  <a:pt x="11378" y="15215"/>
                  <a:pt x="11558" y="15163"/>
                </a:cubicBezTo>
                <a:cubicBezTo>
                  <a:pt x="11586" y="15159"/>
                  <a:pt x="11614" y="15157"/>
                  <a:pt x="11642" y="15157"/>
                </a:cubicBezTo>
                <a:cubicBezTo>
                  <a:pt x="11718" y="15157"/>
                  <a:pt x="11794" y="15171"/>
                  <a:pt x="11865" y="15193"/>
                </a:cubicBezTo>
                <a:cubicBezTo>
                  <a:pt x="11932" y="15218"/>
                  <a:pt x="12002" y="15230"/>
                  <a:pt x="12073" y="15230"/>
                </a:cubicBezTo>
                <a:cubicBezTo>
                  <a:pt x="12106" y="15230"/>
                  <a:pt x="12139" y="15228"/>
                  <a:pt x="12172" y="15223"/>
                </a:cubicBezTo>
                <a:cubicBezTo>
                  <a:pt x="12360" y="15170"/>
                  <a:pt x="12480" y="14916"/>
                  <a:pt x="12667" y="14863"/>
                </a:cubicBezTo>
                <a:cubicBezTo>
                  <a:pt x="12706" y="14854"/>
                  <a:pt x="12745" y="14850"/>
                  <a:pt x="12785" y="14850"/>
                </a:cubicBezTo>
                <a:cubicBezTo>
                  <a:pt x="12846" y="14850"/>
                  <a:pt x="12908" y="14860"/>
                  <a:pt x="12967" y="14878"/>
                </a:cubicBezTo>
                <a:cubicBezTo>
                  <a:pt x="13030" y="14896"/>
                  <a:pt x="13094" y="14906"/>
                  <a:pt x="13156" y="14906"/>
                </a:cubicBezTo>
                <a:cubicBezTo>
                  <a:pt x="13196" y="14906"/>
                  <a:pt x="13236" y="14902"/>
                  <a:pt x="13274" y="14893"/>
                </a:cubicBezTo>
                <a:cubicBezTo>
                  <a:pt x="13462" y="14833"/>
                  <a:pt x="13574" y="14571"/>
                  <a:pt x="13754" y="14511"/>
                </a:cubicBezTo>
                <a:cubicBezTo>
                  <a:pt x="13803" y="14500"/>
                  <a:pt x="13851" y="14495"/>
                  <a:pt x="13899" y="14495"/>
                </a:cubicBezTo>
                <a:cubicBezTo>
                  <a:pt x="13955" y="14495"/>
                  <a:pt x="14009" y="14502"/>
                  <a:pt x="14061" y="14518"/>
                </a:cubicBezTo>
                <a:cubicBezTo>
                  <a:pt x="14113" y="14534"/>
                  <a:pt x="14170" y="14542"/>
                  <a:pt x="14226" y="14542"/>
                </a:cubicBezTo>
                <a:cubicBezTo>
                  <a:pt x="14275" y="14542"/>
                  <a:pt x="14323" y="14536"/>
                  <a:pt x="14368" y="14526"/>
                </a:cubicBezTo>
                <a:cubicBezTo>
                  <a:pt x="14548" y="14466"/>
                  <a:pt x="14661" y="14196"/>
                  <a:pt x="14841" y="14136"/>
                </a:cubicBezTo>
                <a:cubicBezTo>
                  <a:pt x="14886" y="14126"/>
                  <a:pt x="14933" y="14120"/>
                  <a:pt x="14980" y="14120"/>
                </a:cubicBezTo>
                <a:cubicBezTo>
                  <a:pt x="15035" y="14120"/>
                  <a:pt x="15092" y="14127"/>
                  <a:pt x="15148" y="14144"/>
                </a:cubicBezTo>
                <a:cubicBezTo>
                  <a:pt x="15205" y="14157"/>
                  <a:pt x="15264" y="14165"/>
                  <a:pt x="15322" y="14165"/>
                </a:cubicBezTo>
                <a:cubicBezTo>
                  <a:pt x="15365" y="14165"/>
                  <a:pt x="15407" y="14160"/>
                  <a:pt x="15448" y="14151"/>
                </a:cubicBezTo>
                <a:cubicBezTo>
                  <a:pt x="15635" y="14084"/>
                  <a:pt x="15740" y="13821"/>
                  <a:pt x="15927" y="13761"/>
                </a:cubicBezTo>
                <a:cubicBezTo>
                  <a:pt x="15973" y="13751"/>
                  <a:pt x="16019" y="13745"/>
                  <a:pt x="16067" y="13745"/>
                </a:cubicBezTo>
                <a:cubicBezTo>
                  <a:pt x="16122" y="13745"/>
                  <a:pt x="16178" y="13753"/>
                  <a:pt x="16235" y="13769"/>
                </a:cubicBezTo>
                <a:cubicBezTo>
                  <a:pt x="16292" y="13786"/>
                  <a:pt x="16351" y="13794"/>
                  <a:pt x="16411" y="13794"/>
                </a:cubicBezTo>
                <a:cubicBezTo>
                  <a:pt x="16452" y="13794"/>
                  <a:pt x="16494" y="13790"/>
                  <a:pt x="16534" y="13784"/>
                </a:cubicBezTo>
                <a:cubicBezTo>
                  <a:pt x="16722" y="13724"/>
                  <a:pt x="16842" y="13462"/>
                  <a:pt x="17022" y="13409"/>
                </a:cubicBezTo>
                <a:cubicBezTo>
                  <a:pt x="17058" y="13401"/>
                  <a:pt x="17096" y="13396"/>
                  <a:pt x="17133" y="13396"/>
                </a:cubicBezTo>
                <a:cubicBezTo>
                  <a:pt x="17196" y="13396"/>
                  <a:pt x="17258" y="13408"/>
                  <a:pt x="17314" y="13432"/>
                </a:cubicBezTo>
                <a:cubicBezTo>
                  <a:pt x="17379" y="13452"/>
                  <a:pt x="17447" y="13462"/>
                  <a:pt x="17514" y="13462"/>
                </a:cubicBezTo>
                <a:cubicBezTo>
                  <a:pt x="17548" y="13462"/>
                  <a:pt x="17581" y="13459"/>
                  <a:pt x="17614" y="13454"/>
                </a:cubicBezTo>
                <a:cubicBezTo>
                  <a:pt x="17786" y="13394"/>
                  <a:pt x="17899" y="13139"/>
                  <a:pt x="18071" y="13087"/>
                </a:cubicBezTo>
                <a:cubicBezTo>
                  <a:pt x="18106" y="13079"/>
                  <a:pt x="18140" y="13076"/>
                  <a:pt x="18174" y="13076"/>
                </a:cubicBezTo>
                <a:cubicBezTo>
                  <a:pt x="18241" y="13076"/>
                  <a:pt x="18306" y="13089"/>
                  <a:pt x="18371" y="13109"/>
                </a:cubicBezTo>
                <a:cubicBezTo>
                  <a:pt x="18431" y="13129"/>
                  <a:pt x="18497" y="13139"/>
                  <a:pt x="18564" y="13139"/>
                </a:cubicBezTo>
                <a:cubicBezTo>
                  <a:pt x="18597" y="13139"/>
                  <a:pt x="18631" y="13137"/>
                  <a:pt x="18663" y="13132"/>
                </a:cubicBezTo>
                <a:cubicBezTo>
                  <a:pt x="18835" y="13079"/>
                  <a:pt x="18955" y="12824"/>
                  <a:pt x="19128" y="12772"/>
                </a:cubicBezTo>
                <a:cubicBezTo>
                  <a:pt x="19159" y="12767"/>
                  <a:pt x="19190" y="12765"/>
                  <a:pt x="19222" y="12765"/>
                </a:cubicBezTo>
                <a:cubicBezTo>
                  <a:pt x="19291" y="12765"/>
                  <a:pt x="19361" y="12776"/>
                  <a:pt x="19427" y="12802"/>
                </a:cubicBezTo>
                <a:cubicBezTo>
                  <a:pt x="19489" y="12828"/>
                  <a:pt x="19554" y="12839"/>
                  <a:pt x="19620" y="12839"/>
                </a:cubicBezTo>
                <a:cubicBezTo>
                  <a:pt x="19651" y="12839"/>
                  <a:pt x="19681" y="12837"/>
                  <a:pt x="19712" y="12832"/>
                </a:cubicBezTo>
                <a:cubicBezTo>
                  <a:pt x="19892" y="12787"/>
                  <a:pt x="20020" y="12532"/>
                  <a:pt x="20192" y="12487"/>
                </a:cubicBezTo>
                <a:cubicBezTo>
                  <a:pt x="20219" y="12483"/>
                  <a:pt x="20246" y="12481"/>
                  <a:pt x="20272" y="12481"/>
                </a:cubicBezTo>
                <a:cubicBezTo>
                  <a:pt x="20347" y="12481"/>
                  <a:pt x="20420" y="12497"/>
                  <a:pt x="20492" y="12525"/>
                </a:cubicBezTo>
                <a:cubicBezTo>
                  <a:pt x="20567" y="12556"/>
                  <a:pt x="20647" y="12571"/>
                  <a:pt x="20728" y="12571"/>
                </a:cubicBezTo>
                <a:cubicBezTo>
                  <a:pt x="20744" y="12571"/>
                  <a:pt x="20760" y="12571"/>
                  <a:pt x="20777" y="12570"/>
                </a:cubicBezTo>
                <a:cubicBezTo>
                  <a:pt x="20956" y="12532"/>
                  <a:pt x="21091" y="12285"/>
                  <a:pt x="21271" y="12247"/>
                </a:cubicBezTo>
                <a:cubicBezTo>
                  <a:pt x="21285" y="12246"/>
                  <a:pt x="21298" y="12246"/>
                  <a:pt x="21311" y="12246"/>
                </a:cubicBezTo>
                <a:cubicBezTo>
                  <a:pt x="21401" y="12246"/>
                  <a:pt x="21485" y="12268"/>
                  <a:pt x="21564" y="12307"/>
                </a:cubicBezTo>
                <a:cubicBezTo>
                  <a:pt x="21642" y="12340"/>
                  <a:pt x="21726" y="12361"/>
                  <a:pt x="21811" y="12361"/>
                </a:cubicBezTo>
                <a:cubicBezTo>
                  <a:pt x="21823" y="12361"/>
                  <a:pt x="21836" y="12361"/>
                  <a:pt x="21848" y="12360"/>
                </a:cubicBezTo>
                <a:cubicBezTo>
                  <a:pt x="21998" y="12337"/>
                  <a:pt x="22118" y="12105"/>
                  <a:pt x="22268" y="12090"/>
                </a:cubicBezTo>
                <a:cubicBezTo>
                  <a:pt x="22358" y="12090"/>
                  <a:pt x="22440" y="12120"/>
                  <a:pt x="22508" y="12172"/>
                </a:cubicBezTo>
                <a:cubicBezTo>
                  <a:pt x="22583" y="12217"/>
                  <a:pt x="22665" y="12247"/>
                  <a:pt x="22748" y="12255"/>
                </a:cubicBezTo>
                <a:cubicBezTo>
                  <a:pt x="22898" y="12240"/>
                  <a:pt x="23033" y="12015"/>
                  <a:pt x="23190" y="12008"/>
                </a:cubicBezTo>
                <a:cubicBezTo>
                  <a:pt x="23272" y="12015"/>
                  <a:pt x="23355" y="12045"/>
                  <a:pt x="23422" y="12097"/>
                </a:cubicBezTo>
                <a:cubicBezTo>
                  <a:pt x="23490" y="12150"/>
                  <a:pt x="23572" y="12187"/>
                  <a:pt x="23655" y="12195"/>
                </a:cubicBezTo>
                <a:cubicBezTo>
                  <a:pt x="23805" y="12195"/>
                  <a:pt x="23954" y="11970"/>
                  <a:pt x="24104" y="11970"/>
                </a:cubicBezTo>
                <a:cubicBezTo>
                  <a:pt x="24254" y="11970"/>
                  <a:pt x="24412" y="12187"/>
                  <a:pt x="24561" y="12187"/>
                </a:cubicBezTo>
                <a:cubicBezTo>
                  <a:pt x="24651" y="12172"/>
                  <a:pt x="24726" y="12135"/>
                  <a:pt x="24794" y="12082"/>
                </a:cubicBezTo>
                <a:cubicBezTo>
                  <a:pt x="24861" y="12030"/>
                  <a:pt x="24936" y="11993"/>
                  <a:pt x="25026" y="11985"/>
                </a:cubicBezTo>
                <a:cubicBezTo>
                  <a:pt x="25176" y="11985"/>
                  <a:pt x="25318" y="12202"/>
                  <a:pt x="25476" y="12210"/>
                </a:cubicBezTo>
                <a:cubicBezTo>
                  <a:pt x="25558" y="12202"/>
                  <a:pt x="25641" y="12172"/>
                  <a:pt x="25708" y="12120"/>
                </a:cubicBezTo>
                <a:cubicBezTo>
                  <a:pt x="25776" y="12067"/>
                  <a:pt x="25858" y="12030"/>
                  <a:pt x="25941" y="12022"/>
                </a:cubicBezTo>
                <a:cubicBezTo>
                  <a:pt x="26016" y="12022"/>
                  <a:pt x="26083" y="12247"/>
                  <a:pt x="26158" y="12247"/>
                </a:cubicBezTo>
                <a:cubicBezTo>
                  <a:pt x="26195" y="12247"/>
                  <a:pt x="26240" y="12202"/>
                  <a:pt x="26278" y="12150"/>
                </a:cubicBezTo>
                <a:cubicBezTo>
                  <a:pt x="26323" y="12097"/>
                  <a:pt x="26360" y="12045"/>
                  <a:pt x="26398" y="12045"/>
                </a:cubicBezTo>
                <a:cubicBezTo>
                  <a:pt x="26480" y="12045"/>
                  <a:pt x="26548" y="12270"/>
                  <a:pt x="26623" y="12270"/>
                </a:cubicBezTo>
                <a:cubicBezTo>
                  <a:pt x="26660" y="12270"/>
                  <a:pt x="26705" y="12225"/>
                  <a:pt x="26743" y="12172"/>
                </a:cubicBezTo>
                <a:cubicBezTo>
                  <a:pt x="26787" y="12120"/>
                  <a:pt x="26825" y="12067"/>
                  <a:pt x="26862" y="12067"/>
                </a:cubicBezTo>
                <a:cubicBezTo>
                  <a:pt x="26937" y="12067"/>
                  <a:pt x="27012" y="12285"/>
                  <a:pt x="27087" y="12285"/>
                </a:cubicBezTo>
                <a:cubicBezTo>
                  <a:pt x="27125" y="12285"/>
                  <a:pt x="27162" y="12232"/>
                  <a:pt x="27207" y="12180"/>
                </a:cubicBezTo>
                <a:cubicBezTo>
                  <a:pt x="27245" y="12127"/>
                  <a:pt x="27282" y="12075"/>
                  <a:pt x="27320" y="12075"/>
                </a:cubicBezTo>
                <a:cubicBezTo>
                  <a:pt x="27395" y="12075"/>
                  <a:pt x="27477" y="12292"/>
                  <a:pt x="27552" y="12292"/>
                </a:cubicBezTo>
                <a:cubicBezTo>
                  <a:pt x="27627" y="12292"/>
                  <a:pt x="27702" y="12075"/>
                  <a:pt x="27777" y="12075"/>
                </a:cubicBezTo>
                <a:cubicBezTo>
                  <a:pt x="27822" y="12075"/>
                  <a:pt x="27859" y="12127"/>
                  <a:pt x="27897" y="12180"/>
                </a:cubicBezTo>
                <a:cubicBezTo>
                  <a:pt x="27942" y="12232"/>
                  <a:pt x="27979" y="12285"/>
                  <a:pt x="28017" y="12285"/>
                </a:cubicBezTo>
                <a:cubicBezTo>
                  <a:pt x="28099" y="12285"/>
                  <a:pt x="28167" y="12060"/>
                  <a:pt x="28241" y="12060"/>
                </a:cubicBezTo>
                <a:cubicBezTo>
                  <a:pt x="28286" y="12060"/>
                  <a:pt x="28324" y="12105"/>
                  <a:pt x="28369" y="12157"/>
                </a:cubicBezTo>
                <a:cubicBezTo>
                  <a:pt x="28411" y="12206"/>
                  <a:pt x="28452" y="12248"/>
                  <a:pt x="28488" y="12248"/>
                </a:cubicBezTo>
                <a:cubicBezTo>
                  <a:pt x="28491" y="12248"/>
                  <a:pt x="28494" y="12248"/>
                  <a:pt x="28496" y="12247"/>
                </a:cubicBezTo>
                <a:cubicBezTo>
                  <a:pt x="28579" y="12240"/>
                  <a:pt x="28639" y="12022"/>
                  <a:pt x="28714" y="12015"/>
                </a:cubicBezTo>
                <a:cubicBezTo>
                  <a:pt x="28751" y="12015"/>
                  <a:pt x="28796" y="12060"/>
                  <a:pt x="28841" y="12112"/>
                </a:cubicBezTo>
                <a:cubicBezTo>
                  <a:pt x="28883" y="12154"/>
                  <a:pt x="28932" y="12203"/>
                  <a:pt x="28969" y="12203"/>
                </a:cubicBezTo>
                <a:cubicBezTo>
                  <a:pt x="28971" y="12203"/>
                  <a:pt x="28974" y="12203"/>
                  <a:pt x="28976" y="12202"/>
                </a:cubicBezTo>
                <a:cubicBezTo>
                  <a:pt x="29051" y="12195"/>
                  <a:pt x="29103" y="11978"/>
                  <a:pt x="29186" y="11963"/>
                </a:cubicBezTo>
                <a:cubicBezTo>
                  <a:pt x="29223" y="11963"/>
                  <a:pt x="29268" y="12008"/>
                  <a:pt x="29313" y="12060"/>
                </a:cubicBezTo>
                <a:cubicBezTo>
                  <a:pt x="29358" y="12112"/>
                  <a:pt x="29411" y="12150"/>
                  <a:pt x="29448" y="12150"/>
                </a:cubicBezTo>
                <a:cubicBezTo>
                  <a:pt x="29523" y="12142"/>
                  <a:pt x="29576" y="11918"/>
                  <a:pt x="29658" y="11910"/>
                </a:cubicBezTo>
                <a:cubicBezTo>
                  <a:pt x="29660" y="11910"/>
                  <a:pt x="29663" y="11909"/>
                  <a:pt x="29665" y="11909"/>
                </a:cubicBezTo>
                <a:cubicBezTo>
                  <a:pt x="29701" y="11909"/>
                  <a:pt x="29743" y="11958"/>
                  <a:pt x="29785" y="12000"/>
                </a:cubicBezTo>
                <a:cubicBezTo>
                  <a:pt x="29830" y="12052"/>
                  <a:pt x="29883" y="12097"/>
                  <a:pt x="29920" y="12097"/>
                </a:cubicBezTo>
                <a:cubicBezTo>
                  <a:pt x="29995" y="12090"/>
                  <a:pt x="30048" y="11865"/>
                  <a:pt x="30130" y="11850"/>
                </a:cubicBezTo>
                <a:cubicBezTo>
                  <a:pt x="30213" y="11850"/>
                  <a:pt x="30303" y="11880"/>
                  <a:pt x="30378" y="11925"/>
                </a:cubicBezTo>
                <a:cubicBezTo>
                  <a:pt x="30452" y="11970"/>
                  <a:pt x="30542" y="12000"/>
                  <a:pt x="30632" y="12000"/>
                </a:cubicBezTo>
                <a:cubicBezTo>
                  <a:pt x="30790" y="11970"/>
                  <a:pt x="30910" y="11738"/>
                  <a:pt x="31067" y="11715"/>
                </a:cubicBezTo>
                <a:cubicBezTo>
                  <a:pt x="31157" y="11715"/>
                  <a:pt x="31247" y="11738"/>
                  <a:pt x="31322" y="11783"/>
                </a:cubicBezTo>
                <a:cubicBezTo>
                  <a:pt x="31397" y="11828"/>
                  <a:pt x="31487" y="11850"/>
                  <a:pt x="31577" y="11850"/>
                </a:cubicBezTo>
                <a:cubicBezTo>
                  <a:pt x="31734" y="11828"/>
                  <a:pt x="31854" y="11588"/>
                  <a:pt x="32011" y="11558"/>
                </a:cubicBezTo>
                <a:cubicBezTo>
                  <a:pt x="32101" y="11558"/>
                  <a:pt x="32184" y="11580"/>
                  <a:pt x="32266" y="11625"/>
                </a:cubicBezTo>
                <a:cubicBezTo>
                  <a:pt x="32341" y="11670"/>
                  <a:pt x="32431" y="11685"/>
                  <a:pt x="32521" y="11685"/>
                </a:cubicBezTo>
                <a:cubicBezTo>
                  <a:pt x="32671" y="11655"/>
                  <a:pt x="32791" y="11415"/>
                  <a:pt x="32948" y="11385"/>
                </a:cubicBezTo>
                <a:cubicBezTo>
                  <a:pt x="33038" y="11385"/>
                  <a:pt x="33121" y="11400"/>
                  <a:pt x="33203" y="11445"/>
                </a:cubicBezTo>
                <a:cubicBezTo>
                  <a:pt x="33269" y="11485"/>
                  <a:pt x="33345" y="11507"/>
                  <a:pt x="33424" y="11507"/>
                </a:cubicBezTo>
                <a:cubicBezTo>
                  <a:pt x="33435" y="11507"/>
                  <a:pt x="33446" y="11506"/>
                  <a:pt x="33458" y="11505"/>
                </a:cubicBezTo>
                <a:cubicBezTo>
                  <a:pt x="33615" y="11475"/>
                  <a:pt x="33728" y="11236"/>
                  <a:pt x="33885" y="11198"/>
                </a:cubicBezTo>
                <a:cubicBezTo>
                  <a:pt x="33896" y="11197"/>
                  <a:pt x="33906" y="11197"/>
                  <a:pt x="33917" y="11197"/>
                </a:cubicBezTo>
                <a:cubicBezTo>
                  <a:pt x="33990" y="11197"/>
                  <a:pt x="34067" y="11219"/>
                  <a:pt x="34132" y="11258"/>
                </a:cubicBezTo>
                <a:cubicBezTo>
                  <a:pt x="34204" y="11291"/>
                  <a:pt x="34282" y="11312"/>
                  <a:pt x="34360" y="11312"/>
                </a:cubicBezTo>
                <a:cubicBezTo>
                  <a:pt x="34372" y="11312"/>
                  <a:pt x="34383" y="11311"/>
                  <a:pt x="34395" y="11310"/>
                </a:cubicBezTo>
                <a:cubicBezTo>
                  <a:pt x="34462" y="11295"/>
                  <a:pt x="34485" y="11071"/>
                  <a:pt x="34560" y="11056"/>
                </a:cubicBezTo>
                <a:cubicBezTo>
                  <a:pt x="34562" y="11055"/>
                  <a:pt x="34565" y="11055"/>
                  <a:pt x="34568" y="11055"/>
                </a:cubicBezTo>
                <a:cubicBezTo>
                  <a:pt x="34604" y="11055"/>
                  <a:pt x="34645" y="11096"/>
                  <a:pt x="34687" y="11138"/>
                </a:cubicBezTo>
                <a:cubicBezTo>
                  <a:pt x="34727" y="11171"/>
                  <a:pt x="34772" y="11216"/>
                  <a:pt x="34803" y="11216"/>
                </a:cubicBezTo>
                <a:cubicBezTo>
                  <a:pt x="34807" y="11216"/>
                  <a:pt x="34811" y="11215"/>
                  <a:pt x="34814" y="11213"/>
                </a:cubicBezTo>
                <a:cubicBezTo>
                  <a:pt x="34889" y="11198"/>
                  <a:pt x="34912" y="10973"/>
                  <a:pt x="34979" y="10958"/>
                </a:cubicBezTo>
                <a:cubicBezTo>
                  <a:pt x="34982" y="10958"/>
                  <a:pt x="34985" y="10957"/>
                  <a:pt x="34988" y="10957"/>
                </a:cubicBezTo>
                <a:cubicBezTo>
                  <a:pt x="35024" y="10957"/>
                  <a:pt x="35066" y="10999"/>
                  <a:pt x="35114" y="11041"/>
                </a:cubicBezTo>
                <a:cubicBezTo>
                  <a:pt x="35156" y="11082"/>
                  <a:pt x="35198" y="11124"/>
                  <a:pt x="35233" y="11124"/>
                </a:cubicBezTo>
                <a:cubicBezTo>
                  <a:pt x="35236" y="11124"/>
                  <a:pt x="35239" y="11124"/>
                  <a:pt x="35242" y="11123"/>
                </a:cubicBezTo>
                <a:cubicBezTo>
                  <a:pt x="35309" y="11108"/>
                  <a:pt x="35332" y="10883"/>
                  <a:pt x="35407" y="10861"/>
                </a:cubicBezTo>
                <a:cubicBezTo>
                  <a:pt x="35409" y="10860"/>
                  <a:pt x="35411" y="10860"/>
                  <a:pt x="35414" y="10860"/>
                </a:cubicBezTo>
                <a:cubicBezTo>
                  <a:pt x="35444" y="10860"/>
                  <a:pt x="35492" y="10902"/>
                  <a:pt x="35534" y="10943"/>
                </a:cubicBezTo>
                <a:cubicBezTo>
                  <a:pt x="35576" y="10985"/>
                  <a:pt x="35617" y="11027"/>
                  <a:pt x="35653" y="11027"/>
                </a:cubicBezTo>
                <a:cubicBezTo>
                  <a:pt x="35656" y="11027"/>
                  <a:pt x="35659" y="11026"/>
                  <a:pt x="35661" y="11026"/>
                </a:cubicBezTo>
                <a:cubicBezTo>
                  <a:pt x="35721" y="11011"/>
                  <a:pt x="35744" y="10861"/>
                  <a:pt x="35789" y="10801"/>
                </a:cubicBezTo>
                <a:cubicBezTo>
                  <a:pt x="35789" y="10823"/>
                  <a:pt x="35796" y="10838"/>
                  <a:pt x="35804" y="10846"/>
                </a:cubicBezTo>
                <a:cubicBezTo>
                  <a:pt x="35811" y="10846"/>
                  <a:pt x="35841" y="10816"/>
                  <a:pt x="35864" y="10771"/>
                </a:cubicBezTo>
                <a:cubicBezTo>
                  <a:pt x="35935" y="10806"/>
                  <a:pt x="36019" y="10922"/>
                  <a:pt x="36078" y="10922"/>
                </a:cubicBezTo>
                <a:cubicBezTo>
                  <a:pt x="36082" y="10922"/>
                  <a:pt x="36085" y="10922"/>
                  <a:pt x="36089" y="10921"/>
                </a:cubicBezTo>
                <a:cubicBezTo>
                  <a:pt x="36089" y="10921"/>
                  <a:pt x="36096" y="10913"/>
                  <a:pt x="36096" y="10913"/>
                </a:cubicBezTo>
                <a:cubicBezTo>
                  <a:pt x="36104" y="10913"/>
                  <a:pt x="36104" y="10921"/>
                  <a:pt x="36111" y="10921"/>
                </a:cubicBezTo>
                <a:cubicBezTo>
                  <a:pt x="36114" y="10922"/>
                  <a:pt x="36118" y="10922"/>
                  <a:pt x="36121" y="10922"/>
                </a:cubicBezTo>
                <a:cubicBezTo>
                  <a:pt x="36181" y="10922"/>
                  <a:pt x="36265" y="10806"/>
                  <a:pt x="36328" y="10771"/>
                </a:cubicBezTo>
                <a:cubicBezTo>
                  <a:pt x="36358" y="10816"/>
                  <a:pt x="36381" y="10846"/>
                  <a:pt x="36396" y="10846"/>
                </a:cubicBezTo>
                <a:cubicBezTo>
                  <a:pt x="36403" y="10838"/>
                  <a:pt x="36411" y="10823"/>
                  <a:pt x="36411" y="10801"/>
                </a:cubicBezTo>
                <a:cubicBezTo>
                  <a:pt x="36456" y="10861"/>
                  <a:pt x="36478" y="11011"/>
                  <a:pt x="36531" y="11026"/>
                </a:cubicBezTo>
                <a:cubicBezTo>
                  <a:pt x="36534" y="11026"/>
                  <a:pt x="36536" y="11027"/>
                  <a:pt x="36539" y="11027"/>
                </a:cubicBezTo>
                <a:cubicBezTo>
                  <a:pt x="36575" y="11027"/>
                  <a:pt x="36617" y="10985"/>
                  <a:pt x="36666" y="10943"/>
                </a:cubicBezTo>
                <a:cubicBezTo>
                  <a:pt x="36707" y="10902"/>
                  <a:pt x="36749" y="10860"/>
                  <a:pt x="36785" y="10860"/>
                </a:cubicBezTo>
                <a:cubicBezTo>
                  <a:pt x="36788" y="10860"/>
                  <a:pt x="36790" y="10860"/>
                  <a:pt x="36793" y="10861"/>
                </a:cubicBezTo>
                <a:cubicBezTo>
                  <a:pt x="36861" y="10883"/>
                  <a:pt x="36891" y="11108"/>
                  <a:pt x="36958" y="11123"/>
                </a:cubicBezTo>
                <a:cubicBezTo>
                  <a:pt x="36961" y="11124"/>
                  <a:pt x="36964" y="11124"/>
                  <a:pt x="36966" y="11124"/>
                </a:cubicBezTo>
                <a:cubicBezTo>
                  <a:pt x="37002" y="11124"/>
                  <a:pt x="37044" y="11082"/>
                  <a:pt x="37085" y="11041"/>
                </a:cubicBezTo>
                <a:cubicBezTo>
                  <a:pt x="37127" y="10999"/>
                  <a:pt x="37175" y="10957"/>
                  <a:pt x="37206" y="10957"/>
                </a:cubicBezTo>
                <a:cubicBezTo>
                  <a:pt x="37208" y="10957"/>
                  <a:pt x="37211" y="10958"/>
                  <a:pt x="37213" y="10958"/>
                </a:cubicBezTo>
                <a:cubicBezTo>
                  <a:pt x="37288" y="10973"/>
                  <a:pt x="37310" y="11198"/>
                  <a:pt x="37378" y="11213"/>
                </a:cubicBezTo>
                <a:cubicBezTo>
                  <a:pt x="37381" y="11214"/>
                  <a:pt x="37384" y="11214"/>
                  <a:pt x="37388" y="11214"/>
                </a:cubicBezTo>
                <a:cubicBezTo>
                  <a:pt x="37423" y="11214"/>
                  <a:pt x="37464" y="11179"/>
                  <a:pt x="37505" y="11138"/>
                </a:cubicBezTo>
                <a:cubicBezTo>
                  <a:pt x="37554" y="11096"/>
                  <a:pt x="37596" y="11055"/>
                  <a:pt x="37632" y="11055"/>
                </a:cubicBezTo>
                <a:cubicBezTo>
                  <a:pt x="37634" y="11055"/>
                  <a:pt x="37637" y="11055"/>
                  <a:pt x="37640" y="11056"/>
                </a:cubicBezTo>
                <a:cubicBezTo>
                  <a:pt x="37708" y="11071"/>
                  <a:pt x="37730" y="11295"/>
                  <a:pt x="37805" y="11310"/>
                </a:cubicBezTo>
                <a:cubicBezTo>
                  <a:pt x="37817" y="11311"/>
                  <a:pt x="37828" y="11312"/>
                  <a:pt x="37840" y="11312"/>
                </a:cubicBezTo>
                <a:cubicBezTo>
                  <a:pt x="37918" y="11312"/>
                  <a:pt x="37995" y="11291"/>
                  <a:pt x="38060" y="11258"/>
                </a:cubicBezTo>
                <a:cubicBezTo>
                  <a:pt x="38132" y="11219"/>
                  <a:pt x="38204" y="11197"/>
                  <a:pt x="38281" y="11197"/>
                </a:cubicBezTo>
                <a:cubicBezTo>
                  <a:pt x="38292" y="11197"/>
                  <a:pt x="38303" y="11197"/>
                  <a:pt x="38315" y="11198"/>
                </a:cubicBezTo>
                <a:cubicBezTo>
                  <a:pt x="38472" y="11236"/>
                  <a:pt x="38584" y="11475"/>
                  <a:pt x="38742" y="11505"/>
                </a:cubicBezTo>
                <a:cubicBezTo>
                  <a:pt x="38753" y="11506"/>
                  <a:pt x="38765" y="11507"/>
                  <a:pt x="38776" y="11507"/>
                </a:cubicBezTo>
                <a:cubicBezTo>
                  <a:pt x="38854" y="11507"/>
                  <a:pt x="38931" y="11485"/>
                  <a:pt x="38997" y="11445"/>
                </a:cubicBezTo>
                <a:cubicBezTo>
                  <a:pt x="39072" y="11400"/>
                  <a:pt x="39162" y="11385"/>
                  <a:pt x="39251" y="11385"/>
                </a:cubicBezTo>
                <a:cubicBezTo>
                  <a:pt x="39409" y="11415"/>
                  <a:pt x="39521" y="11655"/>
                  <a:pt x="39679" y="11685"/>
                </a:cubicBezTo>
                <a:cubicBezTo>
                  <a:pt x="39769" y="11685"/>
                  <a:pt x="39859" y="11670"/>
                  <a:pt x="39934" y="11625"/>
                </a:cubicBezTo>
                <a:cubicBezTo>
                  <a:pt x="40008" y="11580"/>
                  <a:pt x="40098" y="11558"/>
                  <a:pt x="40188" y="11558"/>
                </a:cubicBezTo>
                <a:cubicBezTo>
                  <a:pt x="40346" y="11588"/>
                  <a:pt x="40466" y="11828"/>
                  <a:pt x="40623" y="11850"/>
                </a:cubicBezTo>
                <a:cubicBezTo>
                  <a:pt x="40713" y="11850"/>
                  <a:pt x="40795" y="11828"/>
                  <a:pt x="40878" y="11783"/>
                </a:cubicBezTo>
                <a:cubicBezTo>
                  <a:pt x="40953" y="11738"/>
                  <a:pt x="41035" y="11715"/>
                  <a:pt x="41125" y="11715"/>
                </a:cubicBezTo>
                <a:cubicBezTo>
                  <a:pt x="41283" y="11738"/>
                  <a:pt x="41410" y="11978"/>
                  <a:pt x="41567" y="12000"/>
                </a:cubicBezTo>
                <a:cubicBezTo>
                  <a:pt x="41657" y="12000"/>
                  <a:pt x="41747" y="11970"/>
                  <a:pt x="41822" y="11925"/>
                </a:cubicBezTo>
                <a:cubicBezTo>
                  <a:pt x="41897" y="11880"/>
                  <a:pt x="41980" y="11850"/>
                  <a:pt x="42070" y="11850"/>
                </a:cubicBezTo>
                <a:cubicBezTo>
                  <a:pt x="42152" y="11865"/>
                  <a:pt x="42197" y="12090"/>
                  <a:pt x="42279" y="12097"/>
                </a:cubicBezTo>
                <a:cubicBezTo>
                  <a:pt x="42282" y="12098"/>
                  <a:pt x="42284" y="12098"/>
                  <a:pt x="42287" y="12098"/>
                </a:cubicBezTo>
                <a:cubicBezTo>
                  <a:pt x="42323" y="12098"/>
                  <a:pt x="42365" y="12049"/>
                  <a:pt x="42407" y="12000"/>
                </a:cubicBezTo>
                <a:cubicBezTo>
                  <a:pt x="42459" y="11955"/>
                  <a:pt x="42504" y="11910"/>
                  <a:pt x="42542" y="11910"/>
                </a:cubicBezTo>
                <a:cubicBezTo>
                  <a:pt x="42617" y="11918"/>
                  <a:pt x="42669" y="12142"/>
                  <a:pt x="42752" y="12150"/>
                </a:cubicBezTo>
                <a:cubicBezTo>
                  <a:pt x="42789" y="12150"/>
                  <a:pt x="42834" y="12105"/>
                  <a:pt x="42879" y="12060"/>
                </a:cubicBezTo>
                <a:cubicBezTo>
                  <a:pt x="42924" y="12008"/>
                  <a:pt x="42976" y="11963"/>
                  <a:pt x="43014" y="11963"/>
                </a:cubicBezTo>
                <a:lnTo>
                  <a:pt x="43014" y="1117"/>
                </a:lnTo>
                <a:cubicBezTo>
                  <a:pt x="43006" y="1140"/>
                  <a:pt x="42991" y="1170"/>
                  <a:pt x="42984" y="1200"/>
                </a:cubicBezTo>
                <a:cubicBezTo>
                  <a:pt x="42961" y="1252"/>
                  <a:pt x="42946" y="1305"/>
                  <a:pt x="42931" y="1305"/>
                </a:cubicBezTo>
                <a:cubicBezTo>
                  <a:pt x="42916" y="1305"/>
                  <a:pt x="42916" y="1088"/>
                  <a:pt x="42886" y="1080"/>
                </a:cubicBezTo>
                <a:cubicBezTo>
                  <a:pt x="42885" y="1080"/>
                  <a:pt x="42884" y="1079"/>
                  <a:pt x="42882" y="1079"/>
                </a:cubicBezTo>
                <a:cubicBezTo>
                  <a:pt x="42862" y="1079"/>
                  <a:pt x="42848" y="1128"/>
                  <a:pt x="42827" y="1177"/>
                </a:cubicBezTo>
                <a:cubicBezTo>
                  <a:pt x="42806" y="1220"/>
                  <a:pt x="42778" y="1268"/>
                  <a:pt x="42768" y="1268"/>
                </a:cubicBezTo>
                <a:cubicBezTo>
                  <a:pt x="42768" y="1268"/>
                  <a:pt x="42767" y="1268"/>
                  <a:pt x="42767" y="1267"/>
                </a:cubicBezTo>
                <a:cubicBezTo>
                  <a:pt x="42707" y="1252"/>
                  <a:pt x="42714" y="1028"/>
                  <a:pt x="42654" y="1005"/>
                </a:cubicBezTo>
                <a:cubicBezTo>
                  <a:pt x="42652" y="1004"/>
                  <a:pt x="42649" y="1004"/>
                  <a:pt x="42646" y="1004"/>
                </a:cubicBezTo>
                <a:cubicBezTo>
                  <a:pt x="42616" y="1004"/>
                  <a:pt x="42575" y="1038"/>
                  <a:pt x="42534" y="1073"/>
                </a:cubicBezTo>
                <a:cubicBezTo>
                  <a:pt x="42490" y="1104"/>
                  <a:pt x="42446" y="1136"/>
                  <a:pt x="42419" y="1136"/>
                </a:cubicBezTo>
                <a:cubicBezTo>
                  <a:pt x="42414" y="1136"/>
                  <a:pt x="42410" y="1135"/>
                  <a:pt x="42407" y="1132"/>
                </a:cubicBezTo>
                <a:cubicBezTo>
                  <a:pt x="42347" y="1110"/>
                  <a:pt x="42384" y="893"/>
                  <a:pt x="42332" y="863"/>
                </a:cubicBezTo>
                <a:cubicBezTo>
                  <a:pt x="42328" y="860"/>
                  <a:pt x="42324" y="859"/>
                  <a:pt x="42319" y="859"/>
                </a:cubicBezTo>
                <a:cubicBezTo>
                  <a:pt x="42293" y="859"/>
                  <a:pt x="42249" y="890"/>
                  <a:pt x="42204" y="915"/>
                </a:cubicBezTo>
                <a:cubicBezTo>
                  <a:pt x="42161" y="946"/>
                  <a:pt x="42118" y="972"/>
                  <a:pt x="42092" y="972"/>
                </a:cubicBezTo>
                <a:cubicBezTo>
                  <a:pt x="42086" y="972"/>
                  <a:pt x="42081" y="970"/>
                  <a:pt x="42077" y="968"/>
                </a:cubicBezTo>
                <a:cubicBezTo>
                  <a:pt x="42017" y="945"/>
                  <a:pt x="42062" y="720"/>
                  <a:pt x="42002" y="698"/>
                </a:cubicBezTo>
                <a:cubicBezTo>
                  <a:pt x="41999" y="695"/>
                  <a:pt x="41994" y="694"/>
                  <a:pt x="41990" y="694"/>
                </a:cubicBezTo>
                <a:cubicBezTo>
                  <a:pt x="41963" y="694"/>
                  <a:pt x="41919" y="726"/>
                  <a:pt x="41875" y="758"/>
                </a:cubicBezTo>
                <a:cubicBezTo>
                  <a:pt x="41834" y="798"/>
                  <a:pt x="41794" y="826"/>
                  <a:pt x="41765" y="826"/>
                </a:cubicBezTo>
                <a:cubicBezTo>
                  <a:pt x="41761" y="826"/>
                  <a:pt x="41758" y="826"/>
                  <a:pt x="41755" y="825"/>
                </a:cubicBezTo>
                <a:cubicBezTo>
                  <a:pt x="41695" y="803"/>
                  <a:pt x="41702" y="578"/>
                  <a:pt x="41650" y="563"/>
                </a:cubicBezTo>
                <a:cubicBezTo>
                  <a:pt x="41648" y="562"/>
                  <a:pt x="41645" y="562"/>
                  <a:pt x="41643" y="562"/>
                </a:cubicBezTo>
                <a:cubicBezTo>
                  <a:pt x="41613" y="562"/>
                  <a:pt x="41572" y="604"/>
                  <a:pt x="41537" y="653"/>
                </a:cubicBezTo>
                <a:cubicBezTo>
                  <a:pt x="41496" y="694"/>
                  <a:pt x="41461" y="736"/>
                  <a:pt x="41432" y="736"/>
                </a:cubicBezTo>
                <a:cubicBezTo>
                  <a:pt x="41429" y="736"/>
                  <a:pt x="41427" y="736"/>
                  <a:pt x="41425" y="735"/>
                </a:cubicBezTo>
                <a:cubicBezTo>
                  <a:pt x="41365" y="728"/>
                  <a:pt x="41320" y="510"/>
                  <a:pt x="41260" y="510"/>
                </a:cubicBezTo>
                <a:cubicBezTo>
                  <a:pt x="41223" y="510"/>
                  <a:pt x="41200" y="728"/>
                  <a:pt x="41163" y="728"/>
                </a:cubicBezTo>
                <a:cubicBezTo>
                  <a:pt x="41148" y="728"/>
                  <a:pt x="41125" y="683"/>
                  <a:pt x="41103" y="630"/>
                </a:cubicBezTo>
                <a:cubicBezTo>
                  <a:pt x="41080" y="578"/>
                  <a:pt x="41058" y="525"/>
                  <a:pt x="41043" y="525"/>
                </a:cubicBezTo>
                <a:cubicBezTo>
                  <a:pt x="41013" y="525"/>
                  <a:pt x="41005" y="743"/>
                  <a:pt x="40968" y="750"/>
                </a:cubicBezTo>
                <a:cubicBezTo>
                  <a:pt x="40953" y="750"/>
                  <a:pt x="40930" y="705"/>
                  <a:pt x="40900" y="653"/>
                </a:cubicBezTo>
                <a:cubicBezTo>
                  <a:pt x="40879" y="604"/>
                  <a:pt x="40858" y="555"/>
                  <a:pt x="40843" y="555"/>
                </a:cubicBezTo>
                <a:cubicBezTo>
                  <a:pt x="40842" y="555"/>
                  <a:pt x="40841" y="555"/>
                  <a:pt x="40840" y="555"/>
                </a:cubicBezTo>
                <a:cubicBezTo>
                  <a:pt x="40803" y="555"/>
                  <a:pt x="40803" y="780"/>
                  <a:pt x="40773" y="788"/>
                </a:cubicBezTo>
                <a:cubicBezTo>
                  <a:pt x="40758" y="788"/>
                  <a:pt x="40728" y="735"/>
                  <a:pt x="40705" y="690"/>
                </a:cubicBezTo>
                <a:cubicBezTo>
                  <a:pt x="40684" y="648"/>
                  <a:pt x="40657" y="600"/>
                  <a:pt x="40641" y="600"/>
                </a:cubicBezTo>
                <a:cubicBezTo>
                  <a:pt x="40640" y="600"/>
                  <a:pt x="40639" y="600"/>
                  <a:pt x="40638" y="600"/>
                </a:cubicBezTo>
                <a:cubicBezTo>
                  <a:pt x="40608" y="600"/>
                  <a:pt x="40601" y="818"/>
                  <a:pt x="40571" y="825"/>
                </a:cubicBezTo>
                <a:cubicBezTo>
                  <a:pt x="40556" y="825"/>
                  <a:pt x="40533" y="773"/>
                  <a:pt x="40503" y="728"/>
                </a:cubicBezTo>
                <a:cubicBezTo>
                  <a:pt x="40481" y="675"/>
                  <a:pt x="40458" y="623"/>
                  <a:pt x="40443" y="623"/>
                </a:cubicBezTo>
                <a:cubicBezTo>
                  <a:pt x="40406" y="623"/>
                  <a:pt x="40398" y="848"/>
                  <a:pt x="40361" y="848"/>
                </a:cubicBezTo>
                <a:cubicBezTo>
                  <a:pt x="40331" y="848"/>
                  <a:pt x="40286" y="638"/>
                  <a:pt x="40256" y="638"/>
                </a:cubicBezTo>
                <a:cubicBezTo>
                  <a:pt x="40241" y="638"/>
                  <a:pt x="40218" y="683"/>
                  <a:pt x="40188" y="735"/>
                </a:cubicBezTo>
                <a:cubicBezTo>
                  <a:pt x="40166" y="788"/>
                  <a:pt x="40143" y="840"/>
                  <a:pt x="40128" y="840"/>
                </a:cubicBezTo>
                <a:cubicBezTo>
                  <a:pt x="40091" y="833"/>
                  <a:pt x="40113" y="615"/>
                  <a:pt x="40083" y="600"/>
                </a:cubicBezTo>
                <a:cubicBezTo>
                  <a:pt x="40068" y="600"/>
                  <a:pt x="40031" y="638"/>
                  <a:pt x="39993" y="683"/>
                </a:cubicBezTo>
                <a:cubicBezTo>
                  <a:pt x="39959" y="724"/>
                  <a:pt x="39930" y="766"/>
                  <a:pt x="39909" y="766"/>
                </a:cubicBezTo>
                <a:cubicBezTo>
                  <a:pt x="39907" y="766"/>
                  <a:pt x="39905" y="766"/>
                  <a:pt x="39904" y="765"/>
                </a:cubicBezTo>
                <a:cubicBezTo>
                  <a:pt x="39874" y="750"/>
                  <a:pt x="39941" y="540"/>
                  <a:pt x="39904" y="525"/>
                </a:cubicBezTo>
                <a:cubicBezTo>
                  <a:pt x="39902" y="525"/>
                  <a:pt x="39901" y="524"/>
                  <a:pt x="39899" y="524"/>
                </a:cubicBezTo>
                <a:cubicBezTo>
                  <a:pt x="39882" y="524"/>
                  <a:pt x="39848" y="559"/>
                  <a:pt x="39814" y="593"/>
                </a:cubicBezTo>
                <a:cubicBezTo>
                  <a:pt x="39779" y="627"/>
                  <a:pt x="39739" y="661"/>
                  <a:pt x="39721" y="661"/>
                </a:cubicBezTo>
                <a:cubicBezTo>
                  <a:pt x="39719" y="661"/>
                  <a:pt x="39717" y="661"/>
                  <a:pt x="39716" y="660"/>
                </a:cubicBezTo>
                <a:cubicBezTo>
                  <a:pt x="39701" y="653"/>
                  <a:pt x="39761" y="443"/>
                  <a:pt x="39731" y="420"/>
                </a:cubicBezTo>
                <a:cubicBezTo>
                  <a:pt x="39730" y="420"/>
                  <a:pt x="39728" y="420"/>
                  <a:pt x="39727" y="420"/>
                </a:cubicBezTo>
                <a:cubicBezTo>
                  <a:pt x="39710" y="420"/>
                  <a:pt x="39675" y="454"/>
                  <a:pt x="39641" y="495"/>
                </a:cubicBezTo>
                <a:cubicBezTo>
                  <a:pt x="39607" y="530"/>
                  <a:pt x="39567" y="564"/>
                  <a:pt x="39548" y="564"/>
                </a:cubicBezTo>
                <a:cubicBezTo>
                  <a:pt x="39547" y="564"/>
                  <a:pt x="39545" y="564"/>
                  <a:pt x="39544" y="563"/>
                </a:cubicBezTo>
                <a:cubicBezTo>
                  <a:pt x="39536" y="555"/>
                  <a:pt x="39574" y="338"/>
                  <a:pt x="39544" y="323"/>
                </a:cubicBezTo>
                <a:cubicBezTo>
                  <a:pt x="39540" y="321"/>
                  <a:pt x="39535" y="320"/>
                  <a:pt x="39531" y="320"/>
                </a:cubicBezTo>
                <a:cubicBezTo>
                  <a:pt x="39500" y="320"/>
                  <a:pt x="39454" y="359"/>
                  <a:pt x="39409" y="398"/>
                </a:cubicBezTo>
                <a:cubicBezTo>
                  <a:pt x="39364" y="443"/>
                  <a:pt x="39319" y="473"/>
                  <a:pt x="39289" y="473"/>
                </a:cubicBezTo>
                <a:cubicBezTo>
                  <a:pt x="39223" y="466"/>
                  <a:pt x="39156" y="255"/>
                  <a:pt x="39090" y="255"/>
                </a:cubicBezTo>
                <a:cubicBezTo>
                  <a:pt x="39089" y="255"/>
                  <a:pt x="39088" y="255"/>
                  <a:pt x="39087" y="256"/>
                </a:cubicBezTo>
                <a:cubicBezTo>
                  <a:pt x="39019" y="256"/>
                  <a:pt x="38982" y="480"/>
                  <a:pt x="38914" y="495"/>
                </a:cubicBezTo>
                <a:cubicBezTo>
                  <a:pt x="38911" y="496"/>
                  <a:pt x="38909" y="496"/>
                  <a:pt x="38906" y="496"/>
                </a:cubicBezTo>
                <a:cubicBezTo>
                  <a:pt x="38870" y="496"/>
                  <a:pt x="38828" y="455"/>
                  <a:pt x="38787" y="420"/>
                </a:cubicBezTo>
                <a:cubicBezTo>
                  <a:pt x="38745" y="379"/>
                  <a:pt x="38704" y="337"/>
                  <a:pt x="38668" y="337"/>
                </a:cubicBezTo>
                <a:cubicBezTo>
                  <a:pt x="38665" y="337"/>
                  <a:pt x="38662" y="337"/>
                  <a:pt x="38659" y="338"/>
                </a:cubicBezTo>
                <a:cubicBezTo>
                  <a:pt x="38592" y="361"/>
                  <a:pt x="38584" y="585"/>
                  <a:pt x="38517" y="600"/>
                </a:cubicBezTo>
                <a:cubicBezTo>
                  <a:pt x="38513" y="602"/>
                  <a:pt x="38509" y="603"/>
                  <a:pt x="38504" y="603"/>
                </a:cubicBezTo>
                <a:cubicBezTo>
                  <a:pt x="38473" y="603"/>
                  <a:pt x="38429" y="564"/>
                  <a:pt x="38390" y="525"/>
                </a:cubicBezTo>
                <a:cubicBezTo>
                  <a:pt x="38348" y="484"/>
                  <a:pt x="38306" y="442"/>
                  <a:pt x="38271" y="442"/>
                </a:cubicBezTo>
                <a:cubicBezTo>
                  <a:pt x="38268" y="442"/>
                  <a:pt x="38265" y="442"/>
                  <a:pt x="38262" y="443"/>
                </a:cubicBezTo>
                <a:cubicBezTo>
                  <a:pt x="38195" y="458"/>
                  <a:pt x="38165" y="683"/>
                  <a:pt x="38097" y="690"/>
                </a:cubicBezTo>
                <a:cubicBezTo>
                  <a:pt x="38096" y="690"/>
                  <a:pt x="38095" y="690"/>
                  <a:pt x="38093" y="690"/>
                </a:cubicBezTo>
                <a:cubicBezTo>
                  <a:pt x="38020" y="690"/>
                  <a:pt x="37954" y="488"/>
                  <a:pt x="37887" y="480"/>
                </a:cubicBezTo>
                <a:cubicBezTo>
                  <a:pt x="37857" y="480"/>
                  <a:pt x="37812" y="518"/>
                  <a:pt x="37767" y="555"/>
                </a:cubicBezTo>
                <a:cubicBezTo>
                  <a:pt x="37728" y="595"/>
                  <a:pt x="37688" y="640"/>
                  <a:pt x="37654" y="640"/>
                </a:cubicBezTo>
                <a:cubicBezTo>
                  <a:pt x="37649" y="640"/>
                  <a:pt x="37645" y="640"/>
                  <a:pt x="37640" y="638"/>
                </a:cubicBezTo>
                <a:cubicBezTo>
                  <a:pt x="37618" y="630"/>
                  <a:pt x="37685" y="428"/>
                  <a:pt x="37670" y="413"/>
                </a:cubicBezTo>
                <a:cubicBezTo>
                  <a:pt x="37669" y="412"/>
                  <a:pt x="37667" y="412"/>
                  <a:pt x="37666" y="412"/>
                </a:cubicBezTo>
                <a:cubicBezTo>
                  <a:pt x="37645" y="412"/>
                  <a:pt x="37623" y="461"/>
                  <a:pt x="37595" y="503"/>
                </a:cubicBezTo>
                <a:cubicBezTo>
                  <a:pt x="37565" y="540"/>
                  <a:pt x="37528" y="585"/>
                  <a:pt x="37520" y="585"/>
                </a:cubicBezTo>
                <a:cubicBezTo>
                  <a:pt x="37513" y="578"/>
                  <a:pt x="37588" y="375"/>
                  <a:pt x="37573" y="368"/>
                </a:cubicBezTo>
                <a:cubicBezTo>
                  <a:pt x="37572" y="367"/>
                  <a:pt x="37570" y="367"/>
                  <a:pt x="37569" y="367"/>
                </a:cubicBezTo>
                <a:cubicBezTo>
                  <a:pt x="37553" y="367"/>
                  <a:pt x="37525" y="409"/>
                  <a:pt x="37498" y="450"/>
                </a:cubicBezTo>
                <a:cubicBezTo>
                  <a:pt x="37463" y="485"/>
                  <a:pt x="37435" y="526"/>
                  <a:pt x="37419" y="526"/>
                </a:cubicBezTo>
                <a:cubicBezTo>
                  <a:pt x="37418" y="526"/>
                  <a:pt x="37416" y="526"/>
                  <a:pt x="37415" y="525"/>
                </a:cubicBezTo>
                <a:cubicBezTo>
                  <a:pt x="37408" y="525"/>
                  <a:pt x="37483" y="323"/>
                  <a:pt x="37468" y="308"/>
                </a:cubicBezTo>
                <a:cubicBezTo>
                  <a:pt x="37467" y="308"/>
                  <a:pt x="37466" y="307"/>
                  <a:pt x="37465" y="307"/>
                </a:cubicBezTo>
                <a:cubicBezTo>
                  <a:pt x="37449" y="307"/>
                  <a:pt x="37421" y="356"/>
                  <a:pt x="37393" y="398"/>
                </a:cubicBezTo>
                <a:cubicBezTo>
                  <a:pt x="37365" y="440"/>
                  <a:pt x="37337" y="481"/>
                  <a:pt x="37327" y="481"/>
                </a:cubicBezTo>
                <a:cubicBezTo>
                  <a:pt x="37327" y="481"/>
                  <a:pt x="37326" y="481"/>
                  <a:pt x="37325" y="480"/>
                </a:cubicBezTo>
                <a:cubicBezTo>
                  <a:pt x="37310" y="473"/>
                  <a:pt x="37363" y="271"/>
                  <a:pt x="37348" y="263"/>
                </a:cubicBezTo>
                <a:cubicBezTo>
                  <a:pt x="37346" y="263"/>
                  <a:pt x="37345" y="262"/>
                  <a:pt x="37343" y="262"/>
                </a:cubicBezTo>
                <a:cubicBezTo>
                  <a:pt x="37323" y="262"/>
                  <a:pt x="37309" y="311"/>
                  <a:pt x="37288" y="353"/>
                </a:cubicBezTo>
                <a:cubicBezTo>
                  <a:pt x="37265" y="405"/>
                  <a:pt x="37243" y="450"/>
                  <a:pt x="37235" y="450"/>
                </a:cubicBezTo>
                <a:cubicBezTo>
                  <a:pt x="37220" y="450"/>
                  <a:pt x="37235" y="233"/>
                  <a:pt x="37213" y="226"/>
                </a:cubicBezTo>
                <a:cubicBezTo>
                  <a:pt x="37190" y="226"/>
                  <a:pt x="37183" y="278"/>
                  <a:pt x="37160" y="331"/>
                </a:cubicBezTo>
                <a:cubicBezTo>
                  <a:pt x="37145" y="383"/>
                  <a:pt x="37123" y="435"/>
                  <a:pt x="37115" y="435"/>
                </a:cubicBezTo>
                <a:cubicBezTo>
                  <a:pt x="37085" y="435"/>
                  <a:pt x="37070" y="218"/>
                  <a:pt x="37040" y="218"/>
                </a:cubicBezTo>
                <a:cubicBezTo>
                  <a:pt x="37010" y="218"/>
                  <a:pt x="37010" y="271"/>
                  <a:pt x="36996" y="323"/>
                </a:cubicBezTo>
                <a:cubicBezTo>
                  <a:pt x="36981" y="375"/>
                  <a:pt x="36966" y="428"/>
                  <a:pt x="36951" y="428"/>
                </a:cubicBezTo>
                <a:cubicBezTo>
                  <a:pt x="36928" y="428"/>
                  <a:pt x="36906" y="211"/>
                  <a:pt x="36876" y="211"/>
                </a:cubicBezTo>
                <a:cubicBezTo>
                  <a:pt x="36853" y="211"/>
                  <a:pt x="36846" y="263"/>
                  <a:pt x="36831" y="316"/>
                </a:cubicBezTo>
                <a:cubicBezTo>
                  <a:pt x="36816" y="368"/>
                  <a:pt x="36801" y="420"/>
                  <a:pt x="36786" y="420"/>
                </a:cubicBezTo>
                <a:cubicBezTo>
                  <a:pt x="36771" y="420"/>
                  <a:pt x="36771" y="413"/>
                  <a:pt x="36771" y="390"/>
                </a:cubicBezTo>
                <a:cubicBezTo>
                  <a:pt x="36771" y="390"/>
                  <a:pt x="36778" y="383"/>
                  <a:pt x="36778" y="383"/>
                </a:cubicBezTo>
                <a:lnTo>
                  <a:pt x="36763" y="383"/>
                </a:lnTo>
                <a:cubicBezTo>
                  <a:pt x="36756" y="383"/>
                  <a:pt x="36763" y="346"/>
                  <a:pt x="36756" y="331"/>
                </a:cubicBezTo>
                <a:cubicBezTo>
                  <a:pt x="36771" y="331"/>
                  <a:pt x="36778" y="331"/>
                  <a:pt x="36778" y="323"/>
                </a:cubicBezTo>
                <a:lnTo>
                  <a:pt x="36756" y="323"/>
                </a:lnTo>
                <a:cubicBezTo>
                  <a:pt x="36756" y="301"/>
                  <a:pt x="36748" y="278"/>
                  <a:pt x="36748" y="263"/>
                </a:cubicBezTo>
                <a:cubicBezTo>
                  <a:pt x="36763" y="263"/>
                  <a:pt x="36778" y="256"/>
                  <a:pt x="36778" y="256"/>
                </a:cubicBezTo>
                <a:cubicBezTo>
                  <a:pt x="36774" y="252"/>
                  <a:pt x="36769" y="250"/>
                  <a:pt x="36762" y="250"/>
                </a:cubicBezTo>
                <a:cubicBezTo>
                  <a:pt x="36756" y="250"/>
                  <a:pt x="36748" y="252"/>
                  <a:pt x="36741" y="256"/>
                </a:cubicBezTo>
                <a:cubicBezTo>
                  <a:pt x="36741" y="233"/>
                  <a:pt x="36733" y="211"/>
                  <a:pt x="36726" y="211"/>
                </a:cubicBezTo>
                <a:cubicBezTo>
                  <a:pt x="36718" y="211"/>
                  <a:pt x="36703" y="226"/>
                  <a:pt x="36696" y="256"/>
                </a:cubicBezTo>
                <a:lnTo>
                  <a:pt x="36598" y="256"/>
                </a:lnTo>
                <a:lnTo>
                  <a:pt x="36598" y="233"/>
                </a:lnTo>
                <a:cubicBezTo>
                  <a:pt x="36658" y="218"/>
                  <a:pt x="36718" y="203"/>
                  <a:pt x="36771" y="181"/>
                </a:cubicBezTo>
                <a:lnTo>
                  <a:pt x="36771" y="181"/>
                </a:lnTo>
                <a:cubicBezTo>
                  <a:pt x="36711" y="188"/>
                  <a:pt x="36658" y="196"/>
                  <a:pt x="36598" y="218"/>
                </a:cubicBezTo>
                <a:cubicBezTo>
                  <a:pt x="36598" y="211"/>
                  <a:pt x="36598" y="203"/>
                  <a:pt x="36598" y="203"/>
                </a:cubicBezTo>
                <a:cubicBezTo>
                  <a:pt x="36621" y="181"/>
                  <a:pt x="36643" y="151"/>
                  <a:pt x="36666" y="128"/>
                </a:cubicBezTo>
                <a:lnTo>
                  <a:pt x="36666" y="128"/>
                </a:lnTo>
                <a:lnTo>
                  <a:pt x="36598" y="188"/>
                </a:lnTo>
                <a:cubicBezTo>
                  <a:pt x="36598" y="188"/>
                  <a:pt x="36598" y="181"/>
                  <a:pt x="36591" y="181"/>
                </a:cubicBezTo>
                <a:cubicBezTo>
                  <a:pt x="36583" y="181"/>
                  <a:pt x="36583" y="181"/>
                  <a:pt x="36576" y="188"/>
                </a:cubicBezTo>
                <a:lnTo>
                  <a:pt x="36576" y="136"/>
                </a:lnTo>
                <a:cubicBezTo>
                  <a:pt x="36576" y="158"/>
                  <a:pt x="36568" y="181"/>
                  <a:pt x="36568" y="196"/>
                </a:cubicBezTo>
                <a:cubicBezTo>
                  <a:pt x="36561" y="196"/>
                  <a:pt x="36561" y="203"/>
                  <a:pt x="36553" y="211"/>
                </a:cubicBezTo>
                <a:cubicBezTo>
                  <a:pt x="36546" y="143"/>
                  <a:pt x="36531" y="83"/>
                  <a:pt x="36508" y="23"/>
                </a:cubicBezTo>
                <a:lnTo>
                  <a:pt x="365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3467400" y="3173827"/>
            <a:ext cx="2316300" cy="2316300"/>
          </a:xfrm>
          <a:prstGeom prst="ellipse">
            <a:avLst/>
          </a:prstGeom>
          <a:gradFill>
            <a:gsLst>
              <a:gs pos="0">
                <a:schemeClr val="accent2"/>
              </a:gs>
              <a:gs pos="100000">
                <a:schemeClr val="lt2"/>
              </a:gs>
            </a:gsLst>
            <a:lin ang="5400012" scaled="0"/>
          </a:gradFill>
          <a:ln>
            <a:noFill/>
          </a:ln>
          <a:effectLst>
            <a:outerShdw blurRad="442913" rotWithShape="0" algn="bl" dir="5400000" dist="1905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86" name="Google Shape;86;p9"/>
          <p:cNvGrpSpPr/>
          <p:nvPr/>
        </p:nvGrpSpPr>
        <p:grpSpPr>
          <a:xfrm>
            <a:off x="-406124" y="2548676"/>
            <a:ext cx="9605874" cy="2918280"/>
            <a:chOff x="-406124" y="2548676"/>
            <a:chExt cx="9605874" cy="2918280"/>
          </a:xfrm>
        </p:grpSpPr>
        <p:sp>
          <p:nvSpPr>
            <p:cNvPr id="87" name="Google Shape;87;p9"/>
            <p:cNvSpPr/>
            <p:nvPr/>
          </p:nvSpPr>
          <p:spPr>
            <a:xfrm>
              <a:off x="-406124" y="2548676"/>
              <a:ext cx="9605874" cy="2918280"/>
            </a:xfrm>
            <a:custGeom>
              <a:rect b="b" l="l" r="r" t="t"/>
              <a:pathLst>
                <a:path extrusionOk="0" h="24716" w="81354">
                  <a:moveTo>
                    <a:pt x="7153" y="8960"/>
                  </a:moveTo>
                  <a:cubicBezTo>
                    <a:pt x="7212" y="8960"/>
                    <a:pt x="7227" y="8999"/>
                    <a:pt x="7194" y="9076"/>
                  </a:cubicBezTo>
                  <a:cubicBezTo>
                    <a:pt x="7184" y="9077"/>
                    <a:pt x="7174" y="9078"/>
                    <a:pt x="7166" y="9078"/>
                  </a:cubicBezTo>
                  <a:cubicBezTo>
                    <a:pt x="7107" y="9078"/>
                    <a:pt x="7092" y="9040"/>
                    <a:pt x="7125" y="8962"/>
                  </a:cubicBezTo>
                  <a:cubicBezTo>
                    <a:pt x="7135" y="8961"/>
                    <a:pt x="7144" y="8960"/>
                    <a:pt x="7153" y="8960"/>
                  </a:cubicBezTo>
                  <a:close/>
                  <a:moveTo>
                    <a:pt x="75688" y="10716"/>
                  </a:moveTo>
                  <a:cubicBezTo>
                    <a:pt x="75695" y="10716"/>
                    <a:pt x="75704" y="10717"/>
                    <a:pt x="75714" y="10718"/>
                  </a:cubicBezTo>
                  <a:cubicBezTo>
                    <a:pt x="75737" y="10781"/>
                    <a:pt x="75724" y="10807"/>
                    <a:pt x="75670" y="10807"/>
                  </a:cubicBezTo>
                  <a:cubicBezTo>
                    <a:pt x="75665" y="10807"/>
                    <a:pt x="75658" y="10807"/>
                    <a:pt x="75651" y="10807"/>
                  </a:cubicBezTo>
                  <a:cubicBezTo>
                    <a:pt x="75630" y="10747"/>
                    <a:pt x="75641" y="10716"/>
                    <a:pt x="75688" y="10716"/>
                  </a:cubicBezTo>
                  <a:close/>
                  <a:moveTo>
                    <a:pt x="16570" y="1"/>
                  </a:moveTo>
                  <a:cubicBezTo>
                    <a:pt x="16551" y="1"/>
                    <a:pt x="16533" y="4"/>
                    <a:pt x="16528" y="13"/>
                  </a:cubicBezTo>
                  <a:cubicBezTo>
                    <a:pt x="16490" y="101"/>
                    <a:pt x="16465" y="189"/>
                    <a:pt x="16452" y="277"/>
                  </a:cubicBezTo>
                  <a:cubicBezTo>
                    <a:pt x="16433" y="384"/>
                    <a:pt x="16245" y="711"/>
                    <a:pt x="16150" y="806"/>
                  </a:cubicBezTo>
                  <a:cubicBezTo>
                    <a:pt x="16049" y="906"/>
                    <a:pt x="15697" y="1259"/>
                    <a:pt x="15577" y="1378"/>
                  </a:cubicBezTo>
                  <a:lnTo>
                    <a:pt x="15238" y="1744"/>
                  </a:lnTo>
                  <a:cubicBezTo>
                    <a:pt x="15105" y="1857"/>
                    <a:pt x="14898" y="2039"/>
                    <a:pt x="14765" y="2159"/>
                  </a:cubicBezTo>
                  <a:cubicBezTo>
                    <a:pt x="14640" y="2266"/>
                    <a:pt x="14501" y="2367"/>
                    <a:pt x="14350" y="2448"/>
                  </a:cubicBezTo>
                  <a:cubicBezTo>
                    <a:pt x="14243" y="2518"/>
                    <a:pt x="14124" y="2568"/>
                    <a:pt x="13998" y="2593"/>
                  </a:cubicBezTo>
                  <a:cubicBezTo>
                    <a:pt x="13884" y="2612"/>
                    <a:pt x="13771" y="2644"/>
                    <a:pt x="13658" y="2675"/>
                  </a:cubicBezTo>
                  <a:cubicBezTo>
                    <a:pt x="13544" y="2694"/>
                    <a:pt x="13431" y="2706"/>
                    <a:pt x="13318" y="2706"/>
                  </a:cubicBezTo>
                  <a:lnTo>
                    <a:pt x="12519" y="2681"/>
                  </a:lnTo>
                  <a:cubicBezTo>
                    <a:pt x="12349" y="2681"/>
                    <a:pt x="12229" y="2650"/>
                    <a:pt x="12248" y="2618"/>
                  </a:cubicBezTo>
                  <a:cubicBezTo>
                    <a:pt x="12279" y="2568"/>
                    <a:pt x="12305" y="2511"/>
                    <a:pt x="12323" y="2455"/>
                  </a:cubicBezTo>
                  <a:cubicBezTo>
                    <a:pt x="12323" y="2431"/>
                    <a:pt x="12323" y="2385"/>
                    <a:pt x="12318" y="2385"/>
                  </a:cubicBezTo>
                  <a:cubicBezTo>
                    <a:pt x="12318" y="2385"/>
                    <a:pt x="12318" y="2385"/>
                    <a:pt x="12317" y="2385"/>
                  </a:cubicBezTo>
                  <a:lnTo>
                    <a:pt x="12242" y="2436"/>
                  </a:lnTo>
                  <a:cubicBezTo>
                    <a:pt x="12223" y="2448"/>
                    <a:pt x="12185" y="2474"/>
                    <a:pt x="12166" y="2486"/>
                  </a:cubicBezTo>
                  <a:cubicBezTo>
                    <a:pt x="12135" y="2507"/>
                    <a:pt x="12099" y="2519"/>
                    <a:pt x="12063" y="2519"/>
                  </a:cubicBezTo>
                  <a:cubicBezTo>
                    <a:pt x="12055" y="2519"/>
                    <a:pt x="12048" y="2519"/>
                    <a:pt x="12040" y="2518"/>
                  </a:cubicBezTo>
                  <a:cubicBezTo>
                    <a:pt x="12023" y="2513"/>
                    <a:pt x="11976" y="2506"/>
                    <a:pt x="11944" y="2506"/>
                  </a:cubicBezTo>
                  <a:cubicBezTo>
                    <a:pt x="11929" y="2506"/>
                    <a:pt x="11918" y="2507"/>
                    <a:pt x="11914" y="2511"/>
                  </a:cubicBezTo>
                  <a:cubicBezTo>
                    <a:pt x="11908" y="2555"/>
                    <a:pt x="11927" y="2606"/>
                    <a:pt x="11958" y="2637"/>
                  </a:cubicBezTo>
                  <a:cubicBezTo>
                    <a:pt x="11963" y="2644"/>
                    <a:pt x="11959" y="2646"/>
                    <a:pt x="11948" y="2646"/>
                  </a:cubicBezTo>
                  <a:cubicBezTo>
                    <a:pt x="11886" y="2646"/>
                    <a:pt x="11624" y="2568"/>
                    <a:pt x="11512" y="2568"/>
                  </a:cubicBezTo>
                  <a:cubicBezTo>
                    <a:pt x="11483" y="2568"/>
                    <a:pt x="11464" y="2573"/>
                    <a:pt x="11461" y="2587"/>
                  </a:cubicBezTo>
                  <a:cubicBezTo>
                    <a:pt x="11459" y="2596"/>
                    <a:pt x="11449" y="2600"/>
                    <a:pt x="11435" y="2600"/>
                  </a:cubicBezTo>
                  <a:cubicBezTo>
                    <a:pt x="11332" y="2600"/>
                    <a:pt x="10970" y="2398"/>
                    <a:pt x="10964" y="2398"/>
                  </a:cubicBezTo>
                  <a:cubicBezTo>
                    <a:pt x="10851" y="2379"/>
                    <a:pt x="10744" y="2373"/>
                    <a:pt x="10630" y="2373"/>
                  </a:cubicBezTo>
                  <a:lnTo>
                    <a:pt x="10316" y="2360"/>
                  </a:lnTo>
                  <a:lnTo>
                    <a:pt x="9988" y="2379"/>
                  </a:lnTo>
                  <a:lnTo>
                    <a:pt x="9951" y="2379"/>
                  </a:lnTo>
                  <a:lnTo>
                    <a:pt x="9768" y="2367"/>
                  </a:lnTo>
                  <a:cubicBezTo>
                    <a:pt x="9655" y="2367"/>
                    <a:pt x="9542" y="2354"/>
                    <a:pt x="9428" y="2335"/>
                  </a:cubicBezTo>
                  <a:cubicBezTo>
                    <a:pt x="9424" y="2326"/>
                    <a:pt x="9416" y="2320"/>
                    <a:pt x="9412" y="2320"/>
                  </a:cubicBezTo>
                  <a:cubicBezTo>
                    <a:pt x="9410" y="2320"/>
                    <a:pt x="9409" y="2321"/>
                    <a:pt x="9409" y="2323"/>
                  </a:cubicBezTo>
                  <a:cubicBezTo>
                    <a:pt x="9359" y="2348"/>
                    <a:pt x="9302" y="2360"/>
                    <a:pt x="9240" y="2367"/>
                  </a:cubicBezTo>
                  <a:cubicBezTo>
                    <a:pt x="9151" y="2373"/>
                    <a:pt x="8900" y="2398"/>
                    <a:pt x="8887" y="2398"/>
                  </a:cubicBezTo>
                  <a:cubicBezTo>
                    <a:pt x="8874" y="2398"/>
                    <a:pt x="8862" y="2436"/>
                    <a:pt x="8881" y="2480"/>
                  </a:cubicBezTo>
                  <a:cubicBezTo>
                    <a:pt x="8893" y="2524"/>
                    <a:pt x="8919" y="2669"/>
                    <a:pt x="8887" y="2694"/>
                  </a:cubicBezTo>
                  <a:cubicBezTo>
                    <a:pt x="8862" y="2719"/>
                    <a:pt x="8793" y="2801"/>
                    <a:pt x="8812" y="2826"/>
                  </a:cubicBezTo>
                  <a:cubicBezTo>
                    <a:pt x="8830" y="2870"/>
                    <a:pt x="8837" y="2920"/>
                    <a:pt x="8818" y="2965"/>
                  </a:cubicBezTo>
                  <a:cubicBezTo>
                    <a:pt x="8793" y="3002"/>
                    <a:pt x="8761" y="3134"/>
                    <a:pt x="8799" y="3172"/>
                  </a:cubicBezTo>
                  <a:cubicBezTo>
                    <a:pt x="8837" y="3210"/>
                    <a:pt x="8900" y="3330"/>
                    <a:pt x="8868" y="3348"/>
                  </a:cubicBezTo>
                  <a:cubicBezTo>
                    <a:pt x="8837" y="3361"/>
                    <a:pt x="8900" y="3455"/>
                    <a:pt x="9044" y="3537"/>
                  </a:cubicBezTo>
                  <a:cubicBezTo>
                    <a:pt x="9240" y="3651"/>
                    <a:pt x="9416" y="3789"/>
                    <a:pt x="9567" y="3946"/>
                  </a:cubicBezTo>
                  <a:cubicBezTo>
                    <a:pt x="9718" y="4097"/>
                    <a:pt x="9875" y="4236"/>
                    <a:pt x="10045" y="4355"/>
                  </a:cubicBezTo>
                  <a:cubicBezTo>
                    <a:pt x="10253" y="4500"/>
                    <a:pt x="10454" y="4645"/>
                    <a:pt x="10656" y="4802"/>
                  </a:cubicBezTo>
                  <a:cubicBezTo>
                    <a:pt x="10826" y="4934"/>
                    <a:pt x="10933" y="5004"/>
                    <a:pt x="10933" y="5004"/>
                  </a:cubicBezTo>
                  <a:cubicBezTo>
                    <a:pt x="11058" y="5092"/>
                    <a:pt x="11197" y="5167"/>
                    <a:pt x="11342" y="5237"/>
                  </a:cubicBezTo>
                  <a:cubicBezTo>
                    <a:pt x="11423" y="5274"/>
                    <a:pt x="11751" y="5451"/>
                    <a:pt x="11902" y="5520"/>
                  </a:cubicBezTo>
                  <a:cubicBezTo>
                    <a:pt x="12059" y="5583"/>
                    <a:pt x="12430" y="5860"/>
                    <a:pt x="12437" y="5904"/>
                  </a:cubicBezTo>
                  <a:cubicBezTo>
                    <a:pt x="12443" y="5979"/>
                    <a:pt x="12468" y="6055"/>
                    <a:pt x="12512" y="6124"/>
                  </a:cubicBezTo>
                  <a:cubicBezTo>
                    <a:pt x="12556" y="6174"/>
                    <a:pt x="12613" y="6212"/>
                    <a:pt x="12670" y="6256"/>
                  </a:cubicBezTo>
                  <a:cubicBezTo>
                    <a:pt x="12695" y="6269"/>
                    <a:pt x="12745" y="6439"/>
                    <a:pt x="12745" y="6609"/>
                  </a:cubicBezTo>
                  <a:lnTo>
                    <a:pt x="12745" y="7030"/>
                  </a:lnTo>
                  <a:cubicBezTo>
                    <a:pt x="12745" y="7207"/>
                    <a:pt x="12707" y="7345"/>
                    <a:pt x="12657" y="7345"/>
                  </a:cubicBezTo>
                  <a:cubicBezTo>
                    <a:pt x="12607" y="7345"/>
                    <a:pt x="12481" y="7477"/>
                    <a:pt x="12481" y="7628"/>
                  </a:cubicBezTo>
                  <a:cubicBezTo>
                    <a:pt x="12481" y="7779"/>
                    <a:pt x="12500" y="8188"/>
                    <a:pt x="12500" y="8195"/>
                  </a:cubicBezTo>
                  <a:cubicBezTo>
                    <a:pt x="12399" y="8232"/>
                    <a:pt x="12298" y="8264"/>
                    <a:pt x="12198" y="8295"/>
                  </a:cubicBezTo>
                  <a:lnTo>
                    <a:pt x="11694" y="8402"/>
                  </a:lnTo>
                  <a:cubicBezTo>
                    <a:pt x="11524" y="8453"/>
                    <a:pt x="11254" y="8516"/>
                    <a:pt x="11084" y="8541"/>
                  </a:cubicBezTo>
                  <a:lnTo>
                    <a:pt x="9611" y="8780"/>
                  </a:lnTo>
                  <a:cubicBezTo>
                    <a:pt x="9441" y="8793"/>
                    <a:pt x="9240" y="8811"/>
                    <a:pt x="9164" y="8818"/>
                  </a:cubicBezTo>
                  <a:cubicBezTo>
                    <a:pt x="9161" y="8818"/>
                    <a:pt x="9158" y="8818"/>
                    <a:pt x="9155" y="8818"/>
                  </a:cubicBezTo>
                  <a:cubicBezTo>
                    <a:pt x="9075" y="8818"/>
                    <a:pt x="8913" y="8747"/>
                    <a:pt x="8937" y="8711"/>
                  </a:cubicBezTo>
                  <a:cubicBezTo>
                    <a:pt x="8966" y="8677"/>
                    <a:pt x="8994" y="8601"/>
                    <a:pt x="8967" y="8601"/>
                  </a:cubicBezTo>
                  <a:cubicBezTo>
                    <a:pt x="8964" y="8601"/>
                    <a:pt x="8960" y="8602"/>
                    <a:pt x="8956" y="8604"/>
                  </a:cubicBezTo>
                  <a:cubicBezTo>
                    <a:pt x="8906" y="8616"/>
                    <a:pt x="8768" y="8667"/>
                    <a:pt x="8736" y="8667"/>
                  </a:cubicBezTo>
                  <a:cubicBezTo>
                    <a:pt x="8692" y="8679"/>
                    <a:pt x="8648" y="8686"/>
                    <a:pt x="8604" y="8704"/>
                  </a:cubicBezTo>
                  <a:cubicBezTo>
                    <a:pt x="8599" y="8707"/>
                    <a:pt x="8590" y="8708"/>
                    <a:pt x="8580" y="8708"/>
                  </a:cubicBezTo>
                  <a:cubicBezTo>
                    <a:pt x="8563" y="8708"/>
                    <a:pt x="8543" y="8704"/>
                    <a:pt x="8535" y="8692"/>
                  </a:cubicBezTo>
                  <a:cubicBezTo>
                    <a:pt x="8522" y="8667"/>
                    <a:pt x="8365" y="8623"/>
                    <a:pt x="8188" y="8623"/>
                  </a:cubicBezTo>
                  <a:lnTo>
                    <a:pt x="7817" y="8597"/>
                  </a:lnTo>
                  <a:cubicBezTo>
                    <a:pt x="7641" y="8597"/>
                    <a:pt x="7502" y="8673"/>
                    <a:pt x="7496" y="8761"/>
                  </a:cubicBezTo>
                  <a:cubicBezTo>
                    <a:pt x="7490" y="8849"/>
                    <a:pt x="7446" y="9082"/>
                    <a:pt x="7408" y="9082"/>
                  </a:cubicBezTo>
                  <a:cubicBezTo>
                    <a:pt x="7326" y="9063"/>
                    <a:pt x="7257" y="9013"/>
                    <a:pt x="7213" y="8937"/>
                  </a:cubicBezTo>
                  <a:cubicBezTo>
                    <a:pt x="7184" y="8879"/>
                    <a:pt x="7085" y="8799"/>
                    <a:pt x="7046" y="8799"/>
                  </a:cubicBezTo>
                  <a:cubicBezTo>
                    <a:pt x="7034" y="8799"/>
                    <a:pt x="7027" y="8806"/>
                    <a:pt x="7030" y="8824"/>
                  </a:cubicBezTo>
                  <a:cubicBezTo>
                    <a:pt x="7043" y="8900"/>
                    <a:pt x="7018" y="9095"/>
                    <a:pt x="6949" y="9095"/>
                  </a:cubicBezTo>
                  <a:cubicBezTo>
                    <a:pt x="6842" y="9076"/>
                    <a:pt x="6747" y="9013"/>
                    <a:pt x="6678" y="8925"/>
                  </a:cubicBezTo>
                  <a:cubicBezTo>
                    <a:pt x="6653" y="8857"/>
                    <a:pt x="6586" y="8673"/>
                    <a:pt x="6578" y="8673"/>
                  </a:cubicBezTo>
                  <a:cubicBezTo>
                    <a:pt x="6577" y="8673"/>
                    <a:pt x="6577" y="8673"/>
                    <a:pt x="6577" y="8673"/>
                  </a:cubicBezTo>
                  <a:cubicBezTo>
                    <a:pt x="6577" y="8679"/>
                    <a:pt x="6577" y="8748"/>
                    <a:pt x="6571" y="8830"/>
                  </a:cubicBezTo>
                  <a:cubicBezTo>
                    <a:pt x="6565" y="8911"/>
                    <a:pt x="6479" y="9114"/>
                    <a:pt x="6422" y="9114"/>
                  </a:cubicBezTo>
                  <a:cubicBezTo>
                    <a:pt x="6422" y="9114"/>
                    <a:pt x="6421" y="9114"/>
                    <a:pt x="6420" y="9114"/>
                  </a:cubicBezTo>
                  <a:cubicBezTo>
                    <a:pt x="6357" y="9107"/>
                    <a:pt x="6193" y="9069"/>
                    <a:pt x="6181" y="9038"/>
                  </a:cubicBezTo>
                  <a:cubicBezTo>
                    <a:pt x="6149" y="8962"/>
                    <a:pt x="6112" y="8900"/>
                    <a:pt x="6067" y="8837"/>
                  </a:cubicBezTo>
                  <a:cubicBezTo>
                    <a:pt x="6036" y="8800"/>
                    <a:pt x="5977" y="8747"/>
                    <a:pt x="5957" y="8747"/>
                  </a:cubicBezTo>
                  <a:cubicBezTo>
                    <a:pt x="5949" y="8747"/>
                    <a:pt x="5947" y="8755"/>
                    <a:pt x="5954" y="8774"/>
                  </a:cubicBezTo>
                  <a:cubicBezTo>
                    <a:pt x="5973" y="8843"/>
                    <a:pt x="5891" y="9038"/>
                    <a:pt x="5816" y="9044"/>
                  </a:cubicBezTo>
                  <a:cubicBezTo>
                    <a:pt x="5796" y="9047"/>
                    <a:pt x="5770" y="9049"/>
                    <a:pt x="5743" y="9049"/>
                  </a:cubicBezTo>
                  <a:cubicBezTo>
                    <a:pt x="5658" y="9049"/>
                    <a:pt x="5557" y="9034"/>
                    <a:pt x="5577" y="9000"/>
                  </a:cubicBezTo>
                  <a:cubicBezTo>
                    <a:pt x="5602" y="8962"/>
                    <a:pt x="5639" y="8849"/>
                    <a:pt x="5589" y="8824"/>
                  </a:cubicBezTo>
                  <a:cubicBezTo>
                    <a:pt x="5562" y="8814"/>
                    <a:pt x="5513" y="8802"/>
                    <a:pt x="5475" y="8802"/>
                  </a:cubicBezTo>
                  <a:cubicBezTo>
                    <a:pt x="5443" y="8802"/>
                    <a:pt x="5420" y="8811"/>
                    <a:pt x="5426" y="8837"/>
                  </a:cubicBezTo>
                  <a:cubicBezTo>
                    <a:pt x="5438" y="8887"/>
                    <a:pt x="5438" y="9038"/>
                    <a:pt x="5407" y="9051"/>
                  </a:cubicBezTo>
                  <a:cubicBezTo>
                    <a:pt x="5319" y="9126"/>
                    <a:pt x="5268" y="9227"/>
                    <a:pt x="5249" y="9334"/>
                  </a:cubicBezTo>
                  <a:cubicBezTo>
                    <a:pt x="5237" y="9460"/>
                    <a:pt x="5287" y="9793"/>
                    <a:pt x="5256" y="9806"/>
                  </a:cubicBezTo>
                  <a:cubicBezTo>
                    <a:pt x="5224" y="9818"/>
                    <a:pt x="5249" y="9888"/>
                    <a:pt x="5350" y="9944"/>
                  </a:cubicBezTo>
                  <a:cubicBezTo>
                    <a:pt x="5457" y="10007"/>
                    <a:pt x="9296" y="11461"/>
                    <a:pt x="9391" y="11493"/>
                  </a:cubicBezTo>
                  <a:cubicBezTo>
                    <a:pt x="9479" y="11524"/>
                    <a:pt x="9705" y="11637"/>
                    <a:pt x="9680" y="11681"/>
                  </a:cubicBezTo>
                  <a:cubicBezTo>
                    <a:pt x="9630" y="11763"/>
                    <a:pt x="9554" y="11826"/>
                    <a:pt x="9466" y="11870"/>
                  </a:cubicBezTo>
                  <a:cubicBezTo>
                    <a:pt x="9397" y="11883"/>
                    <a:pt x="9214" y="11977"/>
                    <a:pt x="9233" y="12059"/>
                  </a:cubicBezTo>
                  <a:cubicBezTo>
                    <a:pt x="9246" y="12135"/>
                    <a:pt x="9340" y="12361"/>
                    <a:pt x="9391" y="12386"/>
                  </a:cubicBezTo>
                  <a:cubicBezTo>
                    <a:pt x="9441" y="12418"/>
                    <a:pt x="9567" y="12562"/>
                    <a:pt x="9567" y="12638"/>
                  </a:cubicBezTo>
                  <a:cubicBezTo>
                    <a:pt x="9567" y="12720"/>
                    <a:pt x="9535" y="12934"/>
                    <a:pt x="9498" y="12940"/>
                  </a:cubicBezTo>
                  <a:cubicBezTo>
                    <a:pt x="9460" y="12940"/>
                    <a:pt x="9365" y="12984"/>
                    <a:pt x="9365" y="13016"/>
                  </a:cubicBezTo>
                  <a:cubicBezTo>
                    <a:pt x="9365" y="13047"/>
                    <a:pt x="9391" y="13123"/>
                    <a:pt x="9428" y="13123"/>
                  </a:cubicBezTo>
                  <a:cubicBezTo>
                    <a:pt x="9466" y="13123"/>
                    <a:pt x="9567" y="13267"/>
                    <a:pt x="9567" y="13437"/>
                  </a:cubicBezTo>
                  <a:lnTo>
                    <a:pt x="9567" y="13601"/>
                  </a:lnTo>
                  <a:cubicBezTo>
                    <a:pt x="9573" y="14035"/>
                    <a:pt x="9535" y="14595"/>
                    <a:pt x="9535" y="14595"/>
                  </a:cubicBezTo>
                  <a:cubicBezTo>
                    <a:pt x="9523" y="14765"/>
                    <a:pt x="9523" y="15042"/>
                    <a:pt x="9529" y="15218"/>
                  </a:cubicBezTo>
                  <a:lnTo>
                    <a:pt x="9466" y="15155"/>
                  </a:lnTo>
                  <a:cubicBezTo>
                    <a:pt x="9466" y="14986"/>
                    <a:pt x="9365" y="14835"/>
                    <a:pt x="9227" y="14822"/>
                  </a:cubicBezTo>
                  <a:cubicBezTo>
                    <a:pt x="9220" y="14821"/>
                    <a:pt x="9212" y="14820"/>
                    <a:pt x="9203" y="14820"/>
                  </a:cubicBezTo>
                  <a:cubicBezTo>
                    <a:pt x="9059" y="14820"/>
                    <a:pt x="8761" y="14966"/>
                    <a:pt x="8755" y="15055"/>
                  </a:cubicBezTo>
                  <a:cubicBezTo>
                    <a:pt x="8749" y="15149"/>
                    <a:pt x="8736" y="15401"/>
                    <a:pt x="8711" y="15426"/>
                  </a:cubicBezTo>
                  <a:cubicBezTo>
                    <a:pt x="8667" y="15552"/>
                    <a:pt x="8642" y="15684"/>
                    <a:pt x="8654" y="15816"/>
                  </a:cubicBezTo>
                  <a:cubicBezTo>
                    <a:pt x="8654" y="15816"/>
                    <a:pt x="8654" y="15892"/>
                    <a:pt x="8654" y="16093"/>
                  </a:cubicBezTo>
                  <a:lnTo>
                    <a:pt x="8654" y="16408"/>
                  </a:lnTo>
                  <a:cubicBezTo>
                    <a:pt x="8654" y="16563"/>
                    <a:pt x="8639" y="16676"/>
                    <a:pt x="8622" y="16676"/>
                  </a:cubicBezTo>
                  <a:cubicBezTo>
                    <a:pt x="8620" y="16676"/>
                    <a:pt x="8618" y="16675"/>
                    <a:pt x="8616" y="16672"/>
                  </a:cubicBezTo>
                  <a:cubicBezTo>
                    <a:pt x="8571" y="16633"/>
                    <a:pt x="8511" y="16608"/>
                    <a:pt x="8449" y="16608"/>
                  </a:cubicBezTo>
                  <a:cubicBezTo>
                    <a:pt x="8442" y="16608"/>
                    <a:pt x="8435" y="16609"/>
                    <a:pt x="8428" y="16609"/>
                  </a:cubicBezTo>
                  <a:cubicBezTo>
                    <a:pt x="8354" y="16621"/>
                    <a:pt x="8212" y="16720"/>
                    <a:pt x="8140" y="16720"/>
                  </a:cubicBezTo>
                  <a:cubicBezTo>
                    <a:pt x="8132" y="16720"/>
                    <a:pt x="8125" y="16719"/>
                    <a:pt x="8119" y="16716"/>
                  </a:cubicBezTo>
                  <a:cubicBezTo>
                    <a:pt x="8067" y="16695"/>
                    <a:pt x="7923" y="16661"/>
                    <a:pt x="7855" y="16661"/>
                  </a:cubicBezTo>
                  <a:cubicBezTo>
                    <a:pt x="7841" y="16661"/>
                    <a:pt x="7830" y="16663"/>
                    <a:pt x="7823" y="16666"/>
                  </a:cubicBezTo>
                  <a:cubicBezTo>
                    <a:pt x="7797" y="16675"/>
                    <a:pt x="7723" y="16689"/>
                    <a:pt x="7668" y="16689"/>
                  </a:cubicBezTo>
                  <a:cubicBezTo>
                    <a:pt x="7643" y="16689"/>
                    <a:pt x="7621" y="16686"/>
                    <a:pt x="7609" y="16679"/>
                  </a:cubicBezTo>
                  <a:cubicBezTo>
                    <a:pt x="7540" y="16616"/>
                    <a:pt x="7490" y="16521"/>
                    <a:pt x="7471" y="16427"/>
                  </a:cubicBezTo>
                  <a:cubicBezTo>
                    <a:pt x="7471" y="16332"/>
                    <a:pt x="7333" y="16093"/>
                    <a:pt x="7156" y="16093"/>
                  </a:cubicBezTo>
                  <a:cubicBezTo>
                    <a:pt x="6955" y="16093"/>
                    <a:pt x="6747" y="16074"/>
                    <a:pt x="6540" y="16049"/>
                  </a:cubicBezTo>
                  <a:lnTo>
                    <a:pt x="6508" y="16043"/>
                  </a:lnTo>
                  <a:cubicBezTo>
                    <a:pt x="6458" y="16030"/>
                    <a:pt x="6414" y="16005"/>
                    <a:pt x="6370" y="15974"/>
                  </a:cubicBezTo>
                  <a:cubicBezTo>
                    <a:pt x="6345" y="15957"/>
                    <a:pt x="6316" y="15949"/>
                    <a:pt x="6287" y="15949"/>
                  </a:cubicBezTo>
                  <a:cubicBezTo>
                    <a:pt x="6249" y="15949"/>
                    <a:pt x="6210" y="15964"/>
                    <a:pt x="6181" y="15993"/>
                  </a:cubicBezTo>
                  <a:cubicBezTo>
                    <a:pt x="6135" y="16050"/>
                    <a:pt x="6012" y="16179"/>
                    <a:pt x="5970" y="16179"/>
                  </a:cubicBezTo>
                  <a:cubicBezTo>
                    <a:pt x="5966" y="16179"/>
                    <a:pt x="5963" y="16178"/>
                    <a:pt x="5960" y="16175"/>
                  </a:cubicBezTo>
                  <a:cubicBezTo>
                    <a:pt x="5904" y="16112"/>
                    <a:pt x="5841" y="16056"/>
                    <a:pt x="5772" y="16011"/>
                  </a:cubicBezTo>
                  <a:cubicBezTo>
                    <a:pt x="5763" y="16007"/>
                    <a:pt x="5755" y="16005"/>
                    <a:pt x="5747" y="16005"/>
                  </a:cubicBezTo>
                  <a:cubicBezTo>
                    <a:pt x="5696" y="16005"/>
                    <a:pt x="5645" y="16075"/>
                    <a:pt x="5544" y="16075"/>
                  </a:cubicBezTo>
                  <a:cubicBezTo>
                    <a:pt x="5540" y="16075"/>
                    <a:pt x="5536" y="16075"/>
                    <a:pt x="5533" y="16074"/>
                  </a:cubicBezTo>
                  <a:cubicBezTo>
                    <a:pt x="5363" y="16081"/>
                    <a:pt x="5193" y="16112"/>
                    <a:pt x="5029" y="16156"/>
                  </a:cubicBezTo>
                  <a:cubicBezTo>
                    <a:pt x="4985" y="16207"/>
                    <a:pt x="4941" y="16263"/>
                    <a:pt x="4903" y="16326"/>
                  </a:cubicBezTo>
                  <a:cubicBezTo>
                    <a:pt x="4884" y="16370"/>
                    <a:pt x="4689" y="16490"/>
                    <a:pt x="4513" y="16490"/>
                  </a:cubicBezTo>
                  <a:cubicBezTo>
                    <a:pt x="4513" y="16490"/>
                    <a:pt x="4431" y="16490"/>
                    <a:pt x="4242" y="16465"/>
                  </a:cubicBezTo>
                  <a:cubicBezTo>
                    <a:pt x="3858" y="16421"/>
                    <a:pt x="3393" y="16402"/>
                    <a:pt x="3393" y="16402"/>
                  </a:cubicBezTo>
                  <a:lnTo>
                    <a:pt x="3053" y="16389"/>
                  </a:lnTo>
                  <a:cubicBezTo>
                    <a:pt x="3015" y="16395"/>
                    <a:pt x="2984" y="16402"/>
                    <a:pt x="2946" y="16402"/>
                  </a:cubicBezTo>
                  <a:lnTo>
                    <a:pt x="2587" y="16402"/>
                  </a:lnTo>
                  <a:lnTo>
                    <a:pt x="1920" y="16364"/>
                  </a:lnTo>
                  <a:cubicBezTo>
                    <a:pt x="1750" y="16358"/>
                    <a:pt x="1630" y="16314"/>
                    <a:pt x="1649" y="16276"/>
                  </a:cubicBezTo>
                  <a:cubicBezTo>
                    <a:pt x="1668" y="16238"/>
                    <a:pt x="1687" y="16137"/>
                    <a:pt x="1637" y="16137"/>
                  </a:cubicBezTo>
                  <a:cubicBezTo>
                    <a:pt x="1586" y="16137"/>
                    <a:pt x="1479" y="16175"/>
                    <a:pt x="1479" y="16213"/>
                  </a:cubicBezTo>
                  <a:cubicBezTo>
                    <a:pt x="1479" y="16257"/>
                    <a:pt x="1435" y="16339"/>
                    <a:pt x="1397" y="16345"/>
                  </a:cubicBezTo>
                  <a:cubicBezTo>
                    <a:pt x="1353" y="16345"/>
                    <a:pt x="1316" y="16295"/>
                    <a:pt x="1328" y="16251"/>
                  </a:cubicBezTo>
                  <a:cubicBezTo>
                    <a:pt x="1353" y="16194"/>
                    <a:pt x="1372" y="16018"/>
                    <a:pt x="1328" y="15993"/>
                  </a:cubicBezTo>
                  <a:cubicBezTo>
                    <a:pt x="1303" y="15978"/>
                    <a:pt x="1250" y="15966"/>
                    <a:pt x="1206" y="15966"/>
                  </a:cubicBezTo>
                  <a:cubicBezTo>
                    <a:pt x="1171" y="15966"/>
                    <a:pt x="1141" y="15973"/>
                    <a:pt x="1133" y="15993"/>
                  </a:cubicBezTo>
                  <a:cubicBezTo>
                    <a:pt x="1114" y="16043"/>
                    <a:pt x="1051" y="16207"/>
                    <a:pt x="1045" y="16238"/>
                  </a:cubicBezTo>
                  <a:cubicBezTo>
                    <a:pt x="1034" y="16266"/>
                    <a:pt x="964" y="16323"/>
                    <a:pt x="909" y="16323"/>
                  </a:cubicBezTo>
                  <a:cubicBezTo>
                    <a:pt x="901" y="16323"/>
                    <a:pt x="894" y="16322"/>
                    <a:pt x="888" y="16320"/>
                  </a:cubicBezTo>
                  <a:cubicBezTo>
                    <a:pt x="825" y="16295"/>
                    <a:pt x="718" y="16207"/>
                    <a:pt x="762" y="16194"/>
                  </a:cubicBezTo>
                  <a:cubicBezTo>
                    <a:pt x="806" y="16181"/>
                    <a:pt x="856" y="16137"/>
                    <a:pt x="812" y="16112"/>
                  </a:cubicBezTo>
                  <a:cubicBezTo>
                    <a:pt x="774" y="16087"/>
                    <a:pt x="661" y="16011"/>
                    <a:pt x="661" y="15974"/>
                  </a:cubicBezTo>
                  <a:cubicBezTo>
                    <a:pt x="661" y="15942"/>
                    <a:pt x="554" y="15873"/>
                    <a:pt x="435" y="15873"/>
                  </a:cubicBezTo>
                  <a:cubicBezTo>
                    <a:pt x="318" y="15867"/>
                    <a:pt x="46" y="15802"/>
                    <a:pt x="5" y="15802"/>
                  </a:cubicBezTo>
                  <a:cubicBezTo>
                    <a:pt x="2" y="15802"/>
                    <a:pt x="0" y="15803"/>
                    <a:pt x="0" y="15804"/>
                  </a:cubicBezTo>
                  <a:cubicBezTo>
                    <a:pt x="63" y="15848"/>
                    <a:pt x="126" y="15873"/>
                    <a:pt x="202" y="15892"/>
                  </a:cubicBezTo>
                  <a:cubicBezTo>
                    <a:pt x="315" y="15930"/>
                    <a:pt x="409" y="16181"/>
                    <a:pt x="384" y="16181"/>
                  </a:cubicBezTo>
                  <a:cubicBezTo>
                    <a:pt x="302" y="16144"/>
                    <a:pt x="233" y="16093"/>
                    <a:pt x="183" y="16024"/>
                  </a:cubicBezTo>
                  <a:cubicBezTo>
                    <a:pt x="174" y="16014"/>
                    <a:pt x="165" y="16010"/>
                    <a:pt x="156" y="16010"/>
                  </a:cubicBezTo>
                  <a:cubicBezTo>
                    <a:pt x="88" y="16010"/>
                    <a:pt x="0" y="16246"/>
                    <a:pt x="0" y="16395"/>
                  </a:cubicBezTo>
                  <a:lnTo>
                    <a:pt x="0" y="23646"/>
                  </a:lnTo>
                  <a:cubicBezTo>
                    <a:pt x="0" y="23822"/>
                    <a:pt x="139" y="23960"/>
                    <a:pt x="315" y="23960"/>
                  </a:cubicBezTo>
                  <a:lnTo>
                    <a:pt x="40935" y="23960"/>
                  </a:lnTo>
                  <a:cubicBezTo>
                    <a:pt x="40979" y="24382"/>
                    <a:pt x="41023" y="24716"/>
                    <a:pt x="41080" y="24716"/>
                  </a:cubicBezTo>
                  <a:lnTo>
                    <a:pt x="81102" y="24716"/>
                  </a:lnTo>
                  <a:cubicBezTo>
                    <a:pt x="81240" y="24716"/>
                    <a:pt x="81354" y="22469"/>
                    <a:pt x="81354" y="22337"/>
                  </a:cubicBezTo>
                  <a:lnTo>
                    <a:pt x="81354" y="16603"/>
                  </a:lnTo>
                  <a:cubicBezTo>
                    <a:pt x="81354" y="16486"/>
                    <a:pt x="81280" y="16296"/>
                    <a:pt x="81228" y="16296"/>
                  </a:cubicBezTo>
                  <a:cubicBezTo>
                    <a:pt x="81221" y="16296"/>
                    <a:pt x="81215" y="16300"/>
                    <a:pt x="81209" y="16307"/>
                  </a:cubicBezTo>
                  <a:cubicBezTo>
                    <a:pt x="81165" y="16364"/>
                    <a:pt x="81108" y="16402"/>
                    <a:pt x="81052" y="16427"/>
                  </a:cubicBezTo>
                  <a:cubicBezTo>
                    <a:pt x="81026" y="16427"/>
                    <a:pt x="81108" y="16232"/>
                    <a:pt x="81190" y="16200"/>
                  </a:cubicBezTo>
                  <a:cubicBezTo>
                    <a:pt x="81247" y="16188"/>
                    <a:pt x="81303" y="16162"/>
                    <a:pt x="81347" y="16131"/>
                  </a:cubicBezTo>
                  <a:cubicBezTo>
                    <a:pt x="81347" y="16130"/>
                    <a:pt x="81345" y="16129"/>
                    <a:pt x="81342" y="16129"/>
                  </a:cubicBezTo>
                  <a:cubicBezTo>
                    <a:pt x="81305" y="16129"/>
                    <a:pt x="81099" y="16182"/>
                    <a:pt x="81007" y="16188"/>
                  </a:cubicBezTo>
                  <a:cubicBezTo>
                    <a:pt x="80907" y="16188"/>
                    <a:pt x="80825" y="16244"/>
                    <a:pt x="80825" y="16269"/>
                  </a:cubicBezTo>
                  <a:cubicBezTo>
                    <a:pt x="80825" y="16295"/>
                    <a:pt x="80737" y="16358"/>
                    <a:pt x="80705" y="16376"/>
                  </a:cubicBezTo>
                  <a:cubicBezTo>
                    <a:pt x="80674" y="16395"/>
                    <a:pt x="80712" y="16427"/>
                    <a:pt x="80749" y="16439"/>
                  </a:cubicBezTo>
                  <a:cubicBezTo>
                    <a:pt x="80781" y="16446"/>
                    <a:pt x="80693" y="16515"/>
                    <a:pt x="80649" y="16540"/>
                  </a:cubicBezTo>
                  <a:cubicBezTo>
                    <a:pt x="80643" y="16543"/>
                    <a:pt x="80636" y="16544"/>
                    <a:pt x="80629" y="16544"/>
                  </a:cubicBezTo>
                  <a:cubicBezTo>
                    <a:pt x="80587" y="16544"/>
                    <a:pt x="80534" y="16499"/>
                    <a:pt x="80523" y="16477"/>
                  </a:cubicBezTo>
                  <a:cubicBezTo>
                    <a:pt x="80517" y="16452"/>
                    <a:pt x="80472" y="16320"/>
                    <a:pt x="80454" y="16282"/>
                  </a:cubicBezTo>
                  <a:cubicBezTo>
                    <a:pt x="80448" y="16266"/>
                    <a:pt x="80426" y="16260"/>
                    <a:pt x="80399" y="16260"/>
                  </a:cubicBezTo>
                  <a:cubicBezTo>
                    <a:pt x="80363" y="16260"/>
                    <a:pt x="80318" y="16271"/>
                    <a:pt x="80296" y="16282"/>
                  </a:cubicBezTo>
                  <a:cubicBezTo>
                    <a:pt x="80259" y="16301"/>
                    <a:pt x="80277" y="16439"/>
                    <a:pt x="80296" y="16483"/>
                  </a:cubicBezTo>
                  <a:cubicBezTo>
                    <a:pt x="80309" y="16521"/>
                    <a:pt x="80284" y="16559"/>
                    <a:pt x="80240" y="16559"/>
                  </a:cubicBezTo>
                  <a:cubicBezTo>
                    <a:pt x="80214" y="16559"/>
                    <a:pt x="80183" y="16490"/>
                    <a:pt x="80177" y="16458"/>
                  </a:cubicBezTo>
                  <a:cubicBezTo>
                    <a:pt x="80177" y="16427"/>
                    <a:pt x="80089" y="16395"/>
                    <a:pt x="80051" y="16395"/>
                  </a:cubicBezTo>
                  <a:cubicBezTo>
                    <a:pt x="80013" y="16395"/>
                    <a:pt x="80026" y="16471"/>
                    <a:pt x="80038" y="16509"/>
                  </a:cubicBezTo>
                  <a:cubicBezTo>
                    <a:pt x="80057" y="16540"/>
                    <a:pt x="79963" y="16572"/>
                    <a:pt x="79824" y="16578"/>
                  </a:cubicBezTo>
                  <a:lnTo>
                    <a:pt x="79302" y="16603"/>
                  </a:lnTo>
                  <a:lnTo>
                    <a:pt x="79012" y="16603"/>
                  </a:lnTo>
                  <a:cubicBezTo>
                    <a:pt x="78987" y="16603"/>
                    <a:pt x="78962" y="16603"/>
                    <a:pt x="78937" y="16597"/>
                  </a:cubicBezTo>
                  <a:lnTo>
                    <a:pt x="78666" y="16603"/>
                  </a:lnTo>
                  <a:cubicBezTo>
                    <a:pt x="78666" y="16603"/>
                    <a:pt x="78295" y="16616"/>
                    <a:pt x="77993" y="16660"/>
                  </a:cubicBezTo>
                  <a:cubicBezTo>
                    <a:pt x="77917" y="16666"/>
                    <a:pt x="77848" y="16672"/>
                    <a:pt x="77779" y="16679"/>
                  </a:cubicBezTo>
                  <a:cubicBezTo>
                    <a:pt x="77665" y="16672"/>
                    <a:pt x="77552" y="16628"/>
                    <a:pt x="77470" y="16546"/>
                  </a:cubicBezTo>
                  <a:cubicBezTo>
                    <a:pt x="77445" y="16496"/>
                    <a:pt x="77407" y="16452"/>
                    <a:pt x="77370" y="16408"/>
                  </a:cubicBezTo>
                  <a:cubicBezTo>
                    <a:pt x="77244" y="16376"/>
                    <a:pt x="77112" y="16351"/>
                    <a:pt x="76973" y="16345"/>
                  </a:cubicBezTo>
                  <a:cubicBezTo>
                    <a:pt x="76887" y="16345"/>
                    <a:pt x="76847" y="16290"/>
                    <a:pt x="76805" y="16290"/>
                  </a:cubicBezTo>
                  <a:cubicBezTo>
                    <a:pt x="76798" y="16290"/>
                    <a:pt x="76792" y="16291"/>
                    <a:pt x="76784" y="16295"/>
                  </a:cubicBezTo>
                  <a:cubicBezTo>
                    <a:pt x="76728" y="16332"/>
                    <a:pt x="76677" y="16376"/>
                    <a:pt x="76633" y="16427"/>
                  </a:cubicBezTo>
                  <a:cubicBezTo>
                    <a:pt x="76632" y="16428"/>
                    <a:pt x="76630" y="16429"/>
                    <a:pt x="76628" y="16429"/>
                  </a:cubicBezTo>
                  <a:cubicBezTo>
                    <a:pt x="76598" y="16429"/>
                    <a:pt x="76492" y="16323"/>
                    <a:pt x="76457" y="16282"/>
                  </a:cubicBezTo>
                  <a:cubicBezTo>
                    <a:pt x="76435" y="16256"/>
                    <a:pt x="76404" y="16244"/>
                    <a:pt x="76373" y="16244"/>
                  </a:cubicBezTo>
                  <a:cubicBezTo>
                    <a:pt x="76350" y="16244"/>
                    <a:pt x="76327" y="16250"/>
                    <a:pt x="76306" y="16263"/>
                  </a:cubicBezTo>
                  <a:cubicBezTo>
                    <a:pt x="76275" y="16288"/>
                    <a:pt x="76237" y="16307"/>
                    <a:pt x="76199" y="16320"/>
                  </a:cubicBezTo>
                  <a:lnTo>
                    <a:pt x="76174" y="16320"/>
                  </a:lnTo>
                  <a:cubicBezTo>
                    <a:pt x="76010" y="16345"/>
                    <a:pt x="75847" y="16358"/>
                    <a:pt x="75683" y="16364"/>
                  </a:cubicBezTo>
                  <a:cubicBezTo>
                    <a:pt x="75544" y="16364"/>
                    <a:pt x="75431" y="16553"/>
                    <a:pt x="75431" y="16622"/>
                  </a:cubicBezTo>
                  <a:cubicBezTo>
                    <a:pt x="75419" y="16697"/>
                    <a:pt x="75381" y="16773"/>
                    <a:pt x="75324" y="16823"/>
                  </a:cubicBezTo>
                  <a:cubicBezTo>
                    <a:pt x="75304" y="16828"/>
                    <a:pt x="75284" y="16830"/>
                    <a:pt x="75264" y="16830"/>
                  </a:cubicBezTo>
                  <a:cubicBezTo>
                    <a:pt x="75227" y="16830"/>
                    <a:pt x="75191" y="16823"/>
                    <a:pt x="75154" y="16811"/>
                  </a:cubicBezTo>
                  <a:cubicBezTo>
                    <a:pt x="75072" y="16811"/>
                    <a:pt x="74997" y="16823"/>
                    <a:pt x="74921" y="16855"/>
                  </a:cubicBezTo>
                  <a:cubicBezTo>
                    <a:pt x="74917" y="16856"/>
                    <a:pt x="74912" y="16857"/>
                    <a:pt x="74907" y="16857"/>
                  </a:cubicBezTo>
                  <a:cubicBezTo>
                    <a:pt x="74849" y="16857"/>
                    <a:pt x="74733" y="16772"/>
                    <a:pt x="74676" y="16767"/>
                  </a:cubicBezTo>
                  <a:cubicBezTo>
                    <a:pt x="74626" y="16767"/>
                    <a:pt x="74569" y="16779"/>
                    <a:pt x="74525" y="16817"/>
                  </a:cubicBezTo>
                  <a:cubicBezTo>
                    <a:pt x="74524" y="16819"/>
                    <a:pt x="74523" y="16819"/>
                    <a:pt x="74522" y="16819"/>
                  </a:cubicBezTo>
                  <a:cubicBezTo>
                    <a:pt x="74510" y="16819"/>
                    <a:pt x="74499" y="16724"/>
                    <a:pt x="74493" y="16603"/>
                  </a:cubicBezTo>
                  <a:lnTo>
                    <a:pt x="74493" y="16351"/>
                  </a:lnTo>
                  <a:lnTo>
                    <a:pt x="74493" y="16137"/>
                  </a:lnTo>
                  <a:cubicBezTo>
                    <a:pt x="74506" y="16030"/>
                    <a:pt x="74487" y="15930"/>
                    <a:pt x="74449" y="15829"/>
                  </a:cubicBezTo>
                  <a:cubicBezTo>
                    <a:pt x="74430" y="15735"/>
                    <a:pt x="74418" y="15634"/>
                    <a:pt x="74412" y="15533"/>
                  </a:cubicBezTo>
                  <a:cubicBezTo>
                    <a:pt x="74406" y="15467"/>
                    <a:pt x="74165" y="15350"/>
                    <a:pt x="74055" y="15350"/>
                  </a:cubicBezTo>
                  <a:cubicBezTo>
                    <a:pt x="74050" y="15350"/>
                    <a:pt x="74045" y="15350"/>
                    <a:pt x="74040" y="15351"/>
                  </a:cubicBezTo>
                  <a:cubicBezTo>
                    <a:pt x="73933" y="15363"/>
                    <a:pt x="73851" y="15483"/>
                    <a:pt x="73851" y="15615"/>
                  </a:cubicBezTo>
                  <a:lnTo>
                    <a:pt x="73801" y="15665"/>
                  </a:lnTo>
                  <a:cubicBezTo>
                    <a:pt x="73807" y="15527"/>
                    <a:pt x="73801" y="15307"/>
                    <a:pt x="73795" y="15168"/>
                  </a:cubicBezTo>
                  <a:cubicBezTo>
                    <a:pt x="73795" y="15168"/>
                    <a:pt x="73763" y="14728"/>
                    <a:pt x="73770" y="14381"/>
                  </a:cubicBezTo>
                  <a:lnTo>
                    <a:pt x="73770" y="14255"/>
                  </a:lnTo>
                  <a:cubicBezTo>
                    <a:pt x="73770" y="14117"/>
                    <a:pt x="73851" y="14004"/>
                    <a:pt x="73883" y="14004"/>
                  </a:cubicBezTo>
                  <a:cubicBezTo>
                    <a:pt x="73908" y="14004"/>
                    <a:pt x="73933" y="13947"/>
                    <a:pt x="73933" y="13922"/>
                  </a:cubicBezTo>
                  <a:cubicBezTo>
                    <a:pt x="73933" y="13897"/>
                    <a:pt x="73851" y="13865"/>
                    <a:pt x="73826" y="13859"/>
                  </a:cubicBezTo>
                  <a:cubicBezTo>
                    <a:pt x="73795" y="13853"/>
                    <a:pt x="73770" y="13683"/>
                    <a:pt x="73770" y="13620"/>
                  </a:cubicBezTo>
                  <a:cubicBezTo>
                    <a:pt x="73770" y="13557"/>
                    <a:pt x="73870" y="13450"/>
                    <a:pt x="73914" y="13425"/>
                  </a:cubicBezTo>
                  <a:cubicBezTo>
                    <a:pt x="73971" y="13349"/>
                    <a:pt x="74009" y="13255"/>
                    <a:pt x="74034" y="13160"/>
                  </a:cubicBezTo>
                  <a:cubicBezTo>
                    <a:pt x="74047" y="13104"/>
                    <a:pt x="73902" y="13028"/>
                    <a:pt x="73845" y="13016"/>
                  </a:cubicBezTo>
                  <a:cubicBezTo>
                    <a:pt x="73776" y="12984"/>
                    <a:pt x="73719" y="12934"/>
                    <a:pt x="73675" y="12865"/>
                  </a:cubicBezTo>
                  <a:cubicBezTo>
                    <a:pt x="73656" y="12833"/>
                    <a:pt x="73833" y="12745"/>
                    <a:pt x="73908" y="12714"/>
                  </a:cubicBezTo>
                  <a:cubicBezTo>
                    <a:pt x="73984" y="12688"/>
                    <a:pt x="77024" y="11537"/>
                    <a:pt x="77105" y="11493"/>
                  </a:cubicBezTo>
                  <a:cubicBezTo>
                    <a:pt x="77181" y="11448"/>
                    <a:pt x="77200" y="11392"/>
                    <a:pt x="77181" y="11379"/>
                  </a:cubicBezTo>
                  <a:cubicBezTo>
                    <a:pt x="77162" y="11373"/>
                    <a:pt x="77200" y="11109"/>
                    <a:pt x="77187" y="11008"/>
                  </a:cubicBezTo>
                  <a:cubicBezTo>
                    <a:pt x="77175" y="10926"/>
                    <a:pt x="77130" y="10844"/>
                    <a:pt x="77068" y="10788"/>
                  </a:cubicBezTo>
                  <a:cubicBezTo>
                    <a:pt x="77036" y="10775"/>
                    <a:pt x="77042" y="10655"/>
                    <a:pt x="77049" y="10618"/>
                  </a:cubicBezTo>
                  <a:cubicBezTo>
                    <a:pt x="77054" y="10598"/>
                    <a:pt x="77037" y="10591"/>
                    <a:pt x="77013" y="10591"/>
                  </a:cubicBezTo>
                  <a:cubicBezTo>
                    <a:pt x="76983" y="10591"/>
                    <a:pt x="76943" y="10601"/>
                    <a:pt x="76923" y="10611"/>
                  </a:cubicBezTo>
                  <a:cubicBezTo>
                    <a:pt x="76879" y="10630"/>
                    <a:pt x="76910" y="10718"/>
                    <a:pt x="76929" y="10750"/>
                  </a:cubicBezTo>
                  <a:cubicBezTo>
                    <a:pt x="76949" y="10774"/>
                    <a:pt x="76866" y="10784"/>
                    <a:pt x="76799" y="10784"/>
                  </a:cubicBezTo>
                  <a:cubicBezTo>
                    <a:pt x="76779" y="10784"/>
                    <a:pt x="76761" y="10783"/>
                    <a:pt x="76747" y="10781"/>
                  </a:cubicBezTo>
                  <a:cubicBezTo>
                    <a:pt x="76677" y="10775"/>
                    <a:pt x="76614" y="10624"/>
                    <a:pt x="76633" y="10567"/>
                  </a:cubicBezTo>
                  <a:cubicBezTo>
                    <a:pt x="76639" y="10551"/>
                    <a:pt x="76636" y="10545"/>
                    <a:pt x="76630" y="10545"/>
                  </a:cubicBezTo>
                  <a:cubicBezTo>
                    <a:pt x="76613" y="10545"/>
                    <a:pt x="76568" y="10586"/>
                    <a:pt x="76545" y="10618"/>
                  </a:cubicBezTo>
                  <a:cubicBezTo>
                    <a:pt x="76507" y="10668"/>
                    <a:pt x="76476" y="10718"/>
                    <a:pt x="76451" y="10775"/>
                  </a:cubicBezTo>
                  <a:cubicBezTo>
                    <a:pt x="76444" y="10800"/>
                    <a:pt x="76312" y="10832"/>
                    <a:pt x="76268" y="10838"/>
                  </a:cubicBezTo>
                  <a:cubicBezTo>
                    <a:pt x="76218" y="10838"/>
                    <a:pt x="76149" y="10681"/>
                    <a:pt x="76149" y="10611"/>
                  </a:cubicBezTo>
                  <a:cubicBezTo>
                    <a:pt x="76142" y="10542"/>
                    <a:pt x="76136" y="10492"/>
                    <a:pt x="76136" y="10492"/>
                  </a:cubicBezTo>
                  <a:cubicBezTo>
                    <a:pt x="76136" y="10492"/>
                    <a:pt x="76136" y="10492"/>
                    <a:pt x="76136" y="10492"/>
                  </a:cubicBezTo>
                  <a:cubicBezTo>
                    <a:pt x="76134" y="10492"/>
                    <a:pt x="76079" y="10631"/>
                    <a:pt x="76061" y="10687"/>
                  </a:cubicBezTo>
                  <a:cubicBezTo>
                    <a:pt x="76004" y="10756"/>
                    <a:pt x="75928" y="10807"/>
                    <a:pt x="75847" y="10825"/>
                  </a:cubicBezTo>
                  <a:cubicBezTo>
                    <a:pt x="75790" y="10825"/>
                    <a:pt x="75777" y="10668"/>
                    <a:pt x="75784" y="10605"/>
                  </a:cubicBezTo>
                  <a:cubicBezTo>
                    <a:pt x="75785" y="10592"/>
                    <a:pt x="75780" y="10587"/>
                    <a:pt x="75771" y="10587"/>
                  </a:cubicBezTo>
                  <a:cubicBezTo>
                    <a:pt x="75740" y="10587"/>
                    <a:pt x="75663" y="10651"/>
                    <a:pt x="75639" y="10700"/>
                  </a:cubicBezTo>
                  <a:cubicBezTo>
                    <a:pt x="75601" y="10756"/>
                    <a:pt x="75544" y="10800"/>
                    <a:pt x="75482" y="10813"/>
                  </a:cubicBezTo>
                  <a:cubicBezTo>
                    <a:pt x="75450" y="10813"/>
                    <a:pt x="75412" y="10630"/>
                    <a:pt x="75412" y="10561"/>
                  </a:cubicBezTo>
                  <a:cubicBezTo>
                    <a:pt x="75406" y="10492"/>
                    <a:pt x="75293" y="10429"/>
                    <a:pt x="75161" y="10429"/>
                  </a:cubicBezTo>
                  <a:lnTo>
                    <a:pt x="74865" y="10448"/>
                  </a:lnTo>
                  <a:cubicBezTo>
                    <a:pt x="74853" y="10447"/>
                    <a:pt x="74841" y="10447"/>
                    <a:pt x="74829" y="10447"/>
                  </a:cubicBezTo>
                  <a:cubicBezTo>
                    <a:pt x="74747" y="10447"/>
                    <a:pt x="74665" y="10466"/>
                    <a:pt x="74588" y="10504"/>
                  </a:cubicBezTo>
                  <a:cubicBezTo>
                    <a:pt x="74584" y="10512"/>
                    <a:pt x="74570" y="10515"/>
                    <a:pt x="74556" y="10515"/>
                  </a:cubicBezTo>
                  <a:cubicBezTo>
                    <a:pt x="74546" y="10515"/>
                    <a:pt x="74536" y="10513"/>
                    <a:pt x="74531" y="10511"/>
                  </a:cubicBezTo>
                  <a:cubicBezTo>
                    <a:pt x="74500" y="10504"/>
                    <a:pt x="74468" y="10492"/>
                    <a:pt x="74430" y="10486"/>
                  </a:cubicBezTo>
                  <a:cubicBezTo>
                    <a:pt x="74405" y="10486"/>
                    <a:pt x="74292" y="10448"/>
                    <a:pt x="74261" y="10435"/>
                  </a:cubicBezTo>
                  <a:cubicBezTo>
                    <a:pt x="74257" y="10434"/>
                    <a:pt x="74255" y="10434"/>
                    <a:pt x="74252" y="10434"/>
                  </a:cubicBezTo>
                  <a:cubicBezTo>
                    <a:pt x="74227" y="10434"/>
                    <a:pt x="74249" y="10494"/>
                    <a:pt x="74267" y="10523"/>
                  </a:cubicBezTo>
                  <a:cubicBezTo>
                    <a:pt x="74291" y="10553"/>
                    <a:pt x="74169" y="10599"/>
                    <a:pt x="74102" y="10599"/>
                  </a:cubicBezTo>
                  <a:cubicBezTo>
                    <a:pt x="74098" y="10599"/>
                    <a:pt x="74094" y="10599"/>
                    <a:pt x="74091" y="10599"/>
                  </a:cubicBezTo>
                  <a:cubicBezTo>
                    <a:pt x="74034" y="10593"/>
                    <a:pt x="73870" y="10586"/>
                    <a:pt x="73738" y="10567"/>
                  </a:cubicBezTo>
                  <a:lnTo>
                    <a:pt x="72574" y="10385"/>
                  </a:lnTo>
                  <a:cubicBezTo>
                    <a:pt x="72442" y="10360"/>
                    <a:pt x="72221" y="10309"/>
                    <a:pt x="72089" y="10272"/>
                  </a:cubicBezTo>
                  <a:lnTo>
                    <a:pt x="71693" y="10183"/>
                  </a:lnTo>
                  <a:cubicBezTo>
                    <a:pt x="71611" y="10165"/>
                    <a:pt x="71535" y="10139"/>
                    <a:pt x="71454" y="10108"/>
                  </a:cubicBezTo>
                  <a:cubicBezTo>
                    <a:pt x="71454" y="10102"/>
                    <a:pt x="71472" y="9781"/>
                    <a:pt x="71472" y="9661"/>
                  </a:cubicBezTo>
                  <a:cubicBezTo>
                    <a:pt x="71472" y="9567"/>
                    <a:pt x="71416" y="9479"/>
                    <a:pt x="71334" y="9441"/>
                  </a:cubicBezTo>
                  <a:cubicBezTo>
                    <a:pt x="71296" y="9441"/>
                    <a:pt x="71265" y="9327"/>
                    <a:pt x="71258" y="9189"/>
                  </a:cubicBezTo>
                  <a:lnTo>
                    <a:pt x="71258" y="8855"/>
                  </a:lnTo>
                  <a:cubicBezTo>
                    <a:pt x="71258" y="8755"/>
                    <a:pt x="71277" y="8660"/>
                    <a:pt x="71321" y="8572"/>
                  </a:cubicBezTo>
                  <a:cubicBezTo>
                    <a:pt x="71365" y="8541"/>
                    <a:pt x="71409" y="8509"/>
                    <a:pt x="71447" y="8472"/>
                  </a:cubicBezTo>
                  <a:cubicBezTo>
                    <a:pt x="71479" y="8415"/>
                    <a:pt x="71498" y="8358"/>
                    <a:pt x="71510" y="8295"/>
                  </a:cubicBezTo>
                  <a:cubicBezTo>
                    <a:pt x="71510" y="8264"/>
                    <a:pt x="71806" y="8044"/>
                    <a:pt x="71926" y="7987"/>
                  </a:cubicBezTo>
                  <a:cubicBezTo>
                    <a:pt x="72051" y="7937"/>
                    <a:pt x="72309" y="7798"/>
                    <a:pt x="72372" y="7767"/>
                  </a:cubicBezTo>
                  <a:cubicBezTo>
                    <a:pt x="72486" y="7716"/>
                    <a:pt x="72593" y="7653"/>
                    <a:pt x="72700" y="7578"/>
                  </a:cubicBezTo>
                  <a:cubicBezTo>
                    <a:pt x="72700" y="7578"/>
                    <a:pt x="72775" y="7527"/>
                    <a:pt x="72914" y="7420"/>
                  </a:cubicBezTo>
                  <a:cubicBezTo>
                    <a:pt x="73071" y="7301"/>
                    <a:pt x="73235" y="7188"/>
                    <a:pt x="73398" y="7068"/>
                  </a:cubicBezTo>
                  <a:cubicBezTo>
                    <a:pt x="73530" y="6980"/>
                    <a:pt x="73663" y="6873"/>
                    <a:pt x="73776" y="6753"/>
                  </a:cubicBezTo>
                  <a:cubicBezTo>
                    <a:pt x="73895" y="6621"/>
                    <a:pt x="74034" y="6514"/>
                    <a:pt x="74185" y="6426"/>
                  </a:cubicBezTo>
                  <a:cubicBezTo>
                    <a:pt x="74305" y="6363"/>
                    <a:pt x="74355" y="6288"/>
                    <a:pt x="74330" y="6275"/>
                  </a:cubicBezTo>
                  <a:cubicBezTo>
                    <a:pt x="74305" y="6262"/>
                    <a:pt x="74355" y="6168"/>
                    <a:pt x="74386" y="6137"/>
                  </a:cubicBezTo>
                  <a:cubicBezTo>
                    <a:pt x="74412" y="6105"/>
                    <a:pt x="74386" y="6004"/>
                    <a:pt x="74368" y="5973"/>
                  </a:cubicBezTo>
                  <a:cubicBezTo>
                    <a:pt x="74355" y="5935"/>
                    <a:pt x="74355" y="5897"/>
                    <a:pt x="74374" y="5860"/>
                  </a:cubicBezTo>
                  <a:cubicBezTo>
                    <a:pt x="74386" y="5841"/>
                    <a:pt x="74336" y="5778"/>
                    <a:pt x="74311" y="5759"/>
                  </a:cubicBezTo>
                  <a:cubicBezTo>
                    <a:pt x="74286" y="5740"/>
                    <a:pt x="74305" y="5627"/>
                    <a:pt x="74317" y="5589"/>
                  </a:cubicBezTo>
                  <a:cubicBezTo>
                    <a:pt x="74330" y="5551"/>
                    <a:pt x="74323" y="5520"/>
                    <a:pt x="74317" y="5520"/>
                  </a:cubicBezTo>
                  <a:cubicBezTo>
                    <a:pt x="74316" y="5520"/>
                    <a:pt x="74312" y="5521"/>
                    <a:pt x="74307" y="5521"/>
                  </a:cubicBezTo>
                  <a:cubicBezTo>
                    <a:pt x="74262" y="5521"/>
                    <a:pt x="74096" y="5500"/>
                    <a:pt x="74034" y="5495"/>
                  </a:cubicBezTo>
                  <a:cubicBezTo>
                    <a:pt x="73990" y="5495"/>
                    <a:pt x="73940" y="5482"/>
                    <a:pt x="73902" y="5463"/>
                  </a:cubicBezTo>
                  <a:cubicBezTo>
                    <a:pt x="73902" y="5461"/>
                    <a:pt x="73901" y="5461"/>
                    <a:pt x="73899" y="5461"/>
                  </a:cubicBezTo>
                  <a:cubicBezTo>
                    <a:pt x="73895" y="5461"/>
                    <a:pt x="73887" y="5465"/>
                    <a:pt x="73883" y="5469"/>
                  </a:cubicBezTo>
                  <a:cubicBezTo>
                    <a:pt x="73795" y="5488"/>
                    <a:pt x="73707" y="5495"/>
                    <a:pt x="73619" y="5501"/>
                  </a:cubicBezTo>
                  <a:lnTo>
                    <a:pt x="73474" y="5507"/>
                  </a:lnTo>
                  <a:lnTo>
                    <a:pt x="73442" y="5507"/>
                  </a:lnTo>
                  <a:lnTo>
                    <a:pt x="73184" y="5488"/>
                  </a:lnTo>
                  <a:lnTo>
                    <a:pt x="72933" y="5501"/>
                  </a:lnTo>
                  <a:cubicBezTo>
                    <a:pt x="72844" y="5501"/>
                    <a:pt x="72756" y="5507"/>
                    <a:pt x="72675" y="5520"/>
                  </a:cubicBezTo>
                  <a:cubicBezTo>
                    <a:pt x="72669" y="5525"/>
                    <a:pt x="72378" y="5681"/>
                    <a:pt x="72298" y="5681"/>
                  </a:cubicBezTo>
                  <a:cubicBezTo>
                    <a:pt x="72287" y="5681"/>
                    <a:pt x="72280" y="5678"/>
                    <a:pt x="72278" y="5671"/>
                  </a:cubicBezTo>
                  <a:cubicBezTo>
                    <a:pt x="72276" y="5661"/>
                    <a:pt x="72261" y="5657"/>
                    <a:pt x="72239" y="5657"/>
                  </a:cubicBezTo>
                  <a:cubicBezTo>
                    <a:pt x="72152" y="5657"/>
                    <a:pt x="71947" y="5717"/>
                    <a:pt x="71897" y="5717"/>
                  </a:cubicBezTo>
                  <a:cubicBezTo>
                    <a:pt x="71886" y="5717"/>
                    <a:pt x="71882" y="5715"/>
                    <a:pt x="71888" y="5709"/>
                  </a:cubicBezTo>
                  <a:cubicBezTo>
                    <a:pt x="71913" y="5683"/>
                    <a:pt x="71926" y="5646"/>
                    <a:pt x="71919" y="5608"/>
                  </a:cubicBezTo>
                  <a:cubicBezTo>
                    <a:pt x="71916" y="5606"/>
                    <a:pt x="71907" y="5605"/>
                    <a:pt x="71896" y="5605"/>
                  </a:cubicBezTo>
                  <a:cubicBezTo>
                    <a:pt x="71870" y="5605"/>
                    <a:pt x="71832" y="5610"/>
                    <a:pt x="71819" y="5614"/>
                  </a:cubicBezTo>
                  <a:cubicBezTo>
                    <a:pt x="71813" y="5615"/>
                    <a:pt x="71807" y="5616"/>
                    <a:pt x="71801" y="5616"/>
                  </a:cubicBezTo>
                  <a:cubicBezTo>
                    <a:pt x="71774" y="5616"/>
                    <a:pt x="71745" y="5606"/>
                    <a:pt x="71724" y="5595"/>
                  </a:cubicBezTo>
                  <a:lnTo>
                    <a:pt x="71661" y="5551"/>
                  </a:lnTo>
                  <a:lnTo>
                    <a:pt x="71605" y="5513"/>
                  </a:lnTo>
                  <a:cubicBezTo>
                    <a:pt x="71604" y="5513"/>
                    <a:pt x="71603" y="5513"/>
                    <a:pt x="71602" y="5513"/>
                  </a:cubicBezTo>
                  <a:cubicBezTo>
                    <a:pt x="71592" y="5513"/>
                    <a:pt x="71592" y="5547"/>
                    <a:pt x="71592" y="5570"/>
                  </a:cubicBezTo>
                  <a:cubicBezTo>
                    <a:pt x="71611" y="5614"/>
                    <a:pt x="71630" y="5658"/>
                    <a:pt x="71655" y="5696"/>
                  </a:cubicBezTo>
                  <a:cubicBezTo>
                    <a:pt x="71674" y="5721"/>
                    <a:pt x="71579" y="5746"/>
                    <a:pt x="71441" y="5746"/>
                  </a:cubicBezTo>
                  <a:lnTo>
                    <a:pt x="70812" y="5765"/>
                  </a:lnTo>
                  <a:cubicBezTo>
                    <a:pt x="70717" y="5765"/>
                    <a:pt x="70629" y="5753"/>
                    <a:pt x="70541" y="5740"/>
                  </a:cubicBezTo>
                  <a:cubicBezTo>
                    <a:pt x="70453" y="5715"/>
                    <a:pt x="70365" y="5696"/>
                    <a:pt x="70270" y="5683"/>
                  </a:cubicBezTo>
                  <a:cubicBezTo>
                    <a:pt x="70170" y="5658"/>
                    <a:pt x="70075" y="5620"/>
                    <a:pt x="69987" y="5564"/>
                  </a:cubicBezTo>
                  <a:cubicBezTo>
                    <a:pt x="69874" y="5501"/>
                    <a:pt x="69760" y="5419"/>
                    <a:pt x="69660" y="5331"/>
                  </a:cubicBezTo>
                  <a:cubicBezTo>
                    <a:pt x="69559" y="5237"/>
                    <a:pt x="69395" y="5092"/>
                    <a:pt x="69288" y="5004"/>
                  </a:cubicBezTo>
                  <a:lnTo>
                    <a:pt x="69018" y="4714"/>
                  </a:lnTo>
                  <a:cubicBezTo>
                    <a:pt x="68923" y="4620"/>
                    <a:pt x="68646" y="4337"/>
                    <a:pt x="68571" y="4261"/>
                  </a:cubicBezTo>
                  <a:cubicBezTo>
                    <a:pt x="68464" y="4135"/>
                    <a:pt x="68382" y="3997"/>
                    <a:pt x="68332" y="3846"/>
                  </a:cubicBezTo>
                  <a:cubicBezTo>
                    <a:pt x="68319" y="3770"/>
                    <a:pt x="68300" y="3701"/>
                    <a:pt x="68269" y="3638"/>
                  </a:cubicBezTo>
                  <a:cubicBezTo>
                    <a:pt x="68263" y="3626"/>
                    <a:pt x="68249" y="3621"/>
                    <a:pt x="68233" y="3621"/>
                  </a:cubicBezTo>
                  <a:cubicBezTo>
                    <a:pt x="68215" y="3621"/>
                    <a:pt x="68194" y="3628"/>
                    <a:pt x="68181" y="3638"/>
                  </a:cubicBezTo>
                  <a:cubicBezTo>
                    <a:pt x="68162" y="3651"/>
                    <a:pt x="68143" y="3839"/>
                    <a:pt x="68143" y="3915"/>
                  </a:cubicBezTo>
                  <a:cubicBezTo>
                    <a:pt x="68143" y="3984"/>
                    <a:pt x="68067" y="4116"/>
                    <a:pt x="67967" y="4211"/>
                  </a:cubicBezTo>
                  <a:lnTo>
                    <a:pt x="66746" y="5211"/>
                  </a:lnTo>
                  <a:lnTo>
                    <a:pt x="66494" y="5406"/>
                  </a:lnTo>
                  <a:cubicBezTo>
                    <a:pt x="66406" y="5432"/>
                    <a:pt x="66311" y="5438"/>
                    <a:pt x="66217" y="5438"/>
                  </a:cubicBezTo>
                  <a:lnTo>
                    <a:pt x="65858" y="5463"/>
                  </a:lnTo>
                  <a:cubicBezTo>
                    <a:pt x="65726" y="5438"/>
                    <a:pt x="65644" y="5306"/>
                    <a:pt x="65657" y="5255"/>
                  </a:cubicBezTo>
                  <a:cubicBezTo>
                    <a:pt x="65661" y="5227"/>
                    <a:pt x="65641" y="5217"/>
                    <a:pt x="65620" y="5217"/>
                  </a:cubicBezTo>
                  <a:cubicBezTo>
                    <a:pt x="65608" y="5217"/>
                    <a:pt x="65596" y="5220"/>
                    <a:pt x="65588" y="5224"/>
                  </a:cubicBezTo>
                  <a:cubicBezTo>
                    <a:pt x="65556" y="5243"/>
                    <a:pt x="65512" y="5255"/>
                    <a:pt x="65474" y="5274"/>
                  </a:cubicBezTo>
                  <a:cubicBezTo>
                    <a:pt x="65449" y="5281"/>
                    <a:pt x="65462" y="5394"/>
                    <a:pt x="65468" y="5432"/>
                  </a:cubicBezTo>
                  <a:cubicBezTo>
                    <a:pt x="65474" y="5469"/>
                    <a:pt x="65449" y="5501"/>
                    <a:pt x="65418" y="5513"/>
                  </a:cubicBezTo>
                  <a:cubicBezTo>
                    <a:pt x="65393" y="5513"/>
                    <a:pt x="65336" y="5463"/>
                    <a:pt x="65323" y="5432"/>
                  </a:cubicBezTo>
                  <a:cubicBezTo>
                    <a:pt x="65319" y="5423"/>
                    <a:pt x="65309" y="5420"/>
                    <a:pt x="65298" y="5420"/>
                  </a:cubicBezTo>
                  <a:cubicBezTo>
                    <a:pt x="65275" y="5420"/>
                    <a:pt x="65245" y="5432"/>
                    <a:pt x="65229" y="5444"/>
                  </a:cubicBezTo>
                  <a:cubicBezTo>
                    <a:pt x="65228" y="5445"/>
                    <a:pt x="65227" y="5446"/>
                    <a:pt x="65225" y="5446"/>
                  </a:cubicBezTo>
                  <a:cubicBezTo>
                    <a:pt x="65199" y="5446"/>
                    <a:pt x="65095" y="5289"/>
                    <a:pt x="65072" y="5218"/>
                  </a:cubicBezTo>
                  <a:cubicBezTo>
                    <a:pt x="65065" y="5199"/>
                    <a:pt x="65059" y="5191"/>
                    <a:pt x="65053" y="5191"/>
                  </a:cubicBezTo>
                  <a:cubicBezTo>
                    <a:pt x="65035" y="5191"/>
                    <a:pt x="65021" y="5259"/>
                    <a:pt x="65021" y="5306"/>
                  </a:cubicBezTo>
                  <a:cubicBezTo>
                    <a:pt x="65019" y="5326"/>
                    <a:pt x="65000" y="5335"/>
                    <a:pt x="64975" y="5335"/>
                  </a:cubicBezTo>
                  <a:cubicBezTo>
                    <a:pt x="64922" y="5335"/>
                    <a:pt x="64845" y="5296"/>
                    <a:pt x="64845" y="5237"/>
                  </a:cubicBezTo>
                  <a:cubicBezTo>
                    <a:pt x="64851" y="5148"/>
                    <a:pt x="64832" y="5073"/>
                    <a:pt x="64814" y="5073"/>
                  </a:cubicBezTo>
                  <a:cubicBezTo>
                    <a:pt x="64795" y="5073"/>
                    <a:pt x="64776" y="5211"/>
                    <a:pt x="64776" y="5268"/>
                  </a:cubicBezTo>
                  <a:cubicBezTo>
                    <a:pt x="64771" y="5314"/>
                    <a:pt x="64737" y="5335"/>
                    <a:pt x="64714" y="5335"/>
                  </a:cubicBezTo>
                  <a:cubicBezTo>
                    <a:pt x="64709" y="5335"/>
                    <a:pt x="64704" y="5333"/>
                    <a:pt x="64700" y="5331"/>
                  </a:cubicBezTo>
                  <a:cubicBezTo>
                    <a:pt x="64656" y="5262"/>
                    <a:pt x="64631" y="5180"/>
                    <a:pt x="64612" y="5098"/>
                  </a:cubicBezTo>
                  <a:cubicBezTo>
                    <a:pt x="64609" y="5083"/>
                    <a:pt x="64605" y="5077"/>
                    <a:pt x="64601" y="5077"/>
                  </a:cubicBezTo>
                  <a:cubicBezTo>
                    <a:pt x="64586" y="5077"/>
                    <a:pt x="64567" y="5141"/>
                    <a:pt x="64562" y="5180"/>
                  </a:cubicBezTo>
                  <a:cubicBezTo>
                    <a:pt x="64559" y="5192"/>
                    <a:pt x="64548" y="5198"/>
                    <a:pt x="64532" y="5198"/>
                  </a:cubicBezTo>
                  <a:cubicBezTo>
                    <a:pt x="64475" y="5198"/>
                    <a:pt x="64359" y="5128"/>
                    <a:pt x="64354" y="5054"/>
                  </a:cubicBezTo>
                  <a:cubicBezTo>
                    <a:pt x="64350" y="4987"/>
                    <a:pt x="64337" y="4962"/>
                    <a:pt x="64326" y="4962"/>
                  </a:cubicBezTo>
                  <a:cubicBezTo>
                    <a:pt x="64320" y="4962"/>
                    <a:pt x="64314" y="4968"/>
                    <a:pt x="64310" y="4979"/>
                  </a:cubicBezTo>
                  <a:cubicBezTo>
                    <a:pt x="64304" y="5035"/>
                    <a:pt x="64297" y="5086"/>
                    <a:pt x="64297" y="5142"/>
                  </a:cubicBezTo>
                  <a:cubicBezTo>
                    <a:pt x="64297" y="5156"/>
                    <a:pt x="64285" y="5161"/>
                    <a:pt x="64270" y="5161"/>
                  </a:cubicBezTo>
                  <a:cubicBezTo>
                    <a:pt x="64251" y="5161"/>
                    <a:pt x="64226" y="5153"/>
                    <a:pt x="64216" y="5142"/>
                  </a:cubicBezTo>
                  <a:cubicBezTo>
                    <a:pt x="64197" y="5123"/>
                    <a:pt x="64178" y="4966"/>
                    <a:pt x="64165" y="4916"/>
                  </a:cubicBezTo>
                  <a:cubicBezTo>
                    <a:pt x="64157" y="4887"/>
                    <a:pt x="64132" y="4871"/>
                    <a:pt x="64108" y="4871"/>
                  </a:cubicBezTo>
                  <a:cubicBezTo>
                    <a:pt x="64095" y="4871"/>
                    <a:pt x="64082" y="4875"/>
                    <a:pt x="64071" y="4884"/>
                  </a:cubicBezTo>
                  <a:cubicBezTo>
                    <a:pt x="64052" y="4903"/>
                    <a:pt x="64058" y="4991"/>
                    <a:pt x="64071" y="5023"/>
                  </a:cubicBezTo>
                  <a:cubicBezTo>
                    <a:pt x="64071" y="5054"/>
                    <a:pt x="64058" y="5086"/>
                    <a:pt x="64039" y="5111"/>
                  </a:cubicBezTo>
                  <a:cubicBezTo>
                    <a:pt x="64014" y="5193"/>
                    <a:pt x="63989" y="5274"/>
                    <a:pt x="63977" y="5356"/>
                  </a:cubicBezTo>
                  <a:cubicBezTo>
                    <a:pt x="63945" y="5476"/>
                    <a:pt x="63914" y="5589"/>
                    <a:pt x="63895" y="5709"/>
                  </a:cubicBezTo>
                  <a:cubicBezTo>
                    <a:pt x="63844" y="5986"/>
                    <a:pt x="63781" y="6262"/>
                    <a:pt x="63700" y="6533"/>
                  </a:cubicBezTo>
                  <a:cubicBezTo>
                    <a:pt x="63656" y="6672"/>
                    <a:pt x="63586" y="6804"/>
                    <a:pt x="63498" y="6923"/>
                  </a:cubicBezTo>
                  <a:cubicBezTo>
                    <a:pt x="63416" y="7024"/>
                    <a:pt x="63158" y="7295"/>
                    <a:pt x="63089" y="7370"/>
                  </a:cubicBezTo>
                  <a:cubicBezTo>
                    <a:pt x="63020" y="7446"/>
                    <a:pt x="62800" y="7672"/>
                    <a:pt x="62737" y="7735"/>
                  </a:cubicBezTo>
                  <a:cubicBezTo>
                    <a:pt x="62674" y="7804"/>
                    <a:pt x="62485" y="7987"/>
                    <a:pt x="62422" y="8037"/>
                  </a:cubicBezTo>
                  <a:cubicBezTo>
                    <a:pt x="62408" y="8048"/>
                    <a:pt x="62393" y="8052"/>
                    <a:pt x="62379" y="8052"/>
                  </a:cubicBezTo>
                  <a:cubicBezTo>
                    <a:pt x="62332" y="8052"/>
                    <a:pt x="62287" y="8009"/>
                    <a:pt x="62277" y="7981"/>
                  </a:cubicBezTo>
                  <a:cubicBezTo>
                    <a:pt x="62276" y="7976"/>
                    <a:pt x="62274" y="7974"/>
                    <a:pt x="62272" y="7974"/>
                  </a:cubicBezTo>
                  <a:cubicBezTo>
                    <a:pt x="62256" y="7974"/>
                    <a:pt x="62226" y="8083"/>
                    <a:pt x="62221" y="8138"/>
                  </a:cubicBezTo>
                  <a:cubicBezTo>
                    <a:pt x="62215" y="8167"/>
                    <a:pt x="62175" y="8181"/>
                    <a:pt x="62133" y="8181"/>
                  </a:cubicBezTo>
                  <a:cubicBezTo>
                    <a:pt x="62084" y="8181"/>
                    <a:pt x="62032" y="8162"/>
                    <a:pt x="62025" y="8125"/>
                  </a:cubicBezTo>
                  <a:cubicBezTo>
                    <a:pt x="62022" y="8102"/>
                    <a:pt x="62016" y="8093"/>
                    <a:pt x="62010" y="8093"/>
                  </a:cubicBezTo>
                  <a:cubicBezTo>
                    <a:pt x="61996" y="8093"/>
                    <a:pt x="61979" y="8141"/>
                    <a:pt x="61975" y="8176"/>
                  </a:cubicBezTo>
                  <a:cubicBezTo>
                    <a:pt x="61969" y="8226"/>
                    <a:pt x="61893" y="8270"/>
                    <a:pt x="61868" y="8270"/>
                  </a:cubicBezTo>
                  <a:cubicBezTo>
                    <a:pt x="61837" y="8270"/>
                    <a:pt x="61761" y="8163"/>
                    <a:pt x="61742" y="8125"/>
                  </a:cubicBezTo>
                  <a:cubicBezTo>
                    <a:pt x="61736" y="8115"/>
                    <a:pt x="61732" y="8110"/>
                    <a:pt x="61729" y="8110"/>
                  </a:cubicBezTo>
                  <a:cubicBezTo>
                    <a:pt x="61720" y="8110"/>
                    <a:pt x="61726" y="8152"/>
                    <a:pt x="61736" y="8176"/>
                  </a:cubicBezTo>
                  <a:cubicBezTo>
                    <a:pt x="61742" y="8214"/>
                    <a:pt x="61660" y="8295"/>
                    <a:pt x="61623" y="8314"/>
                  </a:cubicBezTo>
                  <a:cubicBezTo>
                    <a:pt x="61616" y="8317"/>
                    <a:pt x="61609" y="8318"/>
                    <a:pt x="61603" y="8318"/>
                  </a:cubicBezTo>
                  <a:cubicBezTo>
                    <a:pt x="61576" y="8318"/>
                    <a:pt x="61560" y="8298"/>
                    <a:pt x="61560" y="8283"/>
                  </a:cubicBezTo>
                  <a:cubicBezTo>
                    <a:pt x="61560" y="8264"/>
                    <a:pt x="61490" y="8182"/>
                    <a:pt x="61459" y="8157"/>
                  </a:cubicBezTo>
                  <a:cubicBezTo>
                    <a:pt x="61456" y="8153"/>
                    <a:pt x="61452" y="8152"/>
                    <a:pt x="61450" y="8152"/>
                  </a:cubicBezTo>
                  <a:cubicBezTo>
                    <a:pt x="61432" y="8152"/>
                    <a:pt x="61428" y="8212"/>
                    <a:pt x="61434" y="8245"/>
                  </a:cubicBezTo>
                  <a:cubicBezTo>
                    <a:pt x="61440" y="8283"/>
                    <a:pt x="61383" y="8339"/>
                    <a:pt x="61358" y="8352"/>
                  </a:cubicBezTo>
                  <a:cubicBezTo>
                    <a:pt x="61357" y="8353"/>
                    <a:pt x="61355" y="8353"/>
                    <a:pt x="61354" y="8353"/>
                  </a:cubicBezTo>
                  <a:cubicBezTo>
                    <a:pt x="61326" y="8353"/>
                    <a:pt x="61268" y="8256"/>
                    <a:pt x="61232" y="8226"/>
                  </a:cubicBezTo>
                  <a:cubicBezTo>
                    <a:pt x="61224" y="8220"/>
                    <a:pt x="61216" y="8218"/>
                    <a:pt x="61210" y="8218"/>
                  </a:cubicBezTo>
                  <a:cubicBezTo>
                    <a:pt x="61190" y="8218"/>
                    <a:pt x="61185" y="8245"/>
                    <a:pt x="61195" y="8264"/>
                  </a:cubicBezTo>
                  <a:cubicBezTo>
                    <a:pt x="61201" y="8295"/>
                    <a:pt x="61201" y="8327"/>
                    <a:pt x="61195" y="8333"/>
                  </a:cubicBezTo>
                  <a:cubicBezTo>
                    <a:pt x="61157" y="8402"/>
                    <a:pt x="61132" y="8478"/>
                    <a:pt x="61119" y="8560"/>
                  </a:cubicBezTo>
                  <a:cubicBezTo>
                    <a:pt x="61125" y="8616"/>
                    <a:pt x="61151" y="8673"/>
                    <a:pt x="61188" y="8723"/>
                  </a:cubicBezTo>
                  <a:cubicBezTo>
                    <a:pt x="61214" y="8736"/>
                    <a:pt x="61188" y="8818"/>
                    <a:pt x="61169" y="8849"/>
                  </a:cubicBezTo>
                  <a:cubicBezTo>
                    <a:pt x="61157" y="8874"/>
                    <a:pt x="61169" y="8906"/>
                    <a:pt x="61195" y="8918"/>
                  </a:cubicBezTo>
                  <a:cubicBezTo>
                    <a:pt x="61214" y="8925"/>
                    <a:pt x="62579" y="9139"/>
                    <a:pt x="62617" y="9139"/>
                  </a:cubicBezTo>
                  <a:cubicBezTo>
                    <a:pt x="62649" y="9139"/>
                    <a:pt x="62567" y="9283"/>
                    <a:pt x="62523" y="9340"/>
                  </a:cubicBezTo>
                  <a:cubicBezTo>
                    <a:pt x="62482" y="9393"/>
                    <a:pt x="62495" y="9429"/>
                    <a:pt x="62517" y="9429"/>
                  </a:cubicBezTo>
                  <a:cubicBezTo>
                    <a:pt x="62519" y="9429"/>
                    <a:pt x="62521" y="9429"/>
                    <a:pt x="62523" y="9428"/>
                  </a:cubicBezTo>
                  <a:cubicBezTo>
                    <a:pt x="62523" y="9428"/>
                    <a:pt x="62523" y="9428"/>
                    <a:pt x="62524" y="9428"/>
                  </a:cubicBezTo>
                  <a:cubicBezTo>
                    <a:pt x="62548" y="9428"/>
                    <a:pt x="62567" y="9631"/>
                    <a:pt x="62560" y="9711"/>
                  </a:cubicBezTo>
                  <a:cubicBezTo>
                    <a:pt x="62554" y="9789"/>
                    <a:pt x="62525" y="9850"/>
                    <a:pt x="62512" y="9850"/>
                  </a:cubicBezTo>
                  <a:cubicBezTo>
                    <a:pt x="62511" y="9850"/>
                    <a:pt x="62511" y="9850"/>
                    <a:pt x="62510" y="9850"/>
                  </a:cubicBezTo>
                  <a:cubicBezTo>
                    <a:pt x="62497" y="9850"/>
                    <a:pt x="62510" y="9875"/>
                    <a:pt x="62529" y="9888"/>
                  </a:cubicBezTo>
                  <a:cubicBezTo>
                    <a:pt x="62542" y="9951"/>
                    <a:pt x="62548" y="10014"/>
                    <a:pt x="62542" y="10083"/>
                  </a:cubicBezTo>
                  <a:cubicBezTo>
                    <a:pt x="62542" y="10113"/>
                    <a:pt x="62499" y="10132"/>
                    <a:pt x="62463" y="10132"/>
                  </a:cubicBezTo>
                  <a:cubicBezTo>
                    <a:pt x="62446" y="10132"/>
                    <a:pt x="62432" y="10128"/>
                    <a:pt x="62422" y="10121"/>
                  </a:cubicBezTo>
                  <a:cubicBezTo>
                    <a:pt x="62384" y="10095"/>
                    <a:pt x="62340" y="10083"/>
                    <a:pt x="62290" y="10076"/>
                  </a:cubicBezTo>
                  <a:cubicBezTo>
                    <a:pt x="62265" y="10076"/>
                    <a:pt x="62239" y="10076"/>
                    <a:pt x="62239" y="10083"/>
                  </a:cubicBezTo>
                  <a:cubicBezTo>
                    <a:pt x="62202" y="10158"/>
                    <a:pt x="62176" y="10240"/>
                    <a:pt x="62170" y="10322"/>
                  </a:cubicBezTo>
                  <a:cubicBezTo>
                    <a:pt x="62176" y="10360"/>
                    <a:pt x="62176" y="10404"/>
                    <a:pt x="62170" y="10441"/>
                  </a:cubicBezTo>
                  <a:cubicBezTo>
                    <a:pt x="62170" y="10441"/>
                    <a:pt x="61950" y="11272"/>
                    <a:pt x="61918" y="11348"/>
                  </a:cubicBezTo>
                  <a:cubicBezTo>
                    <a:pt x="61855" y="11500"/>
                    <a:pt x="61568" y="11983"/>
                    <a:pt x="61325" y="11983"/>
                  </a:cubicBezTo>
                  <a:cubicBezTo>
                    <a:pt x="61277" y="11983"/>
                    <a:pt x="61231" y="11964"/>
                    <a:pt x="61188" y="11921"/>
                  </a:cubicBezTo>
                  <a:cubicBezTo>
                    <a:pt x="61119" y="11927"/>
                    <a:pt x="61050" y="11965"/>
                    <a:pt x="60993" y="12009"/>
                  </a:cubicBezTo>
                  <a:cubicBezTo>
                    <a:pt x="61037" y="12114"/>
                    <a:pt x="60995" y="12198"/>
                    <a:pt x="60923" y="12198"/>
                  </a:cubicBezTo>
                  <a:cubicBezTo>
                    <a:pt x="60891" y="12198"/>
                    <a:pt x="60855" y="12183"/>
                    <a:pt x="60817" y="12147"/>
                  </a:cubicBezTo>
                  <a:cubicBezTo>
                    <a:pt x="60742" y="12247"/>
                    <a:pt x="60605" y="12327"/>
                    <a:pt x="60475" y="12327"/>
                  </a:cubicBezTo>
                  <a:cubicBezTo>
                    <a:pt x="60407" y="12327"/>
                    <a:pt x="60342" y="12306"/>
                    <a:pt x="60288" y="12254"/>
                  </a:cubicBezTo>
                  <a:cubicBezTo>
                    <a:pt x="60238" y="12335"/>
                    <a:pt x="60081" y="12409"/>
                    <a:pt x="59956" y="12409"/>
                  </a:cubicBezTo>
                  <a:cubicBezTo>
                    <a:pt x="59895" y="12409"/>
                    <a:pt x="59841" y="12392"/>
                    <a:pt x="59810" y="12348"/>
                  </a:cubicBezTo>
                  <a:cubicBezTo>
                    <a:pt x="59809" y="12346"/>
                    <a:pt x="59805" y="12346"/>
                    <a:pt x="59800" y="12346"/>
                  </a:cubicBezTo>
                  <a:cubicBezTo>
                    <a:pt x="59745" y="12346"/>
                    <a:pt x="59492" y="12468"/>
                    <a:pt x="59458" y="12468"/>
                  </a:cubicBezTo>
                  <a:cubicBezTo>
                    <a:pt x="59432" y="12569"/>
                    <a:pt x="59420" y="12676"/>
                    <a:pt x="59420" y="12783"/>
                  </a:cubicBezTo>
                  <a:cubicBezTo>
                    <a:pt x="59420" y="12865"/>
                    <a:pt x="59766" y="13066"/>
                    <a:pt x="59810" y="13085"/>
                  </a:cubicBezTo>
                  <a:cubicBezTo>
                    <a:pt x="59848" y="13104"/>
                    <a:pt x="61409" y="13695"/>
                    <a:pt x="61440" y="13695"/>
                  </a:cubicBezTo>
                  <a:cubicBezTo>
                    <a:pt x="61472" y="13702"/>
                    <a:pt x="61497" y="13777"/>
                    <a:pt x="61497" y="13815"/>
                  </a:cubicBezTo>
                  <a:cubicBezTo>
                    <a:pt x="61502" y="13848"/>
                    <a:pt x="61412" y="13866"/>
                    <a:pt x="61355" y="13866"/>
                  </a:cubicBezTo>
                  <a:cubicBezTo>
                    <a:pt x="61347" y="13866"/>
                    <a:pt x="61340" y="13866"/>
                    <a:pt x="61333" y="13865"/>
                  </a:cubicBezTo>
                  <a:cubicBezTo>
                    <a:pt x="61332" y="13865"/>
                    <a:pt x="61331" y="13865"/>
                    <a:pt x="61329" y="13865"/>
                  </a:cubicBezTo>
                  <a:cubicBezTo>
                    <a:pt x="61287" y="13865"/>
                    <a:pt x="61251" y="13967"/>
                    <a:pt x="61251" y="14010"/>
                  </a:cubicBezTo>
                  <a:cubicBezTo>
                    <a:pt x="61276" y="14073"/>
                    <a:pt x="61314" y="14142"/>
                    <a:pt x="61365" y="14193"/>
                  </a:cubicBezTo>
                  <a:cubicBezTo>
                    <a:pt x="61402" y="14255"/>
                    <a:pt x="61415" y="14325"/>
                    <a:pt x="61421" y="14394"/>
                  </a:cubicBezTo>
                  <a:cubicBezTo>
                    <a:pt x="61402" y="14451"/>
                    <a:pt x="61371" y="14501"/>
                    <a:pt x="61327" y="14545"/>
                  </a:cubicBezTo>
                  <a:cubicBezTo>
                    <a:pt x="61302" y="14570"/>
                    <a:pt x="61339" y="14608"/>
                    <a:pt x="61365" y="14627"/>
                  </a:cubicBezTo>
                  <a:cubicBezTo>
                    <a:pt x="61390" y="14639"/>
                    <a:pt x="61409" y="14759"/>
                    <a:pt x="61409" y="14891"/>
                  </a:cubicBezTo>
                  <a:cubicBezTo>
                    <a:pt x="61409" y="14891"/>
                    <a:pt x="61409" y="15137"/>
                    <a:pt x="61415" y="15382"/>
                  </a:cubicBezTo>
                  <a:cubicBezTo>
                    <a:pt x="61421" y="15596"/>
                    <a:pt x="61409" y="15810"/>
                    <a:pt x="61383" y="16018"/>
                  </a:cubicBezTo>
                  <a:cubicBezTo>
                    <a:pt x="61352" y="16288"/>
                    <a:pt x="61333" y="16572"/>
                    <a:pt x="61333" y="16572"/>
                  </a:cubicBezTo>
                  <a:cubicBezTo>
                    <a:pt x="61330" y="16641"/>
                    <a:pt x="61324" y="16675"/>
                    <a:pt x="61317" y="16675"/>
                  </a:cubicBezTo>
                  <a:cubicBezTo>
                    <a:pt x="61311" y="16675"/>
                    <a:pt x="61305" y="16641"/>
                    <a:pt x="61302" y="16572"/>
                  </a:cubicBezTo>
                  <a:cubicBezTo>
                    <a:pt x="61289" y="16427"/>
                    <a:pt x="61283" y="16282"/>
                    <a:pt x="61289" y="16131"/>
                  </a:cubicBezTo>
                  <a:lnTo>
                    <a:pt x="61289" y="16043"/>
                  </a:lnTo>
                  <a:cubicBezTo>
                    <a:pt x="61289" y="15942"/>
                    <a:pt x="60968" y="15760"/>
                    <a:pt x="60848" y="15728"/>
                  </a:cubicBezTo>
                  <a:cubicBezTo>
                    <a:pt x="60754" y="15703"/>
                    <a:pt x="60666" y="15665"/>
                    <a:pt x="60590" y="15602"/>
                  </a:cubicBezTo>
                  <a:cubicBezTo>
                    <a:pt x="60578" y="15565"/>
                    <a:pt x="60578" y="15521"/>
                    <a:pt x="60590" y="15476"/>
                  </a:cubicBezTo>
                  <a:cubicBezTo>
                    <a:pt x="60599" y="15425"/>
                    <a:pt x="60544" y="15406"/>
                    <a:pt x="60456" y="15406"/>
                  </a:cubicBezTo>
                  <a:cubicBezTo>
                    <a:pt x="60210" y="15406"/>
                    <a:pt x="59708" y="15557"/>
                    <a:pt x="59634" y="15571"/>
                  </a:cubicBezTo>
                  <a:cubicBezTo>
                    <a:pt x="59193" y="15653"/>
                    <a:pt x="58746" y="15684"/>
                    <a:pt x="58300" y="15722"/>
                  </a:cubicBezTo>
                  <a:cubicBezTo>
                    <a:pt x="58237" y="15728"/>
                    <a:pt x="58142" y="15835"/>
                    <a:pt x="58092" y="15961"/>
                  </a:cubicBezTo>
                  <a:lnTo>
                    <a:pt x="58023" y="16225"/>
                  </a:lnTo>
                  <a:cubicBezTo>
                    <a:pt x="58018" y="16327"/>
                    <a:pt x="57972" y="16364"/>
                    <a:pt x="57936" y="16364"/>
                  </a:cubicBezTo>
                  <a:cubicBezTo>
                    <a:pt x="57923" y="16364"/>
                    <a:pt x="57911" y="16360"/>
                    <a:pt x="57903" y="16351"/>
                  </a:cubicBezTo>
                  <a:cubicBezTo>
                    <a:pt x="57896" y="16343"/>
                    <a:pt x="57890" y="16340"/>
                    <a:pt x="57884" y="16340"/>
                  </a:cubicBezTo>
                  <a:cubicBezTo>
                    <a:pt x="57866" y="16340"/>
                    <a:pt x="57853" y="16367"/>
                    <a:pt x="57853" y="16395"/>
                  </a:cubicBezTo>
                  <a:cubicBezTo>
                    <a:pt x="57853" y="16414"/>
                    <a:pt x="57829" y="16423"/>
                    <a:pt x="57793" y="16423"/>
                  </a:cubicBezTo>
                  <a:cubicBezTo>
                    <a:pt x="57768" y="16423"/>
                    <a:pt x="57736" y="16418"/>
                    <a:pt x="57702" y="16408"/>
                  </a:cubicBezTo>
                  <a:lnTo>
                    <a:pt x="57626" y="16389"/>
                  </a:lnTo>
                  <a:lnTo>
                    <a:pt x="57544" y="16370"/>
                  </a:lnTo>
                  <a:cubicBezTo>
                    <a:pt x="57539" y="16370"/>
                    <a:pt x="57534" y="16370"/>
                    <a:pt x="57530" y="16370"/>
                  </a:cubicBezTo>
                  <a:cubicBezTo>
                    <a:pt x="57449" y="16370"/>
                    <a:pt x="57503" y="16422"/>
                    <a:pt x="57557" y="16439"/>
                  </a:cubicBezTo>
                  <a:cubicBezTo>
                    <a:pt x="57607" y="16458"/>
                    <a:pt x="57651" y="16716"/>
                    <a:pt x="57645" y="16811"/>
                  </a:cubicBezTo>
                  <a:cubicBezTo>
                    <a:pt x="57645" y="16895"/>
                    <a:pt x="57575" y="16968"/>
                    <a:pt x="57542" y="16968"/>
                  </a:cubicBezTo>
                  <a:cubicBezTo>
                    <a:pt x="57541" y="16968"/>
                    <a:pt x="57539" y="16968"/>
                    <a:pt x="57538" y="16968"/>
                  </a:cubicBezTo>
                  <a:cubicBezTo>
                    <a:pt x="57500" y="16968"/>
                    <a:pt x="57437" y="16905"/>
                    <a:pt x="57425" y="16880"/>
                  </a:cubicBezTo>
                  <a:cubicBezTo>
                    <a:pt x="57343" y="16830"/>
                    <a:pt x="57261" y="16786"/>
                    <a:pt x="57167" y="16760"/>
                  </a:cubicBezTo>
                  <a:cubicBezTo>
                    <a:pt x="57110" y="16748"/>
                    <a:pt x="57060" y="16710"/>
                    <a:pt x="57028" y="16653"/>
                  </a:cubicBezTo>
                  <a:cubicBezTo>
                    <a:pt x="57022" y="16628"/>
                    <a:pt x="56846" y="16603"/>
                    <a:pt x="56783" y="16603"/>
                  </a:cubicBezTo>
                  <a:cubicBezTo>
                    <a:pt x="56713" y="16603"/>
                    <a:pt x="56644" y="16496"/>
                    <a:pt x="56638" y="16452"/>
                  </a:cubicBezTo>
                  <a:cubicBezTo>
                    <a:pt x="56632" y="16413"/>
                    <a:pt x="56390" y="16368"/>
                    <a:pt x="56258" y="16368"/>
                  </a:cubicBezTo>
                  <a:cubicBezTo>
                    <a:pt x="56242" y="16368"/>
                    <a:pt x="56228" y="16369"/>
                    <a:pt x="56216" y="16370"/>
                  </a:cubicBezTo>
                  <a:cubicBezTo>
                    <a:pt x="56156" y="16379"/>
                    <a:pt x="56093" y="16385"/>
                    <a:pt x="56031" y="16385"/>
                  </a:cubicBezTo>
                  <a:cubicBezTo>
                    <a:pt x="56009" y="16385"/>
                    <a:pt x="55986" y="16384"/>
                    <a:pt x="55965" y="16383"/>
                  </a:cubicBezTo>
                  <a:cubicBezTo>
                    <a:pt x="55946" y="16376"/>
                    <a:pt x="55927" y="16358"/>
                    <a:pt x="55908" y="16339"/>
                  </a:cubicBezTo>
                  <a:cubicBezTo>
                    <a:pt x="55902" y="16307"/>
                    <a:pt x="55902" y="16269"/>
                    <a:pt x="55908" y="16238"/>
                  </a:cubicBezTo>
                  <a:cubicBezTo>
                    <a:pt x="55914" y="16213"/>
                    <a:pt x="55889" y="16175"/>
                    <a:pt x="55870" y="16169"/>
                  </a:cubicBezTo>
                  <a:cubicBezTo>
                    <a:pt x="55819" y="16161"/>
                    <a:pt x="55767" y="16158"/>
                    <a:pt x="55717" y="16158"/>
                  </a:cubicBezTo>
                  <a:cubicBezTo>
                    <a:pt x="55681" y="16158"/>
                    <a:pt x="55646" y="16160"/>
                    <a:pt x="55612" y="16162"/>
                  </a:cubicBezTo>
                  <a:cubicBezTo>
                    <a:pt x="55549" y="16169"/>
                    <a:pt x="55386" y="16194"/>
                    <a:pt x="55253" y="16213"/>
                  </a:cubicBezTo>
                  <a:lnTo>
                    <a:pt x="54907" y="16282"/>
                  </a:lnTo>
                  <a:cubicBezTo>
                    <a:pt x="54798" y="16298"/>
                    <a:pt x="54571" y="16331"/>
                    <a:pt x="54454" y="16331"/>
                  </a:cubicBezTo>
                  <a:cubicBezTo>
                    <a:pt x="54430" y="16331"/>
                    <a:pt x="54410" y="16329"/>
                    <a:pt x="54397" y="16326"/>
                  </a:cubicBezTo>
                  <a:cubicBezTo>
                    <a:pt x="54390" y="16324"/>
                    <a:pt x="54380" y="16323"/>
                    <a:pt x="54367" y="16323"/>
                  </a:cubicBezTo>
                  <a:cubicBezTo>
                    <a:pt x="54269" y="16323"/>
                    <a:pt x="54041" y="16383"/>
                    <a:pt x="53963" y="16389"/>
                  </a:cubicBezTo>
                  <a:cubicBezTo>
                    <a:pt x="53875" y="16395"/>
                    <a:pt x="53768" y="16572"/>
                    <a:pt x="53755" y="16635"/>
                  </a:cubicBezTo>
                  <a:cubicBezTo>
                    <a:pt x="53754" y="16645"/>
                    <a:pt x="53749" y="16649"/>
                    <a:pt x="53743" y="16649"/>
                  </a:cubicBezTo>
                  <a:cubicBezTo>
                    <a:pt x="53710" y="16649"/>
                    <a:pt x="53625" y="16500"/>
                    <a:pt x="53636" y="16414"/>
                  </a:cubicBezTo>
                  <a:cubicBezTo>
                    <a:pt x="53638" y="16377"/>
                    <a:pt x="53631" y="16363"/>
                    <a:pt x="53620" y="16363"/>
                  </a:cubicBezTo>
                  <a:cubicBezTo>
                    <a:pt x="53600" y="16363"/>
                    <a:pt x="53566" y="16413"/>
                    <a:pt x="53554" y="16458"/>
                  </a:cubicBezTo>
                  <a:cubicBezTo>
                    <a:pt x="53548" y="16492"/>
                    <a:pt x="53501" y="16506"/>
                    <a:pt x="53450" y="16506"/>
                  </a:cubicBezTo>
                  <a:cubicBezTo>
                    <a:pt x="53395" y="16506"/>
                    <a:pt x="53334" y="16490"/>
                    <a:pt x="53309" y="16465"/>
                  </a:cubicBezTo>
                  <a:cubicBezTo>
                    <a:pt x="53266" y="16433"/>
                    <a:pt x="53215" y="16419"/>
                    <a:pt x="53167" y="16419"/>
                  </a:cubicBezTo>
                  <a:cubicBezTo>
                    <a:pt x="53157" y="16419"/>
                    <a:pt x="53148" y="16420"/>
                    <a:pt x="53139" y="16421"/>
                  </a:cubicBezTo>
                  <a:cubicBezTo>
                    <a:pt x="53106" y="16430"/>
                    <a:pt x="53074" y="16436"/>
                    <a:pt x="53044" y="16436"/>
                  </a:cubicBezTo>
                  <a:cubicBezTo>
                    <a:pt x="53033" y="16436"/>
                    <a:pt x="53023" y="16435"/>
                    <a:pt x="53013" y="16433"/>
                  </a:cubicBezTo>
                  <a:cubicBezTo>
                    <a:pt x="52988" y="16433"/>
                    <a:pt x="52937" y="16339"/>
                    <a:pt x="52925" y="16307"/>
                  </a:cubicBezTo>
                  <a:cubicBezTo>
                    <a:pt x="52912" y="16269"/>
                    <a:pt x="52767" y="16244"/>
                    <a:pt x="52717" y="16244"/>
                  </a:cubicBezTo>
                  <a:lnTo>
                    <a:pt x="52623" y="16244"/>
                  </a:lnTo>
                  <a:lnTo>
                    <a:pt x="52490" y="16137"/>
                  </a:lnTo>
                  <a:cubicBezTo>
                    <a:pt x="52461" y="16113"/>
                    <a:pt x="52305" y="16066"/>
                    <a:pt x="52195" y="16066"/>
                  </a:cubicBezTo>
                  <a:cubicBezTo>
                    <a:pt x="52162" y="16066"/>
                    <a:pt x="52133" y="16071"/>
                    <a:pt x="52113" y="16081"/>
                  </a:cubicBezTo>
                  <a:cubicBezTo>
                    <a:pt x="51930" y="16137"/>
                    <a:pt x="51748" y="16181"/>
                    <a:pt x="51559" y="16219"/>
                  </a:cubicBezTo>
                  <a:cubicBezTo>
                    <a:pt x="51439" y="16244"/>
                    <a:pt x="51332" y="16288"/>
                    <a:pt x="51225" y="16339"/>
                  </a:cubicBezTo>
                  <a:cubicBezTo>
                    <a:pt x="51219" y="16345"/>
                    <a:pt x="51213" y="16345"/>
                    <a:pt x="51206" y="16345"/>
                  </a:cubicBezTo>
                  <a:lnTo>
                    <a:pt x="51206" y="16320"/>
                  </a:lnTo>
                  <a:cubicBezTo>
                    <a:pt x="51194" y="16169"/>
                    <a:pt x="51087" y="16043"/>
                    <a:pt x="50942" y="16005"/>
                  </a:cubicBezTo>
                  <a:cubicBezTo>
                    <a:pt x="50873" y="16005"/>
                    <a:pt x="50810" y="15980"/>
                    <a:pt x="50797" y="15949"/>
                  </a:cubicBezTo>
                  <a:cubicBezTo>
                    <a:pt x="50793" y="15922"/>
                    <a:pt x="50779" y="15895"/>
                    <a:pt x="50767" y="15895"/>
                  </a:cubicBezTo>
                  <a:cubicBezTo>
                    <a:pt x="50762" y="15895"/>
                    <a:pt x="50757" y="15900"/>
                    <a:pt x="50753" y="15911"/>
                  </a:cubicBezTo>
                  <a:cubicBezTo>
                    <a:pt x="50741" y="15942"/>
                    <a:pt x="50602" y="16024"/>
                    <a:pt x="50464" y="16030"/>
                  </a:cubicBezTo>
                  <a:cubicBezTo>
                    <a:pt x="50425" y="16032"/>
                    <a:pt x="50386" y="16033"/>
                    <a:pt x="50348" y="16033"/>
                  </a:cubicBezTo>
                  <a:cubicBezTo>
                    <a:pt x="50254" y="16033"/>
                    <a:pt x="50161" y="16028"/>
                    <a:pt x="50067" y="16024"/>
                  </a:cubicBezTo>
                  <a:lnTo>
                    <a:pt x="49948" y="15942"/>
                  </a:lnTo>
                  <a:cubicBezTo>
                    <a:pt x="49834" y="15867"/>
                    <a:pt x="49740" y="15741"/>
                    <a:pt x="49740" y="15665"/>
                  </a:cubicBezTo>
                  <a:lnTo>
                    <a:pt x="49734" y="15596"/>
                  </a:lnTo>
                  <a:lnTo>
                    <a:pt x="49721" y="15527"/>
                  </a:lnTo>
                  <a:cubicBezTo>
                    <a:pt x="49709" y="15445"/>
                    <a:pt x="49406" y="15382"/>
                    <a:pt x="49293" y="15382"/>
                  </a:cubicBezTo>
                  <a:lnTo>
                    <a:pt x="49054" y="15382"/>
                  </a:lnTo>
                  <a:lnTo>
                    <a:pt x="48947" y="15376"/>
                  </a:lnTo>
                  <a:cubicBezTo>
                    <a:pt x="48945" y="15376"/>
                    <a:pt x="48943" y="15376"/>
                    <a:pt x="48940" y="15376"/>
                  </a:cubicBezTo>
                  <a:cubicBezTo>
                    <a:pt x="48817" y="15376"/>
                    <a:pt x="48714" y="15547"/>
                    <a:pt x="48727" y="15609"/>
                  </a:cubicBezTo>
                  <a:cubicBezTo>
                    <a:pt x="48733" y="15678"/>
                    <a:pt x="48645" y="15797"/>
                    <a:pt x="48532" y="15867"/>
                  </a:cubicBezTo>
                  <a:lnTo>
                    <a:pt x="48494" y="15886"/>
                  </a:lnTo>
                  <a:cubicBezTo>
                    <a:pt x="48462" y="15816"/>
                    <a:pt x="48406" y="15760"/>
                    <a:pt x="48330" y="15735"/>
                  </a:cubicBezTo>
                  <a:lnTo>
                    <a:pt x="48242" y="15709"/>
                  </a:lnTo>
                  <a:cubicBezTo>
                    <a:pt x="47984" y="15640"/>
                    <a:pt x="47720" y="15571"/>
                    <a:pt x="47462" y="15489"/>
                  </a:cubicBezTo>
                  <a:cubicBezTo>
                    <a:pt x="47273" y="15436"/>
                    <a:pt x="47085" y="15356"/>
                    <a:pt x="46887" y="15356"/>
                  </a:cubicBezTo>
                  <a:cubicBezTo>
                    <a:pt x="46873" y="15356"/>
                    <a:pt x="46859" y="15356"/>
                    <a:pt x="46845" y="15357"/>
                  </a:cubicBezTo>
                  <a:cubicBezTo>
                    <a:pt x="46631" y="15388"/>
                    <a:pt x="46423" y="15432"/>
                    <a:pt x="46215" y="15502"/>
                  </a:cubicBezTo>
                  <a:cubicBezTo>
                    <a:pt x="45894" y="15602"/>
                    <a:pt x="45567" y="15690"/>
                    <a:pt x="45253" y="15804"/>
                  </a:cubicBezTo>
                  <a:cubicBezTo>
                    <a:pt x="45095" y="15860"/>
                    <a:pt x="45064" y="15867"/>
                    <a:pt x="45064" y="15867"/>
                  </a:cubicBezTo>
                  <a:cubicBezTo>
                    <a:pt x="45007" y="15886"/>
                    <a:pt x="44944" y="15904"/>
                    <a:pt x="44881" y="15923"/>
                  </a:cubicBezTo>
                  <a:lnTo>
                    <a:pt x="44774" y="15892"/>
                  </a:lnTo>
                  <a:cubicBezTo>
                    <a:pt x="44617" y="15835"/>
                    <a:pt x="44447" y="15797"/>
                    <a:pt x="44283" y="15779"/>
                  </a:cubicBezTo>
                  <a:cubicBezTo>
                    <a:pt x="44164" y="15779"/>
                    <a:pt x="44044" y="15797"/>
                    <a:pt x="43931" y="15835"/>
                  </a:cubicBezTo>
                  <a:cubicBezTo>
                    <a:pt x="43918" y="15823"/>
                    <a:pt x="43906" y="15816"/>
                    <a:pt x="43893" y="15810"/>
                  </a:cubicBezTo>
                  <a:cubicBezTo>
                    <a:pt x="43865" y="15807"/>
                    <a:pt x="43838" y="15805"/>
                    <a:pt x="43811" y="15805"/>
                  </a:cubicBezTo>
                  <a:cubicBezTo>
                    <a:pt x="43734" y="15805"/>
                    <a:pt x="43659" y="15818"/>
                    <a:pt x="43585" y="15842"/>
                  </a:cubicBezTo>
                  <a:cubicBezTo>
                    <a:pt x="43568" y="15850"/>
                    <a:pt x="43544" y="15854"/>
                    <a:pt x="43516" y="15854"/>
                  </a:cubicBezTo>
                  <a:cubicBezTo>
                    <a:pt x="43423" y="15854"/>
                    <a:pt x="43294" y="15810"/>
                    <a:pt x="43289" y="15766"/>
                  </a:cubicBezTo>
                  <a:cubicBezTo>
                    <a:pt x="43276" y="15703"/>
                    <a:pt x="43232" y="15527"/>
                    <a:pt x="43188" y="15527"/>
                  </a:cubicBezTo>
                  <a:cubicBezTo>
                    <a:pt x="43125" y="15539"/>
                    <a:pt x="43075" y="15596"/>
                    <a:pt x="43069" y="15659"/>
                  </a:cubicBezTo>
                  <a:cubicBezTo>
                    <a:pt x="43018" y="15810"/>
                    <a:pt x="42892" y="15917"/>
                    <a:pt x="42741" y="15930"/>
                  </a:cubicBezTo>
                  <a:lnTo>
                    <a:pt x="42383" y="15930"/>
                  </a:lnTo>
                  <a:cubicBezTo>
                    <a:pt x="42232" y="15904"/>
                    <a:pt x="42087" y="15848"/>
                    <a:pt x="41961" y="15760"/>
                  </a:cubicBezTo>
                  <a:lnTo>
                    <a:pt x="41476" y="15476"/>
                  </a:lnTo>
                  <a:cubicBezTo>
                    <a:pt x="41331" y="15382"/>
                    <a:pt x="41218" y="15237"/>
                    <a:pt x="41225" y="15149"/>
                  </a:cubicBezTo>
                  <a:cubicBezTo>
                    <a:pt x="41237" y="15063"/>
                    <a:pt x="41112" y="14847"/>
                    <a:pt x="40960" y="14847"/>
                  </a:cubicBezTo>
                  <a:cubicBezTo>
                    <a:pt x="40956" y="14847"/>
                    <a:pt x="40952" y="14847"/>
                    <a:pt x="40948" y="14847"/>
                  </a:cubicBezTo>
                  <a:lnTo>
                    <a:pt x="40809" y="14860"/>
                  </a:lnTo>
                  <a:lnTo>
                    <a:pt x="40507" y="14860"/>
                  </a:lnTo>
                  <a:cubicBezTo>
                    <a:pt x="40369" y="14860"/>
                    <a:pt x="39978" y="14935"/>
                    <a:pt x="39966" y="15036"/>
                  </a:cubicBezTo>
                  <a:lnTo>
                    <a:pt x="39953" y="15130"/>
                  </a:lnTo>
                  <a:lnTo>
                    <a:pt x="39947" y="15212"/>
                  </a:lnTo>
                  <a:cubicBezTo>
                    <a:pt x="39941" y="15307"/>
                    <a:pt x="39821" y="15470"/>
                    <a:pt x="39683" y="15571"/>
                  </a:cubicBezTo>
                  <a:lnTo>
                    <a:pt x="38795" y="16106"/>
                  </a:lnTo>
                  <a:cubicBezTo>
                    <a:pt x="38688" y="16181"/>
                    <a:pt x="38575" y="16244"/>
                    <a:pt x="38455" y="16288"/>
                  </a:cubicBezTo>
                  <a:cubicBezTo>
                    <a:pt x="38450" y="16290"/>
                    <a:pt x="38444" y="16291"/>
                    <a:pt x="38438" y="16291"/>
                  </a:cubicBezTo>
                  <a:cubicBezTo>
                    <a:pt x="38391" y="16291"/>
                    <a:pt x="38320" y="16250"/>
                    <a:pt x="38348" y="16194"/>
                  </a:cubicBezTo>
                  <a:cubicBezTo>
                    <a:pt x="38371" y="16131"/>
                    <a:pt x="38394" y="16001"/>
                    <a:pt x="38360" y="16001"/>
                  </a:cubicBezTo>
                  <a:cubicBezTo>
                    <a:pt x="38357" y="16001"/>
                    <a:pt x="38353" y="16002"/>
                    <a:pt x="38348" y="16005"/>
                  </a:cubicBezTo>
                  <a:cubicBezTo>
                    <a:pt x="38303" y="16025"/>
                    <a:pt x="38175" y="16070"/>
                    <a:pt x="38104" y="16070"/>
                  </a:cubicBezTo>
                  <a:cubicBezTo>
                    <a:pt x="38087" y="16070"/>
                    <a:pt x="38074" y="16068"/>
                    <a:pt x="38065" y="16062"/>
                  </a:cubicBezTo>
                  <a:cubicBezTo>
                    <a:pt x="37933" y="15999"/>
                    <a:pt x="37794" y="15942"/>
                    <a:pt x="37650" y="15911"/>
                  </a:cubicBezTo>
                  <a:cubicBezTo>
                    <a:pt x="37410" y="15867"/>
                    <a:pt x="37171" y="15804"/>
                    <a:pt x="36938" y="15728"/>
                  </a:cubicBezTo>
                  <a:cubicBezTo>
                    <a:pt x="36916" y="15718"/>
                    <a:pt x="36883" y="15713"/>
                    <a:pt x="36846" y="15713"/>
                  </a:cubicBezTo>
                  <a:cubicBezTo>
                    <a:pt x="36707" y="15713"/>
                    <a:pt x="36501" y="15774"/>
                    <a:pt x="36466" y="15804"/>
                  </a:cubicBezTo>
                  <a:cubicBezTo>
                    <a:pt x="36429" y="15842"/>
                    <a:pt x="36303" y="15936"/>
                    <a:pt x="36303" y="15942"/>
                  </a:cubicBezTo>
                  <a:lnTo>
                    <a:pt x="36183" y="15942"/>
                  </a:lnTo>
                  <a:cubicBezTo>
                    <a:pt x="36114" y="15942"/>
                    <a:pt x="35931" y="15974"/>
                    <a:pt x="35919" y="16018"/>
                  </a:cubicBezTo>
                  <a:cubicBezTo>
                    <a:pt x="35900" y="16062"/>
                    <a:pt x="35837" y="16175"/>
                    <a:pt x="35812" y="16175"/>
                  </a:cubicBezTo>
                  <a:cubicBezTo>
                    <a:pt x="35797" y="16177"/>
                    <a:pt x="35782" y="16178"/>
                    <a:pt x="35768" y="16178"/>
                  </a:cubicBezTo>
                  <a:cubicBezTo>
                    <a:pt x="35728" y="16178"/>
                    <a:pt x="35691" y="16172"/>
                    <a:pt x="35655" y="16162"/>
                  </a:cubicBezTo>
                  <a:cubicBezTo>
                    <a:pt x="35638" y="16160"/>
                    <a:pt x="35622" y="16159"/>
                    <a:pt x="35606" y="16159"/>
                  </a:cubicBezTo>
                  <a:cubicBezTo>
                    <a:pt x="35543" y="16159"/>
                    <a:pt x="35485" y="16179"/>
                    <a:pt x="35434" y="16219"/>
                  </a:cubicBezTo>
                  <a:cubicBezTo>
                    <a:pt x="35398" y="16249"/>
                    <a:pt x="35319" y="16268"/>
                    <a:pt x="35249" y="16268"/>
                  </a:cubicBezTo>
                  <a:cubicBezTo>
                    <a:pt x="35185" y="16268"/>
                    <a:pt x="35129" y="16252"/>
                    <a:pt x="35120" y="16213"/>
                  </a:cubicBezTo>
                  <a:cubicBezTo>
                    <a:pt x="35103" y="16155"/>
                    <a:pt x="35061" y="16088"/>
                    <a:pt x="35037" y="16088"/>
                  </a:cubicBezTo>
                  <a:cubicBezTo>
                    <a:pt x="35025" y="16088"/>
                    <a:pt x="35017" y="16105"/>
                    <a:pt x="35019" y="16150"/>
                  </a:cubicBezTo>
                  <a:cubicBezTo>
                    <a:pt x="35030" y="16263"/>
                    <a:pt x="34920" y="16450"/>
                    <a:pt x="34877" y="16450"/>
                  </a:cubicBezTo>
                  <a:cubicBezTo>
                    <a:pt x="34870" y="16450"/>
                    <a:pt x="34864" y="16445"/>
                    <a:pt x="34861" y="16433"/>
                  </a:cubicBezTo>
                  <a:cubicBezTo>
                    <a:pt x="34849" y="16351"/>
                    <a:pt x="34710" y="16131"/>
                    <a:pt x="34603" y="16118"/>
                  </a:cubicBezTo>
                  <a:cubicBezTo>
                    <a:pt x="34501" y="16107"/>
                    <a:pt x="34208" y="16034"/>
                    <a:pt x="34083" y="16034"/>
                  </a:cubicBezTo>
                  <a:cubicBezTo>
                    <a:pt x="34070" y="16034"/>
                    <a:pt x="34059" y="16035"/>
                    <a:pt x="34050" y="16037"/>
                  </a:cubicBezTo>
                  <a:cubicBezTo>
                    <a:pt x="34033" y="16041"/>
                    <a:pt x="34008" y="16043"/>
                    <a:pt x="33977" y="16043"/>
                  </a:cubicBezTo>
                  <a:cubicBezTo>
                    <a:pt x="33829" y="16043"/>
                    <a:pt x="33548" y="16001"/>
                    <a:pt x="33408" y="15980"/>
                  </a:cubicBezTo>
                  <a:lnTo>
                    <a:pt x="32973" y="15898"/>
                  </a:lnTo>
                  <a:cubicBezTo>
                    <a:pt x="32803" y="15867"/>
                    <a:pt x="32602" y="15842"/>
                    <a:pt x="32520" y="15835"/>
                  </a:cubicBezTo>
                  <a:cubicBezTo>
                    <a:pt x="32479" y="15830"/>
                    <a:pt x="32438" y="15828"/>
                    <a:pt x="32396" y="15828"/>
                  </a:cubicBezTo>
                  <a:cubicBezTo>
                    <a:pt x="32328" y="15828"/>
                    <a:pt x="32259" y="15834"/>
                    <a:pt x="32193" y="15842"/>
                  </a:cubicBezTo>
                  <a:cubicBezTo>
                    <a:pt x="32168" y="15848"/>
                    <a:pt x="32136" y="15898"/>
                    <a:pt x="32143" y="15930"/>
                  </a:cubicBezTo>
                  <a:cubicBezTo>
                    <a:pt x="32155" y="15974"/>
                    <a:pt x="32155" y="16018"/>
                    <a:pt x="32143" y="16056"/>
                  </a:cubicBezTo>
                  <a:cubicBezTo>
                    <a:pt x="32124" y="16081"/>
                    <a:pt x="32099" y="16100"/>
                    <a:pt x="32073" y="16112"/>
                  </a:cubicBezTo>
                  <a:cubicBezTo>
                    <a:pt x="32047" y="16114"/>
                    <a:pt x="32020" y="16115"/>
                    <a:pt x="31993" y="16115"/>
                  </a:cubicBezTo>
                  <a:cubicBezTo>
                    <a:pt x="31913" y="16115"/>
                    <a:pt x="31834" y="16107"/>
                    <a:pt x="31759" y="16093"/>
                  </a:cubicBezTo>
                  <a:cubicBezTo>
                    <a:pt x="31745" y="16092"/>
                    <a:pt x="31729" y="16091"/>
                    <a:pt x="31711" y="16091"/>
                  </a:cubicBezTo>
                  <a:cubicBezTo>
                    <a:pt x="31544" y="16091"/>
                    <a:pt x="31229" y="16143"/>
                    <a:pt x="31224" y="16194"/>
                  </a:cubicBezTo>
                  <a:cubicBezTo>
                    <a:pt x="31211" y="16251"/>
                    <a:pt x="31123" y="16389"/>
                    <a:pt x="31041" y="16389"/>
                  </a:cubicBezTo>
                  <a:cubicBezTo>
                    <a:pt x="31035" y="16389"/>
                    <a:pt x="31028" y="16388"/>
                    <a:pt x="31021" y="16388"/>
                  </a:cubicBezTo>
                  <a:cubicBezTo>
                    <a:pt x="30927" y="16388"/>
                    <a:pt x="30732" y="16423"/>
                    <a:pt x="30726" y="16452"/>
                  </a:cubicBezTo>
                  <a:cubicBezTo>
                    <a:pt x="30689" y="16521"/>
                    <a:pt x="30626" y="16565"/>
                    <a:pt x="30550" y="16590"/>
                  </a:cubicBezTo>
                  <a:cubicBezTo>
                    <a:pt x="30468" y="16609"/>
                    <a:pt x="30242" y="16704"/>
                    <a:pt x="30223" y="16735"/>
                  </a:cubicBezTo>
                  <a:cubicBezTo>
                    <a:pt x="30210" y="16767"/>
                    <a:pt x="30129" y="16849"/>
                    <a:pt x="30085" y="16849"/>
                  </a:cubicBezTo>
                  <a:cubicBezTo>
                    <a:pt x="30083" y="16849"/>
                    <a:pt x="30082" y="16849"/>
                    <a:pt x="30081" y="16849"/>
                  </a:cubicBezTo>
                  <a:cubicBezTo>
                    <a:pt x="30041" y="16849"/>
                    <a:pt x="29952" y="16757"/>
                    <a:pt x="29946" y="16647"/>
                  </a:cubicBezTo>
                  <a:cubicBezTo>
                    <a:pt x="29940" y="16528"/>
                    <a:pt x="29996" y="16207"/>
                    <a:pt x="30059" y="16181"/>
                  </a:cubicBezTo>
                  <a:cubicBezTo>
                    <a:pt x="30126" y="16157"/>
                    <a:pt x="30192" y="16087"/>
                    <a:pt x="30092" y="16087"/>
                  </a:cubicBezTo>
                  <a:cubicBezTo>
                    <a:pt x="30087" y="16087"/>
                    <a:pt x="30083" y="16087"/>
                    <a:pt x="30078" y="16087"/>
                  </a:cubicBezTo>
                  <a:lnTo>
                    <a:pt x="29984" y="16125"/>
                  </a:lnTo>
                  <a:lnTo>
                    <a:pt x="29889" y="16150"/>
                  </a:lnTo>
                  <a:cubicBezTo>
                    <a:pt x="29850" y="16162"/>
                    <a:pt x="29813" y="16168"/>
                    <a:pt x="29782" y="16168"/>
                  </a:cubicBezTo>
                  <a:cubicBezTo>
                    <a:pt x="29733" y="16168"/>
                    <a:pt x="29701" y="16154"/>
                    <a:pt x="29701" y="16131"/>
                  </a:cubicBezTo>
                  <a:cubicBezTo>
                    <a:pt x="29705" y="16098"/>
                    <a:pt x="29689" y="16061"/>
                    <a:pt x="29664" y="16061"/>
                  </a:cubicBezTo>
                  <a:cubicBezTo>
                    <a:pt x="29656" y="16061"/>
                    <a:pt x="29647" y="16065"/>
                    <a:pt x="29638" y="16074"/>
                  </a:cubicBezTo>
                  <a:cubicBezTo>
                    <a:pt x="29628" y="16086"/>
                    <a:pt x="29613" y="16092"/>
                    <a:pt x="29598" y="16092"/>
                  </a:cubicBezTo>
                  <a:cubicBezTo>
                    <a:pt x="29553" y="16092"/>
                    <a:pt x="29496" y="16042"/>
                    <a:pt x="29487" y="15917"/>
                  </a:cubicBezTo>
                  <a:lnTo>
                    <a:pt x="29392" y="15583"/>
                  </a:lnTo>
                  <a:cubicBezTo>
                    <a:pt x="29329" y="15426"/>
                    <a:pt x="29216" y="15294"/>
                    <a:pt x="29134" y="15288"/>
                  </a:cubicBezTo>
                  <a:cubicBezTo>
                    <a:pt x="28574" y="15237"/>
                    <a:pt x="28008" y="15193"/>
                    <a:pt x="27447" y="15099"/>
                  </a:cubicBezTo>
                  <a:cubicBezTo>
                    <a:pt x="27354" y="15080"/>
                    <a:pt x="26712" y="14885"/>
                    <a:pt x="26403" y="14885"/>
                  </a:cubicBezTo>
                  <a:cubicBezTo>
                    <a:pt x="26295" y="14885"/>
                    <a:pt x="26228" y="14909"/>
                    <a:pt x="26239" y="14973"/>
                  </a:cubicBezTo>
                  <a:cubicBezTo>
                    <a:pt x="26252" y="15030"/>
                    <a:pt x="26252" y="15080"/>
                    <a:pt x="26239" y="15137"/>
                  </a:cubicBezTo>
                  <a:cubicBezTo>
                    <a:pt x="26138" y="15212"/>
                    <a:pt x="26025" y="15262"/>
                    <a:pt x="25912" y="15294"/>
                  </a:cubicBezTo>
                  <a:cubicBezTo>
                    <a:pt x="25754" y="15332"/>
                    <a:pt x="25352" y="15565"/>
                    <a:pt x="25352" y="15684"/>
                  </a:cubicBezTo>
                  <a:lnTo>
                    <a:pt x="25352" y="15804"/>
                  </a:lnTo>
                  <a:cubicBezTo>
                    <a:pt x="25358" y="15986"/>
                    <a:pt x="25358" y="16175"/>
                    <a:pt x="25345" y="16364"/>
                  </a:cubicBezTo>
                  <a:cubicBezTo>
                    <a:pt x="25336" y="16449"/>
                    <a:pt x="25326" y="16491"/>
                    <a:pt x="25319" y="16491"/>
                  </a:cubicBezTo>
                  <a:cubicBezTo>
                    <a:pt x="25311" y="16491"/>
                    <a:pt x="25304" y="16449"/>
                    <a:pt x="25301" y="16364"/>
                  </a:cubicBezTo>
                  <a:cubicBezTo>
                    <a:pt x="25301" y="16364"/>
                    <a:pt x="25276" y="15993"/>
                    <a:pt x="25238" y="15659"/>
                  </a:cubicBezTo>
                  <a:cubicBezTo>
                    <a:pt x="25201" y="15395"/>
                    <a:pt x="25188" y="15124"/>
                    <a:pt x="25194" y="14853"/>
                  </a:cubicBezTo>
                  <a:cubicBezTo>
                    <a:pt x="25201" y="14539"/>
                    <a:pt x="25201" y="14237"/>
                    <a:pt x="25201" y="14237"/>
                  </a:cubicBezTo>
                  <a:cubicBezTo>
                    <a:pt x="25201" y="14060"/>
                    <a:pt x="25232" y="13909"/>
                    <a:pt x="25263" y="13897"/>
                  </a:cubicBezTo>
                  <a:cubicBezTo>
                    <a:pt x="25295" y="13878"/>
                    <a:pt x="25333" y="13828"/>
                    <a:pt x="25301" y="13802"/>
                  </a:cubicBezTo>
                  <a:cubicBezTo>
                    <a:pt x="25251" y="13746"/>
                    <a:pt x="25213" y="13676"/>
                    <a:pt x="25188" y="13607"/>
                  </a:cubicBezTo>
                  <a:cubicBezTo>
                    <a:pt x="25194" y="13519"/>
                    <a:pt x="25213" y="13431"/>
                    <a:pt x="25257" y="13349"/>
                  </a:cubicBezTo>
                  <a:cubicBezTo>
                    <a:pt x="25301" y="13311"/>
                    <a:pt x="25402" y="13173"/>
                    <a:pt x="25402" y="13116"/>
                  </a:cubicBezTo>
                  <a:cubicBezTo>
                    <a:pt x="25402" y="13061"/>
                    <a:pt x="25354" y="12934"/>
                    <a:pt x="25299" y="12934"/>
                  </a:cubicBezTo>
                  <a:cubicBezTo>
                    <a:pt x="25298" y="12934"/>
                    <a:pt x="25296" y="12934"/>
                    <a:pt x="25295" y="12934"/>
                  </a:cubicBezTo>
                  <a:cubicBezTo>
                    <a:pt x="25289" y="12934"/>
                    <a:pt x="25282" y="12935"/>
                    <a:pt x="25275" y="12935"/>
                  </a:cubicBezTo>
                  <a:cubicBezTo>
                    <a:pt x="25209" y="12935"/>
                    <a:pt x="25087" y="12910"/>
                    <a:pt x="25087" y="12871"/>
                  </a:cubicBezTo>
                  <a:cubicBezTo>
                    <a:pt x="25087" y="12821"/>
                    <a:pt x="25125" y="12726"/>
                    <a:pt x="25163" y="12726"/>
                  </a:cubicBezTo>
                  <a:cubicBezTo>
                    <a:pt x="25201" y="12720"/>
                    <a:pt x="27177" y="11971"/>
                    <a:pt x="27227" y="11946"/>
                  </a:cubicBezTo>
                  <a:cubicBezTo>
                    <a:pt x="27277" y="11921"/>
                    <a:pt x="27718" y="11675"/>
                    <a:pt x="27718" y="11562"/>
                  </a:cubicBezTo>
                  <a:cubicBezTo>
                    <a:pt x="27718" y="11430"/>
                    <a:pt x="27699" y="11297"/>
                    <a:pt x="27668" y="11172"/>
                  </a:cubicBezTo>
                  <a:lnTo>
                    <a:pt x="27661" y="11172"/>
                  </a:lnTo>
                  <a:cubicBezTo>
                    <a:pt x="27627" y="11172"/>
                    <a:pt x="27302" y="11011"/>
                    <a:pt x="27233" y="11011"/>
                  </a:cubicBezTo>
                  <a:cubicBezTo>
                    <a:pt x="27227" y="11011"/>
                    <a:pt x="27223" y="11012"/>
                    <a:pt x="27221" y="11014"/>
                  </a:cubicBezTo>
                  <a:cubicBezTo>
                    <a:pt x="27180" y="11068"/>
                    <a:pt x="27111" y="11090"/>
                    <a:pt x="27034" y="11090"/>
                  </a:cubicBezTo>
                  <a:cubicBezTo>
                    <a:pt x="26874" y="11090"/>
                    <a:pt x="26678" y="10996"/>
                    <a:pt x="26610" y="10895"/>
                  </a:cubicBezTo>
                  <a:cubicBezTo>
                    <a:pt x="26544" y="10961"/>
                    <a:pt x="26462" y="10989"/>
                    <a:pt x="26378" y="10989"/>
                  </a:cubicBezTo>
                  <a:cubicBezTo>
                    <a:pt x="26216" y="10989"/>
                    <a:pt x="26045" y="10887"/>
                    <a:pt x="25950" y="10762"/>
                  </a:cubicBezTo>
                  <a:cubicBezTo>
                    <a:pt x="25902" y="10806"/>
                    <a:pt x="25855" y="10825"/>
                    <a:pt x="25816" y="10825"/>
                  </a:cubicBezTo>
                  <a:cubicBezTo>
                    <a:pt x="25725" y="10825"/>
                    <a:pt x="25670" y="10724"/>
                    <a:pt x="25723" y="10593"/>
                  </a:cubicBezTo>
                  <a:cubicBezTo>
                    <a:pt x="25654" y="10530"/>
                    <a:pt x="25566" y="10486"/>
                    <a:pt x="25477" y="10473"/>
                  </a:cubicBezTo>
                  <a:cubicBezTo>
                    <a:pt x="25424" y="10528"/>
                    <a:pt x="25365" y="10551"/>
                    <a:pt x="25305" y="10551"/>
                  </a:cubicBezTo>
                  <a:cubicBezTo>
                    <a:pt x="24997" y="10551"/>
                    <a:pt x="24636" y="9944"/>
                    <a:pt x="24552" y="9749"/>
                  </a:cubicBezTo>
                  <a:cubicBezTo>
                    <a:pt x="24515" y="9655"/>
                    <a:pt x="24238" y="8610"/>
                    <a:pt x="24238" y="8610"/>
                  </a:cubicBezTo>
                  <a:cubicBezTo>
                    <a:pt x="24225" y="8553"/>
                    <a:pt x="24225" y="8503"/>
                    <a:pt x="24238" y="8453"/>
                  </a:cubicBezTo>
                  <a:cubicBezTo>
                    <a:pt x="24250" y="8365"/>
                    <a:pt x="24149" y="8163"/>
                    <a:pt x="24149" y="8157"/>
                  </a:cubicBezTo>
                  <a:cubicBezTo>
                    <a:pt x="24145" y="8148"/>
                    <a:pt x="24130" y="8142"/>
                    <a:pt x="24110" y="8142"/>
                  </a:cubicBezTo>
                  <a:cubicBezTo>
                    <a:pt x="24103" y="8142"/>
                    <a:pt x="24095" y="8143"/>
                    <a:pt x="24087" y="8144"/>
                  </a:cubicBezTo>
                  <a:cubicBezTo>
                    <a:pt x="24024" y="8151"/>
                    <a:pt x="23967" y="8169"/>
                    <a:pt x="23910" y="8207"/>
                  </a:cubicBezTo>
                  <a:cubicBezTo>
                    <a:pt x="23901" y="8214"/>
                    <a:pt x="23886" y="8218"/>
                    <a:pt x="23869" y="8218"/>
                  </a:cubicBezTo>
                  <a:cubicBezTo>
                    <a:pt x="23826" y="8218"/>
                    <a:pt x="23770" y="8196"/>
                    <a:pt x="23766" y="8151"/>
                  </a:cubicBezTo>
                  <a:cubicBezTo>
                    <a:pt x="23759" y="8069"/>
                    <a:pt x="23766" y="7987"/>
                    <a:pt x="23784" y="7905"/>
                  </a:cubicBezTo>
                  <a:cubicBezTo>
                    <a:pt x="23802" y="7888"/>
                    <a:pt x="23819" y="7860"/>
                    <a:pt x="23807" y="7860"/>
                  </a:cubicBezTo>
                  <a:cubicBezTo>
                    <a:pt x="23806" y="7860"/>
                    <a:pt x="23805" y="7860"/>
                    <a:pt x="23803" y="7861"/>
                  </a:cubicBezTo>
                  <a:cubicBezTo>
                    <a:pt x="23803" y="7861"/>
                    <a:pt x="23802" y="7861"/>
                    <a:pt x="23802" y="7861"/>
                  </a:cubicBezTo>
                  <a:cubicBezTo>
                    <a:pt x="23787" y="7861"/>
                    <a:pt x="23746" y="7788"/>
                    <a:pt x="23740" y="7685"/>
                  </a:cubicBezTo>
                  <a:cubicBezTo>
                    <a:pt x="23734" y="7585"/>
                    <a:pt x="23759" y="7326"/>
                    <a:pt x="23790" y="7326"/>
                  </a:cubicBezTo>
                  <a:cubicBezTo>
                    <a:pt x="23790" y="7326"/>
                    <a:pt x="23790" y="7326"/>
                    <a:pt x="23791" y="7326"/>
                  </a:cubicBezTo>
                  <a:cubicBezTo>
                    <a:pt x="23793" y="7326"/>
                    <a:pt x="23794" y="7327"/>
                    <a:pt x="23796" y="7327"/>
                  </a:cubicBezTo>
                  <a:cubicBezTo>
                    <a:pt x="23825" y="7327"/>
                    <a:pt x="23844" y="7278"/>
                    <a:pt x="23791" y="7213"/>
                  </a:cubicBezTo>
                  <a:cubicBezTo>
                    <a:pt x="23740" y="7144"/>
                    <a:pt x="23627" y="6961"/>
                    <a:pt x="23671" y="6961"/>
                  </a:cubicBezTo>
                  <a:cubicBezTo>
                    <a:pt x="23715" y="6961"/>
                    <a:pt x="25452" y="6690"/>
                    <a:pt x="25471" y="6684"/>
                  </a:cubicBezTo>
                  <a:cubicBezTo>
                    <a:pt x="25503" y="6665"/>
                    <a:pt x="25515" y="6627"/>
                    <a:pt x="25503" y="6590"/>
                  </a:cubicBezTo>
                  <a:cubicBezTo>
                    <a:pt x="25484" y="6558"/>
                    <a:pt x="25452" y="6451"/>
                    <a:pt x="25477" y="6432"/>
                  </a:cubicBezTo>
                  <a:cubicBezTo>
                    <a:pt x="25528" y="6376"/>
                    <a:pt x="25559" y="6306"/>
                    <a:pt x="25559" y="6225"/>
                  </a:cubicBezTo>
                  <a:cubicBezTo>
                    <a:pt x="25547" y="6130"/>
                    <a:pt x="25515" y="6036"/>
                    <a:pt x="25471" y="5948"/>
                  </a:cubicBezTo>
                  <a:cubicBezTo>
                    <a:pt x="25459" y="5935"/>
                    <a:pt x="25459" y="5897"/>
                    <a:pt x="25471" y="5860"/>
                  </a:cubicBezTo>
                  <a:cubicBezTo>
                    <a:pt x="25480" y="5832"/>
                    <a:pt x="25476" y="5801"/>
                    <a:pt x="25454" y="5801"/>
                  </a:cubicBezTo>
                  <a:cubicBezTo>
                    <a:pt x="25445" y="5801"/>
                    <a:pt x="25434" y="5805"/>
                    <a:pt x="25421" y="5816"/>
                  </a:cubicBezTo>
                  <a:cubicBezTo>
                    <a:pt x="25379" y="5846"/>
                    <a:pt x="25302" y="5974"/>
                    <a:pt x="25262" y="5974"/>
                  </a:cubicBezTo>
                  <a:cubicBezTo>
                    <a:pt x="25261" y="5974"/>
                    <a:pt x="25259" y="5973"/>
                    <a:pt x="25257" y="5973"/>
                  </a:cubicBezTo>
                  <a:cubicBezTo>
                    <a:pt x="25226" y="5954"/>
                    <a:pt x="25163" y="5879"/>
                    <a:pt x="25169" y="5834"/>
                  </a:cubicBezTo>
                  <a:cubicBezTo>
                    <a:pt x="25175" y="5791"/>
                    <a:pt x="25171" y="5715"/>
                    <a:pt x="25145" y="5715"/>
                  </a:cubicBezTo>
                  <a:cubicBezTo>
                    <a:pt x="25141" y="5715"/>
                    <a:pt x="25137" y="5717"/>
                    <a:pt x="25131" y="5721"/>
                  </a:cubicBezTo>
                  <a:cubicBezTo>
                    <a:pt x="25094" y="5753"/>
                    <a:pt x="25005" y="5860"/>
                    <a:pt x="25005" y="5879"/>
                  </a:cubicBezTo>
                  <a:cubicBezTo>
                    <a:pt x="25010" y="5898"/>
                    <a:pt x="24992" y="5922"/>
                    <a:pt x="24959" y="5922"/>
                  </a:cubicBezTo>
                  <a:cubicBezTo>
                    <a:pt x="24951" y="5922"/>
                    <a:pt x="24941" y="5920"/>
                    <a:pt x="24930" y="5916"/>
                  </a:cubicBezTo>
                  <a:cubicBezTo>
                    <a:pt x="24880" y="5897"/>
                    <a:pt x="24773" y="5790"/>
                    <a:pt x="24785" y="5746"/>
                  </a:cubicBezTo>
                  <a:cubicBezTo>
                    <a:pt x="24795" y="5713"/>
                    <a:pt x="24801" y="5660"/>
                    <a:pt x="24792" y="5660"/>
                  </a:cubicBezTo>
                  <a:cubicBezTo>
                    <a:pt x="24789" y="5660"/>
                    <a:pt x="24785" y="5665"/>
                    <a:pt x="24779" y="5677"/>
                  </a:cubicBezTo>
                  <a:cubicBezTo>
                    <a:pt x="24747" y="5727"/>
                    <a:pt x="24653" y="5866"/>
                    <a:pt x="24622" y="5866"/>
                  </a:cubicBezTo>
                  <a:cubicBezTo>
                    <a:pt x="24559" y="5853"/>
                    <a:pt x="24502" y="5809"/>
                    <a:pt x="24483" y="5746"/>
                  </a:cubicBezTo>
                  <a:cubicBezTo>
                    <a:pt x="24479" y="5702"/>
                    <a:pt x="24458" y="5641"/>
                    <a:pt x="24440" y="5641"/>
                  </a:cubicBezTo>
                  <a:cubicBezTo>
                    <a:pt x="24433" y="5641"/>
                    <a:pt x="24426" y="5651"/>
                    <a:pt x="24420" y="5677"/>
                  </a:cubicBezTo>
                  <a:cubicBezTo>
                    <a:pt x="24410" y="5725"/>
                    <a:pt x="24341" y="5751"/>
                    <a:pt x="24279" y="5751"/>
                  </a:cubicBezTo>
                  <a:cubicBezTo>
                    <a:pt x="24228" y="5751"/>
                    <a:pt x="24180" y="5733"/>
                    <a:pt x="24175" y="5696"/>
                  </a:cubicBezTo>
                  <a:cubicBezTo>
                    <a:pt x="24163" y="5629"/>
                    <a:pt x="24127" y="5487"/>
                    <a:pt x="24106" y="5487"/>
                  </a:cubicBezTo>
                  <a:cubicBezTo>
                    <a:pt x="24104" y="5487"/>
                    <a:pt x="24101" y="5490"/>
                    <a:pt x="24099" y="5495"/>
                  </a:cubicBezTo>
                  <a:cubicBezTo>
                    <a:pt x="24090" y="5533"/>
                    <a:pt x="24029" y="5589"/>
                    <a:pt x="23967" y="5589"/>
                  </a:cubicBezTo>
                  <a:cubicBezTo>
                    <a:pt x="23948" y="5589"/>
                    <a:pt x="23928" y="5584"/>
                    <a:pt x="23910" y="5570"/>
                  </a:cubicBezTo>
                  <a:cubicBezTo>
                    <a:pt x="23841" y="5507"/>
                    <a:pt x="23596" y="5274"/>
                    <a:pt x="23520" y="5193"/>
                  </a:cubicBezTo>
                  <a:cubicBezTo>
                    <a:pt x="23438" y="5111"/>
                    <a:pt x="23161" y="4815"/>
                    <a:pt x="23073" y="4727"/>
                  </a:cubicBezTo>
                  <a:cubicBezTo>
                    <a:pt x="22985" y="4632"/>
                    <a:pt x="22664" y="4292"/>
                    <a:pt x="22557" y="4160"/>
                  </a:cubicBezTo>
                  <a:cubicBezTo>
                    <a:pt x="22444" y="4009"/>
                    <a:pt x="22362" y="3852"/>
                    <a:pt x="22299" y="3676"/>
                  </a:cubicBezTo>
                  <a:cubicBezTo>
                    <a:pt x="22198" y="3336"/>
                    <a:pt x="22117" y="2983"/>
                    <a:pt x="22054" y="2637"/>
                  </a:cubicBezTo>
                  <a:cubicBezTo>
                    <a:pt x="22022" y="2467"/>
                    <a:pt x="21978" y="2266"/>
                    <a:pt x="21959" y="2190"/>
                  </a:cubicBezTo>
                  <a:cubicBezTo>
                    <a:pt x="21934" y="2115"/>
                    <a:pt x="21903" y="1895"/>
                    <a:pt x="21877" y="1876"/>
                  </a:cubicBezTo>
                  <a:cubicBezTo>
                    <a:pt x="21846" y="1844"/>
                    <a:pt x="21833" y="1806"/>
                    <a:pt x="21840" y="1762"/>
                  </a:cubicBezTo>
                  <a:cubicBezTo>
                    <a:pt x="21852" y="1725"/>
                    <a:pt x="21865" y="1611"/>
                    <a:pt x="21840" y="1586"/>
                  </a:cubicBezTo>
                  <a:cubicBezTo>
                    <a:pt x="21825" y="1576"/>
                    <a:pt x="21808" y="1571"/>
                    <a:pt x="21791" y="1571"/>
                  </a:cubicBezTo>
                  <a:cubicBezTo>
                    <a:pt x="21757" y="1571"/>
                    <a:pt x="21722" y="1592"/>
                    <a:pt x="21714" y="1630"/>
                  </a:cubicBezTo>
                  <a:cubicBezTo>
                    <a:pt x="21695" y="1693"/>
                    <a:pt x="21676" y="1895"/>
                    <a:pt x="21651" y="1913"/>
                  </a:cubicBezTo>
                  <a:cubicBezTo>
                    <a:pt x="21633" y="1924"/>
                    <a:pt x="21600" y="1935"/>
                    <a:pt x="21575" y="1935"/>
                  </a:cubicBezTo>
                  <a:cubicBezTo>
                    <a:pt x="21557" y="1935"/>
                    <a:pt x="21544" y="1929"/>
                    <a:pt x="21544" y="1913"/>
                  </a:cubicBezTo>
                  <a:cubicBezTo>
                    <a:pt x="21544" y="1844"/>
                    <a:pt x="21538" y="1775"/>
                    <a:pt x="21525" y="1712"/>
                  </a:cubicBezTo>
                  <a:cubicBezTo>
                    <a:pt x="21521" y="1697"/>
                    <a:pt x="21514" y="1689"/>
                    <a:pt x="21507" y="1689"/>
                  </a:cubicBezTo>
                  <a:cubicBezTo>
                    <a:pt x="21493" y="1689"/>
                    <a:pt x="21477" y="1721"/>
                    <a:pt x="21468" y="1800"/>
                  </a:cubicBezTo>
                  <a:cubicBezTo>
                    <a:pt x="21463" y="1899"/>
                    <a:pt x="21316" y="1986"/>
                    <a:pt x="21246" y="1986"/>
                  </a:cubicBezTo>
                  <a:cubicBezTo>
                    <a:pt x="21226" y="1986"/>
                    <a:pt x="21213" y="1979"/>
                    <a:pt x="21210" y="1964"/>
                  </a:cubicBezTo>
                  <a:cubicBezTo>
                    <a:pt x="21205" y="1915"/>
                    <a:pt x="21178" y="1833"/>
                    <a:pt x="21160" y="1833"/>
                  </a:cubicBezTo>
                  <a:cubicBezTo>
                    <a:pt x="21155" y="1833"/>
                    <a:pt x="21150" y="1840"/>
                    <a:pt x="21147" y="1857"/>
                  </a:cubicBezTo>
                  <a:cubicBezTo>
                    <a:pt x="21122" y="1964"/>
                    <a:pt x="21091" y="2065"/>
                    <a:pt x="21034" y="2159"/>
                  </a:cubicBezTo>
                  <a:cubicBezTo>
                    <a:pt x="21030" y="2161"/>
                    <a:pt x="21025" y="2162"/>
                    <a:pt x="21019" y="2162"/>
                  </a:cubicBezTo>
                  <a:cubicBezTo>
                    <a:pt x="20990" y="2162"/>
                    <a:pt x="20945" y="2135"/>
                    <a:pt x="20940" y="2077"/>
                  </a:cubicBezTo>
                  <a:cubicBezTo>
                    <a:pt x="20940" y="2014"/>
                    <a:pt x="20914" y="1832"/>
                    <a:pt x="20889" y="1832"/>
                  </a:cubicBezTo>
                  <a:cubicBezTo>
                    <a:pt x="20864" y="1832"/>
                    <a:pt x="20852" y="1926"/>
                    <a:pt x="20852" y="2033"/>
                  </a:cubicBezTo>
                  <a:cubicBezTo>
                    <a:pt x="20852" y="2111"/>
                    <a:pt x="20751" y="2162"/>
                    <a:pt x="20686" y="2162"/>
                  </a:cubicBezTo>
                  <a:cubicBezTo>
                    <a:pt x="20656" y="2162"/>
                    <a:pt x="20633" y="2151"/>
                    <a:pt x="20631" y="2127"/>
                  </a:cubicBezTo>
                  <a:cubicBezTo>
                    <a:pt x="20631" y="2066"/>
                    <a:pt x="20610" y="1981"/>
                    <a:pt x="20586" y="1981"/>
                  </a:cubicBezTo>
                  <a:cubicBezTo>
                    <a:pt x="20578" y="1981"/>
                    <a:pt x="20570" y="1990"/>
                    <a:pt x="20562" y="2014"/>
                  </a:cubicBezTo>
                  <a:cubicBezTo>
                    <a:pt x="20538" y="2103"/>
                    <a:pt x="20408" y="2299"/>
                    <a:pt x="20372" y="2299"/>
                  </a:cubicBezTo>
                  <a:cubicBezTo>
                    <a:pt x="20370" y="2299"/>
                    <a:pt x="20368" y="2299"/>
                    <a:pt x="20367" y="2297"/>
                  </a:cubicBezTo>
                  <a:cubicBezTo>
                    <a:pt x="20351" y="2282"/>
                    <a:pt x="20318" y="2268"/>
                    <a:pt x="20289" y="2268"/>
                  </a:cubicBezTo>
                  <a:cubicBezTo>
                    <a:pt x="20272" y="2268"/>
                    <a:pt x="20257" y="2273"/>
                    <a:pt x="20247" y="2285"/>
                  </a:cubicBezTo>
                  <a:cubicBezTo>
                    <a:pt x="20228" y="2323"/>
                    <a:pt x="20166" y="2392"/>
                    <a:pt x="20134" y="2392"/>
                  </a:cubicBezTo>
                  <a:cubicBezTo>
                    <a:pt x="20090" y="2379"/>
                    <a:pt x="20065" y="2335"/>
                    <a:pt x="20065" y="2285"/>
                  </a:cubicBezTo>
                  <a:cubicBezTo>
                    <a:pt x="20077" y="2234"/>
                    <a:pt x="20090" y="2096"/>
                    <a:pt x="20059" y="2083"/>
                  </a:cubicBezTo>
                  <a:cubicBezTo>
                    <a:pt x="20008" y="2065"/>
                    <a:pt x="19964" y="2046"/>
                    <a:pt x="19914" y="2020"/>
                  </a:cubicBezTo>
                  <a:cubicBezTo>
                    <a:pt x="19904" y="2016"/>
                    <a:pt x="19890" y="2014"/>
                    <a:pt x="19877" y="2014"/>
                  </a:cubicBezTo>
                  <a:cubicBezTo>
                    <a:pt x="19850" y="2014"/>
                    <a:pt x="19823" y="2026"/>
                    <a:pt x="19832" y="2065"/>
                  </a:cubicBezTo>
                  <a:cubicBezTo>
                    <a:pt x="19845" y="2121"/>
                    <a:pt x="19738" y="2297"/>
                    <a:pt x="19574" y="2323"/>
                  </a:cubicBezTo>
                  <a:lnTo>
                    <a:pt x="19127" y="2291"/>
                  </a:lnTo>
                  <a:cubicBezTo>
                    <a:pt x="19111" y="2292"/>
                    <a:pt x="19096" y="2292"/>
                    <a:pt x="19080" y="2292"/>
                  </a:cubicBezTo>
                  <a:cubicBezTo>
                    <a:pt x="18976" y="2292"/>
                    <a:pt x="18872" y="2275"/>
                    <a:pt x="18768" y="2253"/>
                  </a:cubicBezTo>
                  <a:lnTo>
                    <a:pt x="18454" y="2008"/>
                  </a:lnTo>
                  <a:lnTo>
                    <a:pt x="16912" y="743"/>
                  </a:lnTo>
                  <a:cubicBezTo>
                    <a:pt x="16786" y="623"/>
                    <a:pt x="16685" y="453"/>
                    <a:pt x="16685" y="365"/>
                  </a:cubicBezTo>
                  <a:cubicBezTo>
                    <a:pt x="16685" y="277"/>
                    <a:pt x="16666" y="25"/>
                    <a:pt x="16635" y="13"/>
                  </a:cubicBezTo>
                  <a:cubicBezTo>
                    <a:pt x="16621" y="6"/>
                    <a:pt x="16594" y="1"/>
                    <a:pt x="16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1436063" y="4509767"/>
              <a:ext cx="352336" cy="23142"/>
            </a:xfrm>
            <a:custGeom>
              <a:rect b="b" l="l" r="r" t="t"/>
              <a:pathLst>
                <a:path extrusionOk="0" h="196" w="2984">
                  <a:moveTo>
                    <a:pt x="1" y="0"/>
                  </a:moveTo>
                  <a:lnTo>
                    <a:pt x="1" y="195"/>
                  </a:lnTo>
                  <a:lnTo>
                    <a:pt x="2984" y="195"/>
                  </a:lnTo>
                  <a:lnTo>
                    <a:pt x="29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1461331" y="4546134"/>
              <a:ext cx="352336" cy="22434"/>
            </a:xfrm>
            <a:custGeom>
              <a:rect b="b" l="l" r="r" t="t"/>
              <a:pathLst>
                <a:path extrusionOk="0" h="190" w="2984">
                  <a:moveTo>
                    <a:pt x="1" y="1"/>
                  </a:moveTo>
                  <a:lnTo>
                    <a:pt x="1" y="190"/>
                  </a:lnTo>
                  <a:lnTo>
                    <a:pt x="2984" y="190"/>
                  </a:lnTo>
                  <a:lnTo>
                    <a:pt x="29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1503719" y="4582619"/>
              <a:ext cx="352336" cy="22316"/>
            </a:xfrm>
            <a:custGeom>
              <a:rect b="b" l="l" r="r" t="t"/>
              <a:pathLst>
                <a:path extrusionOk="0" h="189" w="2984">
                  <a:moveTo>
                    <a:pt x="0" y="0"/>
                  </a:moveTo>
                  <a:lnTo>
                    <a:pt x="0" y="189"/>
                  </a:lnTo>
                  <a:lnTo>
                    <a:pt x="2984" y="189"/>
                  </a:lnTo>
                  <a:lnTo>
                    <a:pt x="29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1528987" y="4618986"/>
              <a:ext cx="352336" cy="23142"/>
            </a:xfrm>
            <a:custGeom>
              <a:rect b="b" l="l" r="r" t="t"/>
              <a:pathLst>
                <a:path extrusionOk="0" h="196" w="2984">
                  <a:moveTo>
                    <a:pt x="0" y="1"/>
                  </a:moveTo>
                  <a:lnTo>
                    <a:pt x="0" y="196"/>
                  </a:lnTo>
                  <a:lnTo>
                    <a:pt x="2984" y="196"/>
                  </a:lnTo>
                  <a:lnTo>
                    <a:pt x="29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1552720" y="4655353"/>
              <a:ext cx="353162" cy="22434"/>
            </a:xfrm>
            <a:custGeom>
              <a:rect b="b" l="l" r="r" t="t"/>
              <a:pathLst>
                <a:path extrusionOk="0" h="190" w="2991">
                  <a:moveTo>
                    <a:pt x="1" y="1"/>
                  </a:moveTo>
                  <a:lnTo>
                    <a:pt x="1" y="190"/>
                  </a:lnTo>
                  <a:lnTo>
                    <a:pt x="2990" y="190"/>
                  </a:lnTo>
                  <a:lnTo>
                    <a:pt x="29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1577988" y="4691129"/>
              <a:ext cx="353162" cy="23142"/>
            </a:xfrm>
            <a:custGeom>
              <a:rect b="b" l="l" r="r" t="t"/>
              <a:pathLst>
                <a:path extrusionOk="0" h="196" w="2991">
                  <a:moveTo>
                    <a:pt x="1" y="0"/>
                  </a:moveTo>
                  <a:lnTo>
                    <a:pt x="1" y="195"/>
                  </a:lnTo>
                  <a:lnTo>
                    <a:pt x="2990" y="195"/>
                  </a:lnTo>
                  <a:lnTo>
                    <a:pt x="29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1620376" y="4728204"/>
              <a:ext cx="353044" cy="22434"/>
            </a:xfrm>
            <a:custGeom>
              <a:rect b="b" l="l" r="r" t="t"/>
              <a:pathLst>
                <a:path extrusionOk="0" h="190" w="2990">
                  <a:moveTo>
                    <a:pt x="0" y="1"/>
                  </a:moveTo>
                  <a:lnTo>
                    <a:pt x="0" y="190"/>
                  </a:lnTo>
                  <a:lnTo>
                    <a:pt x="2990" y="190"/>
                  </a:lnTo>
                  <a:lnTo>
                    <a:pt x="29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a:off x="1471013" y="5055151"/>
              <a:ext cx="353044" cy="23260"/>
            </a:xfrm>
            <a:custGeom>
              <a:rect b="b" l="l" r="r" t="t"/>
              <a:pathLst>
                <a:path extrusionOk="0" h="197" w="2990">
                  <a:moveTo>
                    <a:pt x="0" y="1"/>
                  </a:moveTo>
                  <a:lnTo>
                    <a:pt x="0" y="196"/>
                  </a:lnTo>
                  <a:lnTo>
                    <a:pt x="2990" y="196"/>
                  </a:lnTo>
                  <a:lnTo>
                    <a:pt x="29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1496281" y="5091636"/>
              <a:ext cx="353044" cy="23142"/>
            </a:xfrm>
            <a:custGeom>
              <a:rect b="b" l="l" r="r" t="t"/>
              <a:pathLst>
                <a:path extrusionOk="0" h="196" w="2990">
                  <a:moveTo>
                    <a:pt x="0" y="0"/>
                  </a:moveTo>
                  <a:lnTo>
                    <a:pt x="0" y="195"/>
                  </a:lnTo>
                  <a:lnTo>
                    <a:pt x="2990" y="195"/>
                  </a:lnTo>
                  <a:lnTo>
                    <a:pt x="29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1538669" y="5128003"/>
              <a:ext cx="353044" cy="23142"/>
            </a:xfrm>
            <a:custGeom>
              <a:rect b="b" l="l" r="r" t="t"/>
              <a:pathLst>
                <a:path extrusionOk="0" h="196" w="2990">
                  <a:moveTo>
                    <a:pt x="0" y="1"/>
                  </a:moveTo>
                  <a:lnTo>
                    <a:pt x="0" y="196"/>
                  </a:lnTo>
                  <a:lnTo>
                    <a:pt x="2990" y="196"/>
                  </a:lnTo>
                  <a:lnTo>
                    <a:pt x="29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1563937" y="5164488"/>
              <a:ext cx="353044" cy="23142"/>
            </a:xfrm>
            <a:custGeom>
              <a:rect b="b" l="l" r="r" t="t"/>
              <a:pathLst>
                <a:path extrusionOk="0" h="196" w="2990">
                  <a:moveTo>
                    <a:pt x="0" y="0"/>
                  </a:moveTo>
                  <a:lnTo>
                    <a:pt x="0" y="195"/>
                  </a:lnTo>
                  <a:lnTo>
                    <a:pt x="2990" y="195"/>
                  </a:lnTo>
                  <a:lnTo>
                    <a:pt x="29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1588378" y="5200855"/>
              <a:ext cx="352454" cy="23142"/>
            </a:xfrm>
            <a:custGeom>
              <a:rect b="b" l="l" r="r" t="t"/>
              <a:pathLst>
                <a:path extrusionOk="0" h="196" w="2985">
                  <a:moveTo>
                    <a:pt x="1" y="1"/>
                  </a:moveTo>
                  <a:lnTo>
                    <a:pt x="1" y="196"/>
                  </a:lnTo>
                  <a:lnTo>
                    <a:pt x="2984" y="196"/>
                  </a:lnTo>
                  <a:lnTo>
                    <a:pt x="29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1612937" y="5237221"/>
              <a:ext cx="353162" cy="23260"/>
            </a:xfrm>
            <a:custGeom>
              <a:rect b="b" l="l" r="r" t="t"/>
              <a:pathLst>
                <a:path extrusionOk="0" h="197" w="2991">
                  <a:moveTo>
                    <a:pt x="0" y="1"/>
                  </a:moveTo>
                  <a:lnTo>
                    <a:pt x="0" y="196"/>
                  </a:lnTo>
                  <a:lnTo>
                    <a:pt x="2990" y="196"/>
                  </a:lnTo>
                  <a:lnTo>
                    <a:pt x="29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a:off x="1656034" y="5273706"/>
              <a:ext cx="352336" cy="23142"/>
            </a:xfrm>
            <a:custGeom>
              <a:rect b="b" l="l" r="r" t="t"/>
              <a:pathLst>
                <a:path extrusionOk="0" h="196" w="2984">
                  <a:moveTo>
                    <a:pt x="1" y="0"/>
                  </a:moveTo>
                  <a:lnTo>
                    <a:pt x="1" y="195"/>
                  </a:lnTo>
                  <a:lnTo>
                    <a:pt x="2984" y="195"/>
                  </a:lnTo>
                  <a:lnTo>
                    <a:pt x="29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1680594" y="5310073"/>
              <a:ext cx="353044" cy="23142"/>
            </a:xfrm>
            <a:custGeom>
              <a:rect b="b" l="l" r="r" t="t"/>
              <a:pathLst>
                <a:path extrusionOk="0" h="196" w="2990">
                  <a:moveTo>
                    <a:pt x="0" y="1"/>
                  </a:moveTo>
                  <a:lnTo>
                    <a:pt x="0" y="196"/>
                  </a:lnTo>
                  <a:lnTo>
                    <a:pt x="2990" y="196"/>
                  </a:lnTo>
                  <a:lnTo>
                    <a:pt x="29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a:off x="1705861" y="5346558"/>
              <a:ext cx="353044" cy="23142"/>
            </a:xfrm>
            <a:custGeom>
              <a:rect b="b" l="l" r="r" t="t"/>
              <a:pathLst>
                <a:path extrusionOk="0" h="196" w="2990">
                  <a:moveTo>
                    <a:pt x="0" y="0"/>
                  </a:moveTo>
                  <a:lnTo>
                    <a:pt x="0" y="195"/>
                  </a:lnTo>
                  <a:lnTo>
                    <a:pt x="2990" y="195"/>
                  </a:lnTo>
                  <a:lnTo>
                    <a:pt x="29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a:off x="1748958" y="5382925"/>
              <a:ext cx="352336" cy="23142"/>
            </a:xfrm>
            <a:custGeom>
              <a:rect b="b" l="l" r="r" t="t"/>
              <a:pathLst>
                <a:path extrusionOk="0" h="196" w="2984">
                  <a:moveTo>
                    <a:pt x="0" y="0"/>
                  </a:moveTo>
                  <a:lnTo>
                    <a:pt x="0" y="196"/>
                  </a:lnTo>
                  <a:lnTo>
                    <a:pt x="2983" y="196"/>
                  </a:lnTo>
                  <a:lnTo>
                    <a:pt x="29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1572084" y="4800348"/>
              <a:ext cx="352336" cy="23142"/>
            </a:xfrm>
            <a:custGeom>
              <a:rect b="b" l="l" r="r" t="t"/>
              <a:pathLst>
                <a:path extrusionOk="0" h="196" w="2984">
                  <a:moveTo>
                    <a:pt x="0" y="0"/>
                  </a:moveTo>
                  <a:lnTo>
                    <a:pt x="0" y="195"/>
                  </a:lnTo>
                  <a:lnTo>
                    <a:pt x="2984" y="195"/>
                  </a:lnTo>
                  <a:lnTo>
                    <a:pt x="29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1546816" y="4836714"/>
              <a:ext cx="352336" cy="23142"/>
            </a:xfrm>
            <a:custGeom>
              <a:rect b="b" l="l" r="r" t="t"/>
              <a:pathLst>
                <a:path extrusionOk="0" h="196" w="2984">
                  <a:moveTo>
                    <a:pt x="0" y="1"/>
                  </a:moveTo>
                  <a:lnTo>
                    <a:pt x="0" y="196"/>
                  </a:lnTo>
                  <a:lnTo>
                    <a:pt x="2984" y="196"/>
                  </a:lnTo>
                  <a:lnTo>
                    <a:pt x="29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1504428" y="4873081"/>
              <a:ext cx="352336" cy="23260"/>
            </a:xfrm>
            <a:custGeom>
              <a:rect b="b" l="l" r="r" t="t"/>
              <a:pathLst>
                <a:path extrusionOk="0" h="197" w="2984">
                  <a:moveTo>
                    <a:pt x="1" y="1"/>
                  </a:moveTo>
                  <a:lnTo>
                    <a:pt x="1" y="196"/>
                  </a:lnTo>
                  <a:lnTo>
                    <a:pt x="2984" y="196"/>
                  </a:lnTo>
                  <a:lnTo>
                    <a:pt x="29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1479160" y="4909566"/>
              <a:ext cx="352336" cy="23142"/>
            </a:xfrm>
            <a:custGeom>
              <a:rect b="b" l="l" r="r" t="t"/>
              <a:pathLst>
                <a:path extrusionOk="0" h="196" w="2984">
                  <a:moveTo>
                    <a:pt x="1" y="0"/>
                  </a:moveTo>
                  <a:lnTo>
                    <a:pt x="1" y="195"/>
                  </a:lnTo>
                  <a:lnTo>
                    <a:pt x="2984" y="195"/>
                  </a:lnTo>
                  <a:lnTo>
                    <a:pt x="29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1454601" y="4945933"/>
              <a:ext cx="353162" cy="23142"/>
            </a:xfrm>
            <a:custGeom>
              <a:rect b="b" l="l" r="r" t="t"/>
              <a:pathLst>
                <a:path extrusionOk="0" h="196" w="2991">
                  <a:moveTo>
                    <a:pt x="1" y="1"/>
                  </a:moveTo>
                  <a:lnTo>
                    <a:pt x="1" y="196"/>
                  </a:lnTo>
                  <a:lnTo>
                    <a:pt x="2990" y="196"/>
                  </a:lnTo>
                  <a:lnTo>
                    <a:pt x="29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a:off x="1429333" y="4982418"/>
              <a:ext cx="353162" cy="23142"/>
            </a:xfrm>
            <a:custGeom>
              <a:rect b="b" l="l" r="r" t="t"/>
              <a:pathLst>
                <a:path extrusionOk="0" h="196" w="2991">
                  <a:moveTo>
                    <a:pt x="1" y="0"/>
                  </a:moveTo>
                  <a:lnTo>
                    <a:pt x="1" y="195"/>
                  </a:lnTo>
                  <a:lnTo>
                    <a:pt x="2990" y="195"/>
                  </a:lnTo>
                  <a:lnTo>
                    <a:pt x="29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a:off x="1445745" y="5018784"/>
              <a:ext cx="353044" cy="23142"/>
            </a:xfrm>
            <a:custGeom>
              <a:rect b="b" l="l" r="r" t="t"/>
              <a:pathLst>
                <a:path extrusionOk="0" h="196" w="2990">
                  <a:moveTo>
                    <a:pt x="0" y="1"/>
                  </a:moveTo>
                  <a:lnTo>
                    <a:pt x="0" y="196"/>
                  </a:lnTo>
                  <a:lnTo>
                    <a:pt x="2990" y="196"/>
                  </a:lnTo>
                  <a:lnTo>
                    <a:pt x="29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1604790" y="4763863"/>
              <a:ext cx="352336" cy="23142"/>
            </a:xfrm>
            <a:custGeom>
              <a:rect b="b" l="l" r="r" t="t"/>
              <a:pathLst>
                <a:path extrusionOk="0" h="196" w="2984">
                  <a:moveTo>
                    <a:pt x="0" y="1"/>
                  </a:moveTo>
                  <a:lnTo>
                    <a:pt x="0" y="196"/>
                  </a:lnTo>
                  <a:lnTo>
                    <a:pt x="2983" y="196"/>
                  </a:lnTo>
                  <a:lnTo>
                    <a:pt x="29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a:off x="1246555" y="3961314"/>
              <a:ext cx="50654" cy="231186"/>
            </a:xfrm>
            <a:custGeom>
              <a:rect b="b" l="l" r="r" t="t"/>
              <a:pathLst>
                <a:path extrusionOk="0" h="1958" w="429">
                  <a:moveTo>
                    <a:pt x="1" y="1"/>
                  </a:moveTo>
                  <a:lnTo>
                    <a:pt x="1" y="1958"/>
                  </a:lnTo>
                  <a:lnTo>
                    <a:pt x="429" y="1958"/>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a:off x="1184094" y="3961314"/>
              <a:ext cx="49946" cy="231186"/>
            </a:xfrm>
            <a:custGeom>
              <a:rect b="b" l="l" r="r" t="t"/>
              <a:pathLst>
                <a:path extrusionOk="0" h="1958" w="423">
                  <a:moveTo>
                    <a:pt x="1" y="1"/>
                  </a:moveTo>
                  <a:lnTo>
                    <a:pt x="1" y="1958"/>
                  </a:lnTo>
                  <a:lnTo>
                    <a:pt x="423" y="1958"/>
                  </a:lnTo>
                  <a:lnTo>
                    <a:pt x="4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a:off x="1120924" y="3961314"/>
              <a:ext cx="50654" cy="231186"/>
            </a:xfrm>
            <a:custGeom>
              <a:rect b="b" l="l" r="r" t="t"/>
              <a:pathLst>
                <a:path extrusionOk="0" h="1958" w="429">
                  <a:moveTo>
                    <a:pt x="1" y="1"/>
                  </a:moveTo>
                  <a:lnTo>
                    <a:pt x="1" y="1958"/>
                  </a:lnTo>
                  <a:lnTo>
                    <a:pt x="429" y="1958"/>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a:off x="1057873" y="3961314"/>
              <a:ext cx="50536" cy="231186"/>
            </a:xfrm>
            <a:custGeom>
              <a:rect b="b" l="l" r="r" t="t"/>
              <a:pathLst>
                <a:path extrusionOk="0" h="1958" w="428">
                  <a:moveTo>
                    <a:pt x="0" y="1"/>
                  </a:moveTo>
                  <a:lnTo>
                    <a:pt x="0" y="1958"/>
                  </a:lnTo>
                  <a:lnTo>
                    <a:pt x="428" y="1958"/>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a:off x="994703" y="3961314"/>
              <a:ext cx="50654" cy="231186"/>
            </a:xfrm>
            <a:custGeom>
              <a:rect b="b" l="l" r="r" t="t"/>
              <a:pathLst>
                <a:path extrusionOk="0" h="1958" w="429">
                  <a:moveTo>
                    <a:pt x="0" y="1"/>
                  </a:moveTo>
                  <a:lnTo>
                    <a:pt x="0" y="1958"/>
                  </a:lnTo>
                  <a:lnTo>
                    <a:pt x="428" y="1958"/>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932242" y="3961314"/>
              <a:ext cx="50654" cy="231186"/>
            </a:xfrm>
            <a:custGeom>
              <a:rect b="b" l="l" r="r" t="t"/>
              <a:pathLst>
                <a:path extrusionOk="0" h="1958" w="429">
                  <a:moveTo>
                    <a:pt x="0" y="1"/>
                  </a:moveTo>
                  <a:lnTo>
                    <a:pt x="0" y="1958"/>
                  </a:lnTo>
                  <a:lnTo>
                    <a:pt x="428" y="1958"/>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922560" y="4007362"/>
              <a:ext cx="396968" cy="16530"/>
            </a:xfrm>
            <a:custGeom>
              <a:rect b="b" l="l" r="r" t="t"/>
              <a:pathLst>
                <a:path extrusionOk="0" h="140" w="3362">
                  <a:moveTo>
                    <a:pt x="1" y="1"/>
                  </a:moveTo>
                  <a:lnTo>
                    <a:pt x="1" y="139"/>
                  </a:lnTo>
                  <a:lnTo>
                    <a:pt x="3361" y="139"/>
                  </a:lnTo>
                  <a:lnTo>
                    <a:pt x="33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922560" y="4121068"/>
              <a:ext cx="396968" cy="15704"/>
            </a:xfrm>
            <a:custGeom>
              <a:rect b="b" l="l" r="r" t="t"/>
              <a:pathLst>
                <a:path extrusionOk="0" h="133" w="3362">
                  <a:moveTo>
                    <a:pt x="1" y="1"/>
                  </a:moveTo>
                  <a:lnTo>
                    <a:pt x="1" y="133"/>
                  </a:lnTo>
                  <a:lnTo>
                    <a:pt x="3361" y="133"/>
                  </a:lnTo>
                  <a:lnTo>
                    <a:pt x="33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2266121" y="3961314"/>
              <a:ext cx="50654" cy="231186"/>
            </a:xfrm>
            <a:custGeom>
              <a:rect b="b" l="l" r="r" t="t"/>
              <a:pathLst>
                <a:path extrusionOk="0" h="1958" w="429">
                  <a:moveTo>
                    <a:pt x="1" y="1"/>
                  </a:moveTo>
                  <a:lnTo>
                    <a:pt x="1" y="1958"/>
                  </a:lnTo>
                  <a:lnTo>
                    <a:pt x="429" y="1958"/>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2202952" y="3961314"/>
              <a:ext cx="50654" cy="231186"/>
            </a:xfrm>
            <a:custGeom>
              <a:rect b="b" l="l" r="r" t="t"/>
              <a:pathLst>
                <a:path extrusionOk="0" h="1958" w="429">
                  <a:moveTo>
                    <a:pt x="1" y="1"/>
                  </a:moveTo>
                  <a:lnTo>
                    <a:pt x="1" y="1958"/>
                  </a:lnTo>
                  <a:lnTo>
                    <a:pt x="429" y="1958"/>
                  </a:lnTo>
                  <a:lnTo>
                    <a:pt x="4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2140609" y="3961314"/>
              <a:ext cx="49828" cy="231186"/>
            </a:xfrm>
            <a:custGeom>
              <a:rect b="b" l="l" r="r" t="t"/>
              <a:pathLst>
                <a:path extrusionOk="0" h="1958" w="422">
                  <a:moveTo>
                    <a:pt x="0" y="1"/>
                  </a:moveTo>
                  <a:lnTo>
                    <a:pt x="0" y="1958"/>
                  </a:lnTo>
                  <a:lnTo>
                    <a:pt x="422" y="1958"/>
                  </a:lnTo>
                  <a:lnTo>
                    <a:pt x="4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2077440" y="3961314"/>
              <a:ext cx="50654" cy="231186"/>
            </a:xfrm>
            <a:custGeom>
              <a:rect b="b" l="l" r="r" t="t"/>
              <a:pathLst>
                <a:path extrusionOk="0" h="1958" w="429">
                  <a:moveTo>
                    <a:pt x="0" y="1"/>
                  </a:moveTo>
                  <a:lnTo>
                    <a:pt x="0" y="1958"/>
                  </a:lnTo>
                  <a:lnTo>
                    <a:pt x="428" y="1958"/>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14270" y="3961314"/>
              <a:ext cx="50654" cy="231186"/>
            </a:xfrm>
            <a:custGeom>
              <a:rect b="b" l="l" r="r" t="t"/>
              <a:pathLst>
                <a:path extrusionOk="0" h="1958" w="429">
                  <a:moveTo>
                    <a:pt x="0" y="1"/>
                  </a:moveTo>
                  <a:lnTo>
                    <a:pt x="0" y="1958"/>
                  </a:lnTo>
                  <a:lnTo>
                    <a:pt x="428" y="1958"/>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1951809" y="3961314"/>
              <a:ext cx="50654" cy="231186"/>
            </a:xfrm>
            <a:custGeom>
              <a:rect b="b" l="l" r="r" t="t"/>
              <a:pathLst>
                <a:path extrusionOk="0" h="1958" w="429">
                  <a:moveTo>
                    <a:pt x="0" y="1"/>
                  </a:moveTo>
                  <a:lnTo>
                    <a:pt x="0" y="1958"/>
                  </a:lnTo>
                  <a:lnTo>
                    <a:pt x="428" y="1958"/>
                  </a:lnTo>
                  <a:lnTo>
                    <a:pt x="4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1942127" y="4007362"/>
              <a:ext cx="396260" cy="16530"/>
            </a:xfrm>
            <a:custGeom>
              <a:rect b="b" l="l" r="r" t="t"/>
              <a:pathLst>
                <a:path extrusionOk="0" h="140" w="3356">
                  <a:moveTo>
                    <a:pt x="1" y="1"/>
                  </a:moveTo>
                  <a:lnTo>
                    <a:pt x="1" y="139"/>
                  </a:lnTo>
                  <a:lnTo>
                    <a:pt x="3355" y="139"/>
                  </a:lnTo>
                  <a:lnTo>
                    <a:pt x="3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1942127" y="4121068"/>
              <a:ext cx="396260" cy="15704"/>
            </a:xfrm>
            <a:custGeom>
              <a:rect b="b" l="l" r="r" t="t"/>
              <a:pathLst>
                <a:path extrusionOk="0" h="133" w="3356">
                  <a:moveTo>
                    <a:pt x="1" y="1"/>
                  </a:moveTo>
                  <a:lnTo>
                    <a:pt x="1" y="133"/>
                  </a:lnTo>
                  <a:lnTo>
                    <a:pt x="3355" y="133"/>
                  </a:lnTo>
                  <a:lnTo>
                    <a:pt x="3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1468769" y="3965800"/>
              <a:ext cx="302626" cy="499447"/>
            </a:xfrm>
            <a:custGeom>
              <a:rect b="b" l="l" r="r" t="t"/>
              <a:pathLst>
                <a:path extrusionOk="0" h="4230" w="2563">
                  <a:moveTo>
                    <a:pt x="0" y="0"/>
                  </a:moveTo>
                  <a:lnTo>
                    <a:pt x="0" y="4230"/>
                  </a:lnTo>
                  <a:lnTo>
                    <a:pt x="2562" y="4230"/>
                  </a:lnTo>
                  <a:lnTo>
                    <a:pt x="25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a:off x="1425672" y="4004411"/>
              <a:ext cx="368748" cy="15704"/>
            </a:xfrm>
            <a:custGeom>
              <a:rect b="b" l="l" r="r" t="t"/>
              <a:pathLst>
                <a:path extrusionOk="0" h="133" w="3123">
                  <a:moveTo>
                    <a:pt x="0" y="1"/>
                  </a:moveTo>
                  <a:lnTo>
                    <a:pt x="0" y="133"/>
                  </a:lnTo>
                  <a:lnTo>
                    <a:pt x="3122" y="133"/>
                  </a:lnTo>
                  <a:lnTo>
                    <a:pt x="31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a:off x="1486599" y="3941949"/>
              <a:ext cx="11217" cy="69309"/>
            </a:xfrm>
            <a:custGeom>
              <a:rect b="b" l="l" r="r" t="t"/>
              <a:pathLst>
                <a:path extrusionOk="0" h="587" w="95">
                  <a:moveTo>
                    <a:pt x="1" y="1"/>
                  </a:moveTo>
                  <a:lnTo>
                    <a:pt x="1" y="586"/>
                  </a:lnTo>
                  <a:lnTo>
                    <a:pt x="95" y="586"/>
                  </a:lnTo>
                  <a:lnTo>
                    <a:pt x="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1528987" y="3941949"/>
              <a:ext cx="11217" cy="69309"/>
            </a:xfrm>
            <a:custGeom>
              <a:rect b="b" l="l" r="r" t="t"/>
              <a:pathLst>
                <a:path extrusionOk="0" h="587" w="95">
                  <a:moveTo>
                    <a:pt x="0" y="1"/>
                  </a:moveTo>
                  <a:lnTo>
                    <a:pt x="0" y="586"/>
                  </a:lnTo>
                  <a:lnTo>
                    <a:pt x="95" y="586"/>
                  </a:lnTo>
                  <a:lnTo>
                    <a:pt x="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1571375" y="3941949"/>
              <a:ext cx="11217" cy="69309"/>
            </a:xfrm>
            <a:custGeom>
              <a:rect b="b" l="l" r="r" t="t"/>
              <a:pathLst>
                <a:path extrusionOk="0" h="587" w="95">
                  <a:moveTo>
                    <a:pt x="0" y="1"/>
                  </a:moveTo>
                  <a:lnTo>
                    <a:pt x="0" y="586"/>
                  </a:lnTo>
                  <a:lnTo>
                    <a:pt x="94" y="586"/>
                  </a:lnTo>
                  <a:lnTo>
                    <a:pt x="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1613646" y="3941949"/>
              <a:ext cx="11335" cy="69309"/>
            </a:xfrm>
            <a:custGeom>
              <a:rect b="b" l="l" r="r" t="t"/>
              <a:pathLst>
                <a:path extrusionOk="0" h="587" w="96">
                  <a:moveTo>
                    <a:pt x="1" y="1"/>
                  </a:moveTo>
                  <a:lnTo>
                    <a:pt x="1" y="586"/>
                  </a:lnTo>
                  <a:lnTo>
                    <a:pt x="95" y="586"/>
                  </a:lnTo>
                  <a:lnTo>
                    <a:pt x="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1656743" y="3941949"/>
              <a:ext cx="10509" cy="69309"/>
            </a:xfrm>
            <a:custGeom>
              <a:rect b="b" l="l" r="r" t="t"/>
              <a:pathLst>
                <a:path extrusionOk="0" h="587" w="89">
                  <a:moveTo>
                    <a:pt x="1" y="1"/>
                  </a:moveTo>
                  <a:lnTo>
                    <a:pt x="1" y="586"/>
                  </a:lnTo>
                  <a:lnTo>
                    <a:pt x="89" y="586"/>
                  </a:lnTo>
                  <a:lnTo>
                    <a:pt x="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1699131" y="3941949"/>
              <a:ext cx="10509" cy="69309"/>
            </a:xfrm>
            <a:custGeom>
              <a:rect b="b" l="l" r="r" t="t"/>
              <a:pathLst>
                <a:path extrusionOk="0" h="587" w="89">
                  <a:moveTo>
                    <a:pt x="1" y="1"/>
                  </a:moveTo>
                  <a:lnTo>
                    <a:pt x="1" y="586"/>
                  </a:lnTo>
                  <a:lnTo>
                    <a:pt x="89" y="586"/>
                  </a:lnTo>
                  <a:lnTo>
                    <a:pt x="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a:off x="1741520" y="3941949"/>
              <a:ext cx="11217" cy="69309"/>
            </a:xfrm>
            <a:custGeom>
              <a:rect b="b" l="l" r="r" t="t"/>
              <a:pathLst>
                <a:path extrusionOk="0" h="587" w="95">
                  <a:moveTo>
                    <a:pt x="0" y="1"/>
                  </a:moveTo>
                  <a:lnTo>
                    <a:pt x="0" y="586"/>
                  </a:lnTo>
                  <a:lnTo>
                    <a:pt x="95" y="586"/>
                  </a:lnTo>
                  <a:lnTo>
                    <a:pt x="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a:off x="7452393" y="4561720"/>
              <a:ext cx="294479" cy="19482"/>
            </a:xfrm>
            <a:custGeom>
              <a:rect b="b" l="l" r="r" t="t"/>
              <a:pathLst>
                <a:path extrusionOk="0" h="165" w="2494">
                  <a:moveTo>
                    <a:pt x="1" y="1"/>
                  </a:moveTo>
                  <a:lnTo>
                    <a:pt x="1" y="165"/>
                  </a:lnTo>
                  <a:lnTo>
                    <a:pt x="2493" y="165"/>
                  </a:lnTo>
                  <a:lnTo>
                    <a:pt x="2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7431612" y="4592183"/>
              <a:ext cx="294479" cy="19482"/>
            </a:xfrm>
            <a:custGeom>
              <a:rect b="b" l="l" r="r" t="t"/>
              <a:pathLst>
                <a:path extrusionOk="0" h="165" w="2494">
                  <a:moveTo>
                    <a:pt x="1" y="1"/>
                  </a:moveTo>
                  <a:lnTo>
                    <a:pt x="1" y="165"/>
                  </a:lnTo>
                  <a:lnTo>
                    <a:pt x="2493" y="165"/>
                  </a:lnTo>
                  <a:lnTo>
                    <a:pt x="2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7395953" y="4622646"/>
              <a:ext cx="294361" cy="19482"/>
            </a:xfrm>
            <a:custGeom>
              <a:rect b="b" l="l" r="r" t="t"/>
              <a:pathLst>
                <a:path extrusionOk="0" h="165" w="2493">
                  <a:moveTo>
                    <a:pt x="1" y="1"/>
                  </a:moveTo>
                  <a:lnTo>
                    <a:pt x="1" y="165"/>
                  </a:lnTo>
                  <a:lnTo>
                    <a:pt x="2493" y="165"/>
                  </a:lnTo>
                  <a:lnTo>
                    <a:pt x="2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7375172" y="4653227"/>
              <a:ext cx="294361" cy="18655"/>
            </a:xfrm>
            <a:custGeom>
              <a:rect b="b" l="l" r="r" t="t"/>
              <a:pathLst>
                <a:path extrusionOk="0" h="158" w="2493">
                  <a:moveTo>
                    <a:pt x="0" y="0"/>
                  </a:moveTo>
                  <a:lnTo>
                    <a:pt x="0" y="157"/>
                  </a:lnTo>
                  <a:lnTo>
                    <a:pt x="2493" y="157"/>
                  </a:lnTo>
                  <a:lnTo>
                    <a:pt x="24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7355100" y="4683690"/>
              <a:ext cx="294361" cy="18655"/>
            </a:xfrm>
            <a:custGeom>
              <a:rect b="b" l="l" r="r" t="t"/>
              <a:pathLst>
                <a:path extrusionOk="0" h="158" w="2493">
                  <a:moveTo>
                    <a:pt x="0" y="0"/>
                  </a:moveTo>
                  <a:lnTo>
                    <a:pt x="0" y="157"/>
                  </a:lnTo>
                  <a:lnTo>
                    <a:pt x="2493" y="157"/>
                  </a:lnTo>
                  <a:lnTo>
                    <a:pt x="24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7334319" y="4713327"/>
              <a:ext cx="294361" cy="19482"/>
            </a:xfrm>
            <a:custGeom>
              <a:rect b="b" l="l" r="r" t="t"/>
              <a:pathLst>
                <a:path extrusionOk="0" h="165" w="2493">
                  <a:moveTo>
                    <a:pt x="0" y="1"/>
                  </a:moveTo>
                  <a:lnTo>
                    <a:pt x="0" y="164"/>
                  </a:lnTo>
                  <a:lnTo>
                    <a:pt x="2493" y="164"/>
                  </a:lnTo>
                  <a:lnTo>
                    <a:pt x="2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7298661" y="4743790"/>
              <a:ext cx="294361" cy="19482"/>
            </a:xfrm>
            <a:custGeom>
              <a:rect b="b" l="l" r="r" t="t"/>
              <a:pathLst>
                <a:path extrusionOk="0" h="165" w="2493">
                  <a:moveTo>
                    <a:pt x="0" y="1"/>
                  </a:moveTo>
                  <a:lnTo>
                    <a:pt x="0" y="165"/>
                  </a:lnTo>
                  <a:lnTo>
                    <a:pt x="2492" y="165"/>
                  </a:lnTo>
                  <a:lnTo>
                    <a:pt x="24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7423465" y="5017250"/>
              <a:ext cx="294361" cy="19482"/>
            </a:xfrm>
            <a:custGeom>
              <a:rect b="b" l="l" r="r" t="t"/>
              <a:pathLst>
                <a:path extrusionOk="0" h="165" w="2493">
                  <a:moveTo>
                    <a:pt x="0" y="1"/>
                  </a:moveTo>
                  <a:lnTo>
                    <a:pt x="0" y="165"/>
                  </a:lnTo>
                  <a:lnTo>
                    <a:pt x="2493" y="165"/>
                  </a:lnTo>
                  <a:lnTo>
                    <a:pt x="2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7401857" y="5047831"/>
              <a:ext cx="294479" cy="19364"/>
            </a:xfrm>
            <a:custGeom>
              <a:rect b="b" l="l" r="r" t="t"/>
              <a:pathLst>
                <a:path extrusionOk="0" h="164" w="2494">
                  <a:moveTo>
                    <a:pt x="1" y="0"/>
                  </a:moveTo>
                  <a:lnTo>
                    <a:pt x="1" y="164"/>
                  </a:lnTo>
                  <a:lnTo>
                    <a:pt x="2493" y="164"/>
                  </a:lnTo>
                  <a:lnTo>
                    <a:pt x="24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a:off x="7367025" y="5078294"/>
              <a:ext cx="294361" cy="18655"/>
            </a:xfrm>
            <a:custGeom>
              <a:rect b="b" l="l" r="r" t="t"/>
              <a:pathLst>
                <a:path extrusionOk="0" h="158" w="2493">
                  <a:moveTo>
                    <a:pt x="0" y="0"/>
                  </a:moveTo>
                  <a:lnTo>
                    <a:pt x="0" y="157"/>
                  </a:lnTo>
                  <a:lnTo>
                    <a:pt x="2493" y="157"/>
                  </a:lnTo>
                  <a:lnTo>
                    <a:pt x="24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7346126" y="5107930"/>
              <a:ext cx="293653" cy="19482"/>
            </a:xfrm>
            <a:custGeom>
              <a:rect b="b" l="l" r="r" t="t"/>
              <a:pathLst>
                <a:path extrusionOk="0" h="165" w="2487">
                  <a:moveTo>
                    <a:pt x="1" y="1"/>
                  </a:moveTo>
                  <a:lnTo>
                    <a:pt x="1" y="164"/>
                  </a:lnTo>
                  <a:lnTo>
                    <a:pt x="2487" y="164"/>
                  </a:lnTo>
                  <a:lnTo>
                    <a:pt x="24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7325345" y="5138393"/>
              <a:ext cx="294479" cy="19482"/>
            </a:xfrm>
            <a:custGeom>
              <a:rect b="b" l="l" r="r" t="t"/>
              <a:pathLst>
                <a:path extrusionOk="0" h="165" w="2494">
                  <a:moveTo>
                    <a:pt x="1" y="1"/>
                  </a:moveTo>
                  <a:lnTo>
                    <a:pt x="1" y="164"/>
                  </a:lnTo>
                  <a:lnTo>
                    <a:pt x="2493" y="164"/>
                  </a:lnTo>
                  <a:lnTo>
                    <a:pt x="2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7304564" y="5168857"/>
              <a:ext cx="294361" cy="19482"/>
            </a:xfrm>
            <a:custGeom>
              <a:rect b="b" l="l" r="r" t="t"/>
              <a:pathLst>
                <a:path extrusionOk="0" h="165" w="2493">
                  <a:moveTo>
                    <a:pt x="0" y="1"/>
                  </a:moveTo>
                  <a:lnTo>
                    <a:pt x="0" y="165"/>
                  </a:lnTo>
                  <a:lnTo>
                    <a:pt x="2493" y="165"/>
                  </a:lnTo>
                  <a:lnTo>
                    <a:pt x="2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7268906" y="5199320"/>
              <a:ext cx="294361" cy="19482"/>
            </a:xfrm>
            <a:custGeom>
              <a:rect b="b" l="l" r="r" t="t"/>
              <a:pathLst>
                <a:path extrusionOk="0" h="165" w="2493">
                  <a:moveTo>
                    <a:pt x="0" y="1"/>
                  </a:moveTo>
                  <a:lnTo>
                    <a:pt x="0" y="165"/>
                  </a:lnTo>
                  <a:lnTo>
                    <a:pt x="2493" y="165"/>
                  </a:lnTo>
                  <a:lnTo>
                    <a:pt x="2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7248125" y="5229783"/>
              <a:ext cx="294361" cy="19482"/>
            </a:xfrm>
            <a:custGeom>
              <a:rect b="b" l="l" r="r" t="t"/>
              <a:pathLst>
                <a:path extrusionOk="0" h="165" w="2493">
                  <a:moveTo>
                    <a:pt x="0" y="1"/>
                  </a:moveTo>
                  <a:lnTo>
                    <a:pt x="0" y="165"/>
                  </a:lnTo>
                  <a:lnTo>
                    <a:pt x="2493" y="165"/>
                  </a:lnTo>
                  <a:lnTo>
                    <a:pt x="2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7227226" y="5260364"/>
              <a:ext cx="294479" cy="18655"/>
            </a:xfrm>
            <a:custGeom>
              <a:rect b="b" l="l" r="r" t="t"/>
              <a:pathLst>
                <a:path extrusionOk="0" h="158" w="2494">
                  <a:moveTo>
                    <a:pt x="1" y="0"/>
                  </a:moveTo>
                  <a:lnTo>
                    <a:pt x="1" y="157"/>
                  </a:lnTo>
                  <a:lnTo>
                    <a:pt x="2493" y="157"/>
                  </a:lnTo>
                  <a:lnTo>
                    <a:pt x="24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7191568" y="5290000"/>
              <a:ext cx="294479" cy="19482"/>
            </a:xfrm>
            <a:custGeom>
              <a:rect b="b" l="l" r="r" t="t"/>
              <a:pathLst>
                <a:path extrusionOk="0" h="165" w="2494">
                  <a:moveTo>
                    <a:pt x="1" y="1"/>
                  </a:moveTo>
                  <a:lnTo>
                    <a:pt x="1" y="164"/>
                  </a:lnTo>
                  <a:lnTo>
                    <a:pt x="2493" y="164"/>
                  </a:lnTo>
                  <a:lnTo>
                    <a:pt x="2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7339514" y="4804716"/>
              <a:ext cx="294361" cy="19482"/>
            </a:xfrm>
            <a:custGeom>
              <a:rect b="b" l="l" r="r" t="t"/>
              <a:pathLst>
                <a:path extrusionOk="0" h="165" w="2493">
                  <a:moveTo>
                    <a:pt x="0" y="1"/>
                  </a:moveTo>
                  <a:lnTo>
                    <a:pt x="0" y="165"/>
                  </a:lnTo>
                  <a:lnTo>
                    <a:pt x="2493" y="165"/>
                  </a:lnTo>
                  <a:lnTo>
                    <a:pt x="2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7360295" y="4835297"/>
              <a:ext cx="294361" cy="19364"/>
            </a:xfrm>
            <a:custGeom>
              <a:rect b="b" l="l" r="r" t="t"/>
              <a:pathLst>
                <a:path extrusionOk="0" h="164" w="2493">
                  <a:moveTo>
                    <a:pt x="1" y="0"/>
                  </a:moveTo>
                  <a:lnTo>
                    <a:pt x="1" y="164"/>
                  </a:lnTo>
                  <a:lnTo>
                    <a:pt x="2493" y="164"/>
                  </a:lnTo>
                  <a:lnTo>
                    <a:pt x="24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7395953" y="4865761"/>
              <a:ext cx="294361" cy="18655"/>
            </a:xfrm>
            <a:custGeom>
              <a:rect b="b" l="l" r="r" t="t"/>
              <a:pathLst>
                <a:path extrusionOk="0" h="158" w="2493">
                  <a:moveTo>
                    <a:pt x="1" y="0"/>
                  </a:moveTo>
                  <a:lnTo>
                    <a:pt x="1" y="157"/>
                  </a:lnTo>
                  <a:lnTo>
                    <a:pt x="2493" y="157"/>
                  </a:lnTo>
                  <a:lnTo>
                    <a:pt x="24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7416734" y="4895397"/>
              <a:ext cx="294479" cy="19482"/>
            </a:xfrm>
            <a:custGeom>
              <a:rect b="b" l="l" r="r" t="t"/>
              <a:pathLst>
                <a:path extrusionOk="0" h="165" w="2494">
                  <a:moveTo>
                    <a:pt x="1" y="1"/>
                  </a:moveTo>
                  <a:lnTo>
                    <a:pt x="1" y="164"/>
                  </a:lnTo>
                  <a:lnTo>
                    <a:pt x="2493" y="164"/>
                  </a:lnTo>
                  <a:lnTo>
                    <a:pt x="2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7436807" y="4925860"/>
              <a:ext cx="294479" cy="19482"/>
            </a:xfrm>
            <a:custGeom>
              <a:rect b="b" l="l" r="r" t="t"/>
              <a:pathLst>
                <a:path extrusionOk="0" h="165" w="2494">
                  <a:moveTo>
                    <a:pt x="1" y="1"/>
                  </a:moveTo>
                  <a:lnTo>
                    <a:pt x="1" y="164"/>
                  </a:lnTo>
                  <a:lnTo>
                    <a:pt x="2493" y="164"/>
                  </a:lnTo>
                  <a:lnTo>
                    <a:pt x="2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7457706" y="4956323"/>
              <a:ext cx="294361" cy="19482"/>
            </a:xfrm>
            <a:custGeom>
              <a:rect b="b" l="l" r="r" t="t"/>
              <a:pathLst>
                <a:path extrusionOk="0" h="165" w="2493">
                  <a:moveTo>
                    <a:pt x="0" y="1"/>
                  </a:moveTo>
                  <a:lnTo>
                    <a:pt x="0" y="165"/>
                  </a:lnTo>
                  <a:lnTo>
                    <a:pt x="2492" y="165"/>
                  </a:lnTo>
                  <a:lnTo>
                    <a:pt x="24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7444246" y="4986786"/>
              <a:ext cx="294479" cy="19482"/>
            </a:xfrm>
            <a:custGeom>
              <a:rect b="b" l="l" r="r" t="t"/>
              <a:pathLst>
                <a:path extrusionOk="0" h="165" w="2494">
                  <a:moveTo>
                    <a:pt x="1" y="1"/>
                  </a:moveTo>
                  <a:lnTo>
                    <a:pt x="1" y="165"/>
                  </a:lnTo>
                  <a:lnTo>
                    <a:pt x="2493" y="165"/>
                  </a:lnTo>
                  <a:lnTo>
                    <a:pt x="2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7312003" y="4774253"/>
              <a:ext cx="294361" cy="19482"/>
            </a:xfrm>
            <a:custGeom>
              <a:rect b="b" l="l" r="r" t="t"/>
              <a:pathLst>
                <a:path extrusionOk="0" h="165" w="2493">
                  <a:moveTo>
                    <a:pt x="0" y="1"/>
                  </a:moveTo>
                  <a:lnTo>
                    <a:pt x="0" y="165"/>
                  </a:lnTo>
                  <a:lnTo>
                    <a:pt x="2493" y="165"/>
                  </a:lnTo>
                  <a:lnTo>
                    <a:pt x="2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7862699" y="4104774"/>
              <a:ext cx="41680" cy="192576"/>
            </a:xfrm>
            <a:custGeom>
              <a:rect b="b" l="l" r="r" t="t"/>
              <a:pathLst>
                <a:path extrusionOk="0" h="1631" w="353">
                  <a:moveTo>
                    <a:pt x="0" y="0"/>
                  </a:moveTo>
                  <a:lnTo>
                    <a:pt x="0" y="1630"/>
                  </a:lnTo>
                  <a:lnTo>
                    <a:pt x="353" y="1630"/>
                  </a:lnTo>
                  <a:lnTo>
                    <a:pt x="3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7915360" y="4104774"/>
              <a:ext cx="41799" cy="192576"/>
            </a:xfrm>
            <a:custGeom>
              <a:rect b="b" l="l" r="r" t="t"/>
              <a:pathLst>
                <a:path extrusionOk="0" h="1631" w="354">
                  <a:moveTo>
                    <a:pt x="1" y="0"/>
                  </a:moveTo>
                  <a:lnTo>
                    <a:pt x="1" y="1630"/>
                  </a:lnTo>
                  <a:lnTo>
                    <a:pt x="353" y="1630"/>
                  </a:lnTo>
                  <a:lnTo>
                    <a:pt x="3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7967430" y="4104774"/>
              <a:ext cx="42507" cy="192576"/>
            </a:xfrm>
            <a:custGeom>
              <a:rect b="b" l="l" r="r" t="t"/>
              <a:pathLst>
                <a:path extrusionOk="0" h="1631" w="360">
                  <a:moveTo>
                    <a:pt x="1" y="0"/>
                  </a:moveTo>
                  <a:lnTo>
                    <a:pt x="1" y="1630"/>
                  </a:lnTo>
                  <a:lnTo>
                    <a:pt x="359" y="1630"/>
                  </a:lnTo>
                  <a:lnTo>
                    <a:pt x="3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a:off x="8020209" y="4104774"/>
              <a:ext cx="41680" cy="192576"/>
            </a:xfrm>
            <a:custGeom>
              <a:rect b="b" l="l" r="r" t="t"/>
              <a:pathLst>
                <a:path extrusionOk="0" h="1631" w="353">
                  <a:moveTo>
                    <a:pt x="0" y="0"/>
                  </a:moveTo>
                  <a:lnTo>
                    <a:pt x="0" y="1630"/>
                  </a:lnTo>
                  <a:lnTo>
                    <a:pt x="353" y="1630"/>
                  </a:lnTo>
                  <a:lnTo>
                    <a:pt x="3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8072988" y="4104774"/>
              <a:ext cx="41680" cy="192576"/>
            </a:xfrm>
            <a:custGeom>
              <a:rect b="b" l="l" r="r" t="t"/>
              <a:pathLst>
                <a:path extrusionOk="0" h="1631" w="353">
                  <a:moveTo>
                    <a:pt x="0" y="0"/>
                  </a:moveTo>
                  <a:lnTo>
                    <a:pt x="0" y="1630"/>
                  </a:lnTo>
                  <a:lnTo>
                    <a:pt x="353" y="1630"/>
                  </a:lnTo>
                  <a:lnTo>
                    <a:pt x="3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8124941" y="4104774"/>
              <a:ext cx="42507" cy="192576"/>
            </a:xfrm>
            <a:custGeom>
              <a:rect b="b" l="l" r="r" t="t"/>
              <a:pathLst>
                <a:path extrusionOk="0" h="1631" w="360">
                  <a:moveTo>
                    <a:pt x="1" y="0"/>
                  </a:moveTo>
                  <a:lnTo>
                    <a:pt x="1" y="1630"/>
                  </a:lnTo>
                  <a:lnTo>
                    <a:pt x="360" y="1630"/>
                  </a:lnTo>
                  <a:lnTo>
                    <a:pt x="3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7844043" y="4143384"/>
              <a:ext cx="330846" cy="13460"/>
            </a:xfrm>
            <a:custGeom>
              <a:rect b="b" l="l" r="r" t="t"/>
              <a:pathLst>
                <a:path extrusionOk="0" h="114" w="2802">
                  <a:moveTo>
                    <a:pt x="1" y="1"/>
                  </a:moveTo>
                  <a:lnTo>
                    <a:pt x="1" y="114"/>
                  </a:lnTo>
                  <a:lnTo>
                    <a:pt x="2802" y="114"/>
                  </a:lnTo>
                  <a:lnTo>
                    <a:pt x="28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7844043" y="4237725"/>
              <a:ext cx="330846" cy="13578"/>
            </a:xfrm>
            <a:custGeom>
              <a:rect b="b" l="l" r="r" t="t"/>
              <a:pathLst>
                <a:path extrusionOk="0" h="115" w="2802">
                  <a:moveTo>
                    <a:pt x="1" y="1"/>
                  </a:moveTo>
                  <a:lnTo>
                    <a:pt x="1" y="114"/>
                  </a:lnTo>
                  <a:lnTo>
                    <a:pt x="2802" y="114"/>
                  </a:lnTo>
                  <a:lnTo>
                    <a:pt x="28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7012568" y="4104774"/>
              <a:ext cx="41680" cy="192576"/>
            </a:xfrm>
            <a:custGeom>
              <a:rect b="b" l="l" r="r" t="t"/>
              <a:pathLst>
                <a:path extrusionOk="0" h="1631" w="353">
                  <a:moveTo>
                    <a:pt x="0" y="0"/>
                  </a:moveTo>
                  <a:lnTo>
                    <a:pt x="0" y="1630"/>
                  </a:lnTo>
                  <a:lnTo>
                    <a:pt x="352" y="1630"/>
                  </a:lnTo>
                  <a:lnTo>
                    <a:pt x="3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7064520" y="4104774"/>
              <a:ext cx="42507" cy="192576"/>
            </a:xfrm>
            <a:custGeom>
              <a:rect b="b" l="l" r="r" t="t"/>
              <a:pathLst>
                <a:path extrusionOk="0" h="1631" w="360">
                  <a:moveTo>
                    <a:pt x="1" y="0"/>
                  </a:moveTo>
                  <a:lnTo>
                    <a:pt x="1" y="1630"/>
                  </a:lnTo>
                  <a:lnTo>
                    <a:pt x="359" y="1630"/>
                  </a:lnTo>
                  <a:lnTo>
                    <a:pt x="3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7117299" y="4104774"/>
              <a:ext cx="41680" cy="192576"/>
            </a:xfrm>
            <a:custGeom>
              <a:rect b="b" l="l" r="r" t="t"/>
              <a:pathLst>
                <a:path extrusionOk="0" h="1631" w="353">
                  <a:moveTo>
                    <a:pt x="0" y="0"/>
                  </a:moveTo>
                  <a:lnTo>
                    <a:pt x="0" y="1630"/>
                  </a:lnTo>
                  <a:lnTo>
                    <a:pt x="353" y="1630"/>
                  </a:lnTo>
                  <a:lnTo>
                    <a:pt x="3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7170078" y="4104774"/>
              <a:ext cx="41680" cy="192576"/>
            </a:xfrm>
            <a:custGeom>
              <a:rect b="b" l="l" r="r" t="t"/>
              <a:pathLst>
                <a:path extrusionOk="0" h="1631" w="353">
                  <a:moveTo>
                    <a:pt x="0" y="0"/>
                  </a:moveTo>
                  <a:lnTo>
                    <a:pt x="0" y="1630"/>
                  </a:lnTo>
                  <a:lnTo>
                    <a:pt x="353" y="1630"/>
                  </a:lnTo>
                  <a:lnTo>
                    <a:pt x="3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7222031" y="4104774"/>
              <a:ext cx="42507" cy="192576"/>
            </a:xfrm>
            <a:custGeom>
              <a:rect b="b" l="l" r="r" t="t"/>
              <a:pathLst>
                <a:path extrusionOk="0" h="1631" w="360">
                  <a:moveTo>
                    <a:pt x="1" y="0"/>
                  </a:moveTo>
                  <a:lnTo>
                    <a:pt x="1" y="1630"/>
                  </a:lnTo>
                  <a:lnTo>
                    <a:pt x="360" y="1630"/>
                  </a:lnTo>
                  <a:lnTo>
                    <a:pt x="3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a:off x="7274810" y="4104774"/>
              <a:ext cx="41799" cy="192576"/>
            </a:xfrm>
            <a:custGeom>
              <a:rect b="b" l="l" r="r" t="t"/>
              <a:pathLst>
                <a:path extrusionOk="0" h="1631" w="354">
                  <a:moveTo>
                    <a:pt x="1" y="0"/>
                  </a:moveTo>
                  <a:lnTo>
                    <a:pt x="1" y="1630"/>
                  </a:lnTo>
                  <a:lnTo>
                    <a:pt x="353" y="1630"/>
                  </a:lnTo>
                  <a:lnTo>
                    <a:pt x="3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a:off x="6993912" y="4143384"/>
              <a:ext cx="330846" cy="13460"/>
            </a:xfrm>
            <a:custGeom>
              <a:rect b="b" l="l" r="r" t="t"/>
              <a:pathLst>
                <a:path extrusionOk="0" h="114" w="2802">
                  <a:moveTo>
                    <a:pt x="1" y="1"/>
                  </a:moveTo>
                  <a:lnTo>
                    <a:pt x="1" y="114"/>
                  </a:lnTo>
                  <a:lnTo>
                    <a:pt x="2801" y="114"/>
                  </a:lnTo>
                  <a:lnTo>
                    <a:pt x="2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a:off x="6993912" y="4237725"/>
              <a:ext cx="330846" cy="13578"/>
            </a:xfrm>
            <a:custGeom>
              <a:rect b="b" l="l" r="r" t="t"/>
              <a:pathLst>
                <a:path extrusionOk="0" h="115" w="2802">
                  <a:moveTo>
                    <a:pt x="1" y="1"/>
                  </a:moveTo>
                  <a:lnTo>
                    <a:pt x="1" y="114"/>
                  </a:lnTo>
                  <a:lnTo>
                    <a:pt x="2801" y="114"/>
                  </a:lnTo>
                  <a:lnTo>
                    <a:pt x="2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p:nvPr/>
          </p:nvSpPr>
          <p:spPr>
            <a:xfrm>
              <a:off x="7467270" y="4108434"/>
              <a:ext cx="252090" cy="416324"/>
            </a:xfrm>
            <a:custGeom>
              <a:rect b="b" l="l" r="r" t="t"/>
              <a:pathLst>
                <a:path extrusionOk="0" h="3526" w="2135">
                  <a:moveTo>
                    <a:pt x="1" y="1"/>
                  </a:moveTo>
                  <a:lnTo>
                    <a:pt x="1" y="3525"/>
                  </a:lnTo>
                  <a:lnTo>
                    <a:pt x="2134" y="3525"/>
                  </a:lnTo>
                  <a:lnTo>
                    <a:pt x="21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a:off x="7448024" y="4141140"/>
              <a:ext cx="306995" cy="12752"/>
            </a:xfrm>
            <a:custGeom>
              <a:rect b="b" l="l" r="r" t="t"/>
              <a:pathLst>
                <a:path extrusionOk="0" h="108" w="2600">
                  <a:moveTo>
                    <a:pt x="0" y="1"/>
                  </a:moveTo>
                  <a:lnTo>
                    <a:pt x="0" y="108"/>
                  </a:lnTo>
                  <a:lnTo>
                    <a:pt x="2600" y="108"/>
                  </a:lnTo>
                  <a:lnTo>
                    <a:pt x="26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7695507" y="4089188"/>
              <a:ext cx="8974" cy="57265"/>
            </a:xfrm>
            <a:custGeom>
              <a:rect b="b" l="l" r="r" t="t"/>
              <a:pathLst>
                <a:path extrusionOk="0" h="485" w="76">
                  <a:moveTo>
                    <a:pt x="0" y="0"/>
                  </a:moveTo>
                  <a:lnTo>
                    <a:pt x="0" y="485"/>
                  </a:lnTo>
                  <a:lnTo>
                    <a:pt x="76" y="485"/>
                  </a:lnTo>
                  <a:lnTo>
                    <a:pt x="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7659730" y="4089188"/>
              <a:ext cx="9092" cy="57265"/>
            </a:xfrm>
            <a:custGeom>
              <a:rect b="b" l="l" r="r" t="t"/>
              <a:pathLst>
                <a:path extrusionOk="0" h="485" w="77">
                  <a:moveTo>
                    <a:pt x="1" y="0"/>
                  </a:moveTo>
                  <a:lnTo>
                    <a:pt x="1" y="485"/>
                  </a:lnTo>
                  <a:lnTo>
                    <a:pt x="76" y="485"/>
                  </a:lnTo>
                  <a:lnTo>
                    <a:pt x="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a:off x="7624898" y="4089188"/>
              <a:ext cx="8974" cy="57265"/>
            </a:xfrm>
            <a:custGeom>
              <a:rect b="b" l="l" r="r" t="t"/>
              <a:pathLst>
                <a:path extrusionOk="0" h="485" w="76">
                  <a:moveTo>
                    <a:pt x="0" y="0"/>
                  </a:moveTo>
                  <a:lnTo>
                    <a:pt x="0" y="485"/>
                  </a:lnTo>
                  <a:lnTo>
                    <a:pt x="76" y="485"/>
                  </a:lnTo>
                  <a:lnTo>
                    <a:pt x="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a:off x="7589240" y="4089188"/>
              <a:ext cx="8974" cy="57265"/>
            </a:xfrm>
            <a:custGeom>
              <a:rect b="b" l="l" r="r" t="t"/>
              <a:pathLst>
                <a:path extrusionOk="0" h="485" w="76">
                  <a:moveTo>
                    <a:pt x="0" y="0"/>
                  </a:moveTo>
                  <a:lnTo>
                    <a:pt x="0" y="485"/>
                  </a:lnTo>
                  <a:lnTo>
                    <a:pt x="76" y="485"/>
                  </a:lnTo>
                  <a:lnTo>
                    <a:pt x="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7553464" y="4089188"/>
              <a:ext cx="9800" cy="57265"/>
            </a:xfrm>
            <a:custGeom>
              <a:rect b="b" l="l" r="r" t="t"/>
              <a:pathLst>
                <a:path extrusionOk="0" h="485" w="83">
                  <a:moveTo>
                    <a:pt x="1" y="0"/>
                  </a:moveTo>
                  <a:lnTo>
                    <a:pt x="1" y="485"/>
                  </a:lnTo>
                  <a:lnTo>
                    <a:pt x="83" y="485"/>
                  </a:lnTo>
                  <a:lnTo>
                    <a:pt x="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7518632" y="4089188"/>
              <a:ext cx="8974" cy="57265"/>
            </a:xfrm>
            <a:custGeom>
              <a:rect b="b" l="l" r="r" t="t"/>
              <a:pathLst>
                <a:path extrusionOk="0" h="485" w="76">
                  <a:moveTo>
                    <a:pt x="0" y="0"/>
                  </a:moveTo>
                  <a:lnTo>
                    <a:pt x="0" y="485"/>
                  </a:lnTo>
                  <a:lnTo>
                    <a:pt x="76" y="485"/>
                  </a:lnTo>
                  <a:lnTo>
                    <a:pt x="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7482856" y="4089188"/>
              <a:ext cx="9092" cy="57265"/>
            </a:xfrm>
            <a:custGeom>
              <a:rect b="b" l="l" r="r" t="t"/>
              <a:pathLst>
                <a:path extrusionOk="0" h="485" w="77">
                  <a:moveTo>
                    <a:pt x="1" y="0"/>
                  </a:moveTo>
                  <a:lnTo>
                    <a:pt x="1" y="485"/>
                  </a:lnTo>
                  <a:lnTo>
                    <a:pt x="77" y="485"/>
                  </a:lnTo>
                  <a:lnTo>
                    <a:pt x="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8" name="Google Shape;188;p9"/>
          <p:cNvPicPr preferRelativeResize="0"/>
          <p:nvPr/>
        </p:nvPicPr>
        <p:blipFill>
          <a:blip r:embed="rId2">
            <a:alphaModFix/>
          </a:blip>
          <a:stretch>
            <a:fillRect/>
          </a:stretch>
        </p:blipFill>
        <p:spPr>
          <a:xfrm>
            <a:off x="-1602875" y="1974850"/>
            <a:ext cx="13058350" cy="4065925"/>
          </a:xfrm>
          <a:prstGeom prst="rect">
            <a:avLst/>
          </a:prstGeom>
          <a:noFill/>
          <a:ln>
            <a:noFill/>
          </a:ln>
        </p:spPr>
      </p:pic>
      <p:sp>
        <p:nvSpPr>
          <p:cNvPr id="189" name="Google Shape;189;p9"/>
          <p:cNvSpPr/>
          <p:nvPr/>
        </p:nvSpPr>
        <p:spPr>
          <a:xfrm flipH="1">
            <a:off x="-608700" y="4556625"/>
            <a:ext cx="9779624" cy="1306683"/>
          </a:xfrm>
          <a:custGeom>
            <a:rect b="b" l="l" r="r" t="t"/>
            <a:pathLst>
              <a:path extrusionOk="0" h="12570" w="61669">
                <a:moveTo>
                  <a:pt x="41732" y="1"/>
                </a:moveTo>
                <a:cubicBezTo>
                  <a:pt x="41620" y="136"/>
                  <a:pt x="41560" y="256"/>
                  <a:pt x="41395" y="323"/>
                </a:cubicBezTo>
                <a:lnTo>
                  <a:pt x="41388" y="293"/>
                </a:lnTo>
                <a:cubicBezTo>
                  <a:pt x="41268" y="331"/>
                  <a:pt x="41148" y="383"/>
                  <a:pt x="41028" y="443"/>
                </a:cubicBezTo>
                <a:cubicBezTo>
                  <a:pt x="40885" y="540"/>
                  <a:pt x="40766" y="675"/>
                  <a:pt x="40683" y="833"/>
                </a:cubicBezTo>
                <a:cubicBezTo>
                  <a:pt x="40601" y="968"/>
                  <a:pt x="40548" y="1118"/>
                  <a:pt x="40421" y="1223"/>
                </a:cubicBezTo>
                <a:cubicBezTo>
                  <a:pt x="40308" y="1320"/>
                  <a:pt x="40173" y="1402"/>
                  <a:pt x="40031" y="1462"/>
                </a:cubicBezTo>
                <a:cubicBezTo>
                  <a:pt x="39999" y="1472"/>
                  <a:pt x="39972" y="1477"/>
                  <a:pt x="39947" y="1477"/>
                </a:cubicBezTo>
                <a:cubicBezTo>
                  <a:pt x="39878" y="1477"/>
                  <a:pt x="39829" y="1441"/>
                  <a:pt x="39769" y="1380"/>
                </a:cubicBezTo>
                <a:cubicBezTo>
                  <a:pt x="39649" y="1260"/>
                  <a:pt x="39566" y="1140"/>
                  <a:pt x="39394" y="1088"/>
                </a:cubicBezTo>
                <a:cubicBezTo>
                  <a:pt x="39352" y="1075"/>
                  <a:pt x="39308" y="1069"/>
                  <a:pt x="39265" y="1069"/>
                </a:cubicBezTo>
                <a:cubicBezTo>
                  <a:pt x="39179" y="1069"/>
                  <a:pt x="39094" y="1093"/>
                  <a:pt x="39019" y="1133"/>
                </a:cubicBezTo>
                <a:cubicBezTo>
                  <a:pt x="38929" y="1185"/>
                  <a:pt x="38944" y="1208"/>
                  <a:pt x="38959" y="1297"/>
                </a:cubicBezTo>
                <a:cubicBezTo>
                  <a:pt x="38974" y="1425"/>
                  <a:pt x="39072" y="1552"/>
                  <a:pt x="38959" y="1657"/>
                </a:cubicBezTo>
                <a:cubicBezTo>
                  <a:pt x="38839" y="1770"/>
                  <a:pt x="38660" y="1770"/>
                  <a:pt x="38547" y="1875"/>
                </a:cubicBezTo>
                <a:cubicBezTo>
                  <a:pt x="38442" y="1979"/>
                  <a:pt x="38412" y="2144"/>
                  <a:pt x="38262" y="2242"/>
                </a:cubicBezTo>
                <a:cubicBezTo>
                  <a:pt x="38037" y="2384"/>
                  <a:pt x="37828" y="2542"/>
                  <a:pt x="37603" y="2699"/>
                </a:cubicBezTo>
                <a:cubicBezTo>
                  <a:pt x="37385" y="2856"/>
                  <a:pt x="37191" y="3051"/>
                  <a:pt x="36973" y="3216"/>
                </a:cubicBezTo>
                <a:cubicBezTo>
                  <a:pt x="36899" y="3279"/>
                  <a:pt x="36819" y="3302"/>
                  <a:pt x="36734" y="3302"/>
                </a:cubicBezTo>
                <a:cubicBezTo>
                  <a:pt x="36657" y="3302"/>
                  <a:pt x="36576" y="3282"/>
                  <a:pt x="36493" y="3254"/>
                </a:cubicBezTo>
                <a:cubicBezTo>
                  <a:pt x="36431" y="3229"/>
                  <a:pt x="36388" y="3218"/>
                  <a:pt x="36350" y="3218"/>
                </a:cubicBezTo>
                <a:cubicBezTo>
                  <a:pt x="36284" y="3218"/>
                  <a:pt x="36237" y="3254"/>
                  <a:pt x="36141" y="3321"/>
                </a:cubicBezTo>
                <a:cubicBezTo>
                  <a:pt x="35984" y="3426"/>
                  <a:pt x="35871" y="3531"/>
                  <a:pt x="35722" y="3621"/>
                </a:cubicBezTo>
                <a:cubicBezTo>
                  <a:pt x="35614" y="3683"/>
                  <a:pt x="35502" y="3710"/>
                  <a:pt x="35389" y="3710"/>
                </a:cubicBezTo>
                <a:cubicBezTo>
                  <a:pt x="35258" y="3710"/>
                  <a:pt x="35127" y="3674"/>
                  <a:pt x="35002" y="3613"/>
                </a:cubicBezTo>
                <a:cubicBezTo>
                  <a:pt x="34931" y="3578"/>
                  <a:pt x="34882" y="3560"/>
                  <a:pt x="34842" y="3560"/>
                </a:cubicBezTo>
                <a:cubicBezTo>
                  <a:pt x="34780" y="3560"/>
                  <a:pt x="34737" y="3602"/>
                  <a:pt x="34665" y="3688"/>
                </a:cubicBezTo>
                <a:cubicBezTo>
                  <a:pt x="34560" y="3816"/>
                  <a:pt x="34432" y="3943"/>
                  <a:pt x="34305" y="4048"/>
                </a:cubicBezTo>
                <a:cubicBezTo>
                  <a:pt x="34185" y="4160"/>
                  <a:pt x="34095" y="4303"/>
                  <a:pt x="33930" y="4325"/>
                </a:cubicBezTo>
                <a:cubicBezTo>
                  <a:pt x="33902" y="4327"/>
                  <a:pt x="33874" y="4328"/>
                  <a:pt x="33847" y="4328"/>
                </a:cubicBezTo>
                <a:cubicBezTo>
                  <a:pt x="33765" y="4328"/>
                  <a:pt x="33687" y="4320"/>
                  <a:pt x="33608" y="4303"/>
                </a:cubicBezTo>
                <a:cubicBezTo>
                  <a:pt x="33553" y="4285"/>
                  <a:pt x="33496" y="4275"/>
                  <a:pt x="33440" y="4275"/>
                </a:cubicBezTo>
                <a:cubicBezTo>
                  <a:pt x="33403" y="4275"/>
                  <a:pt x="33366" y="4279"/>
                  <a:pt x="33331" y="4288"/>
                </a:cubicBezTo>
                <a:cubicBezTo>
                  <a:pt x="33188" y="4340"/>
                  <a:pt x="33061" y="4565"/>
                  <a:pt x="32948" y="4663"/>
                </a:cubicBezTo>
                <a:cubicBezTo>
                  <a:pt x="32656" y="4917"/>
                  <a:pt x="32371" y="5225"/>
                  <a:pt x="32042" y="5435"/>
                </a:cubicBezTo>
                <a:cubicBezTo>
                  <a:pt x="31862" y="5547"/>
                  <a:pt x="31644" y="5585"/>
                  <a:pt x="31442" y="5652"/>
                </a:cubicBezTo>
                <a:cubicBezTo>
                  <a:pt x="31277" y="5704"/>
                  <a:pt x="31105" y="5742"/>
                  <a:pt x="30932" y="5764"/>
                </a:cubicBezTo>
                <a:cubicBezTo>
                  <a:pt x="30745" y="5764"/>
                  <a:pt x="30573" y="5847"/>
                  <a:pt x="30460" y="5989"/>
                </a:cubicBezTo>
                <a:cubicBezTo>
                  <a:pt x="30310" y="6139"/>
                  <a:pt x="30145" y="6297"/>
                  <a:pt x="30003" y="6454"/>
                </a:cubicBezTo>
                <a:cubicBezTo>
                  <a:pt x="29988" y="6439"/>
                  <a:pt x="29973" y="6416"/>
                  <a:pt x="29958" y="6401"/>
                </a:cubicBezTo>
                <a:cubicBezTo>
                  <a:pt x="29733" y="6034"/>
                  <a:pt x="30108" y="5659"/>
                  <a:pt x="30100" y="5292"/>
                </a:cubicBezTo>
                <a:cubicBezTo>
                  <a:pt x="30100" y="5082"/>
                  <a:pt x="29973" y="4962"/>
                  <a:pt x="29861" y="4798"/>
                </a:cubicBezTo>
                <a:cubicBezTo>
                  <a:pt x="29771" y="4640"/>
                  <a:pt x="29673" y="4498"/>
                  <a:pt x="29561" y="4355"/>
                </a:cubicBezTo>
                <a:cubicBezTo>
                  <a:pt x="29478" y="4273"/>
                  <a:pt x="29411" y="4175"/>
                  <a:pt x="29351" y="4078"/>
                </a:cubicBezTo>
                <a:cubicBezTo>
                  <a:pt x="29313" y="4011"/>
                  <a:pt x="29276" y="3958"/>
                  <a:pt x="29223" y="3906"/>
                </a:cubicBezTo>
                <a:cubicBezTo>
                  <a:pt x="29136" y="3826"/>
                  <a:pt x="29043" y="3803"/>
                  <a:pt x="28947" y="3803"/>
                </a:cubicBezTo>
                <a:cubicBezTo>
                  <a:pt x="28871" y="3803"/>
                  <a:pt x="28793" y="3817"/>
                  <a:pt x="28714" y="3831"/>
                </a:cubicBezTo>
                <a:cubicBezTo>
                  <a:pt x="28639" y="3851"/>
                  <a:pt x="28561" y="3861"/>
                  <a:pt x="28481" y="3861"/>
                </a:cubicBezTo>
                <a:cubicBezTo>
                  <a:pt x="28441" y="3861"/>
                  <a:pt x="28402" y="3858"/>
                  <a:pt x="28362" y="3853"/>
                </a:cubicBezTo>
                <a:cubicBezTo>
                  <a:pt x="28197" y="3823"/>
                  <a:pt x="28062" y="3711"/>
                  <a:pt x="28002" y="3553"/>
                </a:cubicBezTo>
                <a:cubicBezTo>
                  <a:pt x="27957" y="3448"/>
                  <a:pt x="27979" y="3269"/>
                  <a:pt x="27882" y="3194"/>
                </a:cubicBezTo>
                <a:cubicBezTo>
                  <a:pt x="27694" y="3276"/>
                  <a:pt x="27590" y="3426"/>
                  <a:pt x="27372" y="3463"/>
                </a:cubicBezTo>
                <a:cubicBezTo>
                  <a:pt x="27342" y="3468"/>
                  <a:pt x="27315" y="3470"/>
                  <a:pt x="27290" y="3470"/>
                </a:cubicBezTo>
                <a:cubicBezTo>
                  <a:pt x="27133" y="3470"/>
                  <a:pt x="27060" y="3392"/>
                  <a:pt x="26938" y="3276"/>
                </a:cubicBezTo>
                <a:cubicBezTo>
                  <a:pt x="26818" y="3149"/>
                  <a:pt x="26645" y="3066"/>
                  <a:pt x="26465" y="3059"/>
                </a:cubicBezTo>
                <a:cubicBezTo>
                  <a:pt x="26413" y="3059"/>
                  <a:pt x="26368" y="3059"/>
                  <a:pt x="26323" y="3066"/>
                </a:cubicBezTo>
                <a:cubicBezTo>
                  <a:pt x="26277" y="3070"/>
                  <a:pt x="26235" y="3075"/>
                  <a:pt x="26195" y="3075"/>
                </a:cubicBezTo>
                <a:cubicBezTo>
                  <a:pt x="26092" y="3075"/>
                  <a:pt x="26005" y="3046"/>
                  <a:pt x="25918" y="2916"/>
                </a:cubicBezTo>
                <a:cubicBezTo>
                  <a:pt x="25831" y="2770"/>
                  <a:pt x="25864" y="2504"/>
                  <a:pt x="25658" y="2504"/>
                </a:cubicBezTo>
                <a:cubicBezTo>
                  <a:pt x="25652" y="2504"/>
                  <a:pt x="25647" y="2504"/>
                  <a:pt x="25641" y="2504"/>
                </a:cubicBezTo>
                <a:cubicBezTo>
                  <a:pt x="25443" y="2521"/>
                  <a:pt x="25208" y="2647"/>
                  <a:pt x="24993" y="2647"/>
                </a:cubicBezTo>
                <a:cubicBezTo>
                  <a:pt x="24916" y="2647"/>
                  <a:pt x="24841" y="2630"/>
                  <a:pt x="24771" y="2587"/>
                </a:cubicBezTo>
                <a:cubicBezTo>
                  <a:pt x="24547" y="2444"/>
                  <a:pt x="24554" y="2047"/>
                  <a:pt x="24464" y="1837"/>
                </a:cubicBezTo>
                <a:cubicBezTo>
                  <a:pt x="24374" y="1605"/>
                  <a:pt x="24292" y="1537"/>
                  <a:pt x="24037" y="1537"/>
                </a:cubicBezTo>
                <a:cubicBezTo>
                  <a:pt x="23992" y="1542"/>
                  <a:pt x="23947" y="1545"/>
                  <a:pt x="23902" y="1545"/>
                </a:cubicBezTo>
                <a:cubicBezTo>
                  <a:pt x="23743" y="1545"/>
                  <a:pt x="23583" y="1515"/>
                  <a:pt x="23437" y="1462"/>
                </a:cubicBezTo>
                <a:cubicBezTo>
                  <a:pt x="23205" y="1357"/>
                  <a:pt x="23055" y="1095"/>
                  <a:pt x="22868" y="930"/>
                </a:cubicBezTo>
                <a:cubicBezTo>
                  <a:pt x="22683" y="771"/>
                  <a:pt x="22474" y="630"/>
                  <a:pt x="22221" y="630"/>
                </a:cubicBezTo>
                <a:cubicBezTo>
                  <a:pt x="22188" y="630"/>
                  <a:pt x="22153" y="633"/>
                  <a:pt x="22118" y="638"/>
                </a:cubicBezTo>
                <a:cubicBezTo>
                  <a:pt x="21906" y="674"/>
                  <a:pt x="21744" y="818"/>
                  <a:pt x="21528" y="818"/>
                </a:cubicBezTo>
                <a:cubicBezTo>
                  <a:pt x="21522" y="818"/>
                  <a:pt x="21517" y="818"/>
                  <a:pt x="21511" y="818"/>
                </a:cubicBezTo>
                <a:cubicBezTo>
                  <a:pt x="21324" y="810"/>
                  <a:pt x="21249" y="720"/>
                  <a:pt x="21106" y="623"/>
                </a:cubicBezTo>
                <a:cubicBezTo>
                  <a:pt x="21043" y="580"/>
                  <a:pt x="20885" y="464"/>
                  <a:pt x="20792" y="464"/>
                </a:cubicBezTo>
                <a:cubicBezTo>
                  <a:pt x="20787" y="464"/>
                  <a:pt x="20782" y="465"/>
                  <a:pt x="20777" y="466"/>
                </a:cubicBezTo>
                <a:cubicBezTo>
                  <a:pt x="20732" y="503"/>
                  <a:pt x="20694" y="540"/>
                  <a:pt x="20649" y="578"/>
                </a:cubicBezTo>
                <a:cubicBezTo>
                  <a:pt x="20559" y="645"/>
                  <a:pt x="20454" y="720"/>
                  <a:pt x="20357" y="795"/>
                </a:cubicBezTo>
                <a:cubicBezTo>
                  <a:pt x="20286" y="845"/>
                  <a:pt x="20110" y="1007"/>
                  <a:pt x="19995" y="1007"/>
                </a:cubicBezTo>
                <a:cubicBezTo>
                  <a:pt x="19988" y="1007"/>
                  <a:pt x="19981" y="1006"/>
                  <a:pt x="19975" y="1005"/>
                </a:cubicBezTo>
                <a:cubicBezTo>
                  <a:pt x="19952" y="923"/>
                  <a:pt x="19915" y="930"/>
                  <a:pt x="19847" y="908"/>
                </a:cubicBezTo>
                <a:cubicBezTo>
                  <a:pt x="19780" y="893"/>
                  <a:pt x="19660" y="863"/>
                  <a:pt x="19578" y="840"/>
                </a:cubicBezTo>
                <a:cubicBezTo>
                  <a:pt x="19518" y="823"/>
                  <a:pt x="19456" y="815"/>
                  <a:pt x="19394" y="815"/>
                </a:cubicBezTo>
                <a:cubicBezTo>
                  <a:pt x="19240" y="815"/>
                  <a:pt x="19088" y="868"/>
                  <a:pt x="18970" y="975"/>
                </a:cubicBezTo>
                <a:cubicBezTo>
                  <a:pt x="18858" y="1058"/>
                  <a:pt x="18791" y="1148"/>
                  <a:pt x="18648" y="1155"/>
                </a:cubicBezTo>
                <a:cubicBezTo>
                  <a:pt x="18581" y="1155"/>
                  <a:pt x="18513" y="1140"/>
                  <a:pt x="18446" y="1118"/>
                </a:cubicBezTo>
                <a:cubicBezTo>
                  <a:pt x="18396" y="1098"/>
                  <a:pt x="18339" y="1084"/>
                  <a:pt x="18285" y="1084"/>
                </a:cubicBezTo>
                <a:cubicBezTo>
                  <a:pt x="18258" y="1084"/>
                  <a:pt x="18231" y="1088"/>
                  <a:pt x="18206" y="1095"/>
                </a:cubicBezTo>
                <a:cubicBezTo>
                  <a:pt x="17966" y="1193"/>
                  <a:pt x="18004" y="1515"/>
                  <a:pt x="17861" y="1657"/>
                </a:cubicBezTo>
                <a:cubicBezTo>
                  <a:pt x="17826" y="1692"/>
                  <a:pt x="17794" y="1704"/>
                  <a:pt x="17762" y="1704"/>
                </a:cubicBezTo>
                <a:cubicBezTo>
                  <a:pt x="17704" y="1704"/>
                  <a:pt x="17646" y="1667"/>
                  <a:pt x="17569" y="1657"/>
                </a:cubicBezTo>
                <a:cubicBezTo>
                  <a:pt x="17539" y="1654"/>
                  <a:pt x="17509" y="1653"/>
                  <a:pt x="17479" y="1653"/>
                </a:cubicBezTo>
                <a:cubicBezTo>
                  <a:pt x="17427" y="1653"/>
                  <a:pt x="17377" y="1658"/>
                  <a:pt x="17329" y="1672"/>
                </a:cubicBezTo>
                <a:cubicBezTo>
                  <a:pt x="17224" y="1717"/>
                  <a:pt x="17202" y="1875"/>
                  <a:pt x="17142" y="1965"/>
                </a:cubicBezTo>
                <a:cubicBezTo>
                  <a:pt x="17097" y="2024"/>
                  <a:pt x="17044" y="2069"/>
                  <a:pt x="16977" y="2107"/>
                </a:cubicBezTo>
                <a:cubicBezTo>
                  <a:pt x="16909" y="2137"/>
                  <a:pt x="16834" y="2159"/>
                  <a:pt x="16759" y="2182"/>
                </a:cubicBezTo>
                <a:cubicBezTo>
                  <a:pt x="16647" y="2227"/>
                  <a:pt x="16550" y="2287"/>
                  <a:pt x="16467" y="2377"/>
                </a:cubicBezTo>
                <a:cubicBezTo>
                  <a:pt x="16302" y="2527"/>
                  <a:pt x="16182" y="2751"/>
                  <a:pt x="15950" y="2804"/>
                </a:cubicBezTo>
                <a:cubicBezTo>
                  <a:pt x="15919" y="2808"/>
                  <a:pt x="15888" y="2809"/>
                  <a:pt x="15857" y="2809"/>
                </a:cubicBezTo>
                <a:cubicBezTo>
                  <a:pt x="15761" y="2809"/>
                  <a:pt x="15666" y="2791"/>
                  <a:pt x="15575" y="2751"/>
                </a:cubicBezTo>
                <a:cubicBezTo>
                  <a:pt x="15524" y="2736"/>
                  <a:pt x="15485" y="2728"/>
                  <a:pt x="15453" y="2728"/>
                </a:cubicBezTo>
                <a:cubicBezTo>
                  <a:pt x="15362" y="2728"/>
                  <a:pt x="15326" y="2791"/>
                  <a:pt x="15238" y="2924"/>
                </a:cubicBezTo>
                <a:cubicBezTo>
                  <a:pt x="15171" y="3029"/>
                  <a:pt x="15118" y="3141"/>
                  <a:pt x="15081" y="3261"/>
                </a:cubicBezTo>
                <a:cubicBezTo>
                  <a:pt x="15066" y="3306"/>
                  <a:pt x="15058" y="3441"/>
                  <a:pt x="15021" y="3463"/>
                </a:cubicBezTo>
                <a:cubicBezTo>
                  <a:pt x="15005" y="3477"/>
                  <a:pt x="14984" y="3483"/>
                  <a:pt x="14960" y="3483"/>
                </a:cubicBezTo>
                <a:cubicBezTo>
                  <a:pt x="14895" y="3483"/>
                  <a:pt x="14812" y="3441"/>
                  <a:pt x="14773" y="3419"/>
                </a:cubicBezTo>
                <a:cubicBezTo>
                  <a:pt x="14687" y="3380"/>
                  <a:pt x="14668" y="3354"/>
                  <a:pt x="14632" y="3354"/>
                </a:cubicBezTo>
                <a:cubicBezTo>
                  <a:pt x="14612" y="3354"/>
                  <a:pt x="14587" y="3362"/>
                  <a:pt x="14541" y="3381"/>
                </a:cubicBezTo>
                <a:cubicBezTo>
                  <a:pt x="14324" y="3486"/>
                  <a:pt x="14106" y="3621"/>
                  <a:pt x="13919" y="3778"/>
                </a:cubicBezTo>
                <a:cubicBezTo>
                  <a:pt x="13649" y="3988"/>
                  <a:pt x="13402" y="4333"/>
                  <a:pt x="13072" y="4453"/>
                </a:cubicBezTo>
                <a:cubicBezTo>
                  <a:pt x="13025" y="4469"/>
                  <a:pt x="12973" y="4476"/>
                  <a:pt x="12917" y="4476"/>
                </a:cubicBezTo>
                <a:cubicBezTo>
                  <a:pt x="12717" y="4476"/>
                  <a:pt x="12478" y="4387"/>
                  <a:pt x="12307" y="4340"/>
                </a:cubicBezTo>
                <a:cubicBezTo>
                  <a:pt x="12173" y="4305"/>
                  <a:pt x="12021" y="4277"/>
                  <a:pt x="11870" y="4277"/>
                </a:cubicBezTo>
                <a:cubicBezTo>
                  <a:pt x="11736" y="4277"/>
                  <a:pt x="11603" y="4299"/>
                  <a:pt x="11483" y="4355"/>
                </a:cubicBezTo>
                <a:cubicBezTo>
                  <a:pt x="11138" y="4520"/>
                  <a:pt x="10846" y="4895"/>
                  <a:pt x="10644" y="5202"/>
                </a:cubicBezTo>
                <a:lnTo>
                  <a:pt x="10629" y="5225"/>
                </a:lnTo>
                <a:cubicBezTo>
                  <a:pt x="10576" y="5142"/>
                  <a:pt x="10539" y="5052"/>
                  <a:pt x="10509" y="4962"/>
                </a:cubicBezTo>
                <a:cubicBezTo>
                  <a:pt x="10374" y="4648"/>
                  <a:pt x="10111" y="4400"/>
                  <a:pt x="9782" y="4288"/>
                </a:cubicBezTo>
                <a:cubicBezTo>
                  <a:pt x="9594" y="4220"/>
                  <a:pt x="9377" y="4101"/>
                  <a:pt x="9175" y="4093"/>
                </a:cubicBezTo>
                <a:cubicBezTo>
                  <a:pt x="9100" y="3951"/>
                  <a:pt x="9257" y="3741"/>
                  <a:pt x="9242" y="3591"/>
                </a:cubicBezTo>
                <a:cubicBezTo>
                  <a:pt x="9235" y="3471"/>
                  <a:pt x="9175" y="3366"/>
                  <a:pt x="9085" y="3291"/>
                </a:cubicBezTo>
                <a:cubicBezTo>
                  <a:pt x="8972" y="3201"/>
                  <a:pt x="8822" y="3156"/>
                  <a:pt x="8710" y="3066"/>
                </a:cubicBezTo>
                <a:cubicBezTo>
                  <a:pt x="8650" y="3014"/>
                  <a:pt x="8598" y="2954"/>
                  <a:pt x="8538" y="2901"/>
                </a:cubicBezTo>
                <a:cubicBezTo>
                  <a:pt x="8478" y="2849"/>
                  <a:pt x="8418" y="2826"/>
                  <a:pt x="8365" y="2789"/>
                </a:cubicBezTo>
                <a:cubicBezTo>
                  <a:pt x="8320" y="2736"/>
                  <a:pt x="8275" y="2677"/>
                  <a:pt x="8230" y="2617"/>
                </a:cubicBezTo>
                <a:cubicBezTo>
                  <a:pt x="8140" y="2519"/>
                  <a:pt x="8020" y="2437"/>
                  <a:pt x="7930" y="2339"/>
                </a:cubicBezTo>
                <a:cubicBezTo>
                  <a:pt x="7856" y="2249"/>
                  <a:pt x="7788" y="2129"/>
                  <a:pt x="7691" y="2069"/>
                </a:cubicBezTo>
                <a:cubicBezTo>
                  <a:pt x="7647" y="2042"/>
                  <a:pt x="7627" y="2028"/>
                  <a:pt x="7610" y="2028"/>
                </a:cubicBezTo>
                <a:cubicBezTo>
                  <a:pt x="7589" y="2028"/>
                  <a:pt x="7572" y="2050"/>
                  <a:pt x="7518" y="2099"/>
                </a:cubicBezTo>
                <a:cubicBezTo>
                  <a:pt x="7398" y="2197"/>
                  <a:pt x="7323" y="2422"/>
                  <a:pt x="7263" y="2564"/>
                </a:cubicBezTo>
                <a:cubicBezTo>
                  <a:pt x="7213" y="2681"/>
                  <a:pt x="7167" y="2725"/>
                  <a:pt x="7116" y="2725"/>
                </a:cubicBezTo>
                <a:cubicBezTo>
                  <a:pt x="7053" y="2725"/>
                  <a:pt x="6981" y="2658"/>
                  <a:pt x="6881" y="2579"/>
                </a:cubicBezTo>
                <a:cubicBezTo>
                  <a:pt x="6811" y="2525"/>
                  <a:pt x="6770" y="2495"/>
                  <a:pt x="6728" y="2495"/>
                </a:cubicBezTo>
                <a:cubicBezTo>
                  <a:pt x="6689" y="2495"/>
                  <a:pt x="6650" y="2521"/>
                  <a:pt x="6589" y="2579"/>
                </a:cubicBezTo>
                <a:cubicBezTo>
                  <a:pt x="6491" y="2662"/>
                  <a:pt x="6439" y="2766"/>
                  <a:pt x="6342" y="2849"/>
                </a:cubicBezTo>
                <a:cubicBezTo>
                  <a:pt x="6252" y="2909"/>
                  <a:pt x="6177" y="2976"/>
                  <a:pt x="6117" y="3066"/>
                </a:cubicBezTo>
                <a:cubicBezTo>
                  <a:pt x="5974" y="3284"/>
                  <a:pt x="5959" y="3531"/>
                  <a:pt x="5832" y="3741"/>
                </a:cubicBezTo>
                <a:cubicBezTo>
                  <a:pt x="5757" y="3853"/>
                  <a:pt x="5660" y="3958"/>
                  <a:pt x="5547" y="4041"/>
                </a:cubicBezTo>
                <a:cubicBezTo>
                  <a:pt x="5502" y="4086"/>
                  <a:pt x="5450" y="4123"/>
                  <a:pt x="5397" y="4146"/>
                </a:cubicBezTo>
                <a:cubicBezTo>
                  <a:pt x="5375" y="4149"/>
                  <a:pt x="5354" y="4151"/>
                  <a:pt x="5334" y="4151"/>
                </a:cubicBezTo>
                <a:cubicBezTo>
                  <a:pt x="5315" y="4151"/>
                  <a:pt x="5296" y="4149"/>
                  <a:pt x="5277" y="4146"/>
                </a:cubicBezTo>
                <a:cubicBezTo>
                  <a:pt x="5067" y="4198"/>
                  <a:pt x="5037" y="4490"/>
                  <a:pt x="4850" y="4580"/>
                </a:cubicBezTo>
                <a:cubicBezTo>
                  <a:pt x="4817" y="4594"/>
                  <a:pt x="4789" y="4600"/>
                  <a:pt x="4763" y="4600"/>
                </a:cubicBezTo>
                <a:cubicBezTo>
                  <a:pt x="4648" y="4600"/>
                  <a:pt x="4597" y="4479"/>
                  <a:pt x="4535" y="4393"/>
                </a:cubicBezTo>
                <a:cubicBezTo>
                  <a:pt x="4460" y="4288"/>
                  <a:pt x="4370" y="4265"/>
                  <a:pt x="4243" y="4228"/>
                </a:cubicBezTo>
                <a:cubicBezTo>
                  <a:pt x="4079" y="4171"/>
                  <a:pt x="3983" y="4032"/>
                  <a:pt x="3812" y="4032"/>
                </a:cubicBezTo>
                <a:cubicBezTo>
                  <a:pt x="3803" y="4032"/>
                  <a:pt x="3795" y="4032"/>
                  <a:pt x="3786" y="4033"/>
                </a:cubicBezTo>
                <a:cubicBezTo>
                  <a:pt x="3613" y="4041"/>
                  <a:pt x="3479" y="4146"/>
                  <a:pt x="3306" y="4153"/>
                </a:cubicBezTo>
                <a:cubicBezTo>
                  <a:pt x="3285" y="4155"/>
                  <a:pt x="3265" y="4156"/>
                  <a:pt x="3246" y="4156"/>
                </a:cubicBezTo>
                <a:cubicBezTo>
                  <a:pt x="3102" y="4156"/>
                  <a:pt x="3034" y="4105"/>
                  <a:pt x="2901" y="4026"/>
                </a:cubicBezTo>
                <a:cubicBezTo>
                  <a:pt x="2789" y="4093"/>
                  <a:pt x="2752" y="4243"/>
                  <a:pt x="2677" y="4348"/>
                </a:cubicBezTo>
                <a:cubicBezTo>
                  <a:pt x="2602" y="4460"/>
                  <a:pt x="2527" y="4580"/>
                  <a:pt x="2467" y="4700"/>
                </a:cubicBezTo>
                <a:cubicBezTo>
                  <a:pt x="2332" y="4917"/>
                  <a:pt x="2212" y="5300"/>
                  <a:pt x="1995" y="5450"/>
                </a:cubicBezTo>
                <a:cubicBezTo>
                  <a:pt x="1954" y="5477"/>
                  <a:pt x="1908" y="5490"/>
                  <a:pt x="1862" y="5490"/>
                </a:cubicBezTo>
                <a:cubicBezTo>
                  <a:pt x="1831" y="5490"/>
                  <a:pt x="1800" y="5484"/>
                  <a:pt x="1770" y="5472"/>
                </a:cubicBezTo>
                <a:cubicBezTo>
                  <a:pt x="1745" y="5460"/>
                  <a:pt x="1718" y="5454"/>
                  <a:pt x="1692" y="5454"/>
                </a:cubicBezTo>
                <a:cubicBezTo>
                  <a:pt x="1655" y="5454"/>
                  <a:pt x="1617" y="5465"/>
                  <a:pt x="1582" y="5487"/>
                </a:cubicBezTo>
                <a:cubicBezTo>
                  <a:pt x="1477" y="5562"/>
                  <a:pt x="1417" y="5839"/>
                  <a:pt x="1365" y="5944"/>
                </a:cubicBezTo>
                <a:cubicBezTo>
                  <a:pt x="1327" y="6019"/>
                  <a:pt x="1260" y="6184"/>
                  <a:pt x="1170" y="6214"/>
                </a:cubicBezTo>
                <a:cubicBezTo>
                  <a:pt x="1153" y="6219"/>
                  <a:pt x="1138" y="6221"/>
                  <a:pt x="1123" y="6221"/>
                </a:cubicBezTo>
                <a:cubicBezTo>
                  <a:pt x="998" y="6221"/>
                  <a:pt x="933" y="6069"/>
                  <a:pt x="833" y="6049"/>
                </a:cubicBezTo>
                <a:cubicBezTo>
                  <a:pt x="827" y="6048"/>
                  <a:pt x="821" y="6048"/>
                  <a:pt x="816" y="6048"/>
                </a:cubicBezTo>
                <a:cubicBezTo>
                  <a:pt x="688" y="6048"/>
                  <a:pt x="659" y="6293"/>
                  <a:pt x="623" y="6386"/>
                </a:cubicBezTo>
                <a:cubicBezTo>
                  <a:pt x="562" y="6509"/>
                  <a:pt x="494" y="6545"/>
                  <a:pt x="365" y="6545"/>
                </a:cubicBezTo>
                <a:cubicBezTo>
                  <a:pt x="352" y="6545"/>
                  <a:pt x="338" y="6545"/>
                  <a:pt x="323" y="6544"/>
                </a:cubicBezTo>
                <a:cubicBezTo>
                  <a:pt x="230" y="6544"/>
                  <a:pt x="150" y="6512"/>
                  <a:pt x="70" y="6512"/>
                </a:cubicBezTo>
                <a:cubicBezTo>
                  <a:pt x="47" y="6512"/>
                  <a:pt x="24" y="6515"/>
                  <a:pt x="1" y="6521"/>
                </a:cubicBezTo>
                <a:lnTo>
                  <a:pt x="1" y="12570"/>
                </a:lnTo>
                <a:cubicBezTo>
                  <a:pt x="511" y="12562"/>
                  <a:pt x="1020" y="12555"/>
                  <a:pt x="1530" y="12532"/>
                </a:cubicBezTo>
                <a:cubicBezTo>
                  <a:pt x="2137" y="12502"/>
                  <a:pt x="2752" y="12412"/>
                  <a:pt x="3344" y="12330"/>
                </a:cubicBezTo>
                <a:cubicBezTo>
                  <a:pt x="4063" y="12240"/>
                  <a:pt x="4783" y="12113"/>
                  <a:pt x="5502" y="12015"/>
                </a:cubicBezTo>
                <a:cubicBezTo>
                  <a:pt x="6147" y="11925"/>
                  <a:pt x="6776" y="11768"/>
                  <a:pt x="7421" y="11655"/>
                </a:cubicBezTo>
                <a:cubicBezTo>
                  <a:pt x="8028" y="11543"/>
                  <a:pt x="8642" y="11475"/>
                  <a:pt x="9257" y="11371"/>
                </a:cubicBezTo>
                <a:lnTo>
                  <a:pt x="9257" y="11371"/>
                </a:lnTo>
                <a:cubicBezTo>
                  <a:pt x="9242" y="11483"/>
                  <a:pt x="9212" y="11588"/>
                  <a:pt x="9152" y="11685"/>
                </a:cubicBezTo>
                <a:cubicBezTo>
                  <a:pt x="9092" y="11790"/>
                  <a:pt x="8935" y="11925"/>
                  <a:pt x="9032" y="12045"/>
                </a:cubicBezTo>
                <a:cubicBezTo>
                  <a:pt x="9100" y="12128"/>
                  <a:pt x="9325" y="12128"/>
                  <a:pt x="9392" y="12128"/>
                </a:cubicBezTo>
                <a:cubicBezTo>
                  <a:pt x="9579" y="12143"/>
                  <a:pt x="9759" y="12150"/>
                  <a:pt x="9939" y="12150"/>
                </a:cubicBezTo>
                <a:cubicBezTo>
                  <a:pt x="9962" y="12150"/>
                  <a:pt x="9985" y="12150"/>
                  <a:pt x="10008" y="12150"/>
                </a:cubicBezTo>
                <a:cubicBezTo>
                  <a:pt x="10794" y="12150"/>
                  <a:pt x="11566" y="12028"/>
                  <a:pt x="12337" y="11963"/>
                </a:cubicBezTo>
                <a:cubicBezTo>
                  <a:pt x="13357" y="11880"/>
                  <a:pt x="14391" y="11873"/>
                  <a:pt x="15410" y="11813"/>
                </a:cubicBezTo>
                <a:cubicBezTo>
                  <a:pt x="16137" y="11775"/>
                  <a:pt x="16872" y="11783"/>
                  <a:pt x="17599" y="11700"/>
                </a:cubicBezTo>
                <a:cubicBezTo>
                  <a:pt x="18183" y="11633"/>
                  <a:pt x="18768" y="11543"/>
                  <a:pt x="19353" y="11438"/>
                </a:cubicBezTo>
                <a:cubicBezTo>
                  <a:pt x="20005" y="11333"/>
                  <a:pt x="20664" y="11266"/>
                  <a:pt x="21331" y="11243"/>
                </a:cubicBezTo>
                <a:cubicBezTo>
                  <a:pt x="21466" y="11236"/>
                  <a:pt x="21599" y="11233"/>
                  <a:pt x="21732" y="11233"/>
                </a:cubicBezTo>
                <a:cubicBezTo>
                  <a:pt x="21998" y="11233"/>
                  <a:pt x="22261" y="11243"/>
                  <a:pt x="22531" y="11243"/>
                </a:cubicBezTo>
                <a:lnTo>
                  <a:pt x="23025" y="11243"/>
                </a:lnTo>
                <a:cubicBezTo>
                  <a:pt x="23215" y="11243"/>
                  <a:pt x="23405" y="11236"/>
                  <a:pt x="23595" y="11236"/>
                </a:cubicBezTo>
                <a:cubicBezTo>
                  <a:pt x="23690" y="11236"/>
                  <a:pt x="23785" y="11238"/>
                  <a:pt x="23880" y="11243"/>
                </a:cubicBezTo>
                <a:cubicBezTo>
                  <a:pt x="24329" y="11273"/>
                  <a:pt x="24771" y="11326"/>
                  <a:pt x="25221" y="11356"/>
                </a:cubicBezTo>
                <a:cubicBezTo>
                  <a:pt x="25626" y="11378"/>
                  <a:pt x="26031" y="11378"/>
                  <a:pt x="26443" y="11386"/>
                </a:cubicBezTo>
                <a:cubicBezTo>
                  <a:pt x="26686" y="11393"/>
                  <a:pt x="26928" y="11397"/>
                  <a:pt x="27171" y="11397"/>
                </a:cubicBezTo>
                <a:cubicBezTo>
                  <a:pt x="27413" y="11397"/>
                  <a:pt x="27657" y="11393"/>
                  <a:pt x="27904" y="11386"/>
                </a:cubicBezTo>
                <a:cubicBezTo>
                  <a:pt x="28279" y="11378"/>
                  <a:pt x="28654" y="11356"/>
                  <a:pt x="29036" y="11356"/>
                </a:cubicBezTo>
                <a:cubicBezTo>
                  <a:pt x="29216" y="11356"/>
                  <a:pt x="29396" y="11363"/>
                  <a:pt x="29576" y="11371"/>
                </a:cubicBezTo>
                <a:cubicBezTo>
                  <a:pt x="29739" y="11377"/>
                  <a:pt x="29903" y="11388"/>
                  <a:pt x="30067" y="11388"/>
                </a:cubicBezTo>
                <a:cubicBezTo>
                  <a:pt x="30105" y="11388"/>
                  <a:pt x="30144" y="11387"/>
                  <a:pt x="30183" y="11386"/>
                </a:cubicBezTo>
                <a:cubicBezTo>
                  <a:pt x="30588" y="11371"/>
                  <a:pt x="30992" y="11318"/>
                  <a:pt x="31389" y="11228"/>
                </a:cubicBezTo>
                <a:cubicBezTo>
                  <a:pt x="31472" y="11228"/>
                  <a:pt x="31554" y="11198"/>
                  <a:pt x="31622" y="11153"/>
                </a:cubicBezTo>
                <a:cubicBezTo>
                  <a:pt x="31719" y="11063"/>
                  <a:pt x="31734" y="10891"/>
                  <a:pt x="31727" y="10741"/>
                </a:cubicBezTo>
                <a:lnTo>
                  <a:pt x="31727" y="10741"/>
                </a:lnTo>
                <a:cubicBezTo>
                  <a:pt x="32086" y="10748"/>
                  <a:pt x="32439" y="10763"/>
                  <a:pt x="32799" y="10786"/>
                </a:cubicBezTo>
                <a:cubicBezTo>
                  <a:pt x="32876" y="10789"/>
                  <a:pt x="32954" y="10790"/>
                  <a:pt x="33033" y="10790"/>
                </a:cubicBezTo>
                <a:cubicBezTo>
                  <a:pt x="33518" y="10790"/>
                  <a:pt x="34008" y="10737"/>
                  <a:pt x="34492" y="10711"/>
                </a:cubicBezTo>
                <a:cubicBezTo>
                  <a:pt x="35402" y="10662"/>
                  <a:pt x="36306" y="10609"/>
                  <a:pt x="37213" y="10609"/>
                </a:cubicBezTo>
                <a:cubicBezTo>
                  <a:pt x="37681" y="10609"/>
                  <a:pt x="38150" y="10623"/>
                  <a:pt x="38622" y="10659"/>
                </a:cubicBezTo>
                <a:cubicBezTo>
                  <a:pt x="40099" y="10763"/>
                  <a:pt x="41575" y="10793"/>
                  <a:pt x="43059" y="10808"/>
                </a:cubicBezTo>
                <a:cubicBezTo>
                  <a:pt x="44183" y="10823"/>
                  <a:pt x="45307" y="10823"/>
                  <a:pt x="46424" y="10853"/>
                </a:cubicBezTo>
                <a:cubicBezTo>
                  <a:pt x="46517" y="10856"/>
                  <a:pt x="46609" y="10857"/>
                  <a:pt x="46702" y="10857"/>
                </a:cubicBezTo>
                <a:cubicBezTo>
                  <a:pt x="46886" y="10857"/>
                  <a:pt x="47071" y="10853"/>
                  <a:pt x="47256" y="10853"/>
                </a:cubicBezTo>
                <a:cubicBezTo>
                  <a:pt x="47301" y="10883"/>
                  <a:pt x="47354" y="10913"/>
                  <a:pt x="47414" y="10943"/>
                </a:cubicBezTo>
                <a:cubicBezTo>
                  <a:pt x="47811" y="11116"/>
                  <a:pt x="48275" y="11206"/>
                  <a:pt x="48695" y="11311"/>
                </a:cubicBezTo>
                <a:cubicBezTo>
                  <a:pt x="49132" y="11415"/>
                  <a:pt x="49566" y="11443"/>
                  <a:pt x="50008" y="11443"/>
                </a:cubicBezTo>
                <a:cubicBezTo>
                  <a:pt x="50203" y="11443"/>
                  <a:pt x="50399" y="11437"/>
                  <a:pt x="50599" y="11430"/>
                </a:cubicBezTo>
                <a:cubicBezTo>
                  <a:pt x="51168" y="11408"/>
                  <a:pt x="51746" y="11408"/>
                  <a:pt x="52315" y="11378"/>
                </a:cubicBezTo>
                <a:cubicBezTo>
                  <a:pt x="52922" y="11356"/>
                  <a:pt x="53537" y="11266"/>
                  <a:pt x="54129" y="11183"/>
                </a:cubicBezTo>
                <a:cubicBezTo>
                  <a:pt x="54856" y="11086"/>
                  <a:pt x="55568" y="10966"/>
                  <a:pt x="56287" y="10868"/>
                </a:cubicBezTo>
                <a:cubicBezTo>
                  <a:pt x="56940" y="10778"/>
                  <a:pt x="57569" y="10614"/>
                  <a:pt x="58214" y="10501"/>
                </a:cubicBezTo>
                <a:cubicBezTo>
                  <a:pt x="58858" y="10389"/>
                  <a:pt x="59495" y="10314"/>
                  <a:pt x="60140" y="10209"/>
                </a:cubicBezTo>
                <a:cubicBezTo>
                  <a:pt x="60650" y="10119"/>
                  <a:pt x="61159" y="10059"/>
                  <a:pt x="61669" y="10014"/>
                </a:cubicBezTo>
                <a:lnTo>
                  <a:pt x="61669" y="4220"/>
                </a:lnTo>
                <a:cubicBezTo>
                  <a:pt x="61601" y="4205"/>
                  <a:pt x="61534" y="4175"/>
                  <a:pt x="61474" y="4138"/>
                </a:cubicBezTo>
                <a:cubicBezTo>
                  <a:pt x="61369" y="4048"/>
                  <a:pt x="61347" y="3951"/>
                  <a:pt x="61294" y="3823"/>
                </a:cubicBezTo>
                <a:cubicBezTo>
                  <a:pt x="61159" y="3508"/>
                  <a:pt x="60897" y="3261"/>
                  <a:pt x="60567" y="3149"/>
                </a:cubicBezTo>
                <a:cubicBezTo>
                  <a:pt x="60380" y="3081"/>
                  <a:pt x="60162" y="2961"/>
                  <a:pt x="59960" y="2954"/>
                </a:cubicBezTo>
                <a:cubicBezTo>
                  <a:pt x="59885" y="2811"/>
                  <a:pt x="60042" y="2602"/>
                  <a:pt x="60027" y="2444"/>
                </a:cubicBezTo>
                <a:cubicBezTo>
                  <a:pt x="60020" y="2332"/>
                  <a:pt x="59960" y="2227"/>
                  <a:pt x="59870" y="2152"/>
                </a:cubicBezTo>
                <a:cubicBezTo>
                  <a:pt x="59758" y="2062"/>
                  <a:pt x="59608" y="2017"/>
                  <a:pt x="59495" y="1927"/>
                </a:cubicBezTo>
                <a:cubicBezTo>
                  <a:pt x="59435" y="1875"/>
                  <a:pt x="59383" y="1807"/>
                  <a:pt x="59323" y="1755"/>
                </a:cubicBezTo>
                <a:cubicBezTo>
                  <a:pt x="59263" y="1702"/>
                  <a:pt x="59203" y="1687"/>
                  <a:pt x="59151" y="1642"/>
                </a:cubicBezTo>
                <a:cubicBezTo>
                  <a:pt x="59106" y="1590"/>
                  <a:pt x="59061" y="1537"/>
                  <a:pt x="59016" y="1477"/>
                </a:cubicBezTo>
                <a:cubicBezTo>
                  <a:pt x="58926" y="1380"/>
                  <a:pt x="58806" y="1297"/>
                  <a:pt x="58716" y="1200"/>
                </a:cubicBezTo>
                <a:cubicBezTo>
                  <a:pt x="58641" y="1110"/>
                  <a:pt x="58573" y="990"/>
                  <a:pt x="58476" y="930"/>
                </a:cubicBezTo>
                <a:cubicBezTo>
                  <a:pt x="58431" y="903"/>
                  <a:pt x="58412" y="888"/>
                  <a:pt x="58394" y="888"/>
                </a:cubicBezTo>
                <a:cubicBezTo>
                  <a:pt x="58374" y="888"/>
                  <a:pt x="58356" y="908"/>
                  <a:pt x="58304" y="953"/>
                </a:cubicBezTo>
                <a:cubicBezTo>
                  <a:pt x="58184" y="1058"/>
                  <a:pt x="58109" y="1282"/>
                  <a:pt x="58049" y="1425"/>
                </a:cubicBezTo>
                <a:cubicBezTo>
                  <a:pt x="57998" y="1540"/>
                  <a:pt x="57952" y="1583"/>
                  <a:pt x="57900" y="1583"/>
                </a:cubicBezTo>
                <a:cubicBezTo>
                  <a:pt x="57837" y="1583"/>
                  <a:pt x="57765" y="1518"/>
                  <a:pt x="57667" y="1440"/>
                </a:cubicBezTo>
                <a:cubicBezTo>
                  <a:pt x="57597" y="1386"/>
                  <a:pt x="57555" y="1355"/>
                  <a:pt x="57514" y="1355"/>
                </a:cubicBezTo>
                <a:cubicBezTo>
                  <a:pt x="57475" y="1355"/>
                  <a:pt x="57436" y="1382"/>
                  <a:pt x="57374" y="1440"/>
                </a:cubicBezTo>
                <a:cubicBezTo>
                  <a:pt x="57277" y="1522"/>
                  <a:pt x="57224" y="1627"/>
                  <a:pt x="57127" y="1710"/>
                </a:cubicBezTo>
                <a:cubicBezTo>
                  <a:pt x="57037" y="1762"/>
                  <a:pt x="56962" y="1837"/>
                  <a:pt x="56902" y="1927"/>
                </a:cubicBezTo>
                <a:cubicBezTo>
                  <a:pt x="56767" y="2137"/>
                  <a:pt x="56745" y="2384"/>
                  <a:pt x="56625" y="2602"/>
                </a:cubicBezTo>
                <a:cubicBezTo>
                  <a:pt x="56542" y="2714"/>
                  <a:pt x="56445" y="2811"/>
                  <a:pt x="56332" y="2901"/>
                </a:cubicBezTo>
                <a:cubicBezTo>
                  <a:pt x="56287" y="2946"/>
                  <a:pt x="56235" y="2976"/>
                  <a:pt x="56183" y="3006"/>
                </a:cubicBezTo>
                <a:cubicBezTo>
                  <a:pt x="56164" y="3010"/>
                  <a:pt x="56143" y="3012"/>
                  <a:pt x="56123" y="3012"/>
                </a:cubicBezTo>
                <a:cubicBezTo>
                  <a:pt x="56102" y="3012"/>
                  <a:pt x="56081" y="3010"/>
                  <a:pt x="56063" y="3006"/>
                </a:cubicBezTo>
                <a:cubicBezTo>
                  <a:pt x="55853" y="3059"/>
                  <a:pt x="55823" y="3351"/>
                  <a:pt x="55635" y="3433"/>
                </a:cubicBezTo>
                <a:cubicBezTo>
                  <a:pt x="55600" y="3450"/>
                  <a:pt x="55570" y="3456"/>
                  <a:pt x="55543" y="3456"/>
                </a:cubicBezTo>
                <a:cubicBezTo>
                  <a:pt x="55432" y="3456"/>
                  <a:pt x="55381" y="3337"/>
                  <a:pt x="55321" y="3246"/>
                </a:cubicBezTo>
                <a:cubicBezTo>
                  <a:pt x="55246" y="3134"/>
                  <a:pt x="55156" y="3126"/>
                  <a:pt x="55028" y="3081"/>
                </a:cubicBezTo>
                <a:cubicBezTo>
                  <a:pt x="54864" y="3031"/>
                  <a:pt x="54774" y="2885"/>
                  <a:pt x="54597" y="2885"/>
                </a:cubicBezTo>
                <a:cubicBezTo>
                  <a:pt x="54589" y="2885"/>
                  <a:pt x="54580" y="2886"/>
                  <a:pt x="54571" y="2886"/>
                </a:cubicBezTo>
                <a:cubicBezTo>
                  <a:pt x="54399" y="2894"/>
                  <a:pt x="54264" y="2999"/>
                  <a:pt x="54091" y="3006"/>
                </a:cubicBezTo>
                <a:cubicBezTo>
                  <a:pt x="54068" y="3008"/>
                  <a:pt x="54046" y="3009"/>
                  <a:pt x="54026" y="3009"/>
                </a:cubicBezTo>
                <a:cubicBezTo>
                  <a:pt x="53888" y="3009"/>
                  <a:pt x="53825" y="2964"/>
                  <a:pt x="53694" y="2879"/>
                </a:cubicBezTo>
                <a:cubicBezTo>
                  <a:pt x="53574" y="2946"/>
                  <a:pt x="53544" y="3096"/>
                  <a:pt x="53462" y="3201"/>
                </a:cubicBezTo>
                <a:cubicBezTo>
                  <a:pt x="53387" y="3314"/>
                  <a:pt x="53312" y="3433"/>
                  <a:pt x="53252" y="3553"/>
                </a:cubicBezTo>
                <a:cubicBezTo>
                  <a:pt x="53117" y="3778"/>
                  <a:pt x="52997" y="4160"/>
                  <a:pt x="52780" y="4310"/>
                </a:cubicBezTo>
                <a:cubicBezTo>
                  <a:pt x="52739" y="4337"/>
                  <a:pt x="52694" y="4351"/>
                  <a:pt x="52649" y="4351"/>
                </a:cubicBezTo>
                <a:cubicBezTo>
                  <a:pt x="52619" y="4351"/>
                  <a:pt x="52590" y="4345"/>
                  <a:pt x="52563" y="4333"/>
                </a:cubicBezTo>
                <a:cubicBezTo>
                  <a:pt x="52534" y="4320"/>
                  <a:pt x="52506" y="4314"/>
                  <a:pt x="52479" y="4314"/>
                </a:cubicBezTo>
                <a:cubicBezTo>
                  <a:pt x="52441" y="4314"/>
                  <a:pt x="52406" y="4326"/>
                  <a:pt x="52375" y="4348"/>
                </a:cubicBezTo>
                <a:cubicBezTo>
                  <a:pt x="52263" y="4423"/>
                  <a:pt x="52203" y="4700"/>
                  <a:pt x="52150" y="4805"/>
                </a:cubicBezTo>
                <a:cubicBezTo>
                  <a:pt x="52113" y="4873"/>
                  <a:pt x="52045" y="5045"/>
                  <a:pt x="51955" y="5075"/>
                </a:cubicBezTo>
                <a:cubicBezTo>
                  <a:pt x="51939" y="5080"/>
                  <a:pt x="51923" y="5082"/>
                  <a:pt x="51908" y="5082"/>
                </a:cubicBezTo>
                <a:cubicBezTo>
                  <a:pt x="51783" y="5082"/>
                  <a:pt x="51719" y="4930"/>
                  <a:pt x="51618" y="4910"/>
                </a:cubicBezTo>
                <a:cubicBezTo>
                  <a:pt x="51612" y="4909"/>
                  <a:pt x="51607" y="4909"/>
                  <a:pt x="51601" y="4909"/>
                </a:cubicBezTo>
                <a:cubicBezTo>
                  <a:pt x="51474" y="4909"/>
                  <a:pt x="51451" y="5153"/>
                  <a:pt x="51408" y="5240"/>
                </a:cubicBezTo>
                <a:cubicBezTo>
                  <a:pt x="51341" y="5382"/>
                  <a:pt x="51266" y="5405"/>
                  <a:pt x="51109" y="5405"/>
                </a:cubicBezTo>
                <a:cubicBezTo>
                  <a:pt x="51011" y="5405"/>
                  <a:pt x="50934" y="5370"/>
                  <a:pt x="50853" y="5370"/>
                </a:cubicBezTo>
                <a:cubicBezTo>
                  <a:pt x="50822" y="5370"/>
                  <a:pt x="50790" y="5375"/>
                  <a:pt x="50756" y="5390"/>
                </a:cubicBezTo>
                <a:cubicBezTo>
                  <a:pt x="50629" y="5450"/>
                  <a:pt x="50531" y="5555"/>
                  <a:pt x="50471" y="5682"/>
                </a:cubicBezTo>
                <a:cubicBezTo>
                  <a:pt x="50404" y="5839"/>
                  <a:pt x="50426" y="6019"/>
                  <a:pt x="50329" y="6162"/>
                </a:cubicBezTo>
                <a:cubicBezTo>
                  <a:pt x="50292" y="6222"/>
                  <a:pt x="50224" y="6259"/>
                  <a:pt x="50157" y="6267"/>
                </a:cubicBezTo>
                <a:cubicBezTo>
                  <a:pt x="50097" y="6207"/>
                  <a:pt x="50052" y="6139"/>
                  <a:pt x="50014" y="6057"/>
                </a:cubicBezTo>
                <a:cubicBezTo>
                  <a:pt x="49969" y="5982"/>
                  <a:pt x="49954" y="5824"/>
                  <a:pt x="49872" y="5779"/>
                </a:cubicBezTo>
                <a:cubicBezTo>
                  <a:pt x="49782" y="5821"/>
                  <a:pt x="49707" y="5959"/>
                  <a:pt x="49615" y="5959"/>
                </a:cubicBezTo>
                <a:cubicBezTo>
                  <a:pt x="49592" y="5959"/>
                  <a:pt x="49568" y="5950"/>
                  <a:pt x="49542" y="5929"/>
                </a:cubicBezTo>
                <a:cubicBezTo>
                  <a:pt x="49445" y="5847"/>
                  <a:pt x="49445" y="5600"/>
                  <a:pt x="49332" y="5540"/>
                </a:cubicBezTo>
                <a:cubicBezTo>
                  <a:pt x="49291" y="5530"/>
                  <a:pt x="49249" y="5524"/>
                  <a:pt x="49207" y="5524"/>
                </a:cubicBezTo>
                <a:cubicBezTo>
                  <a:pt x="49181" y="5524"/>
                  <a:pt x="49156" y="5526"/>
                  <a:pt x="49130" y="5532"/>
                </a:cubicBezTo>
                <a:lnTo>
                  <a:pt x="48987" y="5532"/>
                </a:lnTo>
                <a:cubicBezTo>
                  <a:pt x="48748" y="5480"/>
                  <a:pt x="48643" y="5337"/>
                  <a:pt x="48508" y="5157"/>
                </a:cubicBezTo>
                <a:cubicBezTo>
                  <a:pt x="48470" y="5090"/>
                  <a:pt x="48425" y="5030"/>
                  <a:pt x="48365" y="4985"/>
                </a:cubicBezTo>
                <a:cubicBezTo>
                  <a:pt x="48298" y="4940"/>
                  <a:pt x="48283" y="4962"/>
                  <a:pt x="48223" y="4940"/>
                </a:cubicBezTo>
                <a:cubicBezTo>
                  <a:pt x="48193" y="4932"/>
                  <a:pt x="48156" y="4917"/>
                  <a:pt x="48133" y="4895"/>
                </a:cubicBezTo>
                <a:cubicBezTo>
                  <a:pt x="48081" y="4850"/>
                  <a:pt x="48036" y="4798"/>
                  <a:pt x="47998" y="4738"/>
                </a:cubicBezTo>
                <a:cubicBezTo>
                  <a:pt x="47908" y="4640"/>
                  <a:pt x="47893" y="4678"/>
                  <a:pt x="47781" y="4640"/>
                </a:cubicBezTo>
                <a:cubicBezTo>
                  <a:pt x="47578" y="4565"/>
                  <a:pt x="47511" y="4235"/>
                  <a:pt x="47429" y="4071"/>
                </a:cubicBezTo>
                <a:cubicBezTo>
                  <a:pt x="47384" y="3951"/>
                  <a:pt x="47309" y="3846"/>
                  <a:pt x="47219" y="3763"/>
                </a:cubicBezTo>
                <a:cubicBezTo>
                  <a:pt x="47091" y="3666"/>
                  <a:pt x="46866" y="3613"/>
                  <a:pt x="46724" y="3538"/>
                </a:cubicBezTo>
                <a:cubicBezTo>
                  <a:pt x="46619" y="3493"/>
                  <a:pt x="46514" y="3456"/>
                  <a:pt x="46417" y="3396"/>
                </a:cubicBezTo>
                <a:cubicBezTo>
                  <a:pt x="46229" y="3291"/>
                  <a:pt x="46139" y="3119"/>
                  <a:pt x="45997" y="2961"/>
                </a:cubicBezTo>
                <a:cubicBezTo>
                  <a:pt x="45802" y="2759"/>
                  <a:pt x="45555" y="2624"/>
                  <a:pt x="45277" y="2572"/>
                </a:cubicBezTo>
                <a:cubicBezTo>
                  <a:pt x="45220" y="2563"/>
                  <a:pt x="45163" y="2559"/>
                  <a:pt x="45106" y="2559"/>
                </a:cubicBezTo>
                <a:cubicBezTo>
                  <a:pt x="45066" y="2559"/>
                  <a:pt x="45026" y="2561"/>
                  <a:pt x="44985" y="2564"/>
                </a:cubicBezTo>
                <a:cubicBezTo>
                  <a:pt x="44962" y="2564"/>
                  <a:pt x="44939" y="2564"/>
                  <a:pt x="44916" y="2564"/>
                </a:cubicBezTo>
                <a:cubicBezTo>
                  <a:pt x="44721" y="2564"/>
                  <a:pt x="44528" y="2558"/>
                  <a:pt x="44401" y="2444"/>
                </a:cubicBezTo>
                <a:cubicBezTo>
                  <a:pt x="44318" y="2339"/>
                  <a:pt x="44258" y="2227"/>
                  <a:pt x="44228" y="2107"/>
                </a:cubicBezTo>
                <a:cubicBezTo>
                  <a:pt x="44191" y="1979"/>
                  <a:pt x="44153" y="1687"/>
                  <a:pt x="44063" y="1575"/>
                </a:cubicBezTo>
                <a:cubicBezTo>
                  <a:pt x="43966" y="1462"/>
                  <a:pt x="43689" y="1417"/>
                  <a:pt x="43531" y="1365"/>
                </a:cubicBezTo>
                <a:cubicBezTo>
                  <a:pt x="43067" y="1230"/>
                  <a:pt x="42669" y="930"/>
                  <a:pt x="42422" y="510"/>
                </a:cubicBezTo>
                <a:cubicBezTo>
                  <a:pt x="42401" y="583"/>
                  <a:pt x="42359" y="609"/>
                  <a:pt x="42309" y="609"/>
                </a:cubicBezTo>
                <a:cubicBezTo>
                  <a:pt x="42236" y="609"/>
                  <a:pt x="42147" y="552"/>
                  <a:pt x="42085" y="503"/>
                </a:cubicBezTo>
                <a:cubicBezTo>
                  <a:pt x="41890" y="353"/>
                  <a:pt x="41852" y="188"/>
                  <a:pt x="417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0" name="Shape 190"/>
        <p:cNvGrpSpPr/>
        <p:nvPr/>
      </p:nvGrpSpPr>
      <p:grpSpPr>
        <a:xfrm>
          <a:off x="0" y="0"/>
          <a:ext cx="0" cy="0"/>
          <a:chOff x="0" y="0"/>
          <a:chExt cx="0" cy="0"/>
        </a:xfrm>
      </p:grpSpPr>
      <p:sp>
        <p:nvSpPr>
          <p:cNvPr id="191" name="Google Shape;191;p10"/>
          <p:cNvSpPr txBox="1"/>
          <p:nvPr>
            <p:ph idx="1" type="body"/>
          </p:nvPr>
        </p:nvSpPr>
        <p:spPr>
          <a:xfrm>
            <a:off x="621100" y="575250"/>
            <a:ext cx="7901700" cy="495600"/>
          </a:xfrm>
          <a:prstGeom prst="rect">
            <a:avLst/>
          </a:prstGeom>
          <a:no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3500"/>
              <a:buNone/>
              <a:defRPr sz="3300">
                <a:latin typeface="Signika SemiBold"/>
                <a:ea typeface="Signika SemiBold"/>
                <a:cs typeface="Signika SemiBold"/>
                <a:sym typeface="Signika SemiBol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l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1100" y="368825"/>
            <a:ext cx="79017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300"/>
              <a:buFont typeface="Signika SemiBold"/>
              <a:buNone/>
              <a:defRPr sz="3300">
                <a:solidFill>
                  <a:schemeClr val="dk1"/>
                </a:solidFill>
                <a:latin typeface="Signika SemiBold"/>
                <a:ea typeface="Signika SemiBold"/>
                <a:cs typeface="Signika SemiBold"/>
                <a:sym typeface="Signika SemiBold"/>
              </a:defRPr>
            </a:lvl1pPr>
            <a:lvl2pPr lvl="1">
              <a:spcBef>
                <a:spcPts val="0"/>
              </a:spcBef>
              <a:spcAft>
                <a:spcPts val="0"/>
              </a:spcAft>
              <a:buClr>
                <a:schemeClr val="dk1"/>
              </a:buClr>
              <a:buSzPts val="3300"/>
              <a:buFont typeface="Signika"/>
              <a:buNone/>
              <a:defRPr b="1" sz="3300">
                <a:solidFill>
                  <a:schemeClr val="dk1"/>
                </a:solidFill>
                <a:latin typeface="Signika"/>
                <a:ea typeface="Signika"/>
                <a:cs typeface="Signika"/>
                <a:sym typeface="Signika"/>
              </a:defRPr>
            </a:lvl2pPr>
            <a:lvl3pPr lvl="2">
              <a:spcBef>
                <a:spcPts val="0"/>
              </a:spcBef>
              <a:spcAft>
                <a:spcPts val="0"/>
              </a:spcAft>
              <a:buClr>
                <a:schemeClr val="dk1"/>
              </a:buClr>
              <a:buSzPts val="3300"/>
              <a:buFont typeface="Signika"/>
              <a:buNone/>
              <a:defRPr b="1" sz="3300">
                <a:solidFill>
                  <a:schemeClr val="dk1"/>
                </a:solidFill>
                <a:latin typeface="Signika"/>
                <a:ea typeface="Signika"/>
                <a:cs typeface="Signika"/>
                <a:sym typeface="Signika"/>
              </a:defRPr>
            </a:lvl3pPr>
            <a:lvl4pPr lvl="3">
              <a:spcBef>
                <a:spcPts val="0"/>
              </a:spcBef>
              <a:spcAft>
                <a:spcPts val="0"/>
              </a:spcAft>
              <a:buClr>
                <a:schemeClr val="dk1"/>
              </a:buClr>
              <a:buSzPts val="3300"/>
              <a:buFont typeface="Signika"/>
              <a:buNone/>
              <a:defRPr b="1" sz="3300">
                <a:solidFill>
                  <a:schemeClr val="dk1"/>
                </a:solidFill>
                <a:latin typeface="Signika"/>
                <a:ea typeface="Signika"/>
                <a:cs typeface="Signika"/>
                <a:sym typeface="Signika"/>
              </a:defRPr>
            </a:lvl4pPr>
            <a:lvl5pPr lvl="4">
              <a:spcBef>
                <a:spcPts val="0"/>
              </a:spcBef>
              <a:spcAft>
                <a:spcPts val="0"/>
              </a:spcAft>
              <a:buClr>
                <a:schemeClr val="dk1"/>
              </a:buClr>
              <a:buSzPts val="3300"/>
              <a:buFont typeface="Signika"/>
              <a:buNone/>
              <a:defRPr b="1" sz="3300">
                <a:solidFill>
                  <a:schemeClr val="dk1"/>
                </a:solidFill>
                <a:latin typeface="Signika"/>
                <a:ea typeface="Signika"/>
                <a:cs typeface="Signika"/>
                <a:sym typeface="Signika"/>
              </a:defRPr>
            </a:lvl5pPr>
            <a:lvl6pPr lvl="5">
              <a:spcBef>
                <a:spcPts val="0"/>
              </a:spcBef>
              <a:spcAft>
                <a:spcPts val="0"/>
              </a:spcAft>
              <a:buClr>
                <a:schemeClr val="dk1"/>
              </a:buClr>
              <a:buSzPts val="3300"/>
              <a:buFont typeface="Signika"/>
              <a:buNone/>
              <a:defRPr b="1" sz="3300">
                <a:solidFill>
                  <a:schemeClr val="dk1"/>
                </a:solidFill>
                <a:latin typeface="Signika"/>
                <a:ea typeface="Signika"/>
                <a:cs typeface="Signika"/>
                <a:sym typeface="Signika"/>
              </a:defRPr>
            </a:lvl6pPr>
            <a:lvl7pPr lvl="6">
              <a:spcBef>
                <a:spcPts val="0"/>
              </a:spcBef>
              <a:spcAft>
                <a:spcPts val="0"/>
              </a:spcAft>
              <a:buClr>
                <a:schemeClr val="dk1"/>
              </a:buClr>
              <a:buSzPts val="3300"/>
              <a:buFont typeface="Signika"/>
              <a:buNone/>
              <a:defRPr b="1" sz="3300">
                <a:solidFill>
                  <a:schemeClr val="dk1"/>
                </a:solidFill>
                <a:latin typeface="Signika"/>
                <a:ea typeface="Signika"/>
                <a:cs typeface="Signika"/>
                <a:sym typeface="Signika"/>
              </a:defRPr>
            </a:lvl7pPr>
            <a:lvl8pPr lvl="7">
              <a:spcBef>
                <a:spcPts val="0"/>
              </a:spcBef>
              <a:spcAft>
                <a:spcPts val="0"/>
              </a:spcAft>
              <a:buClr>
                <a:schemeClr val="dk1"/>
              </a:buClr>
              <a:buSzPts val="3300"/>
              <a:buFont typeface="Signika"/>
              <a:buNone/>
              <a:defRPr b="1" sz="3300">
                <a:solidFill>
                  <a:schemeClr val="dk1"/>
                </a:solidFill>
                <a:latin typeface="Signika"/>
                <a:ea typeface="Signika"/>
                <a:cs typeface="Signika"/>
                <a:sym typeface="Signika"/>
              </a:defRPr>
            </a:lvl8pPr>
            <a:lvl9pPr lvl="8">
              <a:spcBef>
                <a:spcPts val="0"/>
              </a:spcBef>
              <a:spcAft>
                <a:spcPts val="0"/>
              </a:spcAft>
              <a:buClr>
                <a:schemeClr val="dk1"/>
              </a:buClr>
              <a:buSzPts val="3300"/>
              <a:buFont typeface="Signika"/>
              <a:buNone/>
              <a:defRPr b="1" sz="3300">
                <a:solidFill>
                  <a:schemeClr val="dk1"/>
                </a:solidFill>
                <a:latin typeface="Signika"/>
                <a:ea typeface="Signika"/>
                <a:cs typeface="Signika"/>
                <a:sym typeface="Signika"/>
              </a:defRPr>
            </a:lvl9pPr>
          </a:lstStyle>
          <a:p/>
        </p:txBody>
      </p:sp>
      <p:sp>
        <p:nvSpPr>
          <p:cNvPr id="7" name="Google Shape;7;p1"/>
          <p:cNvSpPr txBox="1"/>
          <p:nvPr>
            <p:ph idx="1" type="body"/>
          </p:nvPr>
        </p:nvSpPr>
        <p:spPr>
          <a:xfrm>
            <a:off x="621100" y="1152475"/>
            <a:ext cx="79017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nek Devanagari Medium"/>
              <a:buChar char="●"/>
              <a:defRPr>
                <a:solidFill>
                  <a:schemeClr val="dk1"/>
                </a:solidFill>
                <a:latin typeface="Anek Devanagari Medium"/>
                <a:ea typeface="Anek Devanagari Medium"/>
                <a:cs typeface="Anek Devanagari Medium"/>
                <a:sym typeface="Anek Devanagari Medium"/>
              </a:defRPr>
            </a:lvl1pPr>
            <a:lvl2pPr indent="-317500" lvl="1" marL="914400">
              <a:lnSpc>
                <a:spcPct val="115000"/>
              </a:lnSpc>
              <a:spcBef>
                <a:spcPts val="0"/>
              </a:spcBef>
              <a:spcAft>
                <a:spcPts val="0"/>
              </a:spcAft>
              <a:buClr>
                <a:schemeClr val="dk1"/>
              </a:buClr>
              <a:buSzPts val="1400"/>
              <a:buFont typeface="Anek Devanagari Medium"/>
              <a:buChar char="○"/>
              <a:defRPr>
                <a:solidFill>
                  <a:schemeClr val="dk1"/>
                </a:solidFill>
                <a:latin typeface="Anek Devanagari Medium"/>
                <a:ea typeface="Anek Devanagari Medium"/>
                <a:cs typeface="Anek Devanagari Medium"/>
                <a:sym typeface="Anek Devanagari Medium"/>
              </a:defRPr>
            </a:lvl2pPr>
            <a:lvl3pPr indent="-317500" lvl="2" marL="1371600">
              <a:lnSpc>
                <a:spcPct val="115000"/>
              </a:lnSpc>
              <a:spcBef>
                <a:spcPts val="0"/>
              </a:spcBef>
              <a:spcAft>
                <a:spcPts val="0"/>
              </a:spcAft>
              <a:buClr>
                <a:schemeClr val="dk1"/>
              </a:buClr>
              <a:buSzPts val="1400"/>
              <a:buFont typeface="Anek Devanagari Medium"/>
              <a:buChar char="■"/>
              <a:defRPr>
                <a:solidFill>
                  <a:schemeClr val="dk1"/>
                </a:solidFill>
                <a:latin typeface="Anek Devanagari Medium"/>
                <a:ea typeface="Anek Devanagari Medium"/>
                <a:cs typeface="Anek Devanagari Medium"/>
                <a:sym typeface="Anek Devanagari Medium"/>
              </a:defRPr>
            </a:lvl3pPr>
            <a:lvl4pPr indent="-317500" lvl="3" marL="1828800">
              <a:lnSpc>
                <a:spcPct val="115000"/>
              </a:lnSpc>
              <a:spcBef>
                <a:spcPts val="0"/>
              </a:spcBef>
              <a:spcAft>
                <a:spcPts val="0"/>
              </a:spcAft>
              <a:buClr>
                <a:schemeClr val="dk1"/>
              </a:buClr>
              <a:buSzPts val="1400"/>
              <a:buFont typeface="Anek Devanagari Medium"/>
              <a:buChar char="●"/>
              <a:defRPr>
                <a:solidFill>
                  <a:schemeClr val="dk1"/>
                </a:solidFill>
                <a:latin typeface="Anek Devanagari Medium"/>
                <a:ea typeface="Anek Devanagari Medium"/>
                <a:cs typeface="Anek Devanagari Medium"/>
                <a:sym typeface="Anek Devanagari Medium"/>
              </a:defRPr>
            </a:lvl4pPr>
            <a:lvl5pPr indent="-317500" lvl="4" marL="2286000">
              <a:lnSpc>
                <a:spcPct val="115000"/>
              </a:lnSpc>
              <a:spcBef>
                <a:spcPts val="0"/>
              </a:spcBef>
              <a:spcAft>
                <a:spcPts val="0"/>
              </a:spcAft>
              <a:buClr>
                <a:schemeClr val="dk1"/>
              </a:buClr>
              <a:buSzPts val="1400"/>
              <a:buFont typeface="Anek Devanagari Medium"/>
              <a:buChar char="○"/>
              <a:defRPr>
                <a:solidFill>
                  <a:schemeClr val="dk1"/>
                </a:solidFill>
                <a:latin typeface="Anek Devanagari Medium"/>
                <a:ea typeface="Anek Devanagari Medium"/>
                <a:cs typeface="Anek Devanagari Medium"/>
                <a:sym typeface="Anek Devanagari Medium"/>
              </a:defRPr>
            </a:lvl5pPr>
            <a:lvl6pPr indent="-317500" lvl="5" marL="2743200">
              <a:lnSpc>
                <a:spcPct val="115000"/>
              </a:lnSpc>
              <a:spcBef>
                <a:spcPts val="0"/>
              </a:spcBef>
              <a:spcAft>
                <a:spcPts val="0"/>
              </a:spcAft>
              <a:buClr>
                <a:schemeClr val="dk1"/>
              </a:buClr>
              <a:buSzPts val="1400"/>
              <a:buFont typeface="Anek Devanagari Medium"/>
              <a:buChar char="■"/>
              <a:defRPr>
                <a:solidFill>
                  <a:schemeClr val="dk1"/>
                </a:solidFill>
                <a:latin typeface="Anek Devanagari Medium"/>
                <a:ea typeface="Anek Devanagari Medium"/>
                <a:cs typeface="Anek Devanagari Medium"/>
                <a:sym typeface="Anek Devanagari Medium"/>
              </a:defRPr>
            </a:lvl6pPr>
            <a:lvl7pPr indent="-317500" lvl="6" marL="3200400">
              <a:lnSpc>
                <a:spcPct val="115000"/>
              </a:lnSpc>
              <a:spcBef>
                <a:spcPts val="0"/>
              </a:spcBef>
              <a:spcAft>
                <a:spcPts val="0"/>
              </a:spcAft>
              <a:buClr>
                <a:schemeClr val="dk1"/>
              </a:buClr>
              <a:buSzPts val="1400"/>
              <a:buFont typeface="Anek Devanagari Medium"/>
              <a:buChar char="●"/>
              <a:defRPr>
                <a:solidFill>
                  <a:schemeClr val="dk1"/>
                </a:solidFill>
                <a:latin typeface="Anek Devanagari Medium"/>
                <a:ea typeface="Anek Devanagari Medium"/>
                <a:cs typeface="Anek Devanagari Medium"/>
                <a:sym typeface="Anek Devanagari Medium"/>
              </a:defRPr>
            </a:lvl7pPr>
            <a:lvl8pPr indent="-317500" lvl="7" marL="3657600">
              <a:lnSpc>
                <a:spcPct val="115000"/>
              </a:lnSpc>
              <a:spcBef>
                <a:spcPts val="0"/>
              </a:spcBef>
              <a:spcAft>
                <a:spcPts val="0"/>
              </a:spcAft>
              <a:buClr>
                <a:schemeClr val="dk1"/>
              </a:buClr>
              <a:buSzPts val="1400"/>
              <a:buFont typeface="Anek Devanagari Medium"/>
              <a:buChar char="○"/>
              <a:defRPr>
                <a:solidFill>
                  <a:schemeClr val="dk1"/>
                </a:solidFill>
                <a:latin typeface="Anek Devanagari Medium"/>
                <a:ea typeface="Anek Devanagari Medium"/>
                <a:cs typeface="Anek Devanagari Medium"/>
                <a:sym typeface="Anek Devanagari Medium"/>
              </a:defRPr>
            </a:lvl8pPr>
            <a:lvl9pPr indent="-317500" lvl="8" marL="4114800">
              <a:lnSpc>
                <a:spcPct val="115000"/>
              </a:lnSpc>
              <a:spcBef>
                <a:spcPts val="0"/>
              </a:spcBef>
              <a:spcAft>
                <a:spcPts val="0"/>
              </a:spcAft>
              <a:buClr>
                <a:schemeClr val="dk1"/>
              </a:buClr>
              <a:buSzPts val="1400"/>
              <a:buFont typeface="Anek Devanagari Medium"/>
              <a:buChar char="■"/>
              <a:defRPr>
                <a:solidFill>
                  <a:schemeClr val="dk1"/>
                </a:solidFill>
                <a:latin typeface="Anek Devanagari Medium"/>
                <a:ea typeface="Anek Devanagari Medium"/>
                <a:cs typeface="Anek Devanagari Medium"/>
                <a:sym typeface="Anek Devanagari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hyperlink" Target="https://logikalprojects.com/insights/understanding-the-cost-performance-index-cpi-on-your-project/" TargetMode="External"/><Relationship Id="rId4" Type="http://schemas.openxmlformats.org/officeDocument/2006/relationships/hyperlink" Target="https://fizbot.net/en/blog/what-is-the-square-meter-unit-pri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3"/>
          <p:cNvSpPr/>
          <p:nvPr/>
        </p:nvSpPr>
        <p:spPr>
          <a:xfrm flipH="1">
            <a:off x="1568563" y="1884679"/>
            <a:ext cx="413711" cy="145793"/>
          </a:xfrm>
          <a:custGeom>
            <a:rect b="b" l="l" r="r" t="t"/>
            <a:pathLst>
              <a:path extrusionOk="0" h="3899" w="11064">
                <a:moveTo>
                  <a:pt x="1" y="1"/>
                </a:moveTo>
                <a:cubicBezTo>
                  <a:pt x="938" y="495"/>
                  <a:pt x="1860" y="975"/>
                  <a:pt x="2729" y="1507"/>
                </a:cubicBezTo>
                <a:lnTo>
                  <a:pt x="2737" y="1507"/>
                </a:lnTo>
                <a:cubicBezTo>
                  <a:pt x="3164" y="1762"/>
                  <a:pt x="3576" y="2054"/>
                  <a:pt x="3966" y="2369"/>
                </a:cubicBezTo>
                <a:cubicBezTo>
                  <a:pt x="4341" y="2676"/>
                  <a:pt x="4693" y="3014"/>
                  <a:pt x="4910" y="3381"/>
                </a:cubicBezTo>
                <a:lnTo>
                  <a:pt x="5202" y="3898"/>
                </a:lnTo>
                <a:lnTo>
                  <a:pt x="5645" y="3493"/>
                </a:lnTo>
                <a:cubicBezTo>
                  <a:pt x="6012" y="3156"/>
                  <a:pt x="6417" y="2849"/>
                  <a:pt x="6851" y="2586"/>
                </a:cubicBezTo>
                <a:cubicBezTo>
                  <a:pt x="7279" y="2302"/>
                  <a:pt x="7736" y="2054"/>
                  <a:pt x="8193" y="1792"/>
                </a:cubicBezTo>
                <a:cubicBezTo>
                  <a:pt x="9122" y="1282"/>
                  <a:pt x="10082" y="825"/>
                  <a:pt x="11063" y="420"/>
                </a:cubicBezTo>
                <a:lnTo>
                  <a:pt x="11063" y="420"/>
                </a:lnTo>
                <a:cubicBezTo>
                  <a:pt x="10516" y="428"/>
                  <a:pt x="9969" y="495"/>
                  <a:pt x="9437" y="623"/>
                </a:cubicBezTo>
                <a:cubicBezTo>
                  <a:pt x="8905" y="750"/>
                  <a:pt x="8380" y="915"/>
                  <a:pt x="7871" y="1110"/>
                </a:cubicBezTo>
                <a:cubicBezTo>
                  <a:pt x="7361" y="1305"/>
                  <a:pt x="6859" y="1545"/>
                  <a:pt x="6372" y="1807"/>
                </a:cubicBezTo>
                <a:cubicBezTo>
                  <a:pt x="6034" y="2002"/>
                  <a:pt x="5705" y="2219"/>
                  <a:pt x="5397" y="2452"/>
                </a:cubicBezTo>
                <a:cubicBezTo>
                  <a:pt x="5135" y="2152"/>
                  <a:pt x="4835" y="1882"/>
                  <a:pt x="4505" y="1657"/>
                </a:cubicBezTo>
                <a:cubicBezTo>
                  <a:pt x="4063" y="1335"/>
                  <a:pt x="3584" y="1065"/>
                  <a:pt x="3074" y="855"/>
                </a:cubicBezTo>
                <a:cubicBezTo>
                  <a:pt x="2587" y="638"/>
                  <a:pt x="2085" y="450"/>
                  <a:pt x="1567" y="308"/>
                </a:cubicBezTo>
                <a:cubicBezTo>
                  <a:pt x="1050" y="166"/>
                  <a:pt x="526" y="6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flipH="1">
            <a:off x="1373219" y="1432074"/>
            <a:ext cx="261785" cy="125601"/>
          </a:xfrm>
          <a:custGeom>
            <a:rect b="b" l="l" r="r" t="t"/>
            <a:pathLst>
              <a:path extrusionOk="0" h="3359" w="7001">
                <a:moveTo>
                  <a:pt x="7000" y="1"/>
                </a:moveTo>
                <a:lnTo>
                  <a:pt x="7000" y="1"/>
                </a:lnTo>
                <a:cubicBezTo>
                  <a:pt x="6656" y="61"/>
                  <a:pt x="6326" y="173"/>
                  <a:pt x="6011" y="323"/>
                </a:cubicBezTo>
                <a:cubicBezTo>
                  <a:pt x="5696" y="473"/>
                  <a:pt x="5396" y="645"/>
                  <a:pt x="5112" y="847"/>
                </a:cubicBezTo>
                <a:cubicBezTo>
                  <a:pt x="4827" y="1042"/>
                  <a:pt x="4557" y="1267"/>
                  <a:pt x="4302" y="1515"/>
                </a:cubicBezTo>
                <a:cubicBezTo>
                  <a:pt x="4167" y="1649"/>
                  <a:pt x="4040" y="1799"/>
                  <a:pt x="3920" y="1949"/>
                </a:cubicBezTo>
                <a:cubicBezTo>
                  <a:pt x="3718" y="1837"/>
                  <a:pt x="3508" y="1747"/>
                  <a:pt x="3290" y="1664"/>
                </a:cubicBezTo>
                <a:cubicBezTo>
                  <a:pt x="2931" y="1545"/>
                  <a:pt x="2563" y="1462"/>
                  <a:pt x="2189" y="1417"/>
                </a:cubicBezTo>
                <a:cubicBezTo>
                  <a:pt x="1898" y="1382"/>
                  <a:pt x="1607" y="1360"/>
                  <a:pt x="1317" y="1360"/>
                </a:cubicBezTo>
                <a:cubicBezTo>
                  <a:pt x="1240" y="1360"/>
                  <a:pt x="1164" y="1362"/>
                  <a:pt x="1087" y="1365"/>
                </a:cubicBezTo>
                <a:cubicBezTo>
                  <a:pt x="720" y="1380"/>
                  <a:pt x="352" y="1425"/>
                  <a:pt x="0" y="1507"/>
                </a:cubicBezTo>
                <a:cubicBezTo>
                  <a:pt x="697" y="1747"/>
                  <a:pt x="1372" y="1934"/>
                  <a:pt x="2024" y="2159"/>
                </a:cubicBezTo>
                <a:cubicBezTo>
                  <a:pt x="2339" y="2257"/>
                  <a:pt x="2646" y="2376"/>
                  <a:pt x="2953" y="2519"/>
                </a:cubicBezTo>
                <a:cubicBezTo>
                  <a:pt x="3230" y="2639"/>
                  <a:pt x="3485" y="2789"/>
                  <a:pt x="3725" y="2976"/>
                </a:cubicBezTo>
                <a:lnTo>
                  <a:pt x="4167" y="3358"/>
                </a:lnTo>
                <a:lnTo>
                  <a:pt x="4460" y="2849"/>
                </a:lnTo>
                <a:cubicBezTo>
                  <a:pt x="4729" y="2369"/>
                  <a:pt x="5164" y="1874"/>
                  <a:pt x="5591" y="1402"/>
                </a:cubicBezTo>
                <a:cubicBezTo>
                  <a:pt x="6026" y="930"/>
                  <a:pt x="6491" y="465"/>
                  <a:pt x="7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flipH="1">
            <a:off x="1060163" y="873795"/>
            <a:ext cx="158095" cy="72654"/>
          </a:xfrm>
          <a:custGeom>
            <a:rect b="b" l="l" r="r" t="t"/>
            <a:pathLst>
              <a:path extrusionOk="0" h="1943" w="4228">
                <a:moveTo>
                  <a:pt x="4227" y="1"/>
                </a:moveTo>
                <a:lnTo>
                  <a:pt x="4227" y="1"/>
                </a:lnTo>
                <a:cubicBezTo>
                  <a:pt x="3822" y="98"/>
                  <a:pt x="3448" y="286"/>
                  <a:pt x="3110" y="540"/>
                </a:cubicBezTo>
                <a:cubicBezTo>
                  <a:pt x="2833" y="735"/>
                  <a:pt x="2586" y="975"/>
                  <a:pt x="2376" y="1245"/>
                </a:cubicBezTo>
                <a:cubicBezTo>
                  <a:pt x="2241" y="1170"/>
                  <a:pt x="2106" y="1103"/>
                  <a:pt x="1964" y="1050"/>
                </a:cubicBezTo>
                <a:cubicBezTo>
                  <a:pt x="1754" y="975"/>
                  <a:pt x="1537" y="923"/>
                  <a:pt x="1312" y="893"/>
                </a:cubicBezTo>
                <a:cubicBezTo>
                  <a:pt x="1111" y="862"/>
                  <a:pt x="910" y="846"/>
                  <a:pt x="708" y="846"/>
                </a:cubicBezTo>
                <a:cubicBezTo>
                  <a:pt x="471" y="846"/>
                  <a:pt x="235" y="867"/>
                  <a:pt x="0" y="908"/>
                </a:cubicBezTo>
                <a:cubicBezTo>
                  <a:pt x="420" y="1035"/>
                  <a:pt x="832" y="1133"/>
                  <a:pt x="1229" y="1260"/>
                </a:cubicBezTo>
                <a:cubicBezTo>
                  <a:pt x="1626" y="1387"/>
                  <a:pt x="2016" y="1537"/>
                  <a:pt x="2279" y="1755"/>
                </a:cubicBezTo>
                <a:lnTo>
                  <a:pt x="2503" y="1942"/>
                </a:lnTo>
                <a:lnTo>
                  <a:pt x="2646" y="1695"/>
                </a:lnTo>
                <a:cubicBezTo>
                  <a:pt x="2848" y="1372"/>
                  <a:pt x="3080" y="1080"/>
                  <a:pt x="3350" y="818"/>
                </a:cubicBezTo>
                <a:cubicBezTo>
                  <a:pt x="3628" y="533"/>
                  <a:pt x="3912" y="263"/>
                  <a:pt x="4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flipH="1">
            <a:off x="1480013" y="727513"/>
            <a:ext cx="193693" cy="69251"/>
          </a:xfrm>
          <a:custGeom>
            <a:rect b="b" l="l" r="r" t="t"/>
            <a:pathLst>
              <a:path extrusionOk="0" h="1852" w="5180">
                <a:moveTo>
                  <a:pt x="1" y="1"/>
                </a:moveTo>
                <a:lnTo>
                  <a:pt x="1" y="1"/>
                </a:lnTo>
                <a:cubicBezTo>
                  <a:pt x="436" y="240"/>
                  <a:pt x="870" y="473"/>
                  <a:pt x="1275" y="720"/>
                </a:cubicBezTo>
                <a:lnTo>
                  <a:pt x="1275" y="728"/>
                </a:lnTo>
                <a:cubicBezTo>
                  <a:pt x="1477" y="847"/>
                  <a:pt x="1665" y="982"/>
                  <a:pt x="1845" y="1132"/>
                </a:cubicBezTo>
                <a:cubicBezTo>
                  <a:pt x="2017" y="1260"/>
                  <a:pt x="2167" y="1417"/>
                  <a:pt x="2287" y="1597"/>
                </a:cubicBezTo>
                <a:lnTo>
                  <a:pt x="2429" y="1852"/>
                </a:lnTo>
                <a:lnTo>
                  <a:pt x="2654" y="1649"/>
                </a:lnTo>
                <a:cubicBezTo>
                  <a:pt x="2984" y="1350"/>
                  <a:pt x="3419" y="1095"/>
                  <a:pt x="3838" y="855"/>
                </a:cubicBezTo>
                <a:cubicBezTo>
                  <a:pt x="4265" y="615"/>
                  <a:pt x="4708" y="398"/>
                  <a:pt x="5180" y="203"/>
                </a:cubicBezTo>
                <a:lnTo>
                  <a:pt x="5180" y="203"/>
                </a:lnTo>
                <a:cubicBezTo>
                  <a:pt x="4663" y="218"/>
                  <a:pt x="4153" y="323"/>
                  <a:pt x="3681" y="518"/>
                </a:cubicBezTo>
                <a:cubicBezTo>
                  <a:pt x="3269" y="668"/>
                  <a:pt x="2879" y="870"/>
                  <a:pt x="2527" y="1132"/>
                </a:cubicBezTo>
                <a:cubicBezTo>
                  <a:pt x="2407" y="997"/>
                  <a:pt x="2264" y="870"/>
                  <a:pt x="2122" y="765"/>
                </a:cubicBezTo>
                <a:cubicBezTo>
                  <a:pt x="1905" y="615"/>
                  <a:pt x="1680" y="495"/>
                  <a:pt x="1447" y="390"/>
                </a:cubicBezTo>
                <a:cubicBezTo>
                  <a:pt x="983" y="188"/>
                  <a:pt x="496" y="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flipH="1">
            <a:off x="1186588" y="366259"/>
            <a:ext cx="113524" cy="36495"/>
          </a:xfrm>
          <a:custGeom>
            <a:rect b="b" l="l" r="r" t="t"/>
            <a:pathLst>
              <a:path extrusionOk="0" h="976" w="3036">
                <a:moveTo>
                  <a:pt x="255" y="1"/>
                </a:moveTo>
                <a:cubicBezTo>
                  <a:pt x="173" y="1"/>
                  <a:pt x="90" y="1"/>
                  <a:pt x="1" y="16"/>
                </a:cubicBezTo>
                <a:lnTo>
                  <a:pt x="8" y="16"/>
                </a:lnTo>
                <a:cubicBezTo>
                  <a:pt x="240" y="173"/>
                  <a:pt x="480" y="300"/>
                  <a:pt x="713" y="413"/>
                </a:cubicBezTo>
                <a:cubicBezTo>
                  <a:pt x="825" y="480"/>
                  <a:pt x="937" y="540"/>
                  <a:pt x="1035" y="600"/>
                </a:cubicBezTo>
                <a:cubicBezTo>
                  <a:pt x="1125" y="653"/>
                  <a:pt x="1207" y="720"/>
                  <a:pt x="1275" y="795"/>
                </a:cubicBezTo>
                <a:lnTo>
                  <a:pt x="1395" y="975"/>
                </a:lnTo>
                <a:lnTo>
                  <a:pt x="1597" y="840"/>
                </a:lnTo>
                <a:cubicBezTo>
                  <a:pt x="1814" y="713"/>
                  <a:pt x="2047" y="593"/>
                  <a:pt x="2286" y="480"/>
                </a:cubicBezTo>
                <a:cubicBezTo>
                  <a:pt x="2526" y="360"/>
                  <a:pt x="2774" y="241"/>
                  <a:pt x="3036" y="98"/>
                </a:cubicBezTo>
                <a:cubicBezTo>
                  <a:pt x="2908" y="75"/>
                  <a:pt x="2779" y="64"/>
                  <a:pt x="2650" y="64"/>
                </a:cubicBezTo>
                <a:cubicBezTo>
                  <a:pt x="2484" y="64"/>
                  <a:pt x="2319" y="83"/>
                  <a:pt x="2159" y="121"/>
                </a:cubicBezTo>
                <a:cubicBezTo>
                  <a:pt x="1927" y="166"/>
                  <a:pt x="1702" y="248"/>
                  <a:pt x="1492" y="353"/>
                </a:cubicBezTo>
                <a:cubicBezTo>
                  <a:pt x="1417" y="293"/>
                  <a:pt x="1335" y="248"/>
                  <a:pt x="1245" y="211"/>
                </a:cubicBezTo>
                <a:cubicBezTo>
                  <a:pt x="1117" y="151"/>
                  <a:pt x="982" y="106"/>
                  <a:pt x="840" y="68"/>
                </a:cubicBezTo>
                <a:cubicBezTo>
                  <a:pt x="645" y="23"/>
                  <a:pt x="450" y="1"/>
                  <a:pt x="2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txBox="1"/>
          <p:nvPr>
            <p:ph type="ctrTitle"/>
          </p:nvPr>
        </p:nvSpPr>
        <p:spPr>
          <a:xfrm>
            <a:off x="4316649" y="539500"/>
            <a:ext cx="4206300" cy="234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Singapore</a:t>
            </a:r>
            <a:endParaRPr/>
          </a:p>
          <a:p>
            <a:pPr indent="0" lvl="0" marL="0" rtl="0" algn="l">
              <a:spcBef>
                <a:spcPts val="0"/>
              </a:spcBef>
              <a:spcAft>
                <a:spcPts val="0"/>
              </a:spcAft>
              <a:buNone/>
            </a:pPr>
            <a:r>
              <a:rPr lang="en"/>
              <a:t>Housing </a:t>
            </a:r>
            <a:endParaRPr/>
          </a:p>
          <a:p>
            <a:pPr indent="0" lvl="0" marL="0" rtl="0" algn="l">
              <a:spcBef>
                <a:spcPts val="0"/>
              </a:spcBef>
              <a:spcAft>
                <a:spcPts val="0"/>
              </a:spcAft>
              <a:buNone/>
            </a:pPr>
            <a:r>
              <a:rPr lang="en"/>
              <a:t>Visualisation</a:t>
            </a:r>
            <a:r>
              <a:rPr lang="en"/>
              <a:t> </a:t>
            </a:r>
            <a:endParaRPr/>
          </a:p>
        </p:txBody>
      </p:sp>
      <p:sp>
        <p:nvSpPr>
          <p:cNvPr id="400" name="Google Shape;400;p23"/>
          <p:cNvSpPr txBox="1"/>
          <p:nvPr>
            <p:ph idx="1" type="subTitle"/>
          </p:nvPr>
        </p:nvSpPr>
        <p:spPr>
          <a:xfrm>
            <a:off x="4316649" y="2852925"/>
            <a:ext cx="4206300" cy="3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Fitri Amir (P2222811)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2"/>
          <p:cNvSpPr txBox="1"/>
          <p:nvPr>
            <p:ph type="title"/>
          </p:nvPr>
        </p:nvSpPr>
        <p:spPr>
          <a:xfrm>
            <a:off x="1987800" y="105400"/>
            <a:ext cx="4329600" cy="67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Links used:</a:t>
            </a:r>
            <a:endParaRPr/>
          </a:p>
        </p:txBody>
      </p:sp>
      <p:sp>
        <p:nvSpPr>
          <p:cNvPr id="497" name="Google Shape;497;p32"/>
          <p:cNvSpPr txBox="1"/>
          <p:nvPr/>
        </p:nvSpPr>
        <p:spPr>
          <a:xfrm>
            <a:off x="5038000" y="3527195"/>
            <a:ext cx="3000000" cy="2523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Anek Devanagari Medium"/>
                <a:ea typeface="Anek Devanagari Medium"/>
                <a:cs typeface="Anek Devanagari Medium"/>
                <a:sym typeface="Anek Devanagari Medium"/>
              </a:rPr>
              <a:t>Please keep this slide for attribution</a:t>
            </a:r>
            <a:endParaRPr sz="1200">
              <a:solidFill>
                <a:schemeClr val="dk1"/>
              </a:solidFill>
              <a:latin typeface="Anek Devanagari Medium"/>
              <a:ea typeface="Anek Devanagari Medium"/>
              <a:cs typeface="Anek Devanagari Medium"/>
              <a:sym typeface="Anek Devanagari Medium"/>
            </a:endParaRPr>
          </a:p>
        </p:txBody>
      </p:sp>
      <p:sp>
        <p:nvSpPr>
          <p:cNvPr id="498" name="Google Shape;498;p32"/>
          <p:cNvSpPr/>
          <p:nvPr/>
        </p:nvSpPr>
        <p:spPr>
          <a:xfrm flipH="1">
            <a:off x="380839" y="1837300"/>
            <a:ext cx="550738" cy="194102"/>
          </a:xfrm>
          <a:custGeom>
            <a:rect b="b" l="l" r="r" t="t"/>
            <a:pathLst>
              <a:path extrusionOk="0" h="3899" w="11064">
                <a:moveTo>
                  <a:pt x="1" y="1"/>
                </a:moveTo>
                <a:cubicBezTo>
                  <a:pt x="938" y="495"/>
                  <a:pt x="1860" y="975"/>
                  <a:pt x="2729" y="1507"/>
                </a:cubicBezTo>
                <a:lnTo>
                  <a:pt x="2737" y="1507"/>
                </a:lnTo>
                <a:cubicBezTo>
                  <a:pt x="3164" y="1762"/>
                  <a:pt x="3576" y="2054"/>
                  <a:pt x="3966" y="2369"/>
                </a:cubicBezTo>
                <a:cubicBezTo>
                  <a:pt x="4341" y="2676"/>
                  <a:pt x="4693" y="3014"/>
                  <a:pt x="4910" y="3381"/>
                </a:cubicBezTo>
                <a:lnTo>
                  <a:pt x="5202" y="3898"/>
                </a:lnTo>
                <a:lnTo>
                  <a:pt x="5645" y="3493"/>
                </a:lnTo>
                <a:cubicBezTo>
                  <a:pt x="6012" y="3156"/>
                  <a:pt x="6417" y="2849"/>
                  <a:pt x="6851" y="2586"/>
                </a:cubicBezTo>
                <a:cubicBezTo>
                  <a:pt x="7279" y="2302"/>
                  <a:pt x="7736" y="2054"/>
                  <a:pt x="8193" y="1792"/>
                </a:cubicBezTo>
                <a:cubicBezTo>
                  <a:pt x="9122" y="1282"/>
                  <a:pt x="10082" y="825"/>
                  <a:pt x="11063" y="420"/>
                </a:cubicBezTo>
                <a:lnTo>
                  <a:pt x="11063" y="420"/>
                </a:lnTo>
                <a:cubicBezTo>
                  <a:pt x="10516" y="428"/>
                  <a:pt x="9969" y="495"/>
                  <a:pt x="9437" y="623"/>
                </a:cubicBezTo>
                <a:cubicBezTo>
                  <a:pt x="8905" y="750"/>
                  <a:pt x="8380" y="915"/>
                  <a:pt x="7871" y="1110"/>
                </a:cubicBezTo>
                <a:cubicBezTo>
                  <a:pt x="7361" y="1305"/>
                  <a:pt x="6859" y="1545"/>
                  <a:pt x="6372" y="1807"/>
                </a:cubicBezTo>
                <a:cubicBezTo>
                  <a:pt x="6034" y="2002"/>
                  <a:pt x="5705" y="2219"/>
                  <a:pt x="5397" y="2452"/>
                </a:cubicBezTo>
                <a:cubicBezTo>
                  <a:pt x="5135" y="2152"/>
                  <a:pt x="4835" y="1882"/>
                  <a:pt x="4505" y="1657"/>
                </a:cubicBezTo>
                <a:cubicBezTo>
                  <a:pt x="4063" y="1335"/>
                  <a:pt x="3584" y="1065"/>
                  <a:pt x="3074" y="855"/>
                </a:cubicBezTo>
                <a:cubicBezTo>
                  <a:pt x="2587" y="638"/>
                  <a:pt x="2085" y="450"/>
                  <a:pt x="1567" y="308"/>
                </a:cubicBezTo>
                <a:cubicBezTo>
                  <a:pt x="1050" y="166"/>
                  <a:pt x="526" y="6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2"/>
          <p:cNvSpPr/>
          <p:nvPr/>
        </p:nvSpPr>
        <p:spPr>
          <a:xfrm flipH="1">
            <a:off x="1574088" y="1934729"/>
            <a:ext cx="413711" cy="145793"/>
          </a:xfrm>
          <a:custGeom>
            <a:rect b="b" l="l" r="r" t="t"/>
            <a:pathLst>
              <a:path extrusionOk="0" h="3899" w="11064">
                <a:moveTo>
                  <a:pt x="1" y="1"/>
                </a:moveTo>
                <a:cubicBezTo>
                  <a:pt x="938" y="495"/>
                  <a:pt x="1860" y="975"/>
                  <a:pt x="2729" y="1507"/>
                </a:cubicBezTo>
                <a:lnTo>
                  <a:pt x="2737" y="1507"/>
                </a:lnTo>
                <a:cubicBezTo>
                  <a:pt x="3164" y="1762"/>
                  <a:pt x="3576" y="2054"/>
                  <a:pt x="3966" y="2369"/>
                </a:cubicBezTo>
                <a:cubicBezTo>
                  <a:pt x="4341" y="2676"/>
                  <a:pt x="4693" y="3014"/>
                  <a:pt x="4910" y="3381"/>
                </a:cubicBezTo>
                <a:lnTo>
                  <a:pt x="5202" y="3898"/>
                </a:lnTo>
                <a:lnTo>
                  <a:pt x="5645" y="3493"/>
                </a:lnTo>
                <a:cubicBezTo>
                  <a:pt x="6012" y="3156"/>
                  <a:pt x="6417" y="2849"/>
                  <a:pt x="6851" y="2586"/>
                </a:cubicBezTo>
                <a:cubicBezTo>
                  <a:pt x="7279" y="2302"/>
                  <a:pt x="7736" y="2054"/>
                  <a:pt x="8193" y="1792"/>
                </a:cubicBezTo>
                <a:cubicBezTo>
                  <a:pt x="9122" y="1282"/>
                  <a:pt x="10082" y="825"/>
                  <a:pt x="11063" y="420"/>
                </a:cubicBezTo>
                <a:lnTo>
                  <a:pt x="11063" y="420"/>
                </a:lnTo>
                <a:cubicBezTo>
                  <a:pt x="10516" y="428"/>
                  <a:pt x="9969" y="495"/>
                  <a:pt x="9437" y="623"/>
                </a:cubicBezTo>
                <a:cubicBezTo>
                  <a:pt x="8905" y="750"/>
                  <a:pt x="8380" y="915"/>
                  <a:pt x="7871" y="1110"/>
                </a:cubicBezTo>
                <a:cubicBezTo>
                  <a:pt x="7361" y="1305"/>
                  <a:pt x="6859" y="1545"/>
                  <a:pt x="6372" y="1807"/>
                </a:cubicBezTo>
                <a:cubicBezTo>
                  <a:pt x="6034" y="2002"/>
                  <a:pt x="5705" y="2219"/>
                  <a:pt x="5397" y="2452"/>
                </a:cubicBezTo>
                <a:cubicBezTo>
                  <a:pt x="5135" y="2152"/>
                  <a:pt x="4835" y="1882"/>
                  <a:pt x="4505" y="1657"/>
                </a:cubicBezTo>
                <a:cubicBezTo>
                  <a:pt x="4063" y="1335"/>
                  <a:pt x="3584" y="1065"/>
                  <a:pt x="3074" y="855"/>
                </a:cubicBezTo>
                <a:cubicBezTo>
                  <a:pt x="2587" y="638"/>
                  <a:pt x="2085" y="450"/>
                  <a:pt x="1567" y="308"/>
                </a:cubicBezTo>
                <a:cubicBezTo>
                  <a:pt x="1050" y="166"/>
                  <a:pt x="526" y="6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flipH="1">
            <a:off x="1141344" y="1366124"/>
            <a:ext cx="261785" cy="125601"/>
          </a:xfrm>
          <a:custGeom>
            <a:rect b="b" l="l" r="r" t="t"/>
            <a:pathLst>
              <a:path extrusionOk="0" h="3359" w="7001">
                <a:moveTo>
                  <a:pt x="7000" y="1"/>
                </a:moveTo>
                <a:lnTo>
                  <a:pt x="7000" y="1"/>
                </a:lnTo>
                <a:cubicBezTo>
                  <a:pt x="6656" y="61"/>
                  <a:pt x="6326" y="173"/>
                  <a:pt x="6011" y="323"/>
                </a:cubicBezTo>
                <a:cubicBezTo>
                  <a:pt x="5696" y="473"/>
                  <a:pt x="5396" y="645"/>
                  <a:pt x="5112" y="847"/>
                </a:cubicBezTo>
                <a:cubicBezTo>
                  <a:pt x="4827" y="1042"/>
                  <a:pt x="4557" y="1267"/>
                  <a:pt x="4302" y="1515"/>
                </a:cubicBezTo>
                <a:cubicBezTo>
                  <a:pt x="4167" y="1649"/>
                  <a:pt x="4040" y="1799"/>
                  <a:pt x="3920" y="1949"/>
                </a:cubicBezTo>
                <a:cubicBezTo>
                  <a:pt x="3718" y="1837"/>
                  <a:pt x="3508" y="1747"/>
                  <a:pt x="3290" y="1664"/>
                </a:cubicBezTo>
                <a:cubicBezTo>
                  <a:pt x="2931" y="1545"/>
                  <a:pt x="2563" y="1462"/>
                  <a:pt x="2189" y="1417"/>
                </a:cubicBezTo>
                <a:cubicBezTo>
                  <a:pt x="1898" y="1382"/>
                  <a:pt x="1607" y="1360"/>
                  <a:pt x="1317" y="1360"/>
                </a:cubicBezTo>
                <a:cubicBezTo>
                  <a:pt x="1240" y="1360"/>
                  <a:pt x="1164" y="1362"/>
                  <a:pt x="1087" y="1365"/>
                </a:cubicBezTo>
                <a:cubicBezTo>
                  <a:pt x="720" y="1380"/>
                  <a:pt x="352" y="1425"/>
                  <a:pt x="0" y="1507"/>
                </a:cubicBezTo>
                <a:cubicBezTo>
                  <a:pt x="697" y="1747"/>
                  <a:pt x="1372" y="1934"/>
                  <a:pt x="2024" y="2159"/>
                </a:cubicBezTo>
                <a:cubicBezTo>
                  <a:pt x="2339" y="2257"/>
                  <a:pt x="2646" y="2376"/>
                  <a:pt x="2953" y="2519"/>
                </a:cubicBezTo>
                <a:cubicBezTo>
                  <a:pt x="3230" y="2639"/>
                  <a:pt x="3485" y="2789"/>
                  <a:pt x="3725" y="2976"/>
                </a:cubicBezTo>
                <a:lnTo>
                  <a:pt x="4167" y="3358"/>
                </a:lnTo>
                <a:lnTo>
                  <a:pt x="4460" y="2849"/>
                </a:lnTo>
                <a:cubicBezTo>
                  <a:pt x="4729" y="2369"/>
                  <a:pt x="5164" y="1874"/>
                  <a:pt x="5591" y="1402"/>
                </a:cubicBezTo>
                <a:cubicBezTo>
                  <a:pt x="6026" y="930"/>
                  <a:pt x="6491" y="465"/>
                  <a:pt x="7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flipH="1">
            <a:off x="882713" y="948570"/>
            <a:ext cx="158095" cy="72654"/>
          </a:xfrm>
          <a:custGeom>
            <a:rect b="b" l="l" r="r" t="t"/>
            <a:pathLst>
              <a:path extrusionOk="0" h="1943" w="4228">
                <a:moveTo>
                  <a:pt x="4227" y="1"/>
                </a:moveTo>
                <a:lnTo>
                  <a:pt x="4227" y="1"/>
                </a:lnTo>
                <a:cubicBezTo>
                  <a:pt x="3822" y="98"/>
                  <a:pt x="3448" y="286"/>
                  <a:pt x="3110" y="540"/>
                </a:cubicBezTo>
                <a:cubicBezTo>
                  <a:pt x="2833" y="735"/>
                  <a:pt x="2586" y="975"/>
                  <a:pt x="2376" y="1245"/>
                </a:cubicBezTo>
                <a:cubicBezTo>
                  <a:pt x="2241" y="1170"/>
                  <a:pt x="2106" y="1103"/>
                  <a:pt x="1964" y="1050"/>
                </a:cubicBezTo>
                <a:cubicBezTo>
                  <a:pt x="1754" y="975"/>
                  <a:pt x="1537" y="923"/>
                  <a:pt x="1312" y="893"/>
                </a:cubicBezTo>
                <a:cubicBezTo>
                  <a:pt x="1111" y="862"/>
                  <a:pt x="910" y="846"/>
                  <a:pt x="708" y="846"/>
                </a:cubicBezTo>
                <a:cubicBezTo>
                  <a:pt x="471" y="846"/>
                  <a:pt x="235" y="867"/>
                  <a:pt x="0" y="908"/>
                </a:cubicBezTo>
                <a:cubicBezTo>
                  <a:pt x="420" y="1035"/>
                  <a:pt x="832" y="1133"/>
                  <a:pt x="1229" y="1260"/>
                </a:cubicBezTo>
                <a:cubicBezTo>
                  <a:pt x="1626" y="1387"/>
                  <a:pt x="2016" y="1537"/>
                  <a:pt x="2279" y="1755"/>
                </a:cubicBezTo>
                <a:lnTo>
                  <a:pt x="2503" y="1942"/>
                </a:lnTo>
                <a:lnTo>
                  <a:pt x="2646" y="1695"/>
                </a:lnTo>
                <a:cubicBezTo>
                  <a:pt x="2848" y="1372"/>
                  <a:pt x="3080" y="1080"/>
                  <a:pt x="3350" y="818"/>
                </a:cubicBezTo>
                <a:cubicBezTo>
                  <a:pt x="3628" y="533"/>
                  <a:pt x="3912" y="263"/>
                  <a:pt x="4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2"/>
          <p:cNvSpPr/>
          <p:nvPr/>
        </p:nvSpPr>
        <p:spPr>
          <a:xfrm flipH="1">
            <a:off x="524250" y="1296863"/>
            <a:ext cx="193693" cy="69251"/>
          </a:xfrm>
          <a:custGeom>
            <a:rect b="b" l="l" r="r" t="t"/>
            <a:pathLst>
              <a:path extrusionOk="0" h="1852" w="5180">
                <a:moveTo>
                  <a:pt x="1" y="1"/>
                </a:moveTo>
                <a:lnTo>
                  <a:pt x="1" y="1"/>
                </a:lnTo>
                <a:cubicBezTo>
                  <a:pt x="436" y="240"/>
                  <a:pt x="870" y="473"/>
                  <a:pt x="1275" y="720"/>
                </a:cubicBezTo>
                <a:lnTo>
                  <a:pt x="1275" y="728"/>
                </a:lnTo>
                <a:cubicBezTo>
                  <a:pt x="1477" y="847"/>
                  <a:pt x="1665" y="982"/>
                  <a:pt x="1845" y="1132"/>
                </a:cubicBezTo>
                <a:cubicBezTo>
                  <a:pt x="2017" y="1260"/>
                  <a:pt x="2167" y="1417"/>
                  <a:pt x="2287" y="1597"/>
                </a:cubicBezTo>
                <a:lnTo>
                  <a:pt x="2429" y="1852"/>
                </a:lnTo>
                <a:lnTo>
                  <a:pt x="2654" y="1649"/>
                </a:lnTo>
                <a:cubicBezTo>
                  <a:pt x="2984" y="1350"/>
                  <a:pt x="3419" y="1095"/>
                  <a:pt x="3838" y="855"/>
                </a:cubicBezTo>
                <a:cubicBezTo>
                  <a:pt x="4265" y="615"/>
                  <a:pt x="4708" y="398"/>
                  <a:pt x="5180" y="203"/>
                </a:cubicBezTo>
                <a:lnTo>
                  <a:pt x="5180" y="203"/>
                </a:lnTo>
                <a:cubicBezTo>
                  <a:pt x="4663" y="218"/>
                  <a:pt x="4153" y="323"/>
                  <a:pt x="3681" y="518"/>
                </a:cubicBezTo>
                <a:cubicBezTo>
                  <a:pt x="3269" y="668"/>
                  <a:pt x="2879" y="870"/>
                  <a:pt x="2527" y="1132"/>
                </a:cubicBezTo>
                <a:cubicBezTo>
                  <a:pt x="2407" y="997"/>
                  <a:pt x="2264" y="870"/>
                  <a:pt x="2122" y="765"/>
                </a:cubicBezTo>
                <a:cubicBezTo>
                  <a:pt x="1905" y="615"/>
                  <a:pt x="1680" y="495"/>
                  <a:pt x="1447" y="390"/>
                </a:cubicBezTo>
                <a:cubicBezTo>
                  <a:pt x="983" y="188"/>
                  <a:pt x="496" y="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2"/>
          <p:cNvSpPr txBox="1"/>
          <p:nvPr/>
        </p:nvSpPr>
        <p:spPr>
          <a:xfrm>
            <a:off x="933975" y="907675"/>
            <a:ext cx="7024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ek Devanagari Medium"/>
                <a:ea typeface="Anek Devanagari Medium"/>
                <a:cs typeface="Anek Devanagari Medium"/>
                <a:sym typeface="Anek Devanagari Medium"/>
              </a:rPr>
              <a:t>For CPI: </a:t>
            </a:r>
            <a:r>
              <a:rPr lang="en" u="sng">
                <a:solidFill>
                  <a:schemeClr val="hlink"/>
                </a:solidFill>
                <a:latin typeface="Anek Devanagari Medium"/>
                <a:ea typeface="Anek Devanagari Medium"/>
                <a:cs typeface="Anek Devanagari Medium"/>
                <a:sym typeface="Anek Devanagari Medium"/>
                <a:hlinkClick r:id="rId3"/>
              </a:rPr>
              <a:t>https://logikalprojects.com/insights/understanding-the-cost-performance-index-cpi-on-your-project/</a:t>
            </a:r>
            <a:endParaRPr>
              <a:latin typeface="Anek Devanagari Medium"/>
              <a:ea typeface="Anek Devanagari Medium"/>
              <a:cs typeface="Anek Devanagari Medium"/>
              <a:sym typeface="Anek Devanagari Medium"/>
            </a:endParaRPr>
          </a:p>
          <a:p>
            <a:pPr indent="0" lvl="0" marL="0" rtl="0" algn="l">
              <a:spcBef>
                <a:spcPts val="0"/>
              </a:spcBef>
              <a:spcAft>
                <a:spcPts val="0"/>
              </a:spcAft>
              <a:buNone/>
            </a:pPr>
            <a:r>
              <a:t/>
            </a:r>
            <a:endParaRPr>
              <a:latin typeface="Anek Devanagari Medium"/>
              <a:ea typeface="Anek Devanagari Medium"/>
              <a:cs typeface="Anek Devanagari Medium"/>
              <a:sym typeface="Anek Devanagari Medium"/>
            </a:endParaRPr>
          </a:p>
          <a:p>
            <a:pPr indent="0" lvl="0" marL="0" rtl="0" algn="l">
              <a:spcBef>
                <a:spcPts val="0"/>
              </a:spcBef>
              <a:spcAft>
                <a:spcPts val="0"/>
              </a:spcAft>
              <a:buNone/>
            </a:pPr>
            <a:r>
              <a:rPr lang="en">
                <a:latin typeface="Anek Devanagari Medium"/>
                <a:ea typeface="Anek Devanagari Medium"/>
                <a:cs typeface="Anek Devanagari Medium"/>
                <a:sym typeface="Anek Devanagari Medium"/>
              </a:rPr>
              <a:t>For Price PSM: </a:t>
            </a:r>
            <a:endParaRPr>
              <a:latin typeface="Anek Devanagari Medium"/>
              <a:ea typeface="Anek Devanagari Medium"/>
              <a:cs typeface="Anek Devanagari Medium"/>
              <a:sym typeface="Anek Devanagari Medium"/>
            </a:endParaRPr>
          </a:p>
          <a:p>
            <a:pPr indent="0" lvl="0" marL="0" rtl="0" algn="l">
              <a:spcBef>
                <a:spcPts val="0"/>
              </a:spcBef>
              <a:spcAft>
                <a:spcPts val="0"/>
              </a:spcAft>
              <a:buNone/>
            </a:pPr>
            <a:r>
              <a:rPr lang="en" u="sng">
                <a:solidFill>
                  <a:schemeClr val="hlink"/>
                </a:solidFill>
                <a:latin typeface="Anek Devanagari Medium"/>
                <a:ea typeface="Anek Devanagari Medium"/>
                <a:cs typeface="Anek Devanagari Medium"/>
                <a:sym typeface="Anek Devanagari Medium"/>
                <a:hlinkClick r:id="rId4"/>
              </a:rPr>
              <a:t>https://fizbot.net/en/blog/what-is-the-square-meter-unit-price</a:t>
            </a:r>
            <a:endParaRPr>
              <a:solidFill>
                <a:schemeClr val="dk1"/>
              </a:solidFill>
              <a:latin typeface="Anek Devanagari Medium"/>
              <a:ea typeface="Anek Devanagari Medium"/>
              <a:cs typeface="Anek Devanagari Medium"/>
              <a:sym typeface="Anek Devanagari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4"/>
          <p:cNvSpPr/>
          <p:nvPr/>
        </p:nvSpPr>
        <p:spPr>
          <a:xfrm>
            <a:off x="621250" y="1715875"/>
            <a:ext cx="7901700" cy="2312400"/>
          </a:xfrm>
          <a:prstGeom prst="roundRect">
            <a:avLst>
              <a:gd fmla="val 10646"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rot="-5400000">
            <a:off x="821950" y="1510425"/>
            <a:ext cx="2314800" cy="2716200"/>
          </a:xfrm>
          <a:prstGeom prst="round2SameRect">
            <a:avLst>
              <a:gd fmla="val 10661"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txBox="1"/>
          <p:nvPr>
            <p:ph type="title"/>
          </p:nvPr>
        </p:nvSpPr>
        <p:spPr>
          <a:xfrm>
            <a:off x="621100" y="368825"/>
            <a:ext cx="79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Summary</a:t>
            </a:r>
            <a:endParaRPr/>
          </a:p>
        </p:txBody>
      </p:sp>
      <p:graphicFrame>
        <p:nvGraphicFramePr>
          <p:cNvPr id="408" name="Google Shape;408;p24"/>
          <p:cNvGraphicFramePr/>
          <p:nvPr/>
        </p:nvGraphicFramePr>
        <p:xfrm>
          <a:off x="720000" y="1817075"/>
          <a:ext cx="3000000" cy="3000000"/>
        </p:xfrm>
        <a:graphic>
          <a:graphicData uri="http://schemas.openxmlformats.org/drawingml/2006/table">
            <a:tbl>
              <a:tblPr>
                <a:noFill/>
                <a:tableStyleId>{3D3185EB-5F69-4DE0-AC64-A3FB1671245B}</a:tableStyleId>
              </a:tblPr>
              <a:tblGrid>
                <a:gridCol w="2619875"/>
                <a:gridCol w="5084125"/>
              </a:tblGrid>
              <a:tr h="350500">
                <a:tc>
                  <a:txBody>
                    <a:bodyPr/>
                    <a:lstStyle/>
                    <a:p>
                      <a:pPr indent="0" lvl="0" marL="0" rtl="0" algn="l">
                        <a:spcBef>
                          <a:spcPts val="0"/>
                        </a:spcBef>
                        <a:spcAft>
                          <a:spcPts val="0"/>
                        </a:spcAft>
                        <a:buNone/>
                      </a:pPr>
                      <a:r>
                        <a:rPr lang="en" sz="1100">
                          <a:solidFill>
                            <a:schemeClr val="dk1"/>
                          </a:solidFill>
                          <a:latin typeface="Signika SemiBold"/>
                          <a:ea typeface="Signika SemiBold"/>
                          <a:cs typeface="Signika SemiBold"/>
                          <a:sym typeface="Signika SemiBold"/>
                        </a:rPr>
                        <a:t>Resale price</a:t>
                      </a:r>
                      <a:endParaRPr sz="1100">
                        <a:solidFill>
                          <a:schemeClr val="dk1"/>
                        </a:solidFill>
                        <a:latin typeface="Signika SemiBold"/>
                        <a:ea typeface="Signika SemiBold"/>
                        <a:cs typeface="Signika SemiBold"/>
                        <a:sym typeface="Signika SemiBold"/>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2"/>
                          </a:solidFill>
                          <a:latin typeface="Anek Devanagari"/>
                          <a:ea typeface="Anek Devanagari"/>
                          <a:cs typeface="Anek Devanagari"/>
                          <a:sym typeface="Anek Devanagari"/>
                        </a:rPr>
                        <a:t>Resale price of every block in the dataset</a:t>
                      </a:r>
                      <a:endParaRPr sz="1000">
                        <a:solidFill>
                          <a:schemeClr val="dk2"/>
                        </a:solidFill>
                        <a:latin typeface="Anek Devanagari"/>
                        <a:ea typeface="Anek Devanagari"/>
                        <a:cs typeface="Anek Devanagari"/>
                        <a:sym typeface="Anek Devanagari"/>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50500">
                <a:tc>
                  <a:txBody>
                    <a:bodyPr/>
                    <a:lstStyle/>
                    <a:p>
                      <a:pPr indent="0" lvl="0" marL="0" rtl="0" algn="l">
                        <a:spcBef>
                          <a:spcPts val="0"/>
                        </a:spcBef>
                        <a:spcAft>
                          <a:spcPts val="0"/>
                        </a:spcAft>
                        <a:buNone/>
                      </a:pPr>
                      <a:r>
                        <a:rPr lang="en" sz="1100">
                          <a:solidFill>
                            <a:schemeClr val="dk1"/>
                          </a:solidFill>
                          <a:latin typeface="Signika SemiBold"/>
                          <a:ea typeface="Signika SemiBold"/>
                          <a:cs typeface="Signika SemiBold"/>
                          <a:sym typeface="Signika SemiBold"/>
                        </a:rPr>
                        <a:t>Latitude/Longitude</a:t>
                      </a:r>
                      <a:endParaRPr sz="1100">
                        <a:solidFill>
                          <a:schemeClr val="dk1"/>
                        </a:solidFill>
                        <a:latin typeface="Signika SemiBold"/>
                        <a:ea typeface="Signika SemiBold"/>
                        <a:cs typeface="Signika SemiBold"/>
                        <a:sym typeface="Signika SemiBold"/>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000">
                          <a:solidFill>
                            <a:schemeClr val="dk2"/>
                          </a:solidFill>
                          <a:latin typeface="Anek Devanagari"/>
                          <a:ea typeface="Anek Devanagari"/>
                          <a:cs typeface="Anek Devanagari"/>
                          <a:sym typeface="Anek Devanagari"/>
                        </a:rPr>
                        <a:t>Latitude/Longitude of the HDB blocks</a:t>
                      </a:r>
                      <a:endParaRPr sz="1000">
                        <a:solidFill>
                          <a:schemeClr val="dk2"/>
                        </a:solidFill>
                        <a:latin typeface="Anek Devanagari"/>
                        <a:ea typeface="Anek Devanagari"/>
                        <a:cs typeface="Anek Devanagari"/>
                        <a:sym typeface="Anek Devanagari"/>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50500">
                <a:tc>
                  <a:txBody>
                    <a:bodyPr/>
                    <a:lstStyle/>
                    <a:p>
                      <a:pPr indent="0" lvl="0" marL="0" rtl="0" algn="l">
                        <a:spcBef>
                          <a:spcPts val="0"/>
                        </a:spcBef>
                        <a:spcAft>
                          <a:spcPts val="0"/>
                        </a:spcAft>
                        <a:buNone/>
                      </a:pPr>
                      <a:r>
                        <a:rPr lang="en" sz="1100">
                          <a:solidFill>
                            <a:schemeClr val="dk1"/>
                          </a:solidFill>
                          <a:latin typeface="Signika SemiBold"/>
                          <a:ea typeface="Signika SemiBold"/>
                          <a:cs typeface="Signika SemiBold"/>
                          <a:sym typeface="Signika SemiBold"/>
                        </a:rPr>
                        <a:t>Town</a:t>
                      </a:r>
                      <a:endParaRPr sz="1100">
                        <a:solidFill>
                          <a:schemeClr val="dk1"/>
                        </a:solidFill>
                        <a:latin typeface="Signika SemiBold"/>
                        <a:ea typeface="Signika SemiBold"/>
                        <a:cs typeface="Signika SemiBold"/>
                        <a:sym typeface="Signika SemiBold"/>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2"/>
                          </a:solidFill>
                          <a:latin typeface="Anek Devanagari"/>
                          <a:ea typeface="Anek Devanagari"/>
                          <a:cs typeface="Anek Devanagari"/>
                          <a:sym typeface="Anek Devanagari"/>
                        </a:rPr>
                        <a:t>Areas in Singapore</a:t>
                      </a:r>
                      <a:endParaRPr sz="1000">
                        <a:solidFill>
                          <a:schemeClr val="dk2"/>
                        </a:solidFill>
                        <a:latin typeface="Anek Devanagari"/>
                        <a:ea typeface="Anek Devanagari"/>
                        <a:cs typeface="Anek Devanagari"/>
                        <a:sym typeface="Anek Devanagari"/>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50500">
                <a:tc>
                  <a:txBody>
                    <a:bodyPr/>
                    <a:lstStyle/>
                    <a:p>
                      <a:pPr indent="0" lvl="0" marL="0" rtl="0" algn="l">
                        <a:spcBef>
                          <a:spcPts val="0"/>
                        </a:spcBef>
                        <a:spcAft>
                          <a:spcPts val="0"/>
                        </a:spcAft>
                        <a:buNone/>
                      </a:pPr>
                      <a:r>
                        <a:rPr lang="en" sz="1100">
                          <a:solidFill>
                            <a:schemeClr val="dk1"/>
                          </a:solidFill>
                          <a:latin typeface="Signika SemiBold"/>
                          <a:ea typeface="Signika SemiBold"/>
                          <a:cs typeface="Signika SemiBold"/>
                          <a:sym typeface="Signika SemiBold"/>
                        </a:rPr>
                        <a:t>Street name</a:t>
                      </a:r>
                      <a:endParaRPr sz="1100">
                        <a:solidFill>
                          <a:schemeClr val="dk1"/>
                        </a:solidFill>
                        <a:latin typeface="Signika SemiBold"/>
                        <a:ea typeface="Signika SemiBold"/>
                        <a:cs typeface="Signika SemiBold"/>
                        <a:sym typeface="Signika SemiBold"/>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2"/>
                          </a:solidFill>
                          <a:latin typeface="Anek Devanagari"/>
                          <a:ea typeface="Anek Devanagari"/>
                          <a:cs typeface="Anek Devanagari"/>
                          <a:sym typeface="Anek Devanagari"/>
                        </a:rPr>
                        <a:t>Street name of the HDB block</a:t>
                      </a:r>
                      <a:endParaRPr sz="1000">
                        <a:solidFill>
                          <a:schemeClr val="dk2"/>
                        </a:solidFill>
                        <a:latin typeface="Anek Devanagari"/>
                        <a:ea typeface="Anek Devanagari"/>
                        <a:cs typeface="Anek Devanagari"/>
                        <a:sym typeface="Anek Devanagari"/>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50500">
                <a:tc>
                  <a:txBody>
                    <a:bodyPr/>
                    <a:lstStyle/>
                    <a:p>
                      <a:pPr indent="0" lvl="0" marL="0" rtl="0" algn="l">
                        <a:spcBef>
                          <a:spcPts val="0"/>
                        </a:spcBef>
                        <a:spcAft>
                          <a:spcPts val="0"/>
                        </a:spcAft>
                        <a:buNone/>
                      </a:pPr>
                      <a:r>
                        <a:rPr lang="en" sz="1100">
                          <a:solidFill>
                            <a:schemeClr val="dk1"/>
                          </a:solidFill>
                          <a:latin typeface="Signika SemiBold"/>
                          <a:ea typeface="Signika SemiBold"/>
                          <a:cs typeface="Signika SemiBold"/>
                          <a:sym typeface="Signika SemiBold"/>
                        </a:rPr>
                        <a:t>Price PSM</a:t>
                      </a:r>
                      <a:endParaRPr sz="1100">
                        <a:solidFill>
                          <a:schemeClr val="dk1"/>
                        </a:solidFill>
                        <a:latin typeface="Signika SemiBold"/>
                        <a:ea typeface="Signika SemiBold"/>
                        <a:cs typeface="Signika SemiBold"/>
                        <a:sym typeface="Signika SemiBold"/>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Anek Devanagari"/>
                          <a:ea typeface="Anek Devanagari"/>
                          <a:cs typeface="Anek Devanagari"/>
                          <a:sym typeface="Anek Devanagari"/>
                        </a:rPr>
                        <a:t>Price per square meter of a house</a:t>
                      </a:r>
                      <a:endParaRPr sz="1000">
                        <a:solidFill>
                          <a:schemeClr val="dk2"/>
                        </a:solidFill>
                        <a:latin typeface="Anek Devanagari"/>
                        <a:ea typeface="Anek Devanagari"/>
                        <a:cs typeface="Anek Devanagari"/>
                        <a:sym typeface="Anek Devanagari"/>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50500">
                <a:tc>
                  <a:txBody>
                    <a:bodyPr/>
                    <a:lstStyle/>
                    <a:p>
                      <a:pPr indent="0" lvl="0" marL="0" rtl="0" algn="l">
                        <a:spcBef>
                          <a:spcPts val="0"/>
                        </a:spcBef>
                        <a:spcAft>
                          <a:spcPts val="0"/>
                        </a:spcAft>
                        <a:buNone/>
                      </a:pPr>
                      <a:r>
                        <a:rPr lang="en" sz="1100">
                          <a:solidFill>
                            <a:schemeClr val="dk1"/>
                          </a:solidFill>
                          <a:latin typeface="Signika SemiBold"/>
                          <a:ea typeface="Signika SemiBold"/>
                          <a:cs typeface="Signika SemiBold"/>
                          <a:sym typeface="Signika SemiBold"/>
                        </a:rPr>
                        <a:t>Flat type</a:t>
                      </a:r>
                      <a:endParaRPr sz="1100">
                        <a:solidFill>
                          <a:schemeClr val="dk1"/>
                        </a:solidFill>
                        <a:latin typeface="Signika SemiBold"/>
                        <a:ea typeface="Signika SemiBold"/>
                        <a:cs typeface="Signika SemiBold"/>
                        <a:sym typeface="Signika SemiBold"/>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dk2"/>
                          </a:solidFill>
                          <a:latin typeface="Anek Devanagari"/>
                          <a:ea typeface="Anek Devanagari"/>
                          <a:cs typeface="Anek Devanagari"/>
                          <a:sym typeface="Anek Devanagari"/>
                        </a:rPr>
                        <a:t>Number</a:t>
                      </a:r>
                      <a:r>
                        <a:rPr lang="en" sz="1000">
                          <a:solidFill>
                            <a:schemeClr val="dk2"/>
                          </a:solidFill>
                          <a:latin typeface="Anek Devanagari"/>
                          <a:ea typeface="Anek Devanagari"/>
                          <a:cs typeface="Anek Devanagari"/>
                          <a:sym typeface="Anek Devanagari"/>
                        </a:rPr>
                        <a:t> of rooms or exec</a:t>
                      </a:r>
                      <a:r>
                        <a:rPr lang="en" sz="1000">
                          <a:solidFill>
                            <a:schemeClr val="dk2"/>
                          </a:solidFill>
                          <a:latin typeface="Anek Devanagari"/>
                          <a:ea typeface="Anek Devanagari"/>
                          <a:cs typeface="Anek Devanagari"/>
                          <a:sym typeface="Anek Devanagari"/>
                        </a:rPr>
                        <a:t>utive/multi generation</a:t>
                      </a:r>
                      <a:endParaRPr sz="1000">
                        <a:solidFill>
                          <a:schemeClr val="dk2"/>
                        </a:solidFill>
                        <a:latin typeface="Anek Devanagari"/>
                        <a:ea typeface="Anek Devanagari"/>
                        <a:cs typeface="Anek Devanagari"/>
                        <a:sym typeface="Anek Devanagari"/>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409" name="Google Shape;409;p24"/>
          <p:cNvSpPr txBox="1"/>
          <p:nvPr/>
        </p:nvSpPr>
        <p:spPr>
          <a:xfrm>
            <a:off x="720000" y="1086463"/>
            <a:ext cx="7704000" cy="4797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b="1" lang="en" sz="1500">
                <a:solidFill>
                  <a:schemeClr val="dk1"/>
                </a:solidFill>
                <a:latin typeface="Anek Devanagari"/>
                <a:ea typeface="Anek Devanagari"/>
                <a:cs typeface="Anek Devanagari"/>
                <a:sym typeface="Anek Devanagari"/>
              </a:rPr>
              <a:t>Dataset used: Singapore Housing Dataset.csv</a:t>
            </a:r>
            <a:endParaRPr b="1" sz="1500">
              <a:solidFill>
                <a:schemeClr val="dk1"/>
              </a:solidFill>
              <a:latin typeface="Anek Devanagari"/>
              <a:ea typeface="Anek Devanagari"/>
              <a:cs typeface="Anek Devanagari"/>
              <a:sym typeface="Anek Devanagari"/>
            </a:endParaRPr>
          </a:p>
          <a:p>
            <a:pPr indent="0" lvl="0" marL="0" rtl="0" algn="l">
              <a:spcBef>
                <a:spcPts val="0"/>
              </a:spcBef>
              <a:spcAft>
                <a:spcPts val="0"/>
              </a:spcAft>
              <a:buNone/>
            </a:pPr>
            <a:r>
              <a:rPr b="1" lang="en" sz="1500">
                <a:solidFill>
                  <a:schemeClr val="dk1"/>
                </a:solidFill>
                <a:latin typeface="Anek Devanagari"/>
                <a:ea typeface="Anek Devanagari"/>
                <a:cs typeface="Anek Devanagari"/>
                <a:sym typeface="Anek Devanagari"/>
              </a:rPr>
              <a:t>Data used the most:</a:t>
            </a:r>
            <a:endParaRPr b="1" sz="1500">
              <a:solidFill>
                <a:schemeClr val="dk1"/>
              </a:solidFill>
              <a:latin typeface="Anek Devanagari"/>
              <a:ea typeface="Anek Devanagari"/>
              <a:cs typeface="Anek Devanagari"/>
              <a:sym typeface="Anek Devanagari"/>
            </a:endParaRPr>
          </a:p>
          <a:p>
            <a:pPr indent="0" lvl="0" marL="0" rtl="0" algn="l">
              <a:spcBef>
                <a:spcPts val="0"/>
              </a:spcBef>
              <a:spcAft>
                <a:spcPts val="0"/>
              </a:spcAft>
              <a:buNone/>
            </a:pPr>
            <a:r>
              <a:t/>
            </a:r>
            <a:endParaRPr sz="1200">
              <a:solidFill>
                <a:schemeClr val="dk1"/>
              </a:solidFill>
              <a:latin typeface="Anek Devanagari"/>
              <a:ea typeface="Anek Devanagari"/>
              <a:cs typeface="Anek Devanagari"/>
              <a:sym typeface="Anek Devanagari"/>
            </a:endParaRPr>
          </a:p>
          <a:p>
            <a:pPr indent="0" lvl="0" marL="0" rtl="0" algn="l">
              <a:spcBef>
                <a:spcPts val="0"/>
              </a:spcBef>
              <a:spcAft>
                <a:spcPts val="0"/>
              </a:spcAft>
              <a:buNone/>
            </a:pPr>
            <a:r>
              <a:t/>
            </a:r>
            <a:endParaRPr b="1" sz="1200">
              <a:solidFill>
                <a:schemeClr val="dk1"/>
              </a:solidFill>
              <a:latin typeface="Anek Devanagari"/>
              <a:ea typeface="Anek Devanagari"/>
              <a:cs typeface="Anek Devanagari"/>
              <a:sym typeface="Anek Devanagari"/>
            </a:endParaRPr>
          </a:p>
        </p:txBody>
      </p:sp>
      <p:sp>
        <p:nvSpPr>
          <p:cNvPr id="410" name="Google Shape;410;p24"/>
          <p:cNvSpPr/>
          <p:nvPr/>
        </p:nvSpPr>
        <p:spPr>
          <a:xfrm flipH="1">
            <a:off x="7454209" y="1165049"/>
            <a:ext cx="670312" cy="236221"/>
          </a:xfrm>
          <a:custGeom>
            <a:rect b="b" l="l" r="r" t="t"/>
            <a:pathLst>
              <a:path extrusionOk="0" h="3899" w="11064">
                <a:moveTo>
                  <a:pt x="1" y="1"/>
                </a:moveTo>
                <a:cubicBezTo>
                  <a:pt x="938" y="495"/>
                  <a:pt x="1860" y="975"/>
                  <a:pt x="2729" y="1507"/>
                </a:cubicBezTo>
                <a:lnTo>
                  <a:pt x="2737" y="1507"/>
                </a:lnTo>
                <a:cubicBezTo>
                  <a:pt x="3164" y="1762"/>
                  <a:pt x="3576" y="2054"/>
                  <a:pt x="3966" y="2369"/>
                </a:cubicBezTo>
                <a:cubicBezTo>
                  <a:pt x="4341" y="2676"/>
                  <a:pt x="4693" y="3014"/>
                  <a:pt x="4910" y="3381"/>
                </a:cubicBezTo>
                <a:lnTo>
                  <a:pt x="5202" y="3898"/>
                </a:lnTo>
                <a:lnTo>
                  <a:pt x="5645" y="3493"/>
                </a:lnTo>
                <a:cubicBezTo>
                  <a:pt x="6012" y="3156"/>
                  <a:pt x="6417" y="2849"/>
                  <a:pt x="6851" y="2586"/>
                </a:cubicBezTo>
                <a:cubicBezTo>
                  <a:pt x="7279" y="2302"/>
                  <a:pt x="7736" y="2054"/>
                  <a:pt x="8193" y="1792"/>
                </a:cubicBezTo>
                <a:cubicBezTo>
                  <a:pt x="9122" y="1282"/>
                  <a:pt x="10082" y="825"/>
                  <a:pt x="11063" y="420"/>
                </a:cubicBezTo>
                <a:lnTo>
                  <a:pt x="11063" y="420"/>
                </a:lnTo>
                <a:cubicBezTo>
                  <a:pt x="10516" y="428"/>
                  <a:pt x="9969" y="495"/>
                  <a:pt x="9437" y="623"/>
                </a:cubicBezTo>
                <a:cubicBezTo>
                  <a:pt x="8905" y="750"/>
                  <a:pt x="8380" y="915"/>
                  <a:pt x="7871" y="1110"/>
                </a:cubicBezTo>
                <a:cubicBezTo>
                  <a:pt x="7361" y="1305"/>
                  <a:pt x="6859" y="1545"/>
                  <a:pt x="6372" y="1807"/>
                </a:cubicBezTo>
                <a:cubicBezTo>
                  <a:pt x="6034" y="2002"/>
                  <a:pt x="5705" y="2219"/>
                  <a:pt x="5397" y="2452"/>
                </a:cubicBezTo>
                <a:cubicBezTo>
                  <a:pt x="5135" y="2152"/>
                  <a:pt x="4835" y="1882"/>
                  <a:pt x="4505" y="1657"/>
                </a:cubicBezTo>
                <a:cubicBezTo>
                  <a:pt x="4063" y="1335"/>
                  <a:pt x="3584" y="1065"/>
                  <a:pt x="3074" y="855"/>
                </a:cubicBezTo>
                <a:cubicBezTo>
                  <a:pt x="2587" y="638"/>
                  <a:pt x="2085" y="450"/>
                  <a:pt x="1567" y="308"/>
                </a:cubicBezTo>
                <a:cubicBezTo>
                  <a:pt x="1050" y="166"/>
                  <a:pt x="526" y="6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
          <p:cNvSpPr/>
          <p:nvPr/>
        </p:nvSpPr>
        <p:spPr>
          <a:xfrm flipH="1">
            <a:off x="7520694" y="724849"/>
            <a:ext cx="261785" cy="125601"/>
          </a:xfrm>
          <a:custGeom>
            <a:rect b="b" l="l" r="r" t="t"/>
            <a:pathLst>
              <a:path extrusionOk="0" h="3359" w="7001">
                <a:moveTo>
                  <a:pt x="7000" y="1"/>
                </a:moveTo>
                <a:lnTo>
                  <a:pt x="7000" y="1"/>
                </a:lnTo>
                <a:cubicBezTo>
                  <a:pt x="6656" y="61"/>
                  <a:pt x="6326" y="173"/>
                  <a:pt x="6011" y="323"/>
                </a:cubicBezTo>
                <a:cubicBezTo>
                  <a:pt x="5696" y="473"/>
                  <a:pt x="5396" y="645"/>
                  <a:pt x="5112" y="847"/>
                </a:cubicBezTo>
                <a:cubicBezTo>
                  <a:pt x="4827" y="1042"/>
                  <a:pt x="4557" y="1267"/>
                  <a:pt x="4302" y="1515"/>
                </a:cubicBezTo>
                <a:cubicBezTo>
                  <a:pt x="4167" y="1649"/>
                  <a:pt x="4040" y="1799"/>
                  <a:pt x="3920" y="1949"/>
                </a:cubicBezTo>
                <a:cubicBezTo>
                  <a:pt x="3718" y="1837"/>
                  <a:pt x="3508" y="1747"/>
                  <a:pt x="3290" y="1664"/>
                </a:cubicBezTo>
                <a:cubicBezTo>
                  <a:pt x="2931" y="1545"/>
                  <a:pt x="2563" y="1462"/>
                  <a:pt x="2189" y="1417"/>
                </a:cubicBezTo>
                <a:cubicBezTo>
                  <a:pt x="1898" y="1382"/>
                  <a:pt x="1607" y="1360"/>
                  <a:pt x="1317" y="1360"/>
                </a:cubicBezTo>
                <a:cubicBezTo>
                  <a:pt x="1240" y="1360"/>
                  <a:pt x="1164" y="1362"/>
                  <a:pt x="1087" y="1365"/>
                </a:cubicBezTo>
                <a:cubicBezTo>
                  <a:pt x="720" y="1380"/>
                  <a:pt x="352" y="1425"/>
                  <a:pt x="0" y="1507"/>
                </a:cubicBezTo>
                <a:cubicBezTo>
                  <a:pt x="697" y="1747"/>
                  <a:pt x="1372" y="1934"/>
                  <a:pt x="2024" y="2159"/>
                </a:cubicBezTo>
                <a:cubicBezTo>
                  <a:pt x="2339" y="2257"/>
                  <a:pt x="2646" y="2376"/>
                  <a:pt x="2953" y="2519"/>
                </a:cubicBezTo>
                <a:cubicBezTo>
                  <a:pt x="3230" y="2639"/>
                  <a:pt x="3485" y="2789"/>
                  <a:pt x="3725" y="2976"/>
                </a:cubicBezTo>
                <a:lnTo>
                  <a:pt x="4167" y="3358"/>
                </a:lnTo>
                <a:lnTo>
                  <a:pt x="4460" y="2849"/>
                </a:lnTo>
                <a:cubicBezTo>
                  <a:pt x="4729" y="2369"/>
                  <a:pt x="5164" y="1874"/>
                  <a:pt x="5591" y="1402"/>
                </a:cubicBezTo>
                <a:cubicBezTo>
                  <a:pt x="6026" y="930"/>
                  <a:pt x="6491" y="465"/>
                  <a:pt x="7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p:nvPr/>
        </p:nvSpPr>
        <p:spPr>
          <a:xfrm flipH="1">
            <a:off x="7900038" y="893570"/>
            <a:ext cx="158095" cy="72654"/>
          </a:xfrm>
          <a:custGeom>
            <a:rect b="b" l="l" r="r" t="t"/>
            <a:pathLst>
              <a:path extrusionOk="0" h="1943" w="4228">
                <a:moveTo>
                  <a:pt x="4227" y="1"/>
                </a:moveTo>
                <a:lnTo>
                  <a:pt x="4227" y="1"/>
                </a:lnTo>
                <a:cubicBezTo>
                  <a:pt x="3822" y="98"/>
                  <a:pt x="3448" y="286"/>
                  <a:pt x="3110" y="540"/>
                </a:cubicBezTo>
                <a:cubicBezTo>
                  <a:pt x="2833" y="735"/>
                  <a:pt x="2586" y="975"/>
                  <a:pt x="2376" y="1245"/>
                </a:cubicBezTo>
                <a:cubicBezTo>
                  <a:pt x="2241" y="1170"/>
                  <a:pt x="2106" y="1103"/>
                  <a:pt x="1964" y="1050"/>
                </a:cubicBezTo>
                <a:cubicBezTo>
                  <a:pt x="1754" y="975"/>
                  <a:pt x="1537" y="923"/>
                  <a:pt x="1312" y="893"/>
                </a:cubicBezTo>
                <a:cubicBezTo>
                  <a:pt x="1111" y="862"/>
                  <a:pt x="910" y="846"/>
                  <a:pt x="708" y="846"/>
                </a:cubicBezTo>
                <a:cubicBezTo>
                  <a:pt x="471" y="846"/>
                  <a:pt x="235" y="867"/>
                  <a:pt x="0" y="908"/>
                </a:cubicBezTo>
                <a:cubicBezTo>
                  <a:pt x="420" y="1035"/>
                  <a:pt x="832" y="1133"/>
                  <a:pt x="1229" y="1260"/>
                </a:cubicBezTo>
                <a:cubicBezTo>
                  <a:pt x="1626" y="1387"/>
                  <a:pt x="2016" y="1537"/>
                  <a:pt x="2279" y="1755"/>
                </a:cubicBezTo>
                <a:lnTo>
                  <a:pt x="2503" y="1942"/>
                </a:lnTo>
                <a:lnTo>
                  <a:pt x="2646" y="1695"/>
                </a:lnTo>
                <a:cubicBezTo>
                  <a:pt x="2848" y="1372"/>
                  <a:pt x="3080" y="1080"/>
                  <a:pt x="3350" y="818"/>
                </a:cubicBezTo>
                <a:cubicBezTo>
                  <a:pt x="3628" y="533"/>
                  <a:pt x="3912" y="263"/>
                  <a:pt x="4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4"/>
          <p:cNvSpPr/>
          <p:nvPr/>
        </p:nvSpPr>
        <p:spPr>
          <a:xfrm flipH="1">
            <a:off x="7963788" y="564313"/>
            <a:ext cx="193693" cy="69251"/>
          </a:xfrm>
          <a:custGeom>
            <a:rect b="b" l="l" r="r" t="t"/>
            <a:pathLst>
              <a:path extrusionOk="0" h="1852" w="5180">
                <a:moveTo>
                  <a:pt x="1" y="1"/>
                </a:moveTo>
                <a:lnTo>
                  <a:pt x="1" y="1"/>
                </a:lnTo>
                <a:cubicBezTo>
                  <a:pt x="436" y="240"/>
                  <a:pt x="870" y="473"/>
                  <a:pt x="1275" y="720"/>
                </a:cubicBezTo>
                <a:lnTo>
                  <a:pt x="1275" y="728"/>
                </a:lnTo>
                <a:cubicBezTo>
                  <a:pt x="1477" y="847"/>
                  <a:pt x="1665" y="982"/>
                  <a:pt x="1845" y="1132"/>
                </a:cubicBezTo>
                <a:cubicBezTo>
                  <a:pt x="2017" y="1260"/>
                  <a:pt x="2167" y="1417"/>
                  <a:pt x="2287" y="1597"/>
                </a:cubicBezTo>
                <a:lnTo>
                  <a:pt x="2429" y="1852"/>
                </a:lnTo>
                <a:lnTo>
                  <a:pt x="2654" y="1649"/>
                </a:lnTo>
                <a:cubicBezTo>
                  <a:pt x="2984" y="1350"/>
                  <a:pt x="3419" y="1095"/>
                  <a:pt x="3838" y="855"/>
                </a:cubicBezTo>
                <a:cubicBezTo>
                  <a:pt x="4265" y="615"/>
                  <a:pt x="4708" y="398"/>
                  <a:pt x="5180" y="203"/>
                </a:cubicBezTo>
                <a:lnTo>
                  <a:pt x="5180" y="203"/>
                </a:lnTo>
                <a:cubicBezTo>
                  <a:pt x="4663" y="218"/>
                  <a:pt x="4153" y="323"/>
                  <a:pt x="3681" y="518"/>
                </a:cubicBezTo>
                <a:cubicBezTo>
                  <a:pt x="3269" y="668"/>
                  <a:pt x="2879" y="870"/>
                  <a:pt x="2527" y="1132"/>
                </a:cubicBezTo>
                <a:cubicBezTo>
                  <a:pt x="2407" y="997"/>
                  <a:pt x="2264" y="870"/>
                  <a:pt x="2122" y="765"/>
                </a:cubicBezTo>
                <a:cubicBezTo>
                  <a:pt x="1905" y="615"/>
                  <a:pt x="1680" y="495"/>
                  <a:pt x="1447" y="390"/>
                </a:cubicBezTo>
                <a:cubicBezTo>
                  <a:pt x="983" y="188"/>
                  <a:pt x="496" y="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4"/>
          <p:cNvSpPr/>
          <p:nvPr/>
        </p:nvSpPr>
        <p:spPr>
          <a:xfrm flipH="1">
            <a:off x="7334063" y="-340966"/>
            <a:ext cx="113524" cy="36495"/>
          </a:xfrm>
          <a:custGeom>
            <a:rect b="b" l="l" r="r" t="t"/>
            <a:pathLst>
              <a:path extrusionOk="0" h="976" w="3036">
                <a:moveTo>
                  <a:pt x="255" y="1"/>
                </a:moveTo>
                <a:cubicBezTo>
                  <a:pt x="173" y="1"/>
                  <a:pt x="90" y="1"/>
                  <a:pt x="1" y="16"/>
                </a:cubicBezTo>
                <a:lnTo>
                  <a:pt x="8" y="16"/>
                </a:lnTo>
                <a:cubicBezTo>
                  <a:pt x="240" y="173"/>
                  <a:pt x="480" y="300"/>
                  <a:pt x="713" y="413"/>
                </a:cubicBezTo>
                <a:cubicBezTo>
                  <a:pt x="825" y="480"/>
                  <a:pt x="937" y="540"/>
                  <a:pt x="1035" y="600"/>
                </a:cubicBezTo>
                <a:cubicBezTo>
                  <a:pt x="1125" y="653"/>
                  <a:pt x="1207" y="720"/>
                  <a:pt x="1275" y="795"/>
                </a:cubicBezTo>
                <a:lnTo>
                  <a:pt x="1395" y="975"/>
                </a:lnTo>
                <a:lnTo>
                  <a:pt x="1597" y="840"/>
                </a:lnTo>
                <a:cubicBezTo>
                  <a:pt x="1814" y="713"/>
                  <a:pt x="2047" y="593"/>
                  <a:pt x="2286" y="480"/>
                </a:cubicBezTo>
                <a:cubicBezTo>
                  <a:pt x="2526" y="360"/>
                  <a:pt x="2774" y="241"/>
                  <a:pt x="3036" y="98"/>
                </a:cubicBezTo>
                <a:cubicBezTo>
                  <a:pt x="2908" y="75"/>
                  <a:pt x="2779" y="64"/>
                  <a:pt x="2650" y="64"/>
                </a:cubicBezTo>
                <a:cubicBezTo>
                  <a:pt x="2484" y="64"/>
                  <a:pt x="2319" y="83"/>
                  <a:pt x="2159" y="121"/>
                </a:cubicBezTo>
                <a:cubicBezTo>
                  <a:pt x="1927" y="166"/>
                  <a:pt x="1702" y="248"/>
                  <a:pt x="1492" y="353"/>
                </a:cubicBezTo>
                <a:cubicBezTo>
                  <a:pt x="1417" y="293"/>
                  <a:pt x="1335" y="248"/>
                  <a:pt x="1245" y="211"/>
                </a:cubicBezTo>
                <a:cubicBezTo>
                  <a:pt x="1117" y="151"/>
                  <a:pt x="982" y="106"/>
                  <a:pt x="840" y="68"/>
                </a:cubicBezTo>
                <a:cubicBezTo>
                  <a:pt x="645" y="23"/>
                  <a:pt x="450" y="1"/>
                  <a:pt x="2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5"/>
          <p:cNvSpPr txBox="1"/>
          <p:nvPr>
            <p:ph type="title"/>
          </p:nvPr>
        </p:nvSpPr>
        <p:spPr>
          <a:xfrm>
            <a:off x="2160200" y="8200"/>
            <a:ext cx="79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Summary</a:t>
            </a:r>
            <a:endParaRPr/>
          </a:p>
        </p:txBody>
      </p:sp>
      <p:sp>
        <p:nvSpPr>
          <p:cNvPr id="420" name="Google Shape;420;p25"/>
          <p:cNvSpPr/>
          <p:nvPr/>
        </p:nvSpPr>
        <p:spPr>
          <a:xfrm flipH="1">
            <a:off x="7520694" y="724849"/>
            <a:ext cx="261785" cy="125601"/>
          </a:xfrm>
          <a:custGeom>
            <a:rect b="b" l="l" r="r" t="t"/>
            <a:pathLst>
              <a:path extrusionOk="0" h="3359" w="7001">
                <a:moveTo>
                  <a:pt x="7000" y="1"/>
                </a:moveTo>
                <a:lnTo>
                  <a:pt x="7000" y="1"/>
                </a:lnTo>
                <a:cubicBezTo>
                  <a:pt x="6656" y="61"/>
                  <a:pt x="6326" y="173"/>
                  <a:pt x="6011" y="323"/>
                </a:cubicBezTo>
                <a:cubicBezTo>
                  <a:pt x="5696" y="473"/>
                  <a:pt x="5396" y="645"/>
                  <a:pt x="5112" y="847"/>
                </a:cubicBezTo>
                <a:cubicBezTo>
                  <a:pt x="4827" y="1042"/>
                  <a:pt x="4557" y="1267"/>
                  <a:pt x="4302" y="1515"/>
                </a:cubicBezTo>
                <a:cubicBezTo>
                  <a:pt x="4167" y="1649"/>
                  <a:pt x="4040" y="1799"/>
                  <a:pt x="3920" y="1949"/>
                </a:cubicBezTo>
                <a:cubicBezTo>
                  <a:pt x="3718" y="1837"/>
                  <a:pt x="3508" y="1747"/>
                  <a:pt x="3290" y="1664"/>
                </a:cubicBezTo>
                <a:cubicBezTo>
                  <a:pt x="2931" y="1545"/>
                  <a:pt x="2563" y="1462"/>
                  <a:pt x="2189" y="1417"/>
                </a:cubicBezTo>
                <a:cubicBezTo>
                  <a:pt x="1898" y="1382"/>
                  <a:pt x="1607" y="1360"/>
                  <a:pt x="1317" y="1360"/>
                </a:cubicBezTo>
                <a:cubicBezTo>
                  <a:pt x="1240" y="1360"/>
                  <a:pt x="1164" y="1362"/>
                  <a:pt x="1087" y="1365"/>
                </a:cubicBezTo>
                <a:cubicBezTo>
                  <a:pt x="720" y="1380"/>
                  <a:pt x="352" y="1425"/>
                  <a:pt x="0" y="1507"/>
                </a:cubicBezTo>
                <a:cubicBezTo>
                  <a:pt x="697" y="1747"/>
                  <a:pt x="1372" y="1934"/>
                  <a:pt x="2024" y="2159"/>
                </a:cubicBezTo>
                <a:cubicBezTo>
                  <a:pt x="2339" y="2257"/>
                  <a:pt x="2646" y="2376"/>
                  <a:pt x="2953" y="2519"/>
                </a:cubicBezTo>
                <a:cubicBezTo>
                  <a:pt x="3230" y="2639"/>
                  <a:pt x="3485" y="2789"/>
                  <a:pt x="3725" y="2976"/>
                </a:cubicBezTo>
                <a:lnTo>
                  <a:pt x="4167" y="3358"/>
                </a:lnTo>
                <a:lnTo>
                  <a:pt x="4460" y="2849"/>
                </a:lnTo>
                <a:cubicBezTo>
                  <a:pt x="4729" y="2369"/>
                  <a:pt x="5164" y="1874"/>
                  <a:pt x="5591" y="1402"/>
                </a:cubicBezTo>
                <a:cubicBezTo>
                  <a:pt x="6026" y="930"/>
                  <a:pt x="6491" y="465"/>
                  <a:pt x="7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flipH="1">
            <a:off x="7900038" y="893570"/>
            <a:ext cx="158095" cy="72654"/>
          </a:xfrm>
          <a:custGeom>
            <a:rect b="b" l="l" r="r" t="t"/>
            <a:pathLst>
              <a:path extrusionOk="0" h="1943" w="4228">
                <a:moveTo>
                  <a:pt x="4227" y="1"/>
                </a:moveTo>
                <a:lnTo>
                  <a:pt x="4227" y="1"/>
                </a:lnTo>
                <a:cubicBezTo>
                  <a:pt x="3822" y="98"/>
                  <a:pt x="3448" y="286"/>
                  <a:pt x="3110" y="540"/>
                </a:cubicBezTo>
                <a:cubicBezTo>
                  <a:pt x="2833" y="735"/>
                  <a:pt x="2586" y="975"/>
                  <a:pt x="2376" y="1245"/>
                </a:cubicBezTo>
                <a:cubicBezTo>
                  <a:pt x="2241" y="1170"/>
                  <a:pt x="2106" y="1103"/>
                  <a:pt x="1964" y="1050"/>
                </a:cubicBezTo>
                <a:cubicBezTo>
                  <a:pt x="1754" y="975"/>
                  <a:pt x="1537" y="923"/>
                  <a:pt x="1312" y="893"/>
                </a:cubicBezTo>
                <a:cubicBezTo>
                  <a:pt x="1111" y="862"/>
                  <a:pt x="910" y="846"/>
                  <a:pt x="708" y="846"/>
                </a:cubicBezTo>
                <a:cubicBezTo>
                  <a:pt x="471" y="846"/>
                  <a:pt x="235" y="867"/>
                  <a:pt x="0" y="908"/>
                </a:cubicBezTo>
                <a:cubicBezTo>
                  <a:pt x="420" y="1035"/>
                  <a:pt x="832" y="1133"/>
                  <a:pt x="1229" y="1260"/>
                </a:cubicBezTo>
                <a:cubicBezTo>
                  <a:pt x="1626" y="1387"/>
                  <a:pt x="2016" y="1537"/>
                  <a:pt x="2279" y="1755"/>
                </a:cubicBezTo>
                <a:lnTo>
                  <a:pt x="2503" y="1942"/>
                </a:lnTo>
                <a:lnTo>
                  <a:pt x="2646" y="1695"/>
                </a:lnTo>
                <a:cubicBezTo>
                  <a:pt x="2848" y="1372"/>
                  <a:pt x="3080" y="1080"/>
                  <a:pt x="3350" y="818"/>
                </a:cubicBezTo>
                <a:cubicBezTo>
                  <a:pt x="3628" y="533"/>
                  <a:pt x="3912" y="263"/>
                  <a:pt x="4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flipH="1">
            <a:off x="7963788" y="564313"/>
            <a:ext cx="193693" cy="69251"/>
          </a:xfrm>
          <a:custGeom>
            <a:rect b="b" l="l" r="r" t="t"/>
            <a:pathLst>
              <a:path extrusionOk="0" h="1852" w="5180">
                <a:moveTo>
                  <a:pt x="1" y="1"/>
                </a:moveTo>
                <a:lnTo>
                  <a:pt x="1" y="1"/>
                </a:lnTo>
                <a:cubicBezTo>
                  <a:pt x="436" y="240"/>
                  <a:pt x="870" y="473"/>
                  <a:pt x="1275" y="720"/>
                </a:cubicBezTo>
                <a:lnTo>
                  <a:pt x="1275" y="728"/>
                </a:lnTo>
                <a:cubicBezTo>
                  <a:pt x="1477" y="847"/>
                  <a:pt x="1665" y="982"/>
                  <a:pt x="1845" y="1132"/>
                </a:cubicBezTo>
                <a:cubicBezTo>
                  <a:pt x="2017" y="1260"/>
                  <a:pt x="2167" y="1417"/>
                  <a:pt x="2287" y="1597"/>
                </a:cubicBezTo>
                <a:lnTo>
                  <a:pt x="2429" y="1852"/>
                </a:lnTo>
                <a:lnTo>
                  <a:pt x="2654" y="1649"/>
                </a:lnTo>
                <a:cubicBezTo>
                  <a:pt x="2984" y="1350"/>
                  <a:pt x="3419" y="1095"/>
                  <a:pt x="3838" y="855"/>
                </a:cubicBezTo>
                <a:cubicBezTo>
                  <a:pt x="4265" y="615"/>
                  <a:pt x="4708" y="398"/>
                  <a:pt x="5180" y="203"/>
                </a:cubicBezTo>
                <a:lnTo>
                  <a:pt x="5180" y="203"/>
                </a:lnTo>
                <a:cubicBezTo>
                  <a:pt x="4663" y="218"/>
                  <a:pt x="4153" y="323"/>
                  <a:pt x="3681" y="518"/>
                </a:cubicBezTo>
                <a:cubicBezTo>
                  <a:pt x="3269" y="668"/>
                  <a:pt x="2879" y="870"/>
                  <a:pt x="2527" y="1132"/>
                </a:cubicBezTo>
                <a:cubicBezTo>
                  <a:pt x="2407" y="997"/>
                  <a:pt x="2264" y="870"/>
                  <a:pt x="2122" y="765"/>
                </a:cubicBezTo>
                <a:cubicBezTo>
                  <a:pt x="1905" y="615"/>
                  <a:pt x="1680" y="495"/>
                  <a:pt x="1447" y="390"/>
                </a:cubicBezTo>
                <a:cubicBezTo>
                  <a:pt x="983" y="188"/>
                  <a:pt x="496" y="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flipH="1">
            <a:off x="7334063" y="-340966"/>
            <a:ext cx="113524" cy="36495"/>
          </a:xfrm>
          <a:custGeom>
            <a:rect b="b" l="l" r="r" t="t"/>
            <a:pathLst>
              <a:path extrusionOk="0" h="976" w="3036">
                <a:moveTo>
                  <a:pt x="255" y="1"/>
                </a:moveTo>
                <a:cubicBezTo>
                  <a:pt x="173" y="1"/>
                  <a:pt x="90" y="1"/>
                  <a:pt x="1" y="16"/>
                </a:cubicBezTo>
                <a:lnTo>
                  <a:pt x="8" y="16"/>
                </a:lnTo>
                <a:cubicBezTo>
                  <a:pt x="240" y="173"/>
                  <a:pt x="480" y="300"/>
                  <a:pt x="713" y="413"/>
                </a:cubicBezTo>
                <a:cubicBezTo>
                  <a:pt x="825" y="480"/>
                  <a:pt x="937" y="540"/>
                  <a:pt x="1035" y="600"/>
                </a:cubicBezTo>
                <a:cubicBezTo>
                  <a:pt x="1125" y="653"/>
                  <a:pt x="1207" y="720"/>
                  <a:pt x="1275" y="795"/>
                </a:cubicBezTo>
                <a:lnTo>
                  <a:pt x="1395" y="975"/>
                </a:lnTo>
                <a:lnTo>
                  <a:pt x="1597" y="840"/>
                </a:lnTo>
                <a:cubicBezTo>
                  <a:pt x="1814" y="713"/>
                  <a:pt x="2047" y="593"/>
                  <a:pt x="2286" y="480"/>
                </a:cubicBezTo>
                <a:cubicBezTo>
                  <a:pt x="2526" y="360"/>
                  <a:pt x="2774" y="241"/>
                  <a:pt x="3036" y="98"/>
                </a:cubicBezTo>
                <a:cubicBezTo>
                  <a:pt x="2908" y="75"/>
                  <a:pt x="2779" y="64"/>
                  <a:pt x="2650" y="64"/>
                </a:cubicBezTo>
                <a:cubicBezTo>
                  <a:pt x="2484" y="64"/>
                  <a:pt x="2319" y="83"/>
                  <a:pt x="2159" y="121"/>
                </a:cubicBezTo>
                <a:cubicBezTo>
                  <a:pt x="1927" y="166"/>
                  <a:pt x="1702" y="248"/>
                  <a:pt x="1492" y="353"/>
                </a:cubicBezTo>
                <a:cubicBezTo>
                  <a:pt x="1417" y="293"/>
                  <a:pt x="1335" y="248"/>
                  <a:pt x="1245" y="211"/>
                </a:cubicBezTo>
                <a:cubicBezTo>
                  <a:pt x="1117" y="151"/>
                  <a:pt x="982" y="106"/>
                  <a:pt x="840" y="68"/>
                </a:cubicBezTo>
                <a:cubicBezTo>
                  <a:pt x="645" y="23"/>
                  <a:pt x="450" y="1"/>
                  <a:pt x="2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4" name="Google Shape;424;p25"/>
          <p:cNvPicPr preferRelativeResize="0"/>
          <p:nvPr/>
        </p:nvPicPr>
        <p:blipFill>
          <a:blip r:embed="rId3">
            <a:alphaModFix/>
          </a:blip>
          <a:stretch>
            <a:fillRect/>
          </a:stretch>
        </p:blipFill>
        <p:spPr>
          <a:xfrm>
            <a:off x="3104638" y="1130775"/>
            <a:ext cx="6012825" cy="3244676"/>
          </a:xfrm>
          <a:prstGeom prst="rect">
            <a:avLst/>
          </a:prstGeom>
          <a:noFill/>
          <a:ln>
            <a:noFill/>
          </a:ln>
        </p:spPr>
      </p:pic>
      <p:sp>
        <p:nvSpPr>
          <p:cNvPr id="425" name="Google Shape;425;p25"/>
          <p:cNvSpPr txBox="1"/>
          <p:nvPr/>
        </p:nvSpPr>
        <p:spPr>
          <a:xfrm>
            <a:off x="144700" y="1906150"/>
            <a:ext cx="289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nek Devanagari Medium"/>
                <a:ea typeface="Anek Devanagari Medium"/>
                <a:cs typeface="Anek Devanagari Medium"/>
                <a:sym typeface="Anek Devanagari Medium"/>
              </a:rPr>
              <a:t>Using Google colab and pandas, I scanned for any null datas in order to cleanse and wrangle the data.</a:t>
            </a:r>
            <a:endParaRPr>
              <a:solidFill>
                <a:schemeClr val="dk1"/>
              </a:solidFill>
              <a:latin typeface="Anek Devanagari Medium"/>
              <a:ea typeface="Anek Devanagari Medium"/>
              <a:cs typeface="Anek Devanagari Medium"/>
              <a:sym typeface="Anek Devanagari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6"/>
          <p:cNvSpPr txBox="1"/>
          <p:nvPr>
            <p:ph type="title"/>
          </p:nvPr>
        </p:nvSpPr>
        <p:spPr>
          <a:xfrm>
            <a:off x="2213400" y="0"/>
            <a:ext cx="4717200" cy="79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Storyline:</a:t>
            </a:r>
            <a:endParaRPr/>
          </a:p>
        </p:txBody>
      </p:sp>
      <p:sp>
        <p:nvSpPr>
          <p:cNvPr id="431" name="Google Shape;431;p26"/>
          <p:cNvSpPr txBox="1"/>
          <p:nvPr>
            <p:ph idx="1" type="subTitle"/>
          </p:nvPr>
        </p:nvSpPr>
        <p:spPr>
          <a:xfrm>
            <a:off x="2213400" y="792000"/>
            <a:ext cx="4936800" cy="208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Mr Tan is looking for a house in Singapore that could  </a:t>
            </a:r>
            <a:r>
              <a:rPr lang="en"/>
              <a:t>accommodate</a:t>
            </a:r>
            <a:r>
              <a:rPr lang="en"/>
              <a:t> for his whole family and these are his requirements: </a:t>
            </a:r>
            <a:endParaRPr/>
          </a:p>
          <a:p>
            <a:pPr indent="0" lvl="0" marL="0" rtl="0" algn="l">
              <a:spcBef>
                <a:spcPts val="0"/>
              </a:spcBef>
              <a:spcAft>
                <a:spcPts val="0"/>
              </a:spcAft>
              <a:buNone/>
            </a:pPr>
            <a:r>
              <a:rPr lang="en"/>
              <a:t>-A budget of $300k.</a:t>
            </a:r>
            <a:endParaRPr/>
          </a:p>
          <a:p>
            <a:pPr indent="0" lvl="0" marL="0" rtl="0" algn="l">
              <a:spcBef>
                <a:spcPts val="0"/>
              </a:spcBef>
              <a:spcAft>
                <a:spcPts val="0"/>
              </a:spcAft>
              <a:buNone/>
            </a:pPr>
            <a:r>
              <a:rPr lang="en"/>
              <a:t>-Currently, he lives with his wife, 2 children and father. </a:t>
            </a:r>
            <a:endParaRPr/>
          </a:p>
          <a:p>
            <a:pPr indent="0" lvl="0" marL="0" rtl="0" algn="l">
              <a:spcBef>
                <a:spcPts val="0"/>
              </a:spcBef>
              <a:spcAft>
                <a:spcPts val="0"/>
              </a:spcAft>
              <a:buNone/>
            </a:pPr>
            <a:r>
              <a:rPr lang="en"/>
              <a:t>This means that he requires a relatively larger house </a:t>
            </a:r>
            <a:endParaRPr/>
          </a:p>
          <a:p>
            <a:pPr indent="0" lvl="0" marL="0" rtl="0" algn="l">
              <a:spcBef>
                <a:spcPts val="0"/>
              </a:spcBef>
              <a:spcAft>
                <a:spcPts val="0"/>
              </a:spcAft>
              <a:buNone/>
            </a:pPr>
            <a:r>
              <a:rPr lang="en"/>
              <a:t>-Additionally, if possible, they would like to live nearer to the North so that his wife is able to visit her parents, who are in Serangoon.</a:t>
            </a:r>
            <a:endParaRPr/>
          </a:p>
        </p:txBody>
      </p:sp>
      <p:sp>
        <p:nvSpPr>
          <p:cNvPr id="432" name="Google Shape;432;p26"/>
          <p:cNvSpPr/>
          <p:nvPr/>
        </p:nvSpPr>
        <p:spPr>
          <a:xfrm flipH="1">
            <a:off x="1169444" y="1365324"/>
            <a:ext cx="261785" cy="125601"/>
          </a:xfrm>
          <a:custGeom>
            <a:rect b="b" l="l" r="r" t="t"/>
            <a:pathLst>
              <a:path extrusionOk="0" h="3359" w="7001">
                <a:moveTo>
                  <a:pt x="7000" y="1"/>
                </a:moveTo>
                <a:lnTo>
                  <a:pt x="7000" y="1"/>
                </a:lnTo>
                <a:cubicBezTo>
                  <a:pt x="6656" y="61"/>
                  <a:pt x="6326" y="173"/>
                  <a:pt x="6011" y="323"/>
                </a:cubicBezTo>
                <a:cubicBezTo>
                  <a:pt x="5696" y="473"/>
                  <a:pt x="5396" y="645"/>
                  <a:pt x="5112" y="847"/>
                </a:cubicBezTo>
                <a:cubicBezTo>
                  <a:pt x="4827" y="1042"/>
                  <a:pt x="4557" y="1267"/>
                  <a:pt x="4302" y="1515"/>
                </a:cubicBezTo>
                <a:cubicBezTo>
                  <a:pt x="4167" y="1649"/>
                  <a:pt x="4040" y="1799"/>
                  <a:pt x="3920" y="1949"/>
                </a:cubicBezTo>
                <a:cubicBezTo>
                  <a:pt x="3718" y="1837"/>
                  <a:pt x="3508" y="1747"/>
                  <a:pt x="3290" y="1664"/>
                </a:cubicBezTo>
                <a:cubicBezTo>
                  <a:pt x="2931" y="1545"/>
                  <a:pt x="2563" y="1462"/>
                  <a:pt x="2189" y="1417"/>
                </a:cubicBezTo>
                <a:cubicBezTo>
                  <a:pt x="1898" y="1382"/>
                  <a:pt x="1607" y="1360"/>
                  <a:pt x="1317" y="1360"/>
                </a:cubicBezTo>
                <a:cubicBezTo>
                  <a:pt x="1240" y="1360"/>
                  <a:pt x="1164" y="1362"/>
                  <a:pt x="1087" y="1365"/>
                </a:cubicBezTo>
                <a:cubicBezTo>
                  <a:pt x="720" y="1380"/>
                  <a:pt x="352" y="1425"/>
                  <a:pt x="0" y="1507"/>
                </a:cubicBezTo>
                <a:cubicBezTo>
                  <a:pt x="697" y="1747"/>
                  <a:pt x="1372" y="1934"/>
                  <a:pt x="2024" y="2159"/>
                </a:cubicBezTo>
                <a:cubicBezTo>
                  <a:pt x="2339" y="2257"/>
                  <a:pt x="2646" y="2376"/>
                  <a:pt x="2953" y="2519"/>
                </a:cubicBezTo>
                <a:cubicBezTo>
                  <a:pt x="3230" y="2639"/>
                  <a:pt x="3485" y="2789"/>
                  <a:pt x="3725" y="2976"/>
                </a:cubicBezTo>
                <a:lnTo>
                  <a:pt x="4167" y="3358"/>
                </a:lnTo>
                <a:lnTo>
                  <a:pt x="4460" y="2849"/>
                </a:lnTo>
                <a:cubicBezTo>
                  <a:pt x="4729" y="2369"/>
                  <a:pt x="5164" y="1874"/>
                  <a:pt x="5591" y="1402"/>
                </a:cubicBezTo>
                <a:cubicBezTo>
                  <a:pt x="6026" y="930"/>
                  <a:pt x="6491" y="465"/>
                  <a:pt x="7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7"/>
          <p:cNvSpPr/>
          <p:nvPr/>
        </p:nvSpPr>
        <p:spPr>
          <a:xfrm>
            <a:off x="981325" y="1142013"/>
            <a:ext cx="774900" cy="774900"/>
          </a:xfrm>
          <a:prstGeom prst="ellipse">
            <a:avLst/>
          </a:prstGeom>
          <a:gradFill>
            <a:gsLst>
              <a:gs pos="0">
                <a:schemeClr val="accent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7"/>
          <p:cNvSpPr/>
          <p:nvPr/>
        </p:nvSpPr>
        <p:spPr>
          <a:xfrm>
            <a:off x="4684075" y="1086938"/>
            <a:ext cx="774900" cy="774900"/>
          </a:xfrm>
          <a:prstGeom prst="ellipse">
            <a:avLst/>
          </a:prstGeom>
          <a:gradFill>
            <a:gsLst>
              <a:gs pos="0">
                <a:schemeClr val="accent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7"/>
          <p:cNvSpPr txBox="1"/>
          <p:nvPr>
            <p:ph type="title"/>
          </p:nvPr>
        </p:nvSpPr>
        <p:spPr>
          <a:xfrm>
            <a:off x="621150" y="383700"/>
            <a:ext cx="79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440" name="Google Shape;440;p27"/>
          <p:cNvSpPr txBox="1"/>
          <p:nvPr>
            <p:ph idx="3" type="subTitle"/>
          </p:nvPr>
        </p:nvSpPr>
        <p:spPr>
          <a:xfrm>
            <a:off x="1888375" y="1085013"/>
            <a:ext cx="2531400" cy="50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Price</a:t>
            </a:r>
            <a:endParaRPr/>
          </a:p>
        </p:txBody>
      </p:sp>
      <p:sp>
        <p:nvSpPr>
          <p:cNvPr id="441" name="Google Shape;441;p27"/>
          <p:cNvSpPr txBox="1"/>
          <p:nvPr>
            <p:ph idx="1" type="subTitle"/>
          </p:nvPr>
        </p:nvSpPr>
        <p:spPr>
          <a:xfrm>
            <a:off x="5591125" y="1029950"/>
            <a:ext cx="3552900" cy="50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Distance from parents </a:t>
            </a:r>
            <a:endParaRPr/>
          </a:p>
        </p:txBody>
      </p:sp>
      <p:sp>
        <p:nvSpPr>
          <p:cNvPr id="442" name="Google Shape;442;p27"/>
          <p:cNvSpPr txBox="1"/>
          <p:nvPr>
            <p:ph idx="2" type="subTitle"/>
          </p:nvPr>
        </p:nvSpPr>
        <p:spPr>
          <a:xfrm>
            <a:off x="5591128" y="1377700"/>
            <a:ext cx="32316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Distance from Mr Lim’s parents-in-law so that they are able to visit in case of emergencies</a:t>
            </a:r>
            <a:endParaRPr/>
          </a:p>
        </p:txBody>
      </p:sp>
      <p:sp>
        <p:nvSpPr>
          <p:cNvPr id="443" name="Google Shape;443;p27"/>
          <p:cNvSpPr txBox="1"/>
          <p:nvPr>
            <p:ph idx="4" type="subTitle"/>
          </p:nvPr>
        </p:nvSpPr>
        <p:spPr>
          <a:xfrm>
            <a:off x="1888363" y="1432763"/>
            <a:ext cx="25314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out what affects the pricing of houses in Singapore</a:t>
            </a:r>
            <a:endParaRPr/>
          </a:p>
        </p:txBody>
      </p:sp>
      <p:sp>
        <p:nvSpPr>
          <p:cNvPr id="444" name="Google Shape;444;p27"/>
          <p:cNvSpPr txBox="1"/>
          <p:nvPr>
            <p:ph idx="9" type="title"/>
          </p:nvPr>
        </p:nvSpPr>
        <p:spPr>
          <a:xfrm>
            <a:off x="849163" y="1221663"/>
            <a:ext cx="10392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45" name="Google Shape;445;p27"/>
          <p:cNvSpPr txBox="1"/>
          <p:nvPr>
            <p:ph idx="13" type="title"/>
          </p:nvPr>
        </p:nvSpPr>
        <p:spPr>
          <a:xfrm>
            <a:off x="4551913" y="1166588"/>
            <a:ext cx="10392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46" name="Google Shape;446;p27"/>
          <p:cNvSpPr/>
          <p:nvPr/>
        </p:nvSpPr>
        <p:spPr>
          <a:xfrm>
            <a:off x="2345480" y="2637738"/>
            <a:ext cx="674700" cy="774900"/>
          </a:xfrm>
          <a:prstGeom prst="ellipse">
            <a:avLst/>
          </a:prstGeom>
          <a:gradFill>
            <a:gsLst>
              <a:gs pos="0">
                <a:schemeClr val="accent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txBox="1"/>
          <p:nvPr>
            <p:ph idx="1" type="subTitle"/>
          </p:nvPr>
        </p:nvSpPr>
        <p:spPr>
          <a:xfrm>
            <a:off x="3135193" y="2527750"/>
            <a:ext cx="4357800" cy="50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Location</a:t>
            </a:r>
            <a:endParaRPr/>
          </a:p>
        </p:txBody>
      </p:sp>
      <p:sp>
        <p:nvSpPr>
          <p:cNvPr id="448" name="Google Shape;448;p27"/>
          <p:cNvSpPr txBox="1"/>
          <p:nvPr>
            <p:ph idx="2" type="subTitle"/>
          </p:nvPr>
        </p:nvSpPr>
        <p:spPr>
          <a:xfrm>
            <a:off x="3135275" y="2928500"/>
            <a:ext cx="34947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out the best area for Mr Lim to purchase a house in order to accommodate for his family’s needs.</a:t>
            </a:r>
            <a:endParaRPr/>
          </a:p>
        </p:txBody>
      </p:sp>
      <p:sp>
        <p:nvSpPr>
          <p:cNvPr id="449" name="Google Shape;449;p27"/>
          <p:cNvSpPr txBox="1"/>
          <p:nvPr>
            <p:ph idx="13" type="title"/>
          </p:nvPr>
        </p:nvSpPr>
        <p:spPr>
          <a:xfrm>
            <a:off x="2230398" y="2717389"/>
            <a:ext cx="9048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28"/>
          <p:cNvPicPr preferRelativeResize="0"/>
          <p:nvPr/>
        </p:nvPicPr>
        <p:blipFill>
          <a:blip r:embed="rId3">
            <a:alphaModFix/>
          </a:blip>
          <a:stretch>
            <a:fillRect/>
          </a:stretch>
        </p:blipFill>
        <p:spPr>
          <a:xfrm>
            <a:off x="796141" y="3062388"/>
            <a:ext cx="3006357" cy="1408712"/>
          </a:xfrm>
          <a:prstGeom prst="rect">
            <a:avLst/>
          </a:prstGeom>
          <a:noFill/>
          <a:ln>
            <a:noFill/>
          </a:ln>
        </p:spPr>
      </p:pic>
      <p:pic>
        <p:nvPicPr>
          <p:cNvPr id="455" name="Google Shape;455;p28"/>
          <p:cNvPicPr preferRelativeResize="0"/>
          <p:nvPr/>
        </p:nvPicPr>
        <p:blipFill>
          <a:blip r:embed="rId4">
            <a:alphaModFix/>
          </a:blip>
          <a:stretch>
            <a:fillRect/>
          </a:stretch>
        </p:blipFill>
        <p:spPr>
          <a:xfrm>
            <a:off x="-520200" y="2288725"/>
            <a:ext cx="3006361" cy="1245513"/>
          </a:xfrm>
          <a:prstGeom prst="rect">
            <a:avLst/>
          </a:prstGeom>
          <a:noFill/>
          <a:ln>
            <a:noFill/>
          </a:ln>
        </p:spPr>
      </p:pic>
      <p:sp>
        <p:nvSpPr>
          <p:cNvPr id="456" name="Google Shape;456;p28"/>
          <p:cNvSpPr/>
          <p:nvPr/>
        </p:nvSpPr>
        <p:spPr>
          <a:xfrm>
            <a:off x="462250" y="514751"/>
            <a:ext cx="1416000" cy="1416000"/>
          </a:xfrm>
          <a:prstGeom prst="ellipse">
            <a:avLst/>
          </a:prstGeom>
          <a:gradFill>
            <a:gsLst>
              <a:gs pos="0">
                <a:schemeClr val="accent2"/>
              </a:gs>
              <a:gs pos="100000">
                <a:schemeClr val="lt2"/>
              </a:gs>
            </a:gsLst>
            <a:lin ang="5400012" scaled="0"/>
          </a:gradFill>
          <a:ln>
            <a:noFill/>
          </a:ln>
          <a:effectLst>
            <a:outerShdw blurRad="442913" rotWithShape="0" algn="bl" dir="5400000" dist="1905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7" name="Google Shape;457;p28"/>
          <p:cNvSpPr txBox="1"/>
          <p:nvPr>
            <p:ph idx="1" type="subTitle"/>
          </p:nvPr>
        </p:nvSpPr>
        <p:spPr>
          <a:xfrm>
            <a:off x="1953800" y="901350"/>
            <a:ext cx="6569100" cy="33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-From the first sheet, we can see that one of the factors that affect the cost of housing is the flat type. </a:t>
            </a:r>
            <a:endParaRPr sz="2000"/>
          </a:p>
          <a:p>
            <a:pPr indent="0" lvl="0" marL="0" rtl="0" algn="l">
              <a:spcBef>
                <a:spcPts val="0"/>
              </a:spcBef>
              <a:spcAft>
                <a:spcPts val="0"/>
              </a:spcAft>
              <a:buNone/>
            </a:pPr>
            <a:r>
              <a:t/>
            </a:r>
            <a:endParaRPr sz="1700"/>
          </a:p>
          <a:p>
            <a:pPr indent="0" lvl="0" marL="0" rtl="0" algn="l">
              <a:spcBef>
                <a:spcPts val="0"/>
              </a:spcBef>
              <a:spcAft>
                <a:spcPts val="0"/>
              </a:spcAft>
              <a:buNone/>
            </a:pPr>
            <a:r>
              <a:rPr lang="en" sz="2000"/>
              <a:t>- The first dashboard displays the range of values of individual units in Singapore.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-Shows Mr Lim which towns have the most affordable housing in Singapore and how many rooms the unit has, as well as the CPI of the HDB.</a:t>
            </a:r>
            <a:endParaRPr sz="2000"/>
          </a:p>
        </p:txBody>
      </p:sp>
      <p:sp>
        <p:nvSpPr>
          <p:cNvPr id="458" name="Google Shape;458;p28"/>
          <p:cNvSpPr/>
          <p:nvPr/>
        </p:nvSpPr>
        <p:spPr>
          <a:xfrm flipH="1">
            <a:off x="8261119" y="710849"/>
            <a:ext cx="261785" cy="125601"/>
          </a:xfrm>
          <a:custGeom>
            <a:rect b="b" l="l" r="r" t="t"/>
            <a:pathLst>
              <a:path extrusionOk="0" h="3359" w="7001">
                <a:moveTo>
                  <a:pt x="7000" y="1"/>
                </a:moveTo>
                <a:lnTo>
                  <a:pt x="7000" y="1"/>
                </a:lnTo>
                <a:cubicBezTo>
                  <a:pt x="6656" y="61"/>
                  <a:pt x="6326" y="173"/>
                  <a:pt x="6011" y="323"/>
                </a:cubicBezTo>
                <a:cubicBezTo>
                  <a:pt x="5696" y="473"/>
                  <a:pt x="5396" y="645"/>
                  <a:pt x="5112" y="847"/>
                </a:cubicBezTo>
                <a:cubicBezTo>
                  <a:pt x="4827" y="1042"/>
                  <a:pt x="4557" y="1267"/>
                  <a:pt x="4302" y="1515"/>
                </a:cubicBezTo>
                <a:cubicBezTo>
                  <a:pt x="4167" y="1649"/>
                  <a:pt x="4040" y="1799"/>
                  <a:pt x="3920" y="1949"/>
                </a:cubicBezTo>
                <a:cubicBezTo>
                  <a:pt x="3718" y="1837"/>
                  <a:pt x="3508" y="1747"/>
                  <a:pt x="3290" y="1664"/>
                </a:cubicBezTo>
                <a:cubicBezTo>
                  <a:pt x="2931" y="1545"/>
                  <a:pt x="2563" y="1462"/>
                  <a:pt x="2189" y="1417"/>
                </a:cubicBezTo>
                <a:cubicBezTo>
                  <a:pt x="1898" y="1382"/>
                  <a:pt x="1607" y="1360"/>
                  <a:pt x="1317" y="1360"/>
                </a:cubicBezTo>
                <a:cubicBezTo>
                  <a:pt x="1240" y="1360"/>
                  <a:pt x="1164" y="1362"/>
                  <a:pt x="1087" y="1365"/>
                </a:cubicBezTo>
                <a:cubicBezTo>
                  <a:pt x="720" y="1380"/>
                  <a:pt x="352" y="1425"/>
                  <a:pt x="0" y="1507"/>
                </a:cubicBezTo>
                <a:cubicBezTo>
                  <a:pt x="697" y="1747"/>
                  <a:pt x="1372" y="1934"/>
                  <a:pt x="2024" y="2159"/>
                </a:cubicBezTo>
                <a:cubicBezTo>
                  <a:pt x="2339" y="2257"/>
                  <a:pt x="2646" y="2376"/>
                  <a:pt x="2953" y="2519"/>
                </a:cubicBezTo>
                <a:cubicBezTo>
                  <a:pt x="3230" y="2639"/>
                  <a:pt x="3485" y="2789"/>
                  <a:pt x="3725" y="2976"/>
                </a:cubicBezTo>
                <a:lnTo>
                  <a:pt x="4167" y="3358"/>
                </a:lnTo>
                <a:lnTo>
                  <a:pt x="4460" y="2849"/>
                </a:lnTo>
                <a:cubicBezTo>
                  <a:pt x="4729" y="2369"/>
                  <a:pt x="5164" y="1874"/>
                  <a:pt x="5591" y="1402"/>
                </a:cubicBezTo>
                <a:cubicBezTo>
                  <a:pt x="6026" y="930"/>
                  <a:pt x="6491" y="465"/>
                  <a:pt x="7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2157375" y="20600"/>
            <a:ext cx="894600" cy="841800"/>
          </a:xfrm>
          <a:prstGeom prst="ellipse">
            <a:avLst/>
          </a:prstGeom>
          <a:gradFill>
            <a:gsLst>
              <a:gs pos="0">
                <a:schemeClr val="accent2"/>
              </a:gs>
              <a:gs pos="100000">
                <a:schemeClr val="lt2"/>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0" name="Google Shape;460;p28"/>
          <p:cNvSpPr txBox="1"/>
          <p:nvPr>
            <p:ph type="title"/>
          </p:nvPr>
        </p:nvSpPr>
        <p:spPr>
          <a:xfrm>
            <a:off x="3140815" y="-130950"/>
            <a:ext cx="36435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212121"/>
                </a:solidFill>
              </a:rPr>
              <a:t>Price</a:t>
            </a:r>
            <a:endParaRPr>
              <a:solidFill>
                <a:srgbClr val="212121"/>
              </a:solidFill>
            </a:endParaRPr>
          </a:p>
        </p:txBody>
      </p:sp>
      <p:sp>
        <p:nvSpPr>
          <p:cNvPr id="461" name="Google Shape;461;p28"/>
          <p:cNvSpPr txBox="1"/>
          <p:nvPr>
            <p:ph idx="4294967295" type="title"/>
          </p:nvPr>
        </p:nvSpPr>
        <p:spPr>
          <a:xfrm>
            <a:off x="2276625" y="52400"/>
            <a:ext cx="1591500" cy="7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rPr>
              <a:t>01</a:t>
            </a:r>
            <a:endParaRPr>
              <a:solidFill>
                <a:srgbClr val="21212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9"/>
          <p:cNvSpPr txBox="1"/>
          <p:nvPr>
            <p:ph idx="2" type="subTitle"/>
          </p:nvPr>
        </p:nvSpPr>
        <p:spPr>
          <a:xfrm>
            <a:off x="0" y="731050"/>
            <a:ext cx="8116200" cy="35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-From the second </a:t>
            </a:r>
            <a:r>
              <a:rPr lang="en" sz="2200"/>
              <a:t>dashboard</a:t>
            </a:r>
            <a:r>
              <a:rPr lang="en" sz="2200"/>
              <a:t>, we get to see all the different range of prices in different towns</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-We can see that Punggol, Bukit Timah and Sengkang can be taken into less consideration as the average resale prices are a lot higher than the budget.</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-However if we were to see the lower end, it has too many 1 and 2 room flats, which will not be able to </a:t>
            </a:r>
            <a:r>
              <a:rPr lang="en" sz="2200"/>
              <a:t>accommodate</a:t>
            </a:r>
            <a:r>
              <a:rPr lang="en" sz="2200"/>
              <a:t> for Mr Tan’s family.</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p:txBody>
      </p:sp>
      <p:sp>
        <p:nvSpPr>
          <p:cNvPr id="467" name="Google Shape;467;p29"/>
          <p:cNvSpPr/>
          <p:nvPr/>
        </p:nvSpPr>
        <p:spPr>
          <a:xfrm flipH="1">
            <a:off x="8076274" y="1326899"/>
            <a:ext cx="369427" cy="130178"/>
          </a:xfrm>
          <a:custGeom>
            <a:rect b="b" l="l" r="r" t="t"/>
            <a:pathLst>
              <a:path extrusionOk="0" h="3899" w="11064">
                <a:moveTo>
                  <a:pt x="1" y="1"/>
                </a:moveTo>
                <a:cubicBezTo>
                  <a:pt x="938" y="495"/>
                  <a:pt x="1860" y="975"/>
                  <a:pt x="2729" y="1507"/>
                </a:cubicBezTo>
                <a:lnTo>
                  <a:pt x="2737" y="1507"/>
                </a:lnTo>
                <a:cubicBezTo>
                  <a:pt x="3164" y="1762"/>
                  <a:pt x="3576" y="2054"/>
                  <a:pt x="3966" y="2369"/>
                </a:cubicBezTo>
                <a:cubicBezTo>
                  <a:pt x="4341" y="2676"/>
                  <a:pt x="4693" y="3014"/>
                  <a:pt x="4910" y="3381"/>
                </a:cubicBezTo>
                <a:lnTo>
                  <a:pt x="5202" y="3898"/>
                </a:lnTo>
                <a:lnTo>
                  <a:pt x="5645" y="3493"/>
                </a:lnTo>
                <a:cubicBezTo>
                  <a:pt x="6012" y="3156"/>
                  <a:pt x="6417" y="2849"/>
                  <a:pt x="6851" y="2586"/>
                </a:cubicBezTo>
                <a:cubicBezTo>
                  <a:pt x="7279" y="2302"/>
                  <a:pt x="7736" y="2054"/>
                  <a:pt x="8193" y="1792"/>
                </a:cubicBezTo>
                <a:cubicBezTo>
                  <a:pt x="9122" y="1282"/>
                  <a:pt x="10082" y="825"/>
                  <a:pt x="11063" y="420"/>
                </a:cubicBezTo>
                <a:lnTo>
                  <a:pt x="11063" y="420"/>
                </a:lnTo>
                <a:cubicBezTo>
                  <a:pt x="10516" y="428"/>
                  <a:pt x="9969" y="495"/>
                  <a:pt x="9437" y="623"/>
                </a:cubicBezTo>
                <a:cubicBezTo>
                  <a:pt x="8905" y="750"/>
                  <a:pt x="8380" y="915"/>
                  <a:pt x="7871" y="1110"/>
                </a:cubicBezTo>
                <a:cubicBezTo>
                  <a:pt x="7361" y="1305"/>
                  <a:pt x="6859" y="1545"/>
                  <a:pt x="6372" y="1807"/>
                </a:cubicBezTo>
                <a:cubicBezTo>
                  <a:pt x="6034" y="2002"/>
                  <a:pt x="5705" y="2219"/>
                  <a:pt x="5397" y="2452"/>
                </a:cubicBezTo>
                <a:cubicBezTo>
                  <a:pt x="5135" y="2152"/>
                  <a:pt x="4835" y="1882"/>
                  <a:pt x="4505" y="1657"/>
                </a:cubicBezTo>
                <a:cubicBezTo>
                  <a:pt x="4063" y="1335"/>
                  <a:pt x="3584" y="1065"/>
                  <a:pt x="3074" y="855"/>
                </a:cubicBezTo>
                <a:cubicBezTo>
                  <a:pt x="2587" y="638"/>
                  <a:pt x="2085" y="450"/>
                  <a:pt x="1567" y="308"/>
                </a:cubicBezTo>
                <a:cubicBezTo>
                  <a:pt x="1050" y="166"/>
                  <a:pt x="526" y="6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flipH="1">
            <a:off x="7854419" y="915049"/>
            <a:ext cx="261785" cy="125601"/>
          </a:xfrm>
          <a:custGeom>
            <a:rect b="b" l="l" r="r" t="t"/>
            <a:pathLst>
              <a:path extrusionOk="0" h="3359" w="7001">
                <a:moveTo>
                  <a:pt x="7000" y="1"/>
                </a:moveTo>
                <a:lnTo>
                  <a:pt x="7000" y="1"/>
                </a:lnTo>
                <a:cubicBezTo>
                  <a:pt x="6656" y="61"/>
                  <a:pt x="6326" y="173"/>
                  <a:pt x="6011" y="323"/>
                </a:cubicBezTo>
                <a:cubicBezTo>
                  <a:pt x="5696" y="473"/>
                  <a:pt x="5396" y="645"/>
                  <a:pt x="5112" y="847"/>
                </a:cubicBezTo>
                <a:cubicBezTo>
                  <a:pt x="4827" y="1042"/>
                  <a:pt x="4557" y="1267"/>
                  <a:pt x="4302" y="1515"/>
                </a:cubicBezTo>
                <a:cubicBezTo>
                  <a:pt x="4167" y="1649"/>
                  <a:pt x="4040" y="1799"/>
                  <a:pt x="3920" y="1949"/>
                </a:cubicBezTo>
                <a:cubicBezTo>
                  <a:pt x="3718" y="1837"/>
                  <a:pt x="3508" y="1747"/>
                  <a:pt x="3290" y="1664"/>
                </a:cubicBezTo>
                <a:cubicBezTo>
                  <a:pt x="2931" y="1545"/>
                  <a:pt x="2563" y="1462"/>
                  <a:pt x="2189" y="1417"/>
                </a:cubicBezTo>
                <a:cubicBezTo>
                  <a:pt x="1898" y="1382"/>
                  <a:pt x="1607" y="1360"/>
                  <a:pt x="1317" y="1360"/>
                </a:cubicBezTo>
                <a:cubicBezTo>
                  <a:pt x="1240" y="1360"/>
                  <a:pt x="1164" y="1362"/>
                  <a:pt x="1087" y="1365"/>
                </a:cubicBezTo>
                <a:cubicBezTo>
                  <a:pt x="720" y="1380"/>
                  <a:pt x="352" y="1425"/>
                  <a:pt x="0" y="1507"/>
                </a:cubicBezTo>
                <a:cubicBezTo>
                  <a:pt x="697" y="1747"/>
                  <a:pt x="1372" y="1934"/>
                  <a:pt x="2024" y="2159"/>
                </a:cubicBezTo>
                <a:cubicBezTo>
                  <a:pt x="2339" y="2257"/>
                  <a:pt x="2646" y="2376"/>
                  <a:pt x="2953" y="2519"/>
                </a:cubicBezTo>
                <a:cubicBezTo>
                  <a:pt x="3230" y="2639"/>
                  <a:pt x="3485" y="2789"/>
                  <a:pt x="3725" y="2976"/>
                </a:cubicBezTo>
                <a:lnTo>
                  <a:pt x="4167" y="3358"/>
                </a:lnTo>
                <a:lnTo>
                  <a:pt x="4460" y="2849"/>
                </a:lnTo>
                <a:cubicBezTo>
                  <a:pt x="4729" y="2369"/>
                  <a:pt x="5164" y="1874"/>
                  <a:pt x="5591" y="1402"/>
                </a:cubicBezTo>
                <a:cubicBezTo>
                  <a:pt x="6026" y="930"/>
                  <a:pt x="6491" y="465"/>
                  <a:pt x="7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flipH="1">
            <a:off x="8181938" y="941520"/>
            <a:ext cx="158095" cy="72654"/>
          </a:xfrm>
          <a:custGeom>
            <a:rect b="b" l="l" r="r" t="t"/>
            <a:pathLst>
              <a:path extrusionOk="0" h="1943" w="4228">
                <a:moveTo>
                  <a:pt x="4227" y="1"/>
                </a:moveTo>
                <a:lnTo>
                  <a:pt x="4227" y="1"/>
                </a:lnTo>
                <a:cubicBezTo>
                  <a:pt x="3822" y="98"/>
                  <a:pt x="3448" y="286"/>
                  <a:pt x="3110" y="540"/>
                </a:cubicBezTo>
                <a:cubicBezTo>
                  <a:pt x="2833" y="735"/>
                  <a:pt x="2586" y="975"/>
                  <a:pt x="2376" y="1245"/>
                </a:cubicBezTo>
                <a:cubicBezTo>
                  <a:pt x="2241" y="1170"/>
                  <a:pt x="2106" y="1103"/>
                  <a:pt x="1964" y="1050"/>
                </a:cubicBezTo>
                <a:cubicBezTo>
                  <a:pt x="1754" y="975"/>
                  <a:pt x="1537" y="923"/>
                  <a:pt x="1312" y="893"/>
                </a:cubicBezTo>
                <a:cubicBezTo>
                  <a:pt x="1111" y="862"/>
                  <a:pt x="910" y="846"/>
                  <a:pt x="708" y="846"/>
                </a:cubicBezTo>
                <a:cubicBezTo>
                  <a:pt x="471" y="846"/>
                  <a:pt x="235" y="867"/>
                  <a:pt x="0" y="908"/>
                </a:cubicBezTo>
                <a:cubicBezTo>
                  <a:pt x="420" y="1035"/>
                  <a:pt x="832" y="1133"/>
                  <a:pt x="1229" y="1260"/>
                </a:cubicBezTo>
                <a:cubicBezTo>
                  <a:pt x="1626" y="1387"/>
                  <a:pt x="2016" y="1537"/>
                  <a:pt x="2279" y="1755"/>
                </a:cubicBezTo>
                <a:lnTo>
                  <a:pt x="2503" y="1942"/>
                </a:lnTo>
                <a:lnTo>
                  <a:pt x="2646" y="1695"/>
                </a:lnTo>
                <a:cubicBezTo>
                  <a:pt x="2848" y="1372"/>
                  <a:pt x="3080" y="1080"/>
                  <a:pt x="3350" y="818"/>
                </a:cubicBezTo>
                <a:cubicBezTo>
                  <a:pt x="3628" y="533"/>
                  <a:pt x="3912" y="263"/>
                  <a:pt x="42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2157375" y="20600"/>
            <a:ext cx="894600" cy="841800"/>
          </a:xfrm>
          <a:prstGeom prst="ellipse">
            <a:avLst/>
          </a:prstGeom>
          <a:gradFill>
            <a:gsLst>
              <a:gs pos="0">
                <a:schemeClr val="accent2"/>
              </a:gs>
              <a:gs pos="100000">
                <a:schemeClr val="lt2"/>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1" name="Google Shape;471;p29"/>
          <p:cNvSpPr txBox="1"/>
          <p:nvPr>
            <p:ph type="title"/>
          </p:nvPr>
        </p:nvSpPr>
        <p:spPr>
          <a:xfrm>
            <a:off x="3167140" y="52400"/>
            <a:ext cx="36435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rPr>
              <a:t>Location</a:t>
            </a:r>
            <a:endParaRPr>
              <a:solidFill>
                <a:srgbClr val="212121"/>
              </a:solidFill>
            </a:endParaRPr>
          </a:p>
        </p:txBody>
      </p:sp>
      <p:sp>
        <p:nvSpPr>
          <p:cNvPr id="472" name="Google Shape;472;p29"/>
          <p:cNvSpPr txBox="1"/>
          <p:nvPr>
            <p:ph idx="4294967295" type="title"/>
          </p:nvPr>
        </p:nvSpPr>
        <p:spPr>
          <a:xfrm>
            <a:off x="2276625" y="52400"/>
            <a:ext cx="1591500" cy="7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rPr>
              <a:t>02</a:t>
            </a:r>
            <a:endParaRPr>
              <a:solidFill>
                <a:srgbClr val="21212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0"/>
          <p:cNvSpPr/>
          <p:nvPr/>
        </p:nvSpPr>
        <p:spPr>
          <a:xfrm flipH="1">
            <a:off x="7800713" y="941517"/>
            <a:ext cx="413711" cy="145793"/>
          </a:xfrm>
          <a:custGeom>
            <a:rect b="b" l="l" r="r" t="t"/>
            <a:pathLst>
              <a:path extrusionOk="0" h="3899" w="11064">
                <a:moveTo>
                  <a:pt x="1" y="1"/>
                </a:moveTo>
                <a:cubicBezTo>
                  <a:pt x="938" y="495"/>
                  <a:pt x="1860" y="975"/>
                  <a:pt x="2729" y="1507"/>
                </a:cubicBezTo>
                <a:lnTo>
                  <a:pt x="2737" y="1507"/>
                </a:lnTo>
                <a:cubicBezTo>
                  <a:pt x="3164" y="1762"/>
                  <a:pt x="3576" y="2054"/>
                  <a:pt x="3966" y="2369"/>
                </a:cubicBezTo>
                <a:cubicBezTo>
                  <a:pt x="4341" y="2676"/>
                  <a:pt x="4693" y="3014"/>
                  <a:pt x="4910" y="3381"/>
                </a:cubicBezTo>
                <a:lnTo>
                  <a:pt x="5202" y="3898"/>
                </a:lnTo>
                <a:lnTo>
                  <a:pt x="5645" y="3493"/>
                </a:lnTo>
                <a:cubicBezTo>
                  <a:pt x="6012" y="3156"/>
                  <a:pt x="6417" y="2849"/>
                  <a:pt x="6851" y="2586"/>
                </a:cubicBezTo>
                <a:cubicBezTo>
                  <a:pt x="7279" y="2302"/>
                  <a:pt x="7736" y="2054"/>
                  <a:pt x="8193" y="1792"/>
                </a:cubicBezTo>
                <a:cubicBezTo>
                  <a:pt x="9122" y="1282"/>
                  <a:pt x="10082" y="825"/>
                  <a:pt x="11063" y="420"/>
                </a:cubicBezTo>
                <a:lnTo>
                  <a:pt x="11063" y="420"/>
                </a:lnTo>
                <a:cubicBezTo>
                  <a:pt x="10516" y="428"/>
                  <a:pt x="9969" y="495"/>
                  <a:pt x="9437" y="623"/>
                </a:cubicBezTo>
                <a:cubicBezTo>
                  <a:pt x="8905" y="750"/>
                  <a:pt x="8380" y="915"/>
                  <a:pt x="7871" y="1110"/>
                </a:cubicBezTo>
                <a:cubicBezTo>
                  <a:pt x="7361" y="1305"/>
                  <a:pt x="6859" y="1545"/>
                  <a:pt x="6372" y="1807"/>
                </a:cubicBezTo>
                <a:cubicBezTo>
                  <a:pt x="6034" y="2002"/>
                  <a:pt x="5705" y="2219"/>
                  <a:pt x="5397" y="2452"/>
                </a:cubicBezTo>
                <a:cubicBezTo>
                  <a:pt x="5135" y="2152"/>
                  <a:pt x="4835" y="1882"/>
                  <a:pt x="4505" y="1657"/>
                </a:cubicBezTo>
                <a:cubicBezTo>
                  <a:pt x="4063" y="1335"/>
                  <a:pt x="3584" y="1065"/>
                  <a:pt x="3074" y="855"/>
                </a:cubicBezTo>
                <a:cubicBezTo>
                  <a:pt x="2587" y="638"/>
                  <a:pt x="2085" y="450"/>
                  <a:pt x="1567" y="308"/>
                </a:cubicBezTo>
                <a:cubicBezTo>
                  <a:pt x="1050" y="166"/>
                  <a:pt x="526" y="6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p:nvPr/>
        </p:nvSpPr>
        <p:spPr>
          <a:xfrm>
            <a:off x="3224151" y="3851877"/>
            <a:ext cx="1034975" cy="740447"/>
          </a:xfrm>
          <a:custGeom>
            <a:rect b="b" l="l" r="r" t="t"/>
            <a:pathLst>
              <a:path extrusionOk="0" h="50577" w="70695">
                <a:moveTo>
                  <a:pt x="47307" y="1"/>
                </a:moveTo>
                <a:cubicBezTo>
                  <a:pt x="46974" y="1"/>
                  <a:pt x="46637" y="25"/>
                  <a:pt x="46296" y="76"/>
                </a:cubicBezTo>
                <a:cubicBezTo>
                  <a:pt x="45883" y="1913"/>
                  <a:pt x="47753" y="4148"/>
                  <a:pt x="47753" y="4148"/>
                </a:cubicBezTo>
                <a:cubicBezTo>
                  <a:pt x="47753" y="4148"/>
                  <a:pt x="47332" y="4011"/>
                  <a:pt x="46625" y="4011"/>
                </a:cubicBezTo>
                <a:cubicBezTo>
                  <a:pt x="46102" y="4011"/>
                  <a:pt x="45423" y="4086"/>
                  <a:pt x="44641" y="4346"/>
                </a:cubicBezTo>
                <a:cubicBezTo>
                  <a:pt x="43587" y="9168"/>
                  <a:pt x="49879" y="12603"/>
                  <a:pt x="53461" y="12603"/>
                </a:cubicBezTo>
                <a:cubicBezTo>
                  <a:pt x="53592" y="12603"/>
                  <a:pt x="53720" y="12599"/>
                  <a:pt x="53844" y="12589"/>
                </a:cubicBezTo>
                <a:lnTo>
                  <a:pt x="53844" y="12589"/>
                </a:lnTo>
                <a:cubicBezTo>
                  <a:pt x="51666" y="17232"/>
                  <a:pt x="43288" y="17323"/>
                  <a:pt x="42630" y="17323"/>
                </a:cubicBezTo>
                <a:cubicBezTo>
                  <a:pt x="42603" y="17323"/>
                  <a:pt x="42589" y="17323"/>
                  <a:pt x="42589" y="17323"/>
                </a:cubicBezTo>
                <a:cubicBezTo>
                  <a:pt x="42589" y="17323"/>
                  <a:pt x="42386" y="17298"/>
                  <a:pt x="41912" y="17298"/>
                </a:cubicBezTo>
                <a:cubicBezTo>
                  <a:pt x="40714" y="17298"/>
                  <a:pt x="37782" y="17459"/>
                  <a:pt x="31995" y="18598"/>
                </a:cubicBezTo>
                <a:cubicBezTo>
                  <a:pt x="23918" y="20203"/>
                  <a:pt x="17744" y="24209"/>
                  <a:pt x="17744" y="24209"/>
                </a:cubicBezTo>
                <a:cubicBezTo>
                  <a:pt x="17744" y="24209"/>
                  <a:pt x="17596" y="19827"/>
                  <a:pt x="15704" y="19827"/>
                </a:cubicBezTo>
                <a:cubicBezTo>
                  <a:pt x="15595" y="19827"/>
                  <a:pt x="15481" y="19842"/>
                  <a:pt x="15360" y="19872"/>
                </a:cubicBezTo>
                <a:cubicBezTo>
                  <a:pt x="13142" y="20435"/>
                  <a:pt x="13854" y="24490"/>
                  <a:pt x="15493" y="25682"/>
                </a:cubicBezTo>
                <a:cubicBezTo>
                  <a:pt x="14152" y="28545"/>
                  <a:pt x="14715" y="34140"/>
                  <a:pt x="14715" y="34140"/>
                </a:cubicBezTo>
                <a:cubicBezTo>
                  <a:pt x="14715" y="34140"/>
                  <a:pt x="14574" y="34117"/>
                  <a:pt x="14332" y="34117"/>
                </a:cubicBezTo>
                <a:cubicBezTo>
                  <a:pt x="13431" y="34117"/>
                  <a:pt x="11125" y="34436"/>
                  <a:pt x="9468" y="37450"/>
                </a:cubicBezTo>
                <a:cubicBezTo>
                  <a:pt x="5975" y="37649"/>
                  <a:pt x="0" y="44187"/>
                  <a:pt x="182" y="50576"/>
                </a:cubicBezTo>
                <a:cubicBezTo>
                  <a:pt x="1582" y="50055"/>
                  <a:pt x="3110" y="48830"/>
                  <a:pt x="5663" y="44997"/>
                </a:cubicBezTo>
                <a:lnTo>
                  <a:pt x="5663" y="44997"/>
                </a:lnTo>
                <a:cubicBezTo>
                  <a:pt x="4657" y="46594"/>
                  <a:pt x="3979" y="49524"/>
                  <a:pt x="4900" y="50063"/>
                </a:cubicBezTo>
                <a:cubicBezTo>
                  <a:pt x="4915" y="50064"/>
                  <a:pt x="4930" y="50064"/>
                  <a:pt x="4945" y="50064"/>
                </a:cubicBezTo>
                <a:cubicBezTo>
                  <a:pt x="6130" y="50064"/>
                  <a:pt x="7639" y="47510"/>
                  <a:pt x="9567" y="44568"/>
                </a:cubicBezTo>
                <a:cubicBezTo>
                  <a:pt x="10649" y="42932"/>
                  <a:pt x="12943" y="42594"/>
                  <a:pt x="15343" y="42594"/>
                </a:cubicBezTo>
                <a:cubicBezTo>
                  <a:pt x="17037" y="42594"/>
                  <a:pt x="18783" y="42762"/>
                  <a:pt x="20193" y="42762"/>
                </a:cubicBezTo>
                <a:cubicBezTo>
                  <a:pt x="20423" y="42762"/>
                  <a:pt x="20645" y="42758"/>
                  <a:pt x="20856" y="42747"/>
                </a:cubicBezTo>
                <a:cubicBezTo>
                  <a:pt x="24183" y="42582"/>
                  <a:pt x="27278" y="38642"/>
                  <a:pt x="27278" y="38642"/>
                </a:cubicBezTo>
                <a:cubicBezTo>
                  <a:pt x="27278" y="38642"/>
                  <a:pt x="31320" y="39661"/>
                  <a:pt x="35365" y="39661"/>
                </a:cubicBezTo>
                <a:cubicBezTo>
                  <a:pt x="37061" y="39661"/>
                  <a:pt x="38757" y="39482"/>
                  <a:pt x="40156" y="38973"/>
                </a:cubicBezTo>
                <a:cubicBezTo>
                  <a:pt x="44889" y="37235"/>
                  <a:pt x="46180" y="34206"/>
                  <a:pt x="47256" y="34140"/>
                </a:cubicBezTo>
                <a:cubicBezTo>
                  <a:pt x="47299" y="34137"/>
                  <a:pt x="47342" y="34136"/>
                  <a:pt x="47386" y="34136"/>
                </a:cubicBezTo>
                <a:cubicBezTo>
                  <a:pt x="48485" y="34136"/>
                  <a:pt x="50194" y="34910"/>
                  <a:pt x="52868" y="35530"/>
                </a:cubicBezTo>
                <a:cubicBezTo>
                  <a:pt x="53612" y="35699"/>
                  <a:pt x="54517" y="35760"/>
                  <a:pt x="55444" y="35760"/>
                </a:cubicBezTo>
                <a:cubicBezTo>
                  <a:pt x="57981" y="35760"/>
                  <a:pt x="60680" y="35299"/>
                  <a:pt x="60680" y="35299"/>
                </a:cubicBezTo>
                <a:cubicBezTo>
                  <a:pt x="60680" y="35299"/>
                  <a:pt x="64007" y="36639"/>
                  <a:pt x="67698" y="37930"/>
                </a:cubicBezTo>
                <a:cubicBezTo>
                  <a:pt x="69833" y="35481"/>
                  <a:pt x="66705" y="33279"/>
                  <a:pt x="63792" y="31674"/>
                </a:cubicBezTo>
                <a:cubicBezTo>
                  <a:pt x="62506" y="30954"/>
                  <a:pt x="61309" y="30772"/>
                  <a:pt x="60233" y="30772"/>
                </a:cubicBezTo>
                <a:cubicBezTo>
                  <a:pt x="59132" y="30772"/>
                  <a:pt x="58158" y="30962"/>
                  <a:pt x="57347" y="30962"/>
                </a:cubicBezTo>
                <a:cubicBezTo>
                  <a:pt x="57164" y="30962"/>
                  <a:pt x="56989" y="30953"/>
                  <a:pt x="56823" y="30929"/>
                </a:cubicBezTo>
                <a:cubicBezTo>
                  <a:pt x="55185" y="30697"/>
                  <a:pt x="54920" y="29423"/>
                  <a:pt x="54920" y="29423"/>
                </a:cubicBezTo>
                <a:cubicBezTo>
                  <a:pt x="54920" y="29423"/>
                  <a:pt x="59935" y="24093"/>
                  <a:pt x="64106" y="23795"/>
                </a:cubicBezTo>
                <a:cubicBezTo>
                  <a:pt x="68294" y="23497"/>
                  <a:pt x="69304" y="20418"/>
                  <a:pt x="69304" y="20418"/>
                </a:cubicBezTo>
                <a:cubicBezTo>
                  <a:pt x="70694" y="18002"/>
                  <a:pt x="67764" y="17240"/>
                  <a:pt x="67764" y="17240"/>
                </a:cubicBezTo>
                <a:cubicBezTo>
                  <a:pt x="67764" y="17240"/>
                  <a:pt x="67599" y="16644"/>
                  <a:pt x="66440" y="13632"/>
                </a:cubicBezTo>
                <a:cubicBezTo>
                  <a:pt x="64711" y="11163"/>
                  <a:pt x="61978" y="11031"/>
                  <a:pt x="61413" y="11031"/>
                </a:cubicBezTo>
                <a:cubicBezTo>
                  <a:pt x="61346" y="11031"/>
                  <a:pt x="61309" y="11033"/>
                  <a:pt x="61309" y="11033"/>
                </a:cubicBezTo>
                <a:lnTo>
                  <a:pt x="58760" y="9229"/>
                </a:lnTo>
                <a:cubicBezTo>
                  <a:pt x="58760" y="9229"/>
                  <a:pt x="53816" y="1"/>
                  <a:pt x="473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p:nvPr/>
        </p:nvSpPr>
        <p:spPr>
          <a:xfrm>
            <a:off x="4412985" y="4199965"/>
            <a:ext cx="688569" cy="492620"/>
          </a:xfrm>
          <a:custGeom>
            <a:rect b="b" l="l" r="r" t="t"/>
            <a:pathLst>
              <a:path extrusionOk="0" h="50577" w="70695">
                <a:moveTo>
                  <a:pt x="47307" y="1"/>
                </a:moveTo>
                <a:cubicBezTo>
                  <a:pt x="46974" y="1"/>
                  <a:pt x="46637" y="25"/>
                  <a:pt x="46296" y="76"/>
                </a:cubicBezTo>
                <a:cubicBezTo>
                  <a:pt x="45883" y="1913"/>
                  <a:pt x="47753" y="4148"/>
                  <a:pt x="47753" y="4148"/>
                </a:cubicBezTo>
                <a:cubicBezTo>
                  <a:pt x="47753" y="4148"/>
                  <a:pt x="47332" y="4011"/>
                  <a:pt x="46625" y="4011"/>
                </a:cubicBezTo>
                <a:cubicBezTo>
                  <a:pt x="46102" y="4011"/>
                  <a:pt x="45423" y="4086"/>
                  <a:pt x="44641" y="4346"/>
                </a:cubicBezTo>
                <a:cubicBezTo>
                  <a:pt x="43587" y="9168"/>
                  <a:pt x="49879" y="12603"/>
                  <a:pt x="53461" y="12603"/>
                </a:cubicBezTo>
                <a:cubicBezTo>
                  <a:pt x="53592" y="12603"/>
                  <a:pt x="53720" y="12599"/>
                  <a:pt x="53844" y="12589"/>
                </a:cubicBezTo>
                <a:lnTo>
                  <a:pt x="53844" y="12589"/>
                </a:lnTo>
                <a:cubicBezTo>
                  <a:pt x="51666" y="17232"/>
                  <a:pt x="43288" y="17323"/>
                  <a:pt x="42630" y="17323"/>
                </a:cubicBezTo>
                <a:cubicBezTo>
                  <a:pt x="42603" y="17323"/>
                  <a:pt x="42589" y="17323"/>
                  <a:pt x="42589" y="17323"/>
                </a:cubicBezTo>
                <a:cubicBezTo>
                  <a:pt x="42589" y="17323"/>
                  <a:pt x="42386" y="17298"/>
                  <a:pt x="41912" y="17298"/>
                </a:cubicBezTo>
                <a:cubicBezTo>
                  <a:pt x="40714" y="17298"/>
                  <a:pt x="37782" y="17459"/>
                  <a:pt x="31995" y="18598"/>
                </a:cubicBezTo>
                <a:cubicBezTo>
                  <a:pt x="23918" y="20203"/>
                  <a:pt x="17744" y="24209"/>
                  <a:pt x="17744" y="24209"/>
                </a:cubicBezTo>
                <a:cubicBezTo>
                  <a:pt x="17744" y="24209"/>
                  <a:pt x="17596" y="19827"/>
                  <a:pt x="15704" y="19827"/>
                </a:cubicBezTo>
                <a:cubicBezTo>
                  <a:pt x="15595" y="19827"/>
                  <a:pt x="15481" y="19842"/>
                  <a:pt x="15360" y="19872"/>
                </a:cubicBezTo>
                <a:cubicBezTo>
                  <a:pt x="13142" y="20435"/>
                  <a:pt x="13854" y="24490"/>
                  <a:pt x="15493" y="25682"/>
                </a:cubicBezTo>
                <a:cubicBezTo>
                  <a:pt x="14152" y="28545"/>
                  <a:pt x="14715" y="34140"/>
                  <a:pt x="14715" y="34140"/>
                </a:cubicBezTo>
                <a:cubicBezTo>
                  <a:pt x="14715" y="34140"/>
                  <a:pt x="14574" y="34117"/>
                  <a:pt x="14332" y="34117"/>
                </a:cubicBezTo>
                <a:cubicBezTo>
                  <a:pt x="13431" y="34117"/>
                  <a:pt x="11125" y="34436"/>
                  <a:pt x="9468" y="37450"/>
                </a:cubicBezTo>
                <a:cubicBezTo>
                  <a:pt x="5975" y="37649"/>
                  <a:pt x="0" y="44187"/>
                  <a:pt x="182" y="50576"/>
                </a:cubicBezTo>
                <a:cubicBezTo>
                  <a:pt x="1582" y="50055"/>
                  <a:pt x="3110" y="48830"/>
                  <a:pt x="5663" y="44997"/>
                </a:cubicBezTo>
                <a:lnTo>
                  <a:pt x="5663" y="44997"/>
                </a:lnTo>
                <a:cubicBezTo>
                  <a:pt x="4657" y="46594"/>
                  <a:pt x="3979" y="49524"/>
                  <a:pt x="4900" y="50063"/>
                </a:cubicBezTo>
                <a:cubicBezTo>
                  <a:pt x="4915" y="50064"/>
                  <a:pt x="4930" y="50064"/>
                  <a:pt x="4945" y="50064"/>
                </a:cubicBezTo>
                <a:cubicBezTo>
                  <a:pt x="6130" y="50064"/>
                  <a:pt x="7639" y="47510"/>
                  <a:pt x="9567" y="44568"/>
                </a:cubicBezTo>
                <a:cubicBezTo>
                  <a:pt x="10649" y="42932"/>
                  <a:pt x="12943" y="42594"/>
                  <a:pt x="15343" y="42594"/>
                </a:cubicBezTo>
                <a:cubicBezTo>
                  <a:pt x="17037" y="42594"/>
                  <a:pt x="18783" y="42762"/>
                  <a:pt x="20193" y="42762"/>
                </a:cubicBezTo>
                <a:cubicBezTo>
                  <a:pt x="20423" y="42762"/>
                  <a:pt x="20645" y="42758"/>
                  <a:pt x="20856" y="42747"/>
                </a:cubicBezTo>
                <a:cubicBezTo>
                  <a:pt x="24183" y="42582"/>
                  <a:pt x="27278" y="38642"/>
                  <a:pt x="27278" y="38642"/>
                </a:cubicBezTo>
                <a:cubicBezTo>
                  <a:pt x="27278" y="38642"/>
                  <a:pt x="31320" y="39661"/>
                  <a:pt x="35365" y="39661"/>
                </a:cubicBezTo>
                <a:cubicBezTo>
                  <a:pt x="37061" y="39661"/>
                  <a:pt x="38757" y="39482"/>
                  <a:pt x="40156" y="38973"/>
                </a:cubicBezTo>
                <a:cubicBezTo>
                  <a:pt x="44889" y="37235"/>
                  <a:pt x="46180" y="34206"/>
                  <a:pt x="47256" y="34140"/>
                </a:cubicBezTo>
                <a:cubicBezTo>
                  <a:pt x="47299" y="34137"/>
                  <a:pt x="47342" y="34136"/>
                  <a:pt x="47386" y="34136"/>
                </a:cubicBezTo>
                <a:cubicBezTo>
                  <a:pt x="48485" y="34136"/>
                  <a:pt x="50194" y="34910"/>
                  <a:pt x="52868" y="35530"/>
                </a:cubicBezTo>
                <a:cubicBezTo>
                  <a:pt x="53612" y="35699"/>
                  <a:pt x="54517" y="35760"/>
                  <a:pt x="55444" y="35760"/>
                </a:cubicBezTo>
                <a:cubicBezTo>
                  <a:pt x="57981" y="35760"/>
                  <a:pt x="60680" y="35299"/>
                  <a:pt x="60680" y="35299"/>
                </a:cubicBezTo>
                <a:cubicBezTo>
                  <a:pt x="60680" y="35299"/>
                  <a:pt x="64007" y="36639"/>
                  <a:pt x="67698" y="37930"/>
                </a:cubicBezTo>
                <a:cubicBezTo>
                  <a:pt x="69833" y="35481"/>
                  <a:pt x="66705" y="33279"/>
                  <a:pt x="63792" y="31674"/>
                </a:cubicBezTo>
                <a:cubicBezTo>
                  <a:pt x="62506" y="30954"/>
                  <a:pt x="61309" y="30772"/>
                  <a:pt x="60233" y="30772"/>
                </a:cubicBezTo>
                <a:cubicBezTo>
                  <a:pt x="59132" y="30772"/>
                  <a:pt x="58158" y="30962"/>
                  <a:pt x="57347" y="30962"/>
                </a:cubicBezTo>
                <a:cubicBezTo>
                  <a:pt x="57164" y="30962"/>
                  <a:pt x="56989" y="30953"/>
                  <a:pt x="56823" y="30929"/>
                </a:cubicBezTo>
                <a:cubicBezTo>
                  <a:pt x="55185" y="30697"/>
                  <a:pt x="54920" y="29423"/>
                  <a:pt x="54920" y="29423"/>
                </a:cubicBezTo>
                <a:cubicBezTo>
                  <a:pt x="54920" y="29423"/>
                  <a:pt x="59935" y="24093"/>
                  <a:pt x="64106" y="23795"/>
                </a:cubicBezTo>
                <a:cubicBezTo>
                  <a:pt x="68294" y="23497"/>
                  <a:pt x="69304" y="20418"/>
                  <a:pt x="69304" y="20418"/>
                </a:cubicBezTo>
                <a:cubicBezTo>
                  <a:pt x="70694" y="18002"/>
                  <a:pt x="67764" y="17240"/>
                  <a:pt x="67764" y="17240"/>
                </a:cubicBezTo>
                <a:cubicBezTo>
                  <a:pt x="67764" y="17240"/>
                  <a:pt x="67599" y="16644"/>
                  <a:pt x="66440" y="13632"/>
                </a:cubicBezTo>
                <a:cubicBezTo>
                  <a:pt x="64711" y="11163"/>
                  <a:pt x="61978" y="11031"/>
                  <a:pt x="61413" y="11031"/>
                </a:cubicBezTo>
                <a:cubicBezTo>
                  <a:pt x="61346" y="11031"/>
                  <a:pt x="61309" y="11033"/>
                  <a:pt x="61309" y="11033"/>
                </a:cubicBezTo>
                <a:lnTo>
                  <a:pt x="58760" y="9229"/>
                </a:lnTo>
                <a:cubicBezTo>
                  <a:pt x="58760" y="9229"/>
                  <a:pt x="53816" y="1"/>
                  <a:pt x="473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a:off x="2157375" y="20600"/>
            <a:ext cx="894600" cy="841800"/>
          </a:xfrm>
          <a:prstGeom prst="ellipse">
            <a:avLst/>
          </a:prstGeom>
          <a:gradFill>
            <a:gsLst>
              <a:gs pos="0">
                <a:schemeClr val="accent2"/>
              </a:gs>
              <a:gs pos="100000">
                <a:schemeClr val="lt2"/>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1" name="Google Shape;481;p30"/>
          <p:cNvSpPr txBox="1"/>
          <p:nvPr>
            <p:ph type="title"/>
          </p:nvPr>
        </p:nvSpPr>
        <p:spPr>
          <a:xfrm>
            <a:off x="3167140" y="52400"/>
            <a:ext cx="36435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rPr>
              <a:t>Distance</a:t>
            </a:r>
            <a:endParaRPr>
              <a:solidFill>
                <a:srgbClr val="212121"/>
              </a:solidFill>
            </a:endParaRPr>
          </a:p>
        </p:txBody>
      </p:sp>
      <p:sp>
        <p:nvSpPr>
          <p:cNvPr id="482" name="Google Shape;482;p30"/>
          <p:cNvSpPr txBox="1"/>
          <p:nvPr>
            <p:ph idx="4294967295" type="title"/>
          </p:nvPr>
        </p:nvSpPr>
        <p:spPr>
          <a:xfrm>
            <a:off x="2276625" y="52400"/>
            <a:ext cx="1591500" cy="7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12121"/>
                </a:solidFill>
              </a:rPr>
              <a:t>02</a:t>
            </a:r>
            <a:endParaRPr>
              <a:solidFill>
                <a:srgbClr val="212121"/>
              </a:solidFill>
            </a:endParaRPr>
          </a:p>
        </p:txBody>
      </p:sp>
      <p:sp>
        <p:nvSpPr>
          <p:cNvPr id="483" name="Google Shape;483;p30"/>
          <p:cNvSpPr txBox="1"/>
          <p:nvPr>
            <p:ph idx="4" type="subTitle"/>
          </p:nvPr>
        </p:nvSpPr>
        <p:spPr>
          <a:xfrm>
            <a:off x="0" y="731050"/>
            <a:ext cx="8116200" cy="35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-From the third sheet, we can see the houses in the distance from Mr Lim’s in laws.</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-We can see that generally, the prices of the houses within 5km is higher than those not within 5km.</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-However there are still a lot of houses that are within 5km and affordable for Mr Lim that have enough room for his entire family</a:t>
            </a:r>
            <a:r>
              <a:rPr lang="en" sz="2200"/>
              <a:t>.</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1"/>
          <p:cNvSpPr txBox="1"/>
          <p:nvPr>
            <p:ph type="title"/>
          </p:nvPr>
        </p:nvSpPr>
        <p:spPr>
          <a:xfrm>
            <a:off x="621100" y="368825"/>
            <a:ext cx="790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489" name="Google Shape;489;p31"/>
          <p:cNvSpPr/>
          <p:nvPr/>
        </p:nvSpPr>
        <p:spPr>
          <a:xfrm flipH="1">
            <a:off x="8047988" y="1010592"/>
            <a:ext cx="413711" cy="145793"/>
          </a:xfrm>
          <a:custGeom>
            <a:rect b="b" l="l" r="r" t="t"/>
            <a:pathLst>
              <a:path extrusionOk="0" h="3899" w="11064">
                <a:moveTo>
                  <a:pt x="1" y="1"/>
                </a:moveTo>
                <a:cubicBezTo>
                  <a:pt x="938" y="495"/>
                  <a:pt x="1860" y="975"/>
                  <a:pt x="2729" y="1507"/>
                </a:cubicBezTo>
                <a:lnTo>
                  <a:pt x="2737" y="1507"/>
                </a:lnTo>
                <a:cubicBezTo>
                  <a:pt x="3164" y="1762"/>
                  <a:pt x="3576" y="2054"/>
                  <a:pt x="3966" y="2369"/>
                </a:cubicBezTo>
                <a:cubicBezTo>
                  <a:pt x="4341" y="2676"/>
                  <a:pt x="4693" y="3014"/>
                  <a:pt x="4910" y="3381"/>
                </a:cubicBezTo>
                <a:lnTo>
                  <a:pt x="5202" y="3898"/>
                </a:lnTo>
                <a:lnTo>
                  <a:pt x="5645" y="3493"/>
                </a:lnTo>
                <a:cubicBezTo>
                  <a:pt x="6012" y="3156"/>
                  <a:pt x="6417" y="2849"/>
                  <a:pt x="6851" y="2586"/>
                </a:cubicBezTo>
                <a:cubicBezTo>
                  <a:pt x="7279" y="2302"/>
                  <a:pt x="7736" y="2054"/>
                  <a:pt x="8193" y="1792"/>
                </a:cubicBezTo>
                <a:cubicBezTo>
                  <a:pt x="9122" y="1282"/>
                  <a:pt x="10082" y="825"/>
                  <a:pt x="11063" y="420"/>
                </a:cubicBezTo>
                <a:lnTo>
                  <a:pt x="11063" y="420"/>
                </a:lnTo>
                <a:cubicBezTo>
                  <a:pt x="10516" y="428"/>
                  <a:pt x="9969" y="495"/>
                  <a:pt x="9437" y="623"/>
                </a:cubicBezTo>
                <a:cubicBezTo>
                  <a:pt x="8905" y="750"/>
                  <a:pt x="8380" y="915"/>
                  <a:pt x="7871" y="1110"/>
                </a:cubicBezTo>
                <a:cubicBezTo>
                  <a:pt x="7361" y="1305"/>
                  <a:pt x="6859" y="1545"/>
                  <a:pt x="6372" y="1807"/>
                </a:cubicBezTo>
                <a:cubicBezTo>
                  <a:pt x="6034" y="2002"/>
                  <a:pt x="5705" y="2219"/>
                  <a:pt x="5397" y="2452"/>
                </a:cubicBezTo>
                <a:cubicBezTo>
                  <a:pt x="5135" y="2152"/>
                  <a:pt x="4835" y="1882"/>
                  <a:pt x="4505" y="1657"/>
                </a:cubicBezTo>
                <a:cubicBezTo>
                  <a:pt x="4063" y="1335"/>
                  <a:pt x="3584" y="1065"/>
                  <a:pt x="3074" y="855"/>
                </a:cubicBezTo>
                <a:cubicBezTo>
                  <a:pt x="2587" y="638"/>
                  <a:pt x="2085" y="450"/>
                  <a:pt x="1567" y="308"/>
                </a:cubicBezTo>
                <a:cubicBezTo>
                  <a:pt x="1050" y="166"/>
                  <a:pt x="526" y="6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0" name="Google Shape;490;p31"/>
          <p:cNvPicPr preferRelativeResize="0"/>
          <p:nvPr/>
        </p:nvPicPr>
        <p:blipFill>
          <a:blip r:embed="rId3">
            <a:alphaModFix/>
          </a:blip>
          <a:stretch>
            <a:fillRect/>
          </a:stretch>
        </p:blipFill>
        <p:spPr>
          <a:xfrm>
            <a:off x="3288675" y="1010600"/>
            <a:ext cx="5855327" cy="3373075"/>
          </a:xfrm>
          <a:prstGeom prst="rect">
            <a:avLst/>
          </a:prstGeom>
          <a:noFill/>
          <a:ln>
            <a:noFill/>
          </a:ln>
        </p:spPr>
      </p:pic>
      <p:sp>
        <p:nvSpPr>
          <p:cNvPr id="491" name="Google Shape;491;p31"/>
          <p:cNvSpPr txBox="1"/>
          <p:nvPr/>
        </p:nvSpPr>
        <p:spPr>
          <a:xfrm>
            <a:off x="236775" y="1157625"/>
            <a:ext cx="30519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Anek Devanagari Medium"/>
                <a:ea typeface="Anek Devanagari Medium"/>
                <a:cs typeface="Anek Devanagari Medium"/>
                <a:sym typeface="Anek Devanagari Medium"/>
              </a:rPr>
              <a:t>This is my recommendation. This is because not only does the area have a lot of 4-5 room flats that are available, it also has a lot of commodities around the area. This will allow Mr Lim to travel around very easily as well as reach his in laws very easily. Furthermore, this will decrease the travel time of his 2 children to school.</a:t>
            </a:r>
            <a:endParaRPr sz="1700">
              <a:solidFill>
                <a:schemeClr val="dk1"/>
              </a:solidFill>
              <a:latin typeface="Anek Devanagari Medium"/>
              <a:ea typeface="Anek Devanagari Medium"/>
              <a:cs typeface="Anek Devanagari Medium"/>
              <a:sym typeface="Anek Devanagari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Autumn Remembrance Festival Minitheme by Slidesgo">
  <a:themeElements>
    <a:clrScheme name="Simple Light">
      <a:dk1>
        <a:srgbClr val="FFFFFF"/>
      </a:dk1>
      <a:lt1>
        <a:srgbClr val="EB7C7F"/>
      </a:lt1>
      <a:dk2>
        <a:srgbClr val="991F1F"/>
      </a:dk2>
      <a:lt2>
        <a:srgbClr val="FABD8A"/>
      </a:lt2>
      <a:accent1>
        <a:srgbClr val="FFA07E"/>
      </a:accent1>
      <a:accent2>
        <a:srgbClr val="FFFCE9"/>
      </a:accent2>
      <a:accent3>
        <a:srgbClr val="C77575"/>
      </a:accent3>
      <a:accent4>
        <a:srgbClr val="57050B"/>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