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5143500" cx="9144000"/>
  <p:notesSz cx="6858000" cy="9144000"/>
  <p:embeddedFontLst>
    <p:embeddedFont>
      <p:font typeface="Anaheim"/>
      <p:regular r:id="rId35"/>
    </p:embeddedFont>
    <p:embeddedFont>
      <p:font typeface="Barlow Medium"/>
      <p:regular r:id="rId36"/>
      <p:bold r:id="rId37"/>
      <p:italic r:id="rId38"/>
      <p:boldItalic r:id="rId39"/>
    </p:embeddedFont>
    <p:embeddedFont>
      <p:font typeface="Epilogue"/>
      <p:regular r:id="rId40"/>
      <p:bold r:id="rId41"/>
      <p:italic r:id="rId42"/>
      <p:boldItalic r:id="rId43"/>
    </p:embeddedFont>
    <p:embeddedFont>
      <p:font typeface="PT Sans"/>
      <p:regular r:id="rId44"/>
      <p:bold r:id="rId45"/>
      <p:italic r:id="rId46"/>
      <p:boldItalic r:id="rId47"/>
    </p:embeddedFont>
    <p:embeddedFont>
      <p:font typeface="Barlow"/>
      <p:regular r:id="rId48"/>
      <p:bold r:id="rId49"/>
      <p:italic r:id="rId50"/>
      <p:boldItalic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EDC7A34-295E-4EF5-9DE5-EBF640E6A835}">
  <a:tblStyle styleId="{1EDC7A34-295E-4EF5-9DE5-EBF640E6A83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Epilogue-regular.fntdata"/><Relationship Id="rId42" Type="http://schemas.openxmlformats.org/officeDocument/2006/relationships/font" Target="fonts/Epilogue-italic.fntdata"/><Relationship Id="rId41" Type="http://schemas.openxmlformats.org/officeDocument/2006/relationships/font" Target="fonts/Epilogue-bold.fntdata"/><Relationship Id="rId44" Type="http://schemas.openxmlformats.org/officeDocument/2006/relationships/font" Target="fonts/PTSans-regular.fntdata"/><Relationship Id="rId43" Type="http://schemas.openxmlformats.org/officeDocument/2006/relationships/font" Target="fonts/Epilogue-boldItalic.fntdata"/><Relationship Id="rId46" Type="http://schemas.openxmlformats.org/officeDocument/2006/relationships/font" Target="fonts/PTSans-italic.fntdata"/><Relationship Id="rId45" Type="http://schemas.openxmlformats.org/officeDocument/2006/relationships/font" Target="fonts/PTSans-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Barlow-regular.fntdata"/><Relationship Id="rId47" Type="http://schemas.openxmlformats.org/officeDocument/2006/relationships/font" Target="fonts/PTSans-boldItalic.fntdata"/><Relationship Id="rId49" Type="http://schemas.openxmlformats.org/officeDocument/2006/relationships/font" Target="fonts/Barlow-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font" Target="fonts/Anaheim-regular.fntdata"/><Relationship Id="rId34" Type="http://schemas.openxmlformats.org/officeDocument/2006/relationships/slide" Target="slides/slide29.xml"/><Relationship Id="rId37" Type="http://schemas.openxmlformats.org/officeDocument/2006/relationships/font" Target="fonts/BarlowMedium-bold.fntdata"/><Relationship Id="rId36" Type="http://schemas.openxmlformats.org/officeDocument/2006/relationships/font" Target="fonts/BarlowMedium-regular.fntdata"/><Relationship Id="rId39" Type="http://schemas.openxmlformats.org/officeDocument/2006/relationships/font" Target="fonts/BarlowMedium-boldItalic.fntdata"/><Relationship Id="rId38" Type="http://schemas.openxmlformats.org/officeDocument/2006/relationships/font" Target="fonts/BarlowMedium-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Barlow-boldItalic.fntdata"/><Relationship Id="rId50" Type="http://schemas.openxmlformats.org/officeDocument/2006/relationships/font" Target="fonts/Barlow-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7" name="Shape 1817"/>
        <p:cNvGrpSpPr/>
        <p:nvPr/>
      </p:nvGrpSpPr>
      <p:grpSpPr>
        <a:xfrm>
          <a:off x="0" y="0"/>
          <a:ext cx="0" cy="0"/>
          <a:chOff x="0" y="0"/>
          <a:chExt cx="0" cy="0"/>
        </a:xfrm>
      </p:grpSpPr>
      <p:sp>
        <p:nvSpPr>
          <p:cNvPr id="1818" name="Google Shape;1818;g22713f28824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9" name="Google Shape;1819;g22713f28824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1" name="Shape 1901"/>
        <p:cNvGrpSpPr/>
        <p:nvPr/>
      </p:nvGrpSpPr>
      <p:grpSpPr>
        <a:xfrm>
          <a:off x="0" y="0"/>
          <a:ext cx="0" cy="0"/>
          <a:chOff x="0" y="0"/>
          <a:chExt cx="0" cy="0"/>
        </a:xfrm>
      </p:grpSpPr>
      <p:sp>
        <p:nvSpPr>
          <p:cNvPr id="1902" name="Google Shape;1902;g22713f28824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3" name="Google Shape;1903;g22713f28824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9" name="Shape 1909"/>
        <p:cNvGrpSpPr/>
        <p:nvPr/>
      </p:nvGrpSpPr>
      <p:grpSpPr>
        <a:xfrm>
          <a:off x="0" y="0"/>
          <a:ext cx="0" cy="0"/>
          <a:chOff x="0" y="0"/>
          <a:chExt cx="0" cy="0"/>
        </a:xfrm>
      </p:grpSpPr>
      <p:sp>
        <p:nvSpPr>
          <p:cNvPr id="1910" name="Google Shape;1910;g22713f28824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1" name="Google Shape;1911;g22713f28824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7" name="Shape 1917"/>
        <p:cNvGrpSpPr/>
        <p:nvPr/>
      </p:nvGrpSpPr>
      <p:grpSpPr>
        <a:xfrm>
          <a:off x="0" y="0"/>
          <a:ext cx="0" cy="0"/>
          <a:chOff x="0" y="0"/>
          <a:chExt cx="0" cy="0"/>
        </a:xfrm>
      </p:grpSpPr>
      <p:sp>
        <p:nvSpPr>
          <p:cNvPr id="1918" name="Google Shape;1918;g22713f28824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9" name="Google Shape;1919;g22713f28824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6" name="Shape 1926"/>
        <p:cNvGrpSpPr/>
        <p:nvPr/>
      </p:nvGrpSpPr>
      <p:grpSpPr>
        <a:xfrm>
          <a:off x="0" y="0"/>
          <a:ext cx="0" cy="0"/>
          <a:chOff x="0" y="0"/>
          <a:chExt cx="0" cy="0"/>
        </a:xfrm>
      </p:grpSpPr>
      <p:sp>
        <p:nvSpPr>
          <p:cNvPr id="1927" name="Google Shape;1927;g22713f28824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8" name="Google Shape;1928;g22713f28824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4" name="Shape 1934"/>
        <p:cNvGrpSpPr/>
        <p:nvPr/>
      </p:nvGrpSpPr>
      <p:grpSpPr>
        <a:xfrm>
          <a:off x="0" y="0"/>
          <a:ext cx="0" cy="0"/>
          <a:chOff x="0" y="0"/>
          <a:chExt cx="0" cy="0"/>
        </a:xfrm>
      </p:grpSpPr>
      <p:sp>
        <p:nvSpPr>
          <p:cNvPr id="1935" name="Google Shape;1935;g22713f28824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6" name="Google Shape;1936;g22713f28824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3" name="Shape 1943"/>
        <p:cNvGrpSpPr/>
        <p:nvPr/>
      </p:nvGrpSpPr>
      <p:grpSpPr>
        <a:xfrm>
          <a:off x="0" y="0"/>
          <a:ext cx="0" cy="0"/>
          <a:chOff x="0" y="0"/>
          <a:chExt cx="0" cy="0"/>
        </a:xfrm>
      </p:grpSpPr>
      <p:sp>
        <p:nvSpPr>
          <p:cNvPr id="1944" name="Google Shape;1944;g22713f28824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5" name="Google Shape;1945;g22713f28824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3" name="Shape 1953"/>
        <p:cNvGrpSpPr/>
        <p:nvPr/>
      </p:nvGrpSpPr>
      <p:grpSpPr>
        <a:xfrm>
          <a:off x="0" y="0"/>
          <a:ext cx="0" cy="0"/>
          <a:chOff x="0" y="0"/>
          <a:chExt cx="0" cy="0"/>
        </a:xfrm>
      </p:grpSpPr>
      <p:sp>
        <p:nvSpPr>
          <p:cNvPr id="1954" name="Google Shape;1954;g22713f28824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5" name="Google Shape;1955;g22713f28824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2" name="Shape 1962"/>
        <p:cNvGrpSpPr/>
        <p:nvPr/>
      </p:nvGrpSpPr>
      <p:grpSpPr>
        <a:xfrm>
          <a:off x="0" y="0"/>
          <a:ext cx="0" cy="0"/>
          <a:chOff x="0" y="0"/>
          <a:chExt cx="0" cy="0"/>
        </a:xfrm>
      </p:grpSpPr>
      <p:sp>
        <p:nvSpPr>
          <p:cNvPr id="1963" name="Google Shape;1963;g22713f28824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4" name="Google Shape;1964;g22713f28824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2" name="Shape 1972"/>
        <p:cNvGrpSpPr/>
        <p:nvPr/>
      </p:nvGrpSpPr>
      <p:grpSpPr>
        <a:xfrm>
          <a:off x="0" y="0"/>
          <a:ext cx="0" cy="0"/>
          <a:chOff x="0" y="0"/>
          <a:chExt cx="0" cy="0"/>
        </a:xfrm>
      </p:grpSpPr>
      <p:sp>
        <p:nvSpPr>
          <p:cNvPr id="1973" name="Google Shape;1973;g227158cdccd_3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4" name="Google Shape;1974;g227158cdccd_3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2" name="Shape 1982"/>
        <p:cNvGrpSpPr/>
        <p:nvPr/>
      </p:nvGrpSpPr>
      <p:grpSpPr>
        <a:xfrm>
          <a:off x="0" y="0"/>
          <a:ext cx="0" cy="0"/>
          <a:chOff x="0" y="0"/>
          <a:chExt cx="0" cy="0"/>
        </a:xfrm>
      </p:grpSpPr>
      <p:sp>
        <p:nvSpPr>
          <p:cNvPr id="1983" name="Google Shape;1983;g227158cdccd_3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4" name="Google Shape;1984;g227158cdccd_3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7" name="Shape 1827"/>
        <p:cNvGrpSpPr/>
        <p:nvPr/>
      </p:nvGrpSpPr>
      <p:grpSpPr>
        <a:xfrm>
          <a:off x="0" y="0"/>
          <a:ext cx="0" cy="0"/>
          <a:chOff x="0" y="0"/>
          <a:chExt cx="0" cy="0"/>
        </a:xfrm>
      </p:grpSpPr>
      <p:sp>
        <p:nvSpPr>
          <p:cNvPr id="1828" name="Google Shape;1828;gd431007ba2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9" name="Google Shape;1829;gd431007ba2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0" name="Shape 1990"/>
        <p:cNvGrpSpPr/>
        <p:nvPr/>
      </p:nvGrpSpPr>
      <p:grpSpPr>
        <a:xfrm>
          <a:off x="0" y="0"/>
          <a:ext cx="0" cy="0"/>
          <a:chOff x="0" y="0"/>
          <a:chExt cx="0" cy="0"/>
        </a:xfrm>
      </p:grpSpPr>
      <p:sp>
        <p:nvSpPr>
          <p:cNvPr id="1991" name="Google Shape;1991;g227158cdccd_3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2" name="Google Shape;1992;g227158cdccd_3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0" name="Shape 2000"/>
        <p:cNvGrpSpPr/>
        <p:nvPr/>
      </p:nvGrpSpPr>
      <p:grpSpPr>
        <a:xfrm>
          <a:off x="0" y="0"/>
          <a:ext cx="0" cy="0"/>
          <a:chOff x="0" y="0"/>
          <a:chExt cx="0" cy="0"/>
        </a:xfrm>
      </p:grpSpPr>
      <p:sp>
        <p:nvSpPr>
          <p:cNvPr id="2001" name="Google Shape;2001;g227158cdccd_3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2" name="Google Shape;2002;g227158cdccd_3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8" name="Shape 2008"/>
        <p:cNvGrpSpPr/>
        <p:nvPr/>
      </p:nvGrpSpPr>
      <p:grpSpPr>
        <a:xfrm>
          <a:off x="0" y="0"/>
          <a:ext cx="0" cy="0"/>
          <a:chOff x="0" y="0"/>
          <a:chExt cx="0" cy="0"/>
        </a:xfrm>
      </p:grpSpPr>
      <p:sp>
        <p:nvSpPr>
          <p:cNvPr id="2009" name="Google Shape;2009;g227158cdccd_3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0" name="Google Shape;2010;g227158cdccd_3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7" name="Shape 2017"/>
        <p:cNvGrpSpPr/>
        <p:nvPr/>
      </p:nvGrpSpPr>
      <p:grpSpPr>
        <a:xfrm>
          <a:off x="0" y="0"/>
          <a:ext cx="0" cy="0"/>
          <a:chOff x="0" y="0"/>
          <a:chExt cx="0" cy="0"/>
        </a:xfrm>
      </p:grpSpPr>
      <p:sp>
        <p:nvSpPr>
          <p:cNvPr id="2018" name="Google Shape;2018;g227158cdccd_3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9" name="Google Shape;2019;g227158cdccd_3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6" name="Shape 2026"/>
        <p:cNvGrpSpPr/>
        <p:nvPr/>
      </p:nvGrpSpPr>
      <p:grpSpPr>
        <a:xfrm>
          <a:off x="0" y="0"/>
          <a:ext cx="0" cy="0"/>
          <a:chOff x="0" y="0"/>
          <a:chExt cx="0" cy="0"/>
        </a:xfrm>
      </p:grpSpPr>
      <p:sp>
        <p:nvSpPr>
          <p:cNvPr id="2027" name="Google Shape;2027;g227158cdccd_3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8" name="Google Shape;2028;g227158cdccd_3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4" name="Shape 2034"/>
        <p:cNvGrpSpPr/>
        <p:nvPr/>
      </p:nvGrpSpPr>
      <p:grpSpPr>
        <a:xfrm>
          <a:off x="0" y="0"/>
          <a:ext cx="0" cy="0"/>
          <a:chOff x="0" y="0"/>
          <a:chExt cx="0" cy="0"/>
        </a:xfrm>
      </p:grpSpPr>
      <p:sp>
        <p:nvSpPr>
          <p:cNvPr id="2035" name="Google Shape;2035;g227158cdccd_3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6" name="Google Shape;2036;g227158cdccd_3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4" name="Shape 2044"/>
        <p:cNvGrpSpPr/>
        <p:nvPr/>
      </p:nvGrpSpPr>
      <p:grpSpPr>
        <a:xfrm>
          <a:off x="0" y="0"/>
          <a:ext cx="0" cy="0"/>
          <a:chOff x="0" y="0"/>
          <a:chExt cx="0" cy="0"/>
        </a:xfrm>
      </p:grpSpPr>
      <p:sp>
        <p:nvSpPr>
          <p:cNvPr id="2045" name="Google Shape;2045;g227158cdccd_3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6" name="Google Shape;2046;g227158cdccd_3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2" name="Shape 2052"/>
        <p:cNvGrpSpPr/>
        <p:nvPr/>
      </p:nvGrpSpPr>
      <p:grpSpPr>
        <a:xfrm>
          <a:off x="0" y="0"/>
          <a:ext cx="0" cy="0"/>
          <a:chOff x="0" y="0"/>
          <a:chExt cx="0" cy="0"/>
        </a:xfrm>
      </p:grpSpPr>
      <p:sp>
        <p:nvSpPr>
          <p:cNvPr id="2053" name="Google Shape;2053;g227158cdccd_3_5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4" name="Google Shape;2054;g227158cdccd_3_5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0" name="Shape 2060"/>
        <p:cNvGrpSpPr/>
        <p:nvPr/>
      </p:nvGrpSpPr>
      <p:grpSpPr>
        <a:xfrm>
          <a:off x="0" y="0"/>
          <a:ext cx="0" cy="0"/>
          <a:chOff x="0" y="0"/>
          <a:chExt cx="0" cy="0"/>
        </a:xfrm>
      </p:grpSpPr>
      <p:sp>
        <p:nvSpPr>
          <p:cNvPr id="2061" name="Google Shape;2061;g227158cdccd_3_5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2" name="Google Shape;2062;g227158cdccd_3_5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8" name="Shape 2068"/>
        <p:cNvGrpSpPr/>
        <p:nvPr/>
      </p:nvGrpSpPr>
      <p:grpSpPr>
        <a:xfrm>
          <a:off x="0" y="0"/>
          <a:ext cx="0" cy="0"/>
          <a:chOff x="0" y="0"/>
          <a:chExt cx="0" cy="0"/>
        </a:xfrm>
      </p:grpSpPr>
      <p:sp>
        <p:nvSpPr>
          <p:cNvPr id="2069" name="Google Shape;2069;g22713f28824_0_19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0" name="Google Shape;2070;g22713f28824_0_19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5" name="Shape 1835"/>
        <p:cNvGrpSpPr/>
        <p:nvPr/>
      </p:nvGrpSpPr>
      <p:grpSpPr>
        <a:xfrm>
          <a:off x="0" y="0"/>
          <a:ext cx="0" cy="0"/>
          <a:chOff x="0" y="0"/>
          <a:chExt cx="0" cy="0"/>
        </a:xfrm>
      </p:grpSpPr>
      <p:sp>
        <p:nvSpPr>
          <p:cNvPr id="1836" name="Google Shape;1836;gd431007ba2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7" name="Google Shape;1837;gd431007ba2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i="1" sz="1200">
              <a:solidFill>
                <a:srgbClr val="595959"/>
              </a:solidFill>
              <a:latin typeface="Anaheim"/>
              <a:ea typeface="Anaheim"/>
              <a:cs typeface="Anaheim"/>
              <a:sym typeface="Anaheim"/>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6" name="Shape 1846"/>
        <p:cNvGrpSpPr/>
        <p:nvPr/>
      </p:nvGrpSpPr>
      <p:grpSpPr>
        <a:xfrm>
          <a:off x="0" y="0"/>
          <a:ext cx="0" cy="0"/>
          <a:chOff x="0" y="0"/>
          <a:chExt cx="0" cy="0"/>
        </a:xfrm>
      </p:grpSpPr>
      <p:sp>
        <p:nvSpPr>
          <p:cNvPr id="1847" name="Google Shape;1847;g54dda1946d_6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8" name="Google Shape;1848;g54dda1946d_6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6" name="Shape 1856"/>
        <p:cNvGrpSpPr/>
        <p:nvPr/>
      </p:nvGrpSpPr>
      <p:grpSpPr>
        <a:xfrm>
          <a:off x="0" y="0"/>
          <a:ext cx="0" cy="0"/>
          <a:chOff x="0" y="0"/>
          <a:chExt cx="0" cy="0"/>
        </a:xfrm>
      </p:grpSpPr>
      <p:sp>
        <p:nvSpPr>
          <p:cNvPr id="1857" name="Google Shape;1857;g14072739ea5_1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8" name="Google Shape;1858;g14072739ea5_1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5" name="Shape 1865"/>
        <p:cNvGrpSpPr/>
        <p:nvPr/>
      </p:nvGrpSpPr>
      <p:grpSpPr>
        <a:xfrm>
          <a:off x="0" y="0"/>
          <a:ext cx="0" cy="0"/>
          <a:chOff x="0" y="0"/>
          <a:chExt cx="0" cy="0"/>
        </a:xfrm>
      </p:grpSpPr>
      <p:sp>
        <p:nvSpPr>
          <p:cNvPr id="1866" name="Google Shape;1866;g22713f28824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7" name="Google Shape;1867;g22713f28824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6" name="Shape 1876"/>
        <p:cNvGrpSpPr/>
        <p:nvPr/>
      </p:nvGrpSpPr>
      <p:grpSpPr>
        <a:xfrm>
          <a:off x="0" y="0"/>
          <a:ext cx="0" cy="0"/>
          <a:chOff x="0" y="0"/>
          <a:chExt cx="0" cy="0"/>
        </a:xfrm>
      </p:grpSpPr>
      <p:sp>
        <p:nvSpPr>
          <p:cNvPr id="1877" name="Google Shape;1877;g22713f28824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8" name="Google Shape;1878;g22713f28824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5" name="Shape 1885"/>
        <p:cNvGrpSpPr/>
        <p:nvPr/>
      </p:nvGrpSpPr>
      <p:grpSpPr>
        <a:xfrm>
          <a:off x="0" y="0"/>
          <a:ext cx="0" cy="0"/>
          <a:chOff x="0" y="0"/>
          <a:chExt cx="0" cy="0"/>
        </a:xfrm>
      </p:grpSpPr>
      <p:sp>
        <p:nvSpPr>
          <p:cNvPr id="1886" name="Google Shape;1886;g22713f28824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7" name="Google Shape;1887;g22713f28824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3" name="Shape 1893"/>
        <p:cNvGrpSpPr/>
        <p:nvPr/>
      </p:nvGrpSpPr>
      <p:grpSpPr>
        <a:xfrm>
          <a:off x="0" y="0"/>
          <a:ext cx="0" cy="0"/>
          <a:chOff x="0" y="0"/>
          <a:chExt cx="0" cy="0"/>
        </a:xfrm>
      </p:grpSpPr>
      <p:sp>
        <p:nvSpPr>
          <p:cNvPr id="1894" name="Google Shape;1894;g22713f28824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5" name="Google Shape;1895;g22713f28824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grpSp>
        <p:nvGrpSpPr>
          <p:cNvPr id="9" name="Google Shape;9;p2"/>
          <p:cNvGrpSpPr/>
          <p:nvPr/>
        </p:nvGrpSpPr>
        <p:grpSpPr>
          <a:xfrm>
            <a:off x="3300" y="4975"/>
            <a:ext cx="9137400" cy="5143399"/>
            <a:chOff x="3300" y="4975"/>
            <a:chExt cx="9137400" cy="5143399"/>
          </a:xfrm>
        </p:grpSpPr>
        <p:grpSp>
          <p:nvGrpSpPr>
            <p:cNvPr id="10" name="Google Shape;10;p2"/>
            <p:cNvGrpSpPr/>
            <p:nvPr/>
          </p:nvGrpSpPr>
          <p:grpSpPr>
            <a:xfrm>
              <a:off x="3300" y="256486"/>
              <a:ext cx="9137400" cy="4629802"/>
              <a:chOff x="3300" y="256486"/>
              <a:chExt cx="9137400" cy="4629802"/>
            </a:xfrm>
          </p:grpSpPr>
          <p:cxnSp>
            <p:nvCxnSpPr>
              <p:cNvPr id="11" name="Google Shape;11;p2"/>
              <p:cNvCxnSpPr/>
              <p:nvPr/>
            </p:nvCxnSpPr>
            <p:spPr>
              <a:xfrm>
                <a:off x="3300" y="256486"/>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2" name="Google Shape;12;p2"/>
              <p:cNvCxnSpPr/>
              <p:nvPr/>
            </p:nvCxnSpPr>
            <p:spPr>
              <a:xfrm>
                <a:off x="3300" y="513698"/>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3" name="Google Shape;13;p2"/>
              <p:cNvCxnSpPr/>
              <p:nvPr/>
            </p:nvCxnSpPr>
            <p:spPr>
              <a:xfrm>
                <a:off x="3300" y="770909"/>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4" name="Google Shape;14;p2"/>
              <p:cNvCxnSpPr/>
              <p:nvPr/>
            </p:nvCxnSpPr>
            <p:spPr>
              <a:xfrm>
                <a:off x="3300" y="1028120"/>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5" name="Google Shape;15;p2"/>
              <p:cNvCxnSpPr/>
              <p:nvPr/>
            </p:nvCxnSpPr>
            <p:spPr>
              <a:xfrm>
                <a:off x="3300" y="1285331"/>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6" name="Google Shape;16;p2"/>
              <p:cNvCxnSpPr/>
              <p:nvPr/>
            </p:nvCxnSpPr>
            <p:spPr>
              <a:xfrm>
                <a:off x="3300" y="1542543"/>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7" name="Google Shape;17;p2"/>
              <p:cNvCxnSpPr/>
              <p:nvPr/>
            </p:nvCxnSpPr>
            <p:spPr>
              <a:xfrm>
                <a:off x="3300" y="1799754"/>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8" name="Google Shape;18;p2"/>
              <p:cNvCxnSpPr/>
              <p:nvPr/>
            </p:nvCxnSpPr>
            <p:spPr>
              <a:xfrm>
                <a:off x="3300" y="2056965"/>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9" name="Google Shape;19;p2"/>
              <p:cNvCxnSpPr/>
              <p:nvPr/>
            </p:nvCxnSpPr>
            <p:spPr>
              <a:xfrm>
                <a:off x="3300" y="2314176"/>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20" name="Google Shape;20;p2"/>
              <p:cNvCxnSpPr/>
              <p:nvPr/>
            </p:nvCxnSpPr>
            <p:spPr>
              <a:xfrm>
                <a:off x="3300" y="2571388"/>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21" name="Google Shape;21;p2"/>
              <p:cNvCxnSpPr/>
              <p:nvPr/>
            </p:nvCxnSpPr>
            <p:spPr>
              <a:xfrm>
                <a:off x="3300" y="2828599"/>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22" name="Google Shape;22;p2"/>
              <p:cNvCxnSpPr/>
              <p:nvPr/>
            </p:nvCxnSpPr>
            <p:spPr>
              <a:xfrm>
                <a:off x="3300" y="3085810"/>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23" name="Google Shape;23;p2"/>
              <p:cNvCxnSpPr/>
              <p:nvPr/>
            </p:nvCxnSpPr>
            <p:spPr>
              <a:xfrm>
                <a:off x="3300" y="3343021"/>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24" name="Google Shape;24;p2"/>
              <p:cNvCxnSpPr/>
              <p:nvPr/>
            </p:nvCxnSpPr>
            <p:spPr>
              <a:xfrm>
                <a:off x="3300" y="3600232"/>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25" name="Google Shape;25;p2"/>
              <p:cNvCxnSpPr/>
              <p:nvPr/>
            </p:nvCxnSpPr>
            <p:spPr>
              <a:xfrm>
                <a:off x="3300" y="3857444"/>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26" name="Google Shape;26;p2"/>
              <p:cNvCxnSpPr/>
              <p:nvPr/>
            </p:nvCxnSpPr>
            <p:spPr>
              <a:xfrm>
                <a:off x="3300" y="4114655"/>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27" name="Google Shape;27;p2"/>
              <p:cNvCxnSpPr/>
              <p:nvPr/>
            </p:nvCxnSpPr>
            <p:spPr>
              <a:xfrm>
                <a:off x="3300" y="4371866"/>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28" name="Google Shape;28;p2"/>
              <p:cNvCxnSpPr/>
              <p:nvPr/>
            </p:nvCxnSpPr>
            <p:spPr>
              <a:xfrm>
                <a:off x="3300" y="4629078"/>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29" name="Google Shape;29;p2"/>
              <p:cNvCxnSpPr/>
              <p:nvPr/>
            </p:nvCxnSpPr>
            <p:spPr>
              <a:xfrm>
                <a:off x="3300" y="4886289"/>
                <a:ext cx="9137400" cy="0"/>
              </a:xfrm>
              <a:prstGeom prst="straightConnector1">
                <a:avLst/>
              </a:prstGeom>
              <a:noFill/>
              <a:ln cap="flat" cmpd="sng" w="19050">
                <a:solidFill>
                  <a:schemeClr val="accent3"/>
                </a:solidFill>
                <a:prstDash val="solid"/>
                <a:round/>
                <a:headEnd len="med" w="med" type="none"/>
                <a:tailEnd len="med" w="med" type="none"/>
              </a:ln>
            </p:spPr>
          </p:cxnSp>
        </p:grpSp>
        <p:grpSp>
          <p:nvGrpSpPr>
            <p:cNvPr id="30" name="Google Shape;30;p2"/>
            <p:cNvGrpSpPr/>
            <p:nvPr/>
          </p:nvGrpSpPr>
          <p:grpSpPr>
            <a:xfrm>
              <a:off x="272000" y="4975"/>
              <a:ext cx="8600000" cy="5143399"/>
              <a:chOff x="272000" y="4975"/>
              <a:chExt cx="8600000" cy="5180700"/>
            </a:xfrm>
          </p:grpSpPr>
          <p:cxnSp>
            <p:nvCxnSpPr>
              <p:cNvPr id="31" name="Google Shape;31;p2"/>
              <p:cNvCxnSpPr/>
              <p:nvPr/>
            </p:nvCxnSpPr>
            <p:spPr>
              <a:xfrm>
                <a:off x="27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32" name="Google Shape;32;p2"/>
              <p:cNvCxnSpPr/>
              <p:nvPr/>
            </p:nvCxnSpPr>
            <p:spPr>
              <a:xfrm>
                <a:off x="54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33" name="Google Shape;33;p2"/>
              <p:cNvCxnSpPr/>
              <p:nvPr/>
            </p:nvCxnSpPr>
            <p:spPr>
              <a:xfrm>
                <a:off x="80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34" name="Google Shape;34;p2"/>
              <p:cNvCxnSpPr/>
              <p:nvPr/>
            </p:nvCxnSpPr>
            <p:spPr>
              <a:xfrm>
                <a:off x="107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35" name="Google Shape;35;p2"/>
              <p:cNvCxnSpPr/>
              <p:nvPr/>
            </p:nvCxnSpPr>
            <p:spPr>
              <a:xfrm>
                <a:off x="134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36" name="Google Shape;36;p2"/>
              <p:cNvCxnSpPr/>
              <p:nvPr/>
            </p:nvCxnSpPr>
            <p:spPr>
              <a:xfrm>
                <a:off x="161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37" name="Google Shape;37;p2"/>
              <p:cNvCxnSpPr/>
              <p:nvPr/>
            </p:nvCxnSpPr>
            <p:spPr>
              <a:xfrm>
                <a:off x="188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38" name="Google Shape;38;p2"/>
              <p:cNvCxnSpPr/>
              <p:nvPr/>
            </p:nvCxnSpPr>
            <p:spPr>
              <a:xfrm>
                <a:off x="215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39" name="Google Shape;39;p2"/>
              <p:cNvCxnSpPr/>
              <p:nvPr/>
            </p:nvCxnSpPr>
            <p:spPr>
              <a:xfrm>
                <a:off x="242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40" name="Google Shape;40;p2"/>
              <p:cNvCxnSpPr/>
              <p:nvPr/>
            </p:nvCxnSpPr>
            <p:spPr>
              <a:xfrm>
                <a:off x="269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41" name="Google Shape;41;p2"/>
              <p:cNvCxnSpPr/>
              <p:nvPr/>
            </p:nvCxnSpPr>
            <p:spPr>
              <a:xfrm>
                <a:off x="295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42" name="Google Shape;42;p2"/>
              <p:cNvCxnSpPr/>
              <p:nvPr/>
            </p:nvCxnSpPr>
            <p:spPr>
              <a:xfrm>
                <a:off x="322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43" name="Google Shape;43;p2"/>
              <p:cNvCxnSpPr/>
              <p:nvPr/>
            </p:nvCxnSpPr>
            <p:spPr>
              <a:xfrm>
                <a:off x="349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44" name="Google Shape;44;p2"/>
              <p:cNvCxnSpPr/>
              <p:nvPr/>
            </p:nvCxnSpPr>
            <p:spPr>
              <a:xfrm>
                <a:off x="376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45" name="Google Shape;45;p2"/>
              <p:cNvCxnSpPr/>
              <p:nvPr/>
            </p:nvCxnSpPr>
            <p:spPr>
              <a:xfrm>
                <a:off x="403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46" name="Google Shape;46;p2"/>
              <p:cNvCxnSpPr/>
              <p:nvPr/>
            </p:nvCxnSpPr>
            <p:spPr>
              <a:xfrm>
                <a:off x="430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47" name="Google Shape;47;p2"/>
              <p:cNvCxnSpPr/>
              <p:nvPr/>
            </p:nvCxnSpPr>
            <p:spPr>
              <a:xfrm>
                <a:off x="457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48" name="Google Shape;48;p2"/>
              <p:cNvCxnSpPr/>
              <p:nvPr/>
            </p:nvCxnSpPr>
            <p:spPr>
              <a:xfrm>
                <a:off x="484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49" name="Google Shape;49;p2"/>
              <p:cNvCxnSpPr/>
              <p:nvPr/>
            </p:nvCxnSpPr>
            <p:spPr>
              <a:xfrm>
                <a:off x="510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50" name="Google Shape;50;p2"/>
              <p:cNvCxnSpPr/>
              <p:nvPr/>
            </p:nvCxnSpPr>
            <p:spPr>
              <a:xfrm>
                <a:off x="537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51" name="Google Shape;51;p2"/>
              <p:cNvCxnSpPr/>
              <p:nvPr/>
            </p:nvCxnSpPr>
            <p:spPr>
              <a:xfrm>
                <a:off x="564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52" name="Google Shape;52;p2"/>
              <p:cNvCxnSpPr/>
              <p:nvPr/>
            </p:nvCxnSpPr>
            <p:spPr>
              <a:xfrm>
                <a:off x="591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53" name="Google Shape;53;p2"/>
              <p:cNvCxnSpPr/>
              <p:nvPr/>
            </p:nvCxnSpPr>
            <p:spPr>
              <a:xfrm>
                <a:off x="618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54" name="Google Shape;54;p2"/>
              <p:cNvCxnSpPr/>
              <p:nvPr/>
            </p:nvCxnSpPr>
            <p:spPr>
              <a:xfrm>
                <a:off x="645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55" name="Google Shape;55;p2"/>
              <p:cNvCxnSpPr/>
              <p:nvPr/>
            </p:nvCxnSpPr>
            <p:spPr>
              <a:xfrm>
                <a:off x="672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56" name="Google Shape;56;p2"/>
              <p:cNvCxnSpPr/>
              <p:nvPr/>
            </p:nvCxnSpPr>
            <p:spPr>
              <a:xfrm>
                <a:off x="699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57" name="Google Shape;57;p2"/>
              <p:cNvCxnSpPr/>
              <p:nvPr/>
            </p:nvCxnSpPr>
            <p:spPr>
              <a:xfrm>
                <a:off x="725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58" name="Google Shape;58;p2"/>
              <p:cNvCxnSpPr/>
              <p:nvPr/>
            </p:nvCxnSpPr>
            <p:spPr>
              <a:xfrm>
                <a:off x="752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59" name="Google Shape;59;p2"/>
              <p:cNvCxnSpPr/>
              <p:nvPr/>
            </p:nvCxnSpPr>
            <p:spPr>
              <a:xfrm>
                <a:off x="779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60" name="Google Shape;60;p2"/>
              <p:cNvCxnSpPr/>
              <p:nvPr/>
            </p:nvCxnSpPr>
            <p:spPr>
              <a:xfrm>
                <a:off x="806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61" name="Google Shape;61;p2"/>
              <p:cNvCxnSpPr/>
              <p:nvPr/>
            </p:nvCxnSpPr>
            <p:spPr>
              <a:xfrm>
                <a:off x="833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62" name="Google Shape;62;p2"/>
              <p:cNvCxnSpPr/>
              <p:nvPr/>
            </p:nvCxnSpPr>
            <p:spPr>
              <a:xfrm>
                <a:off x="860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63" name="Google Shape;63;p2"/>
              <p:cNvCxnSpPr/>
              <p:nvPr/>
            </p:nvCxnSpPr>
            <p:spPr>
              <a:xfrm>
                <a:off x="8872000" y="4975"/>
                <a:ext cx="0" cy="5180700"/>
              </a:xfrm>
              <a:prstGeom prst="straightConnector1">
                <a:avLst/>
              </a:prstGeom>
              <a:noFill/>
              <a:ln cap="flat" cmpd="sng" w="19050">
                <a:solidFill>
                  <a:schemeClr val="accent3"/>
                </a:solidFill>
                <a:prstDash val="solid"/>
                <a:round/>
                <a:headEnd len="med" w="med" type="none"/>
                <a:tailEnd len="med" w="med" type="none"/>
              </a:ln>
            </p:spPr>
          </p:cxnSp>
        </p:grpSp>
      </p:grpSp>
      <p:sp>
        <p:nvSpPr>
          <p:cNvPr id="64" name="Google Shape;64;p2"/>
          <p:cNvSpPr/>
          <p:nvPr/>
        </p:nvSpPr>
        <p:spPr>
          <a:xfrm>
            <a:off x="539400" y="517075"/>
            <a:ext cx="8065200" cy="4109400"/>
          </a:xfrm>
          <a:prstGeom prst="rect">
            <a:avLst/>
          </a:prstGeom>
          <a:solidFill>
            <a:schemeClr val="lt1"/>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
          <p:cNvSpPr txBox="1"/>
          <p:nvPr>
            <p:ph type="ctrTitle"/>
          </p:nvPr>
        </p:nvSpPr>
        <p:spPr>
          <a:xfrm>
            <a:off x="713225" y="615700"/>
            <a:ext cx="5379900" cy="1751700"/>
          </a:xfrm>
          <a:prstGeom prst="rect">
            <a:avLst/>
          </a:prstGeom>
        </p:spPr>
        <p:txBody>
          <a:bodyPr anchorCtr="0" anchor="t" bIns="91425" lIns="91425" spcFirstLastPara="1" rIns="91425" wrap="square" tIns="91425">
            <a:noAutofit/>
          </a:bodyPr>
          <a:lstStyle>
            <a:lvl1pPr lvl="0">
              <a:spcBef>
                <a:spcPts val="0"/>
              </a:spcBef>
              <a:spcAft>
                <a:spcPts val="0"/>
              </a:spcAft>
              <a:buClr>
                <a:srgbClr val="191919"/>
              </a:buClr>
              <a:buSzPts val="4000"/>
              <a:buNone/>
              <a:defRPr sz="4000"/>
            </a:lvl1pPr>
            <a:lvl2pPr lvl="1" algn="ctr">
              <a:spcBef>
                <a:spcPts val="0"/>
              </a:spcBef>
              <a:spcAft>
                <a:spcPts val="0"/>
              </a:spcAft>
              <a:buClr>
                <a:srgbClr val="191919"/>
              </a:buClr>
              <a:buSzPts val="4000"/>
              <a:buNone/>
              <a:defRPr sz="4000">
                <a:solidFill>
                  <a:srgbClr val="191919"/>
                </a:solidFill>
              </a:defRPr>
            </a:lvl2pPr>
            <a:lvl3pPr lvl="2" algn="ctr">
              <a:spcBef>
                <a:spcPts val="0"/>
              </a:spcBef>
              <a:spcAft>
                <a:spcPts val="0"/>
              </a:spcAft>
              <a:buClr>
                <a:srgbClr val="191919"/>
              </a:buClr>
              <a:buSzPts val="4000"/>
              <a:buNone/>
              <a:defRPr sz="4000">
                <a:solidFill>
                  <a:srgbClr val="191919"/>
                </a:solidFill>
              </a:defRPr>
            </a:lvl3pPr>
            <a:lvl4pPr lvl="3" algn="ctr">
              <a:spcBef>
                <a:spcPts val="0"/>
              </a:spcBef>
              <a:spcAft>
                <a:spcPts val="0"/>
              </a:spcAft>
              <a:buClr>
                <a:srgbClr val="191919"/>
              </a:buClr>
              <a:buSzPts val="4000"/>
              <a:buNone/>
              <a:defRPr sz="4000">
                <a:solidFill>
                  <a:srgbClr val="191919"/>
                </a:solidFill>
              </a:defRPr>
            </a:lvl4pPr>
            <a:lvl5pPr lvl="4" algn="ctr">
              <a:spcBef>
                <a:spcPts val="0"/>
              </a:spcBef>
              <a:spcAft>
                <a:spcPts val="0"/>
              </a:spcAft>
              <a:buClr>
                <a:srgbClr val="191919"/>
              </a:buClr>
              <a:buSzPts val="4000"/>
              <a:buNone/>
              <a:defRPr sz="4000">
                <a:solidFill>
                  <a:srgbClr val="191919"/>
                </a:solidFill>
              </a:defRPr>
            </a:lvl5pPr>
            <a:lvl6pPr lvl="5" algn="ctr">
              <a:spcBef>
                <a:spcPts val="0"/>
              </a:spcBef>
              <a:spcAft>
                <a:spcPts val="0"/>
              </a:spcAft>
              <a:buClr>
                <a:srgbClr val="191919"/>
              </a:buClr>
              <a:buSzPts val="4000"/>
              <a:buNone/>
              <a:defRPr sz="4000">
                <a:solidFill>
                  <a:srgbClr val="191919"/>
                </a:solidFill>
              </a:defRPr>
            </a:lvl6pPr>
            <a:lvl7pPr lvl="6" algn="ctr">
              <a:spcBef>
                <a:spcPts val="0"/>
              </a:spcBef>
              <a:spcAft>
                <a:spcPts val="0"/>
              </a:spcAft>
              <a:buClr>
                <a:srgbClr val="191919"/>
              </a:buClr>
              <a:buSzPts val="4000"/>
              <a:buNone/>
              <a:defRPr sz="4000">
                <a:solidFill>
                  <a:srgbClr val="191919"/>
                </a:solidFill>
              </a:defRPr>
            </a:lvl7pPr>
            <a:lvl8pPr lvl="7" algn="ctr">
              <a:spcBef>
                <a:spcPts val="0"/>
              </a:spcBef>
              <a:spcAft>
                <a:spcPts val="0"/>
              </a:spcAft>
              <a:buClr>
                <a:srgbClr val="191919"/>
              </a:buClr>
              <a:buSzPts val="4000"/>
              <a:buNone/>
              <a:defRPr sz="4000">
                <a:solidFill>
                  <a:srgbClr val="191919"/>
                </a:solidFill>
              </a:defRPr>
            </a:lvl8pPr>
            <a:lvl9pPr lvl="8" algn="ctr">
              <a:spcBef>
                <a:spcPts val="0"/>
              </a:spcBef>
              <a:spcAft>
                <a:spcPts val="0"/>
              </a:spcAft>
              <a:buClr>
                <a:srgbClr val="191919"/>
              </a:buClr>
              <a:buSzPts val="4000"/>
              <a:buNone/>
              <a:defRPr sz="4000">
                <a:solidFill>
                  <a:srgbClr val="191919"/>
                </a:solidFill>
              </a:defRPr>
            </a:lvl9pPr>
          </a:lstStyle>
          <a:p/>
        </p:txBody>
      </p:sp>
      <p:sp>
        <p:nvSpPr>
          <p:cNvPr id="66" name="Google Shape;66;p2"/>
          <p:cNvSpPr txBox="1"/>
          <p:nvPr>
            <p:ph idx="1" type="subTitle"/>
          </p:nvPr>
        </p:nvSpPr>
        <p:spPr>
          <a:xfrm>
            <a:off x="5946125" y="3796825"/>
            <a:ext cx="2484600" cy="731100"/>
          </a:xfrm>
          <a:prstGeom prst="rect">
            <a:avLst/>
          </a:prstGeom>
          <a:noFill/>
          <a:ln>
            <a:noFill/>
          </a:ln>
        </p:spPr>
        <p:txBody>
          <a:bodyPr anchorCtr="0" anchor="b" bIns="91425" lIns="91425" spcFirstLastPara="1" rIns="91425" wrap="square" tIns="91425">
            <a:noAutofit/>
          </a:bodyPr>
          <a:lstStyle>
            <a:lvl1pPr lvl="0" algn="r">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3" name="Shape 493"/>
        <p:cNvGrpSpPr/>
        <p:nvPr/>
      </p:nvGrpSpPr>
      <p:grpSpPr>
        <a:xfrm>
          <a:off x="0" y="0"/>
          <a:ext cx="0" cy="0"/>
          <a:chOff x="0" y="0"/>
          <a:chExt cx="0" cy="0"/>
        </a:xfrm>
      </p:grpSpPr>
      <p:grpSp>
        <p:nvGrpSpPr>
          <p:cNvPr id="494" name="Google Shape;494;p11"/>
          <p:cNvGrpSpPr/>
          <p:nvPr/>
        </p:nvGrpSpPr>
        <p:grpSpPr>
          <a:xfrm>
            <a:off x="3300" y="4975"/>
            <a:ext cx="9137400" cy="5143399"/>
            <a:chOff x="3300" y="4975"/>
            <a:chExt cx="9137400" cy="5143399"/>
          </a:xfrm>
        </p:grpSpPr>
        <p:grpSp>
          <p:nvGrpSpPr>
            <p:cNvPr id="495" name="Google Shape;495;p11"/>
            <p:cNvGrpSpPr/>
            <p:nvPr/>
          </p:nvGrpSpPr>
          <p:grpSpPr>
            <a:xfrm>
              <a:off x="3300" y="256486"/>
              <a:ext cx="9137400" cy="4629802"/>
              <a:chOff x="3300" y="256486"/>
              <a:chExt cx="9137400" cy="4629802"/>
            </a:xfrm>
          </p:grpSpPr>
          <p:cxnSp>
            <p:nvCxnSpPr>
              <p:cNvPr id="496" name="Google Shape;496;p11"/>
              <p:cNvCxnSpPr/>
              <p:nvPr/>
            </p:nvCxnSpPr>
            <p:spPr>
              <a:xfrm>
                <a:off x="3300" y="256486"/>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497" name="Google Shape;497;p11"/>
              <p:cNvCxnSpPr/>
              <p:nvPr/>
            </p:nvCxnSpPr>
            <p:spPr>
              <a:xfrm>
                <a:off x="3300" y="513698"/>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498" name="Google Shape;498;p11"/>
              <p:cNvCxnSpPr/>
              <p:nvPr/>
            </p:nvCxnSpPr>
            <p:spPr>
              <a:xfrm>
                <a:off x="3300" y="770909"/>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499" name="Google Shape;499;p11"/>
              <p:cNvCxnSpPr/>
              <p:nvPr/>
            </p:nvCxnSpPr>
            <p:spPr>
              <a:xfrm>
                <a:off x="3300" y="1028120"/>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500" name="Google Shape;500;p11"/>
              <p:cNvCxnSpPr/>
              <p:nvPr/>
            </p:nvCxnSpPr>
            <p:spPr>
              <a:xfrm>
                <a:off x="3300" y="1285331"/>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501" name="Google Shape;501;p11"/>
              <p:cNvCxnSpPr/>
              <p:nvPr/>
            </p:nvCxnSpPr>
            <p:spPr>
              <a:xfrm>
                <a:off x="3300" y="1542543"/>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502" name="Google Shape;502;p11"/>
              <p:cNvCxnSpPr/>
              <p:nvPr/>
            </p:nvCxnSpPr>
            <p:spPr>
              <a:xfrm>
                <a:off x="3300" y="1799754"/>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503" name="Google Shape;503;p11"/>
              <p:cNvCxnSpPr/>
              <p:nvPr/>
            </p:nvCxnSpPr>
            <p:spPr>
              <a:xfrm>
                <a:off x="3300" y="2056965"/>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504" name="Google Shape;504;p11"/>
              <p:cNvCxnSpPr/>
              <p:nvPr/>
            </p:nvCxnSpPr>
            <p:spPr>
              <a:xfrm>
                <a:off x="3300" y="2314176"/>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505" name="Google Shape;505;p11"/>
              <p:cNvCxnSpPr/>
              <p:nvPr/>
            </p:nvCxnSpPr>
            <p:spPr>
              <a:xfrm>
                <a:off x="3300" y="2571388"/>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506" name="Google Shape;506;p11"/>
              <p:cNvCxnSpPr/>
              <p:nvPr/>
            </p:nvCxnSpPr>
            <p:spPr>
              <a:xfrm>
                <a:off x="3300" y="2828599"/>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507" name="Google Shape;507;p11"/>
              <p:cNvCxnSpPr/>
              <p:nvPr/>
            </p:nvCxnSpPr>
            <p:spPr>
              <a:xfrm>
                <a:off x="3300" y="3085810"/>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508" name="Google Shape;508;p11"/>
              <p:cNvCxnSpPr/>
              <p:nvPr/>
            </p:nvCxnSpPr>
            <p:spPr>
              <a:xfrm>
                <a:off x="3300" y="3343021"/>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509" name="Google Shape;509;p11"/>
              <p:cNvCxnSpPr/>
              <p:nvPr/>
            </p:nvCxnSpPr>
            <p:spPr>
              <a:xfrm>
                <a:off x="3300" y="3600232"/>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510" name="Google Shape;510;p11"/>
              <p:cNvCxnSpPr/>
              <p:nvPr/>
            </p:nvCxnSpPr>
            <p:spPr>
              <a:xfrm>
                <a:off x="3300" y="3857444"/>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511" name="Google Shape;511;p11"/>
              <p:cNvCxnSpPr/>
              <p:nvPr/>
            </p:nvCxnSpPr>
            <p:spPr>
              <a:xfrm>
                <a:off x="3300" y="4114655"/>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512" name="Google Shape;512;p11"/>
              <p:cNvCxnSpPr/>
              <p:nvPr/>
            </p:nvCxnSpPr>
            <p:spPr>
              <a:xfrm>
                <a:off x="3300" y="4371866"/>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513" name="Google Shape;513;p11"/>
              <p:cNvCxnSpPr/>
              <p:nvPr/>
            </p:nvCxnSpPr>
            <p:spPr>
              <a:xfrm>
                <a:off x="3300" y="4629078"/>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514" name="Google Shape;514;p11"/>
              <p:cNvCxnSpPr/>
              <p:nvPr/>
            </p:nvCxnSpPr>
            <p:spPr>
              <a:xfrm>
                <a:off x="3300" y="4886289"/>
                <a:ext cx="9137400" cy="0"/>
              </a:xfrm>
              <a:prstGeom prst="straightConnector1">
                <a:avLst/>
              </a:prstGeom>
              <a:noFill/>
              <a:ln cap="flat" cmpd="sng" w="19050">
                <a:solidFill>
                  <a:schemeClr val="accent3"/>
                </a:solidFill>
                <a:prstDash val="solid"/>
                <a:round/>
                <a:headEnd len="med" w="med" type="none"/>
                <a:tailEnd len="med" w="med" type="none"/>
              </a:ln>
            </p:spPr>
          </p:cxnSp>
        </p:grpSp>
        <p:grpSp>
          <p:nvGrpSpPr>
            <p:cNvPr id="515" name="Google Shape;515;p11"/>
            <p:cNvGrpSpPr/>
            <p:nvPr/>
          </p:nvGrpSpPr>
          <p:grpSpPr>
            <a:xfrm>
              <a:off x="272000" y="4975"/>
              <a:ext cx="8600000" cy="5143399"/>
              <a:chOff x="272000" y="4975"/>
              <a:chExt cx="8600000" cy="5180700"/>
            </a:xfrm>
          </p:grpSpPr>
          <p:cxnSp>
            <p:nvCxnSpPr>
              <p:cNvPr id="516" name="Google Shape;516;p11"/>
              <p:cNvCxnSpPr/>
              <p:nvPr/>
            </p:nvCxnSpPr>
            <p:spPr>
              <a:xfrm>
                <a:off x="27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517" name="Google Shape;517;p11"/>
              <p:cNvCxnSpPr/>
              <p:nvPr/>
            </p:nvCxnSpPr>
            <p:spPr>
              <a:xfrm>
                <a:off x="54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518" name="Google Shape;518;p11"/>
              <p:cNvCxnSpPr/>
              <p:nvPr/>
            </p:nvCxnSpPr>
            <p:spPr>
              <a:xfrm>
                <a:off x="80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519" name="Google Shape;519;p11"/>
              <p:cNvCxnSpPr/>
              <p:nvPr/>
            </p:nvCxnSpPr>
            <p:spPr>
              <a:xfrm>
                <a:off x="107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520" name="Google Shape;520;p11"/>
              <p:cNvCxnSpPr/>
              <p:nvPr/>
            </p:nvCxnSpPr>
            <p:spPr>
              <a:xfrm>
                <a:off x="134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521" name="Google Shape;521;p11"/>
              <p:cNvCxnSpPr/>
              <p:nvPr/>
            </p:nvCxnSpPr>
            <p:spPr>
              <a:xfrm>
                <a:off x="161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522" name="Google Shape;522;p11"/>
              <p:cNvCxnSpPr/>
              <p:nvPr/>
            </p:nvCxnSpPr>
            <p:spPr>
              <a:xfrm>
                <a:off x="188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523" name="Google Shape;523;p11"/>
              <p:cNvCxnSpPr/>
              <p:nvPr/>
            </p:nvCxnSpPr>
            <p:spPr>
              <a:xfrm>
                <a:off x="215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524" name="Google Shape;524;p11"/>
              <p:cNvCxnSpPr/>
              <p:nvPr/>
            </p:nvCxnSpPr>
            <p:spPr>
              <a:xfrm>
                <a:off x="242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525" name="Google Shape;525;p11"/>
              <p:cNvCxnSpPr/>
              <p:nvPr/>
            </p:nvCxnSpPr>
            <p:spPr>
              <a:xfrm>
                <a:off x="269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526" name="Google Shape;526;p11"/>
              <p:cNvCxnSpPr/>
              <p:nvPr/>
            </p:nvCxnSpPr>
            <p:spPr>
              <a:xfrm>
                <a:off x="295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527" name="Google Shape;527;p11"/>
              <p:cNvCxnSpPr/>
              <p:nvPr/>
            </p:nvCxnSpPr>
            <p:spPr>
              <a:xfrm>
                <a:off x="322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528" name="Google Shape;528;p11"/>
              <p:cNvCxnSpPr/>
              <p:nvPr/>
            </p:nvCxnSpPr>
            <p:spPr>
              <a:xfrm>
                <a:off x="349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529" name="Google Shape;529;p11"/>
              <p:cNvCxnSpPr/>
              <p:nvPr/>
            </p:nvCxnSpPr>
            <p:spPr>
              <a:xfrm>
                <a:off x="376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530" name="Google Shape;530;p11"/>
              <p:cNvCxnSpPr/>
              <p:nvPr/>
            </p:nvCxnSpPr>
            <p:spPr>
              <a:xfrm>
                <a:off x="403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531" name="Google Shape;531;p11"/>
              <p:cNvCxnSpPr/>
              <p:nvPr/>
            </p:nvCxnSpPr>
            <p:spPr>
              <a:xfrm>
                <a:off x="430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532" name="Google Shape;532;p11"/>
              <p:cNvCxnSpPr/>
              <p:nvPr/>
            </p:nvCxnSpPr>
            <p:spPr>
              <a:xfrm>
                <a:off x="457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533" name="Google Shape;533;p11"/>
              <p:cNvCxnSpPr/>
              <p:nvPr/>
            </p:nvCxnSpPr>
            <p:spPr>
              <a:xfrm>
                <a:off x="484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534" name="Google Shape;534;p11"/>
              <p:cNvCxnSpPr/>
              <p:nvPr/>
            </p:nvCxnSpPr>
            <p:spPr>
              <a:xfrm>
                <a:off x="510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535" name="Google Shape;535;p11"/>
              <p:cNvCxnSpPr/>
              <p:nvPr/>
            </p:nvCxnSpPr>
            <p:spPr>
              <a:xfrm>
                <a:off x="537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536" name="Google Shape;536;p11"/>
              <p:cNvCxnSpPr/>
              <p:nvPr/>
            </p:nvCxnSpPr>
            <p:spPr>
              <a:xfrm>
                <a:off x="564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537" name="Google Shape;537;p11"/>
              <p:cNvCxnSpPr/>
              <p:nvPr/>
            </p:nvCxnSpPr>
            <p:spPr>
              <a:xfrm>
                <a:off x="591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538" name="Google Shape;538;p11"/>
              <p:cNvCxnSpPr/>
              <p:nvPr/>
            </p:nvCxnSpPr>
            <p:spPr>
              <a:xfrm>
                <a:off x="618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539" name="Google Shape;539;p11"/>
              <p:cNvCxnSpPr/>
              <p:nvPr/>
            </p:nvCxnSpPr>
            <p:spPr>
              <a:xfrm>
                <a:off x="645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540" name="Google Shape;540;p11"/>
              <p:cNvCxnSpPr/>
              <p:nvPr/>
            </p:nvCxnSpPr>
            <p:spPr>
              <a:xfrm>
                <a:off x="672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541" name="Google Shape;541;p11"/>
              <p:cNvCxnSpPr/>
              <p:nvPr/>
            </p:nvCxnSpPr>
            <p:spPr>
              <a:xfrm>
                <a:off x="699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542" name="Google Shape;542;p11"/>
              <p:cNvCxnSpPr/>
              <p:nvPr/>
            </p:nvCxnSpPr>
            <p:spPr>
              <a:xfrm>
                <a:off x="725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543" name="Google Shape;543;p11"/>
              <p:cNvCxnSpPr/>
              <p:nvPr/>
            </p:nvCxnSpPr>
            <p:spPr>
              <a:xfrm>
                <a:off x="752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544" name="Google Shape;544;p11"/>
              <p:cNvCxnSpPr/>
              <p:nvPr/>
            </p:nvCxnSpPr>
            <p:spPr>
              <a:xfrm>
                <a:off x="779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545" name="Google Shape;545;p11"/>
              <p:cNvCxnSpPr/>
              <p:nvPr/>
            </p:nvCxnSpPr>
            <p:spPr>
              <a:xfrm>
                <a:off x="806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546" name="Google Shape;546;p11"/>
              <p:cNvCxnSpPr/>
              <p:nvPr/>
            </p:nvCxnSpPr>
            <p:spPr>
              <a:xfrm>
                <a:off x="833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547" name="Google Shape;547;p11"/>
              <p:cNvCxnSpPr/>
              <p:nvPr/>
            </p:nvCxnSpPr>
            <p:spPr>
              <a:xfrm>
                <a:off x="860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548" name="Google Shape;548;p11"/>
              <p:cNvCxnSpPr/>
              <p:nvPr/>
            </p:nvCxnSpPr>
            <p:spPr>
              <a:xfrm>
                <a:off x="8872000" y="4975"/>
                <a:ext cx="0" cy="5180700"/>
              </a:xfrm>
              <a:prstGeom prst="straightConnector1">
                <a:avLst/>
              </a:prstGeom>
              <a:noFill/>
              <a:ln cap="flat" cmpd="sng" w="19050">
                <a:solidFill>
                  <a:schemeClr val="accent3"/>
                </a:solidFill>
                <a:prstDash val="solid"/>
                <a:round/>
                <a:headEnd len="med" w="med" type="none"/>
                <a:tailEnd len="med" w="med" type="none"/>
              </a:ln>
            </p:spPr>
          </p:cxnSp>
        </p:grpSp>
      </p:grpSp>
      <p:sp>
        <p:nvSpPr>
          <p:cNvPr id="549" name="Google Shape;549;p11"/>
          <p:cNvSpPr/>
          <p:nvPr/>
        </p:nvSpPr>
        <p:spPr>
          <a:xfrm>
            <a:off x="539400" y="517075"/>
            <a:ext cx="8065200" cy="4109400"/>
          </a:xfrm>
          <a:prstGeom prst="rect">
            <a:avLst/>
          </a:prstGeom>
          <a:solidFill>
            <a:schemeClr val="lt1"/>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11"/>
          <p:cNvSpPr txBox="1"/>
          <p:nvPr>
            <p:ph hasCustomPrompt="1" type="title"/>
          </p:nvPr>
        </p:nvSpPr>
        <p:spPr>
          <a:xfrm>
            <a:off x="1284000" y="1623600"/>
            <a:ext cx="6576000" cy="1137300"/>
          </a:xfrm>
          <a:prstGeom prst="rect">
            <a:avLst/>
          </a:prstGeom>
        </p:spPr>
        <p:txBody>
          <a:bodyPr anchorCtr="0" anchor="b" bIns="91425" lIns="91425" spcFirstLastPara="1" rIns="91425" wrap="square" tIns="91425">
            <a:noAutofit/>
          </a:bodyPr>
          <a:lstStyle>
            <a:lvl1pPr lvl="0">
              <a:spcBef>
                <a:spcPts val="0"/>
              </a:spcBef>
              <a:spcAft>
                <a:spcPts val="0"/>
              </a:spcAft>
              <a:buSzPts val="9600"/>
              <a:buNone/>
              <a:defRPr sz="6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551" name="Google Shape;551;p11"/>
          <p:cNvSpPr txBox="1"/>
          <p:nvPr>
            <p:ph idx="1" type="subTitle"/>
          </p:nvPr>
        </p:nvSpPr>
        <p:spPr>
          <a:xfrm>
            <a:off x="1284000" y="3022824"/>
            <a:ext cx="6576000" cy="4971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552" name="Google Shape;552;p11"/>
          <p:cNvSpPr/>
          <p:nvPr/>
        </p:nvSpPr>
        <p:spPr>
          <a:xfrm>
            <a:off x="8085750" y="-474575"/>
            <a:ext cx="1547700" cy="1547700"/>
          </a:xfrm>
          <a:prstGeom prst="ellipse">
            <a:avLst/>
          </a:prstGeom>
          <a:gradFill>
            <a:gsLst>
              <a:gs pos="0">
                <a:schemeClr val="accent2"/>
              </a:gs>
              <a:gs pos="100000">
                <a:srgbClr val="9AA6FF"/>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553" name="Shape 553"/>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554" name="Shape 554"/>
        <p:cNvGrpSpPr/>
        <p:nvPr/>
      </p:nvGrpSpPr>
      <p:grpSpPr>
        <a:xfrm>
          <a:off x="0" y="0"/>
          <a:ext cx="0" cy="0"/>
          <a:chOff x="0" y="0"/>
          <a:chExt cx="0" cy="0"/>
        </a:xfrm>
      </p:grpSpPr>
      <p:grpSp>
        <p:nvGrpSpPr>
          <p:cNvPr id="555" name="Google Shape;555;p13"/>
          <p:cNvGrpSpPr/>
          <p:nvPr/>
        </p:nvGrpSpPr>
        <p:grpSpPr>
          <a:xfrm>
            <a:off x="3300" y="4975"/>
            <a:ext cx="9137400" cy="5143399"/>
            <a:chOff x="3300" y="4975"/>
            <a:chExt cx="9137400" cy="5143399"/>
          </a:xfrm>
        </p:grpSpPr>
        <p:grpSp>
          <p:nvGrpSpPr>
            <p:cNvPr id="556" name="Google Shape;556;p13"/>
            <p:cNvGrpSpPr/>
            <p:nvPr/>
          </p:nvGrpSpPr>
          <p:grpSpPr>
            <a:xfrm>
              <a:off x="3300" y="256486"/>
              <a:ext cx="9137400" cy="4629802"/>
              <a:chOff x="3300" y="256486"/>
              <a:chExt cx="9137400" cy="4629802"/>
            </a:xfrm>
          </p:grpSpPr>
          <p:cxnSp>
            <p:nvCxnSpPr>
              <p:cNvPr id="557" name="Google Shape;557;p13"/>
              <p:cNvCxnSpPr/>
              <p:nvPr/>
            </p:nvCxnSpPr>
            <p:spPr>
              <a:xfrm>
                <a:off x="3300" y="256486"/>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558" name="Google Shape;558;p13"/>
              <p:cNvCxnSpPr/>
              <p:nvPr/>
            </p:nvCxnSpPr>
            <p:spPr>
              <a:xfrm>
                <a:off x="3300" y="513698"/>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559" name="Google Shape;559;p13"/>
              <p:cNvCxnSpPr/>
              <p:nvPr/>
            </p:nvCxnSpPr>
            <p:spPr>
              <a:xfrm>
                <a:off x="3300" y="770909"/>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560" name="Google Shape;560;p13"/>
              <p:cNvCxnSpPr/>
              <p:nvPr/>
            </p:nvCxnSpPr>
            <p:spPr>
              <a:xfrm>
                <a:off x="3300" y="1028120"/>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561" name="Google Shape;561;p13"/>
              <p:cNvCxnSpPr/>
              <p:nvPr/>
            </p:nvCxnSpPr>
            <p:spPr>
              <a:xfrm>
                <a:off x="3300" y="1285331"/>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562" name="Google Shape;562;p13"/>
              <p:cNvCxnSpPr/>
              <p:nvPr/>
            </p:nvCxnSpPr>
            <p:spPr>
              <a:xfrm>
                <a:off x="3300" y="1542543"/>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563" name="Google Shape;563;p13"/>
              <p:cNvCxnSpPr/>
              <p:nvPr/>
            </p:nvCxnSpPr>
            <p:spPr>
              <a:xfrm>
                <a:off x="3300" y="1799754"/>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564" name="Google Shape;564;p13"/>
              <p:cNvCxnSpPr/>
              <p:nvPr/>
            </p:nvCxnSpPr>
            <p:spPr>
              <a:xfrm>
                <a:off x="3300" y="2056965"/>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565" name="Google Shape;565;p13"/>
              <p:cNvCxnSpPr/>
              <p:nvPr/>
            </p:nvCxnSpPr>
            <p:spPr>
              <a:xfrm>
                <a:off x="3300" y="2314176"/>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566" name="Google Shape;566;p13"/>
              <p:cNvCxnSpPr/>
              <p:nvPr/>
            </p:nvCxnSpPr>
            <p:spPr>
              <a:xfrm>
                <a:off x="3300" y="2571388"/>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567" name="Google Shape;567;p13"/>
              <p:cNvCxnSpPr/>
              <p:nvPr/>
            </p:nvCxnSpPr>
            <p:spPr>
              <a:xfrm>
                <a:off x="3300" y="2828599"/>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568" name="Google Shape;568;p13"/>
              <p:cNvCxnSpPr/>
              <p:nvPr/>
            </p:nvCxnSpPr>
            <p:spPr>
              <a:xfrm>
                <a:off x="3300" y="3085810"/>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569" name="Google Shape;569;p13"/>
              <p:cNvCxnSpPr/>
              <p:nvPr/>
            </p:nvCxnSpPr>
            <p:spPr>
              <a:xfrm>
                <a:off x="3300" y="3343021"/>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570" name="Google Shape;570;p13"/>
              <p:cNvCxnSpPr/>
              <p:nvPr/>
            </p:nvCxnSpPr>
            <p:spPr>
              <a:xfrm>
                <a:off x="3300" y="3600232"/>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571" name="Google Shape;571;p13"/>
              <p:cNvCxnSpPr/>
              <p:nvPr/>
            </p:nvCxnSpPr>
            <p:spPr>
              <a:xfrm>
                <a:off x="3300" y="3857444"/>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572" name="Google Shape;572;p13"/>
              <p:cNvCxnSpPr/>
              <p:nvPr/>
            </p:nvCxnSpPr>
            <p:spPr>
              <a:xfrm>
                <a:off x="3300" y="4114655"/>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573" name="Google Shape;573;p13"/>
              <p:cNvCxnSpPr/>
              <p:nvPr/>
            </p:nvCxnSpPr>
            <p:spPr>
              <a:xfrm>
                <a:off x="3300" y="4371866"/>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574" name="Google Shape;574;p13"/>
              <p:cNvCxnSpPr/>
              <p:nvPr/>
            </p:nvCxnSpPr>
            <p:spPr>
              <a:xfrm>
                <a:off x="3300" y="4629078"/>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575" name="Google Shape;575;p13"/>
              <p:cNvCxnSpPr/>
              <p:nvPr/>
            </p:nvCxnSpPr>
            <p:spPr>
              <a:xfrm>
                <a:off x="3300" y="4886289"/>
                <a:ext cx="9137400" cy="0"/>
              </a:xfrm>
              <a:prstGeom prst="straightConnector1">
                <a:avLst/>
              </a:prstGeom>
              <a:noFill/>
              <a:ln cap="flat" cmpd="sng" w="19050">
                <a:solidFill>
                  <a:schemeClr val="accent3"/>
                </a:solidFill>
                <a:prstDash val="solid"/>
                <a:round/>
                <a:headEnd len="med" w="med" type="none"/>
                <a:tailEnd len="med" w="med" type="none"/>
              </a:ln>
            </p:spPr>
          </p:cxnSp>
        </p:grpSp>
        <p:grpSp>
          <p:nvGrpSpPr>
            <p:cNvPr id="576" name="Google Shape;576;p13"/>
            <p:cNvGrpSpPr/>
            <p:nvPr/>
          </p:nvGrpSpPr>
          <p:grpSpPr>
            <a:xfrm>
              <a:off x="272000" y="4975"/>
              <a:ext cx="8600000" cy="5143399"/>
              <a:chOff x="272000" y="4975"/>
              <a:chExt cx="8600000" cy="5180700"/>
            </a:xfrm>
          </p:grpSpPr>
          <p:cxnSp>
            <p:nvCxnSpPr>
              <p:cNvPr id="577" name="Google Shape;577;p13"/>
              <p:cNvCxnSpPr/>
              <p:nvPr/>
            </p:nvCxnSpPr>
            <p:spPr>
              <a:xfrm>
                <a:off x="27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578" name="Google Shape;578;p13"/>
              <p:cNvCxnSpPr/>
              <p:nvPr/>
            </p:nvCxnSpPr>
            <p:spPr>
              <a:xfrm>
                <a:off x="54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579" name="Google Shape;579;p13"/>
              <p:cNvCxnSpPr/>
              <p:nvPr/>
            </p:nvCxnSpPr>
            <p:spPr>
              <a:xfrm>
                <a:off x="80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580" name="Google Shape;580;p13"/>
              <p:cNvCxnSpPr/>
              <p:nvPr/>
            </p:nvCxnSpPr>
            <p:spPr>
              <a:xfrm>
                <a:off x="107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581" name="Google Shape;581;p13"/>
              <p:cNvCxnSpPr/>
              <p:nvPr/>
            </p:nvCxnSpPr>
            <p:spPr>
              <a:xfrm>
                <a:off x="134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582" name="Google Shape;582;p13"/>
              <p:cNvCxnSpPr/>
              <p:nvPr/>
            </p:nvCxnSpPr>
            <p:spPr>
              <a:xfrm>
                <a:off x="161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583" name="Google Shape;583;p13"/>
              <p:cNvCxnSpPr/>
              <p:nvPr/>
            </p:nvCxnSpPr>
            <p:spPr>
              <a:xfrm>
                <a:off x="188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584" name="Google Shape;584;p13"/>
              <p:cNvCxnSpPr/>
              <p:nvPr/>
            </p:nvCxnSpPr>
            <p:spPr>
              <a:xfrm>
                <a:off x="215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585" name="Google Shape;585;p13"/>
              <p:cNvCxnSpPr/>
              <p:nvPr/>
            </p:nvCxnSpPr>
            <p:spPr>
              <a:xfrm>
                <a:off x="242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586" name="Google Shape;586;p13"/>
              <p:cNvCxnSpPr/>
              <p:nvPr/>
            </p:nvCxnSpPr>
            <p:spPr>
              <a:xfrm>
                <a:off x="269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587" name="Google Shape;587;p13"/>
              <p:cNvCxnSpPr/>
              <p:nvPr/>
            </p:nvCxnSpPr>
            <p:spPr>
              <a:xfrm>
                <a:off x="295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588" name="Google Shape;588;p13"/>
              <p:cNvCxnSpPr/>
              <p:nvPr/>
            </p:nvCxnSpPr>
            <p:spPr>
              <a:xfrm>
                <a:off x="322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589" name="Google Shape;589;p13"/>
              <p:cNvCxnSpPr/>
              <p:nvPr/>
            </p:nvCxnSpPr>
            <p:spPr>
              <a:xfrm>
                <a:off x="349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590" name="Google Shape;590;p13"/>
              <p:cNvCxnSpPr/>
              <p:nvPr/>
            </p:nvCxnSpPr>
            <p:spPr>
              <a:xfrm>
                <a:off x="376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591" name="Google Shape;591;p13"/>
              <p:cNvCxnSpPr/>
              <p:nvPr/>
            </p:nvCxnSpPr>
            <p:spPr>
              <a:xfrm>
                <a:off x="403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592" name="Google Shape;592;p13"/>
              <p:cNvCxnSpPr/>
              <p:nvPr/>
            </p:nvCxnSpPr>
            <p:spPr>
              <a:xfrm>
                <a:off x="430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593" name="Google Shape;593;p13"/>
              <p:cNvCxnSpPr/>
              <p:nvPr/>
            </p:nvCxnSpPr>
            <p:spPr>
              <a:xfrm>
                <a:off x="457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594" name="Google Shape;594;p13"/>
              <p:cNvCxnSpPr/>
              <p:nvPr/>
            </p:nvCxnSpPr>
            <p:spPr>
              <a:xfrm>
                <a:off x="484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595" name="Google Shape;595;p13"/>
              <p:cNvCxnSpPr/>
              <p:nvPr/>
            </p:nvCxnSpPr>
            <p:spPr>
              <a:xfrm>
                <a:off x="510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596" name="Google Shape;596;p13"/>
              <p:cNvCxnSpPr/>
              <p:nvPr/>
            </p:nvCxnSpPr>
            <p:spPr>
              <a:xfrm>
                <a:off x="537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597" name="Google Shape;597;p13"/>
              <p:cNvCxnSpPr/>
              <p:nvPr/>
            </p:nvCxnSpPr>
            <p:spPr>
              <a:xfrm>
                <a:off x="564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598" name="Google Shape;598;p13"/>
              <p:cNvCxnSpPr/>
              <p:nvPr/>
            </p:nvCxnSpPr>
            <p:spPr>
              <a:xfrm>
                <a:off x="591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599" name="Google Shape;599;p13"/>
              <p:cNvCxnSpPr/>
              <p:nvPr/>
            </p:nvCxnSpPr>
            <p:spPr>
              <a:xfrm>
                <a:off x="618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600" name="Google Shape;600;p13"/>
              <p:cNvCxnSpPr/>
              <p:nvPr/>
            </p:nvCxnSpPr>
            <p:spPr>
              <a:xfrm>
                <a:off x="645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601" name="Google Shape;601;p13"/>
              <p:cNvCxnSpPr/>
              <p:nvPr/>
            </p:nvCxnSpPr>
            <p:spPr>
              <a:xfrm>
                <a:off x="672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602" name="Google Shape;602;p13"/>
              <p:cNvCxnSpPr/>
              <p:nvPr/>
            </p:nvCxnSpPr>
            <p:spPr>
              <a:xfrm>
                <a:off x="699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603" name="Google Shape;603;p13"/>
              <p:cNvCxnSpPr/>
              <p:nvPr/>
            </p:nvCxnSpPr>
            <p:spPr>
              <a:xfrm>
                <a:off x="725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604" name="Google Shape;604;p13"/>
              <p:cNvCxnSpPr/>
              <p:nvPr/>
            </p:nvCxnSpPr>
            <p:spPr>
              <a:xfrm>
                <a:off x="752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605" name="Google Shape;605;p13"/>
              <p:cNvCxnSpPr/>
              <p:nvPr/>
            </p:nvCxnSpPr>
            <p:spPr>
              <a:xfrm>
                <a:off x="779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606" name="Google Shape;606;p13"/>
              <p:cNvCxnSpPr/>
              <p:nvPr/>
            </p:nvCxnSpPr>
            <p:spPr>
              <a:xfrm>
                <a:off x="806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607" name="Google Shape;607;p13"/>
              <p:cNvCxnSpPr/>
              <p:nvPr/>
            </p:nvCxnSpPr>
            <p:spPr>
              <a:xfrm>
                <a:off x="833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608" name="Google Shape;608;p13"/>
              <p:cNvCxnSpPr/>
              <p:nvPr/>
            </p:nvCxnSpPr>
            <p:spPr>
              <a:xfrm>
                <a:off x="860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609" name="Google Shape;609;p13"/>
              <p:cNvCxnSpPr/>
              <p:nvPr/>
            </p:nvCxnSpPr>
            <p:spPr>
              <a:xfrm>
                <a:off x="8872000" y="4975"/>
                <a:ext cx="0" cy="5180700"/>
              </a:xfrm>
              <a:prstGeom prst="straightConnector1">
                <a:avLst/>
              </a:prstGeom>
              <a:noFill/>
              <a:ln cap="flat" cmpd="sng" w="19050">
                <a:solidFill>
                  <a:schemeClr val="accent3"/>
                </a:solidFill>
                <a:prstDash val="solid"/>
                <a:round/>
                <a:headEnd len="med" w="med" type="none"/>
                <a:tailEnd len="med" w="med" type="none"/>
              </a:ln>
            </p:spPr>
          </p:cxnSp>
        </p:grpSp>
      </p:grpSp>
      <p:sp>
        <p:nvSpPr>
          <p:cNvPr id="610" name="Google Shape;610;p13"/>
          <p:cNvSpPr/>
          <p:nvPr/>
        </p:nvSpPr>
        <p:spPr>
          <a:xfrm>
            <a:off x="539400" y="517075"/>
            <a:ext cx="8065200" cy="4109400"/>
          </a:xfrm>
          <a:prstGeom prst="rect">
            <a:avLst/>
          </a:prstGeom>
          <a:solidFill>
            <a:schemeClr val="lt1"/>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13"/>
          <p:cNvSpPr txBox="1"/>
          <p:nvPr>
            <p:ph type="title"/>
          </p:nvPr>
        </p:nvSpPr>
        <p:spPr>
          <a:xfrm>
            <a:off x="720000" y="5212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612" name="Google Shape;612;p13"/>
          <p:cNvSpPr txBox="1"/>
          <p:nvPr>
            <p:ph idx="1" type="subTitle"/>
          </p:nvPr>
        </p:nvSpPr>
        <p:spPr>
          <a:xfrm>
            <a:off x="720000" y="2285291"/>
            <a:ext cx="2317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13" name="Google Shape;613;p13"/>
          <p:cNvSpPr txBox="1"/>
          <p:nvPr>
            <p:ph idx="2" type="subTitle"/>
          </p:nvPr>
        </p:nvSpPr>
        <p:spPr>
          <a:xfrm>
            <a:off x="3413100" y="2285290"/>
            <a:ext cx="2317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14" name="Google Shape;614;p13"/>
          <p:cNvSpPr txBox="1"/>
          <p:nvPr>
            <p:ph idx="3" type="subTitle"/>
          </p:nvPr>
        </p:nvSpPr>
        <p:spPr>
          <a:xfrm>
            <a:off x="720000" y="4031300"/>
            <a:ext cx="2317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15" name="Google Shape;615;p13"/>
          <p:cNvSpPr txBox="1"/>
          <p:nvPr>
            <p:ph idx="4" type="subTitle"/>
          </p:nvPr>
        </p:nvSpPr>
        <p:spPr>
          <a:xfrm>
            <a:off x="3413100" y="4031298"/>
            <a:ext cx="2317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16" name="Google Shape;616;p13"/>
          <p:cNvSpPr txBox="1"/>
          <p:nvPr>
            <p:ph idx="5" type="subTitle"/>
          </p:nvPr>
        </p:nvSpPr>
        <p:spPr>
          <a:xfrm>
            <a:off x="6106200" y="2285290"/>
            <a:ext cx="2317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17" name="Google Shape;617;p13"/>
          <p:cNvSpPr txBox="1"/>
          <p:nvPr>
            <p:ph idx="6" type="subTitle"/>
          </p:nvPr>
        </p:nvSpPr>
        <p:spPr>
          <a:xfrm>
            <a:off x="6106200" y="4031298"/>
            <a:ext cx="2317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18" name="Google Shape;618;p13"/>
          <p:cNvSpPr txBox="1"/>
          <p:nvPr>
            <p:ph hasCustomPrompt="1" idx="7" type="title"/>
          </p:nvPr>
        </p:nvSpPr>
        <p:spPr>
          <a:xfrm>
            <a:off x="720000" y="1235349"/>
            <a:ext cx="1128000" cy="4476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22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19" name="Google Shape;619;p13"/>
          <p:cNvSpPr txBox="1"/>
          <p:nvPr>
            <p:ph hasCustomPrompt="1" idx="8" type="title"/>
          </p:nvPr>
        </p:nvSpPr>
        <p:spPr>
          <a:xfrm>
            <a:off x="720000" y="3023773"/>
            <a:ext cx="1128000" cy="4476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22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20" name="Google Shape;620;p13"/>
          <p:cNvSpPr txBox="1"/>
          <p:nvPr>
            <p:ph hasCustomPrompt="1" idx="9" type="title"/>
          </p:nvPr>
        </p:nvSpPr>
        <p:spPr>
          <a:xfrm>
            <a:off x="3413100" y="1235349"/>
            <a:ext cx="1128000" cy="4476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22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21" name="Google Shape;621;p13"/>
          <p:cNvSpPr txBox="1"/>
          <p:nvPr>
            <p:ph hasCustomPrompt="1" idx="13" type="title"/>
          </p:nvPr>
        </p:nvSpPr>
        <p:spPr>
          <a:xfrm>
            <a:off x="3413100" y="3023773"/>
            <a:ext cx="1128000" cy="4476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22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22" name="Google Shape;622;p13"/>
          <p:cNvSpPr txBox="1"/>
          <p:nvPr>
            <p:ph hasCustomPrompt="1" idx="14" type="title"/>
          </p:nvPr>
        </p:nvSpPr>
        <p:spPr>
          <a:xfrm>
            <a:off x="6106209" y="1235349"/>
            <a:ext cx="1128000" cy="4476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22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23" name="Google Shape;623;p13"/>
          <p:cNvSpPr txBox="1"/>
          <p:nvPr>
            <p:ph hasCustomPrompt="1" idx="15" type="title"/>
          </p:nvPr>
        </p:nvSpPr>
        <p:spPr>
          <a:xfrm>
            <a:off x="6106209" y="3023773"/>
            <a:ext cx="1128000" cy="4476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22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24" name="Google Shape;624;p13"/>
          <p:cNvSpPr txBox="1"/>
          <p:nvPr>
            <p:ph idx="16" type="subTitle"/>
          </p:nvPr>
        </p:nvSpPr>
        <p:spPr>
          <a:xfrm>
            <a:off x="720000" y="1579575"/>
            <a:ext cx="2317800" cy="7812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Epilogue"/>
              <a:buNone/>
              <a:defRPr b="1" sz="1800">
                <a:solidFill>
                  <a:schemeClr val="dk2"/>
                </a:solidFill>
                <a:latin typeface="Epilogue"/>
                <a:ea typeface="Epilogue"/>
                <a:cs typeface="Epilogue"/>
                <a:sym typeface="Epilogue"/>
              </a:defRPr>
            </a:lvl1pPr>
            <a:lvl2pPr lvl="1" rtl="0">
              <a:lnSpc>
                <a:spcPct val="100000"/>
              </a:lnSpc>
              <a:spcBef>
                <a:spcPts val="0"/>
              </a:spcBef>
              <a:spcAft>
                <a:spcPts val="0"/>
              </a:spcAft>
              <a:buSzPts val="2400"/>
              <a:buFont typeface="Epilogue"/>
              <a:buNone/>
              <a:defRPr b="1" sz="2400">
                <a:latin typeface="Epilogue"/>
                <a:ea typeface="Epilogue"/>
                <a:cs typeface="Epilogue"/>
                <a:sym typeface="Epilogue"/>
              </a:defRPr>
            </a:lvl2pPr>
            <a:lvl3pPr lvl="2" rtl="0">
              <a:lnSpc>
                <a:spcPct val="100000"/>
              </a:lnSpc>
              <a:spcBef>
                <a:spcPts val="0"/>
              </a:spcBef>
              <a:spcAft>
                <a:spcPts val="0"/>
              </a:spcAft>
              <a:buSzPts val="2400"/>
              <a:buFont typeface="Epilogue"/>
              <a:buNone/>
              <a:defRPr b="1" sz="2400">
                <a:latin typeface="Epilogue"/>
                <a:ea typeface="Epilogue"/>
                <a:cs typeface="Epilogue"/>
                <a:sym typeface="Epilogue"/>
              </a:defRPr>
            </a:lvl3pPr>
            <a:lvl4pPr lvl="3" rtl="0">
              <a:lnSpc>
                <a:spcPct val="100000"/>
              </a:lnSpc>
              <a:spcBef>
                <a:spcPts val="0"/>
              </a:spcBef>
              <a:spcAft>
                <a:spcPts val="0"/>
              </a:spcAft>
              <a:buSzPts val="2400"/>
              <a:buFont typeface="Epilogue"/>
              <a:buNone/>
              <a:defRPr b="1" sz="2400">
                <a:latin typeface="Epilogue"/>
                <a:ea typeface="Epilogue"/>
                <a:cs typeface="Epilogue"/>
                <a:sym typeface="Epilogue"/>
              </a:defRPr>
            </a:lvl4pPr>
            <a:lvl5pPr lvl="4" rtl="0">
              <a:lnSpc>
                <a:spcPct val="100000"/>
              </a:lnSpc>
              <a:spcBef>
                <a:spcPts val="0"/>
              </a:spcBef>
              <a:spcAft>
                <a:spcPts val="0"/>
              </a:spcAft>
              <a:buSzPts val="2400"/>
              <a:buFont typeface="Epilogue"/>
              <a:buNone/>
              <a:defRPr b="1" sz="2400">
                <a:latin typeface="Epilogue"/>
                <a:ea typeface="Epilogue"/>
                <a:cs typeface="Epilogue"/>
                <a:sym typeface="Epilogue"/>
              </a:defRPr>
            </a:lvl5pPr>
            <a:lvl6pPr lvl="5" rtl="0">
              <a:lnSpc>
                <a:spcPct val="100000"/>
              </a:lnSpc>
              <a:spcBef>
                <a:spcPts val="0"/>
              </a:spcBef>
              <a:spcAft>
                <a:spcPts val="0"/>
              </a:spcAft>
              <a:buSzPts val="2400"/>
              <a:buFont typeface="Epilogue"/>
              <a:buNone/>
              <a:defRPr b="1" sz="2400">
                <a:latin typeface="Epilogue"/>
                <a:ea typeface="Epilogue"/>
                <a:cs typeface="Epilogue"/>
                <a:sym typeface="Epilogue"/>
              </a:defRPr>
            </a:lvl6pPr>
            <a:lvl7pPr lvl="6" rtl="0">
              <a:lnSpc>
                <a:spcPct val="100000"/>
              </a:lnSpc>
              <a:spcBef>
                <a:spcPts val="0"/>
              </a:spcBef>
              <a:spcAft>
                <a:spcPts val="0"/>
              </a:spcAft>
              <a:buSzPts val="2400"/>
              <a:buFont typeface="Epilogue"/>
              <a:buNone/>
              <a:defRPr b="1" sz="2400">
                <a:latin typeface="Epilogue"/>
                <a:ea typeface="Epilogue"/>
                <a:cs typeface="Epilogue"/>
                <a:sym typeface="Epilogue"/>
              </a:defRPr>
            </a:lvl7pPr>
            <a:lvl8pPr lvl="7" rtl="0">
              <a:lnSpc>
                <a:spcPct val="100000"/>
              </a:lnSpc>
              <a:spcBef>
                <a:spcPts val="0"/>
              </a:spcBef>
              <a:spcAft>
                <a:spcPts val="0"/>
              </a:spcAft>
              <a:buSzPts val="2400"/>
              <a:buFont typeface="Epilogue"/>
              <a:buNone/>
              <a:defRPr b="1" sz="2400">
                <a:latin typeface="Epilogue"/>
                <a:ea typeface="Epilogue"/>
                <a:cs typeface="Epilogue"/>
                <a:sym typeface="Epilogue"/>
              </a:defRPr>
            </a:lvl8pPr>
            <a:lvl9pPr lvl="8" rtl="0">
              <a:lnSpc>
                <a:spcPct val="100000"/>
              </a:lnSpc>
              <a:spcBef>
                <a:spcPts val="0"/>
              </a:spcBef>
              <a:spcAft>
                <a:spcPts val="0"/>
              </a:spcAft>
              <a:buSzPts val="2400"/>
              <a:buFont typeface="Epilogue"/>
              <a:buNone/>
              <a:defRPr b="1" sz="2400">
                <a:latin typeface="Epilogue"/>
                <a:ea typeface="Epilogue"/>
                <a:cs typeface="Epilogue"/>
                <a:sym typeface="Epilogue"/>
              </a:defRPr>
            </a:lvl9pPr>
          </a:lstStyle>
          <a:p/>
        </p:txBody>
      </p:sp>
      <p:sp>
        <p:nvSpPr>
          <p:cNvPr id="625" name="Google Shape;625;p13"/>
          <p:cNvSpPr txBox="1"/>
          <p:nvPr>
            <p:ph idx="17" type="subTitle"/>
          </p:nvPr>
        </p:nvSpPr>
        <p:spPr>
          <a:xfrm>
            <a:off x="3413100" y="1579575"/>
            <a:ext cx="2317800" cy="7812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Epilogue"/>
              <a:buNone/>
              <a:defRPr b="1" sz="1800">
                <a:solidFill>
                  <a:schemeClr val="dk1"/>
                </a:solidFill>
                <a:latin typeface="Epilogue"/>
                <a:ea typeface="Epilogue"/>
                <a:cs typeface="Epilogue"/>
                <a:sym typeface="Epilogue"/>
              </a:defRPr>
            </a:lvl1pPr>
            <a:lvl2pPr lvl="1" rtl="0">
              <a:lnSpc>
                <a:spcPct val="100000"/>
              </a:lnSpc>
              <a:spcBef>
                <a:spcPts val="0"/>
              </a:spcBef>
              <a:spcAft>
                <a:spcPts val="0"/>
              </a:spcAft>
              <a:buSzPts val="2400"/>
              <a:buFont typeface="Epilogue"/>
              <a:buNone/>
              <a:defRPr b="1" sz="2400">
                <a:latin typeface="Epilogue"/>
                <a:ea typeface="Epilogue"/>
                <a:cs typeface="Epilogue"/>
                <a:sym typeface="Epilogue"/>
              </a:defRPr>
            </a:lvl2pPr>
            <a:lvl3pPr lvl="2" rtl="0">
              <a:lnSpc>
                <a:spcPct val="100000"/>
              </a:lnSpc>
              <a:spcBef>
                <a:spcPts val="0"/>
              </a:spcBef>
              <a:spcAft>
                <a:spcPts val="0"/>
              </a:spcAft>
              <a:buSzPts val="2400"/>
              <a:buFont typeface="Epilogue"/>
              <a:buNone/>
              <a:defRPr b="1" sz="2400">
                <a:latin typeface="Epilogue"/>
                <a:ea typeface="Epilogue"/>
                <a:cs typeface="Epilogue"/>
                <a:sym typeface="Epilogue"/>
              </a:defRPr>
            </a:lvl3pPr>
            <a:lvl4pPr lvl="3" rtl="0">
              <a:lnSpc>
                <a:spcPct val="100000"/>
              </a:lnSpc>
              <a:spcBef>
                <a:spcPts val="0"/>
              </a:spcBef>
              <a:spcAft>
                <a:spcPts val="0"/>
              </a:spcAft>
              <a:buSzPts val="2400"/>
              <a:buFont typeface="Epilogue"/>
              <a:buNone/>
              <a:defRPr b="1" sz="2400">
                <a:latin typeface="Epilogue"/>
                <a:ea typeface="Epilogue"/>
                <a:cs typeface="Epilogue"/>
                <a:sym typeface="Epilogue"/>
              </a:defRPr>
            </a:lvl4pPr>
            <a:lvl5pPr lvl="4" rtl="0">
              <a:lnSpc>
                <a:spcPct val="100000"/>
              </a:lnSpc>
              <a:spcBef>
                <a:spcPts val="0"/>
              </a:spcBef>
              <a:spcAft>
                <a:spcPts val="0"/>
              </a:spcAft>
              <a:buSzPts val="2400"/>
              <a:buFont typeface="Epilogue"/>
              <a:buNone/>
              <a:defRPr b="1" sz="2400">
                <a:latin typeface="Epilogue"/>
                <a:ea typeface="Epilogue"/>
                <a:cs typeface="Epilogue"/>
                <a:sym typeface="Epilogue"/>
              </a:defRPr>
            </a:lvl5pPr>
            <a:lvl6pPr lvl="5" rtl="0">
              <a:lnSpc>
                <a:spcPct val="100000"/>
              </a:lnSpc>
              <a:spcBef>
                <a:spcPts val="0"/>
              </a:spcBef>
              <a:spcAft>
                <a:spcPts val="0"/>
              </a:spcAft>
              <a:buSzPts val="2400"/>
              <a:buFont typeface="Epilogue"/>
              <a:buNone/>
              <a:defRPr b="1" sz="2400">
                <a:latin typeface="Epilogue"/>
                <a:ea typeface="Epilogue"/>
                <a:cs typeface="Epilogue"/>
                <a:sym typeface="Epilogue"/>
              </a:defRPr>
            </a:lvl6pPr>
            <a:lvl7pPr lvl="6" rtl="0">
              <a:lnSpc>
                <a:spcPct val="100000"/>
              </a:lnSpc>
              <a:spcBef>
                <a:spcPts val="0"/>
              </a:spcBef>
              <a:spcAft>
                <a:spcPts val="0"/>
              </a:spcAft>
              <a:buSzPts val="2400"/>
              <a:buFont typeface="Epilogue"/>
              <a:buNone/>
              <a:defRPr b="1" sz="2400">
                <a:latin typeface="Epilogue"/>
                <a:ea typeface="Epilogue"/>
                <a:cs typeface="Epilogue"/>
                <a:sym typeface="Epilogue"/>
              </a:defRPr>
            </a:lvl7pPr>
            <a:lvl8pPr lvl="7" rtl="0">
              <a:lnSpc>
                <a:spcPct val="100000"/>
              </a:lnSpc>
              <a:spcBef>
                <a:spcPts val="0"/>
              </a:spcBef>
              <a:spcAft>
                <a:spcPts val="0"/>
              </a:spcAft>
              <a:buSzPts val="2400"/>
              <a:buFont typeface="Epilogue"/>
              <a:buNone/>
              <a:defRPr b="1" sz="2400">
                <a:latin typeface="Epilogue"/>
                <a:ea typeface="Epilogue"/>
                <a:cs typeface="Epilogue"/>
                <a:sym typeface="Epilogue"/>
              </a:defRPr>
            </a:lvl8pPr>
            <a:lvl9pPr lvl="8" rtl="0">
              <a:lnSpc>
                <a:spcPct val="100000"/>
              </a:lnSpc>
              <a:spcBef>
                <a:spcPts val="0"/>
              </a:spcBef>
              <a:spcAft>
                <a:spcPts val="0"/>
              </a:spcAft>
              <a:buSzPts val="2400"/>
              <a:buFont typeface="Epilogue"/>
              <a:buNone/>
              <a:defRPr b="1" sz="2400">
                <a:latin typeface="Epilogue"/>
                <a:ea typeface="Epilogue"/>
                <a:cs typeface="Epilogue"/>
                <a:sym typeface="Epilogue"/>
              </a:defRPr>
            </a:lvl9pPr>
          </a:lstStyle>
          <a:p/>
        </p:txBody>
      </p:sp>
      <p:sp>
        <p:nvSpPr>
          <p:cNvPr id="626" name="Google Shape;626;p13"/>
          <p:cNvSpPr txBox="1"/>
          <p:nvPr>
            <p:ph idx="18" type="subTitle"/>
          </p:nvPr>
        </p:nvSpPr>
        <p:spPr>
          <a:xfrm>
            <a:off x="6106200" y="1579575"/>
            <a:ext cx="2317800" cy="7812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Epilogue"/>
              <a:buNone/>
              <a:defRPr b="1" sz="1800">
                <a:solidFill>
                  <a:schemeClr val="dk2"/>
                </a:solidFill>
                <a:latin typeface="Epilogue"/>
                <a:ea typeface="Epilogue"/>
                <a:cs typeface="Epilogue"/>
                <a:sym typeface="Epilogue"/>
              </a:defRPr>
            </a:lvl1pPr>
            <a:lvl2pPr lvl="1" rtl="0">
              <a:lnSpc>
                <a:spcPct val="100000"/>
              </a:lnSpc>
              <a:spcBef>
                <a:spcPts val="0"/>
              </a:spcBef>
              <a:spcAft>
                <a:spcPts val="0"/>
              </a:spcAft>
              <a:buSzPts val="2400"/>
              <a:buFont typeface="Epilogue"/>
              <a:buNone/>
              <a:defRPr b="1" sz="2400">
                <a:latin typeface="Epilogue"/>
                <a:ea typeface="Epilogue"/>
                <a:cs typeface="Epilogue"/>
                <a:sym typeface="Epilogue"/>
              </a:defRPr>
            </a:lvl2pPr>
            <a:lvl3pPr lvl="2" rtl="0">
              <a:lnSpc>
                <a:spcPct val="100000"/>
              </a:lnSpc>
              <a:spcBef>
                <a:spcPts val="0"/>
              </a:spcBef>
              <a:spcAft>
                <a:spcPts val="0"/>
              </a:spcAft>
              <a:buSzPts val="2400"/>
              <a:buFont typeface="Epilogue"/>
              <a:buNone/>
              <a:defRPr b="1" sz="2400">
                <a:latin typeface="Epilogue"/>
                <a:ea typeface="Epilogue"/>
                <a:cs typeface="Epilogue"/>
                <a:sym typeface="Epilogue"/>
              </a:defRPr>
            </a:lvl3pPr>
            <a:lvl4pPr lvl="3" rtl="0">
              <a:lnSpc>
                <a:spcPct val="100000"/>
              </a:lnSpc>
              <a:spcBef>
                <a:spcPts val="0"/>
              </a:spcBef>
              <a:spcAft>
                <a:spcPts val="0"/>
              </a:spcAft>
              <a:buSzPts val="2400"/>
              <a:buFont typeface="Epilogue"/>
              <a:buNone/>
              <a:defRPr b="1" sz="2400">
                <a:latin typeface="Epilogue"/>
                <a:ea typeface="Epilogue"/>
                <a:cs typeface="Epilogue"/>
                <a:sym typeface="Epilogue"/>
              </a:defRPr>
            </a:lvl4pPr>
            <a:lvl5pPr lvl="4" rtl="0">
              <a:lnSpc>
                <a:spcPct val="100000"/>
              </a:lnSpc>
              <a:spcBef>
                <a:spcPts val="0"/>
              </a:spcBef>
              <a:spcAft>
                <a:spcPts val="0"/>
              </a:spcAft>
              <a:buSzPts val="2400"/>
              <a:buFont typeface="Epilogue"/>
              <a:buNone/>
              <a:defRPr b="1" sz="2400">
                <a:latin typeface="Epilogue"/>
                <a:ea typeface="Epilogue"/>
                <a:cs typeface="Epilogue"/>
                <a:sym typeface="Epilogue"/>
              </a:defRPr>
            </a:lvl5pPr>
            <a:lvl6pPr lvl="5" rtl="0">
              <a:lnSpc>
                <a:spcPct val="100000"/>
              </a:lnSpc>
              <a:spcBef>
                <a:spcPts val="0"/>
              </a:spcBef>
              <a:spcAft>
                <a:spcPts val="0"/>
              </a:spcAft>
              <a:buSzPts val="2400"/>
              <a:buFont typeface="Epilogue"/>
              <a:buNone/>
              <a:defRPr b="1" sz="2400">
                <a:latin typeface="Epilogue"/>
                <a:ea typeface="Epilogue"/>
                <a:cs typeface="Epilogue"/>
                <a:sym typeface="Epilogue"/>
              </a:defRPr>
            </a:lvl6pPr>
            <a:lvl7pPr lvl="6" rtl="0">
              <a:lnSpc>
                <a:spcPct val="100000"/>
              </a:lnSpc>
              <a:spcBef>
                <a:spcPts val="0"/>
              </a:spcBef>
              <a:spcAft>
                <a:spcPts val="0"/>
              </a:spcAft>
              <a:buSzPts val="2400"/>
              <a:buFont typeface="Epilogue"/>
              <a:buNone/>
              <a:defRPr b="1" sz="2400">
                <a:latin typeface="Epilogue"/>
                <a:ea typeface="Epilogue"/>
                <a:cs typeface="Epilogue"/>
                <a:sym typeface="Epilogue"/>
              </a:defRPr>
            </a:lvl7pPr>
            <a:lvl8pPr lvl="7" rtl="0">
              <a:lnSpc>
                <a:spcPct val="100000"/>
              </a:lnSpc>
              <a:spcBef>
                <a:spcPts val="0"/>
              </a:spcBef>
              <a:spcAft>
                <a:spcPts val="0"/>
              </a:spcAft>
              <a:buSzPts val="2400"/>
              <a:buFont typeface="Epilogue"/>
              <a:buNone/>
              <a:defRPr b="1" sz="2400">
                <a:latin typeface="Epilogue"/>
                <a:ea typeface="Epilogue"/>
                <a:cs typeface="Epilogue"/>
                <a:sym typeface="Epilogue"/>
              </a:defRPr>
            </a:lvl8pPr>
            <a:lvl9pPr lvl="8" rtl="0">
              <a:lnSpc>
                <a:spcPct val="100000"/>
              </a:lnSpc>
              <a:spcBef>
                <a:spcPts val="0"/>
              </a:spcBef>
              <a:spcAft>
                <a:spcPts val="0"/>
              </a:spcAft>
              <a:buSzPts val="2400"/>
              <a:buFont typeface="Epilogue"/>
              <a:buNone/>
              <a:defRPr b="1" sz="2400">
                <a:latin typeface="Epilogue"/>
                <a:ea typeface="Epilogue"/>
                <a:cs typeface="Epilogue"/>
                <a:sym typeface="Epilogue"/>
              </a:defRPr>
            </a:lvl9pPr>
          </a:lstStyle>
          <a:p/>
        </p:txBody>
      </p:sp>
      <p:sp>
        <p:nvSpPr>
          <p:cNvPr id="627" name="Google Shape;627;p13"/>
          <p:cNvSpPr txBox="1"/>
          <p:nvPr>
            <p:ph idx="19" type="subTitle"/>
          </p:nvPr>
        </p:nvSpPr>
        <p:spPr>
          <a:xfrm>
            <a:off x="720000" y="3367997"/>
            <a:ext cx="2317800" cy="7395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Epilogue"/>
              <a:buNone/>
              <a:defRPr b="1" sz="1800">
                <a:solidFill>
                  <a:schemeClr val="dk2"/>
                </a:solidFill>
                <a:latin typeface="Epilogue"/>
                <a:ea typeface="Epilogue"/>
                <a:cs typeface="Epilogue"/>
                <a:sym typeface="Epilogue"/>
              </a:defRPr>
            </a:lvl1pPr>
            <a:lvl2pPr lvl="1" rtl="0">
              <a:lnSpc>
                <a:spcPct val="100000"/>
              </a:lnSpc>
              <a:spcBef>
                <a:spcPts val="0"/>
              </a:spcBef>
              <a:spcAft>
                <a:spcPts val="0"/>
              </a:spcAft>
              <a:buSzPts val="2400"/>
              <a:buFont typeface="Epilogue"/>
              <a:buNone/>
              <a:defRPr b="1" sz="2400">
                <a:latin typeface="Epilogue"/>
                <a:ea typeface="Epilogue"/>
                <a:cs typeface="Epilogue"/>
                <a:sym typeface="Epilogue"/>
              </a:defRPr>
            </a:lvl2pPr>
            <a:lvl3pPr lvl="2" rtl="0">
              <a:lnSpc>
                <a:spcPct val="100000"/>
              </a:lnSpc>
              <a:spcBef>
                <a:spcPts val="0"/>
              </a:spcBef>
              <a:spcAft>
                <a:spcPts val="0"/>
              </a:spcAft>
              <a:buSzPts val="2400"/>
              <a:buFont typeface="Epilogue"/>
              <a:buNone/>
              <a:defRPr b="1" sz="2400">
                <a:latin typeface="Epilogue"/>
                <a:ea typeface="Epilogue"/>
                <a:cs typeface="Epilogue"/>
                <a:sym typeface="Epilogue"/>
              </a:defRPr>
            </a:lvl3pPr>
            <a:lvl4pPr lvl="3" rtl="0">
              <a:lnSpc>
                <a:spcPct val="100000"/>
              </a:lnSpc>
              <a:spcBef>
                <a:spcPts val="0"/>
              </a:spcBef>
              <a:spcAft>
                <a:spcPts val="0"/>
              </a:spcAft>
              <a:buSzPts val="2400"/>
              <a:buFont typeface="Epilogue"/>
              <a:buNone/>
              <a:defRPr b="1" sz="2400">
                <a:latin typeface="Epilogue"/>
                <a:ea typeface="Epilogue"/>
                <a:cs typeface="Epilogue"/>
                <a:sym typeface="Epilogue"/>
              </a:defRPr>
            </a:lvl4pPr>
            <a:lvl5pPr lvl="4" rtl="0">
              <a:lnSpc>
                <a:spcPct val="100000"/>
              </a:lnSpc>
              <a:spcBef>
                <a:spcPts val="0"/>
              </a:spcBef>
              <a:spcAft>
                <a:spcPts val="0"/>
              </a:spcAft>
              <a:buSzPts val="2400"/>
              <a:buFont typeface="Epilogue"/>
              <a:buNone/>
              <a:defRPr b="1" sz="2400">
                <a:latin typeface="Epilogue"/>
                <a:ea typeface="Epilogue"/>
                <a:cs typeface="Epilogue"/>
                <a:sym typeface="Epilogue"/>
              </a:defRPr>
            </a:lvl5pPr>
            <a:lvl6pPr lvl="5" rtl="0">
              <a:lnSpc>
                <a:spcPct val="100000"/>
              </a:lnSpc>
              <a:spcBef>
                <a:spcPts val="0"/>
              </a:spcBef>
              <a:spcAft>
                <a:spcPts val="0"/>
              </a:spcAft>
              <a:buSzPts val="2400"/>
              <a:buFont typeface="Epilogue"/>
              <a:buNone/>
              <a:defRPr b="1" sz="2400">
                <a:latin typeface="Epilogue"/>
                <a:ea typeface="Epilogue"/>
                <a:cs typeface="Epilogue"/>
                <a:sym typeface="Epilogue"/>
              </a:defRPr>
            </a:lvl6pPr>
            <a:lvl7pPr lvl="6" rtl="0">
              <a:lnSpc>
                <a:spcPct val="100000"/>
              </a:lnSpc>
              <a:spcBef>
                <a:spcPts val="0"/>
              </a:spcBef>
              <a:spcAft>
                <a:spcPts val="0"/>
              </a:spcAft>
              <a:buSzPts val="2400"/>
              <a:buFont typeface="Epilogue"/>
              <a:buNone/>
              <a:defRPr b="1" sz="2400">
                <a:latin typeface="Epilogue"/>
                <a:ea typeface="Epilogue"/>
                <a:cs typeface="Epilogue"/>
                <a:sym typeface="Epilogue"/>
              </a:defRPr>
            </a:lvl7pPr>
            <a:lvl8pPr lvl="7" rtl="0">
              <a:lnSpc>
                <a:spcPct val="100000"/>
              </a:lnSpc>
              <a:spcBef>
                <a:spcPts val="0"/>
              </a:spcBef>
              <a:spcAft>
                <a:spcPts val="0"/>
              </a:spcAft>
              <a:buSzPts val="2400"/>
              <a:buFont typeface="Epilogue"/>
              <a:buNone/>
              <a:defRPr b="1" sz="2400">
                <a:latin typeface="Epilogue"/>
                <a:ea typeface="Epilogue"/>
                <a:cs typeface="Epilogue"/>
                <a:sym typeface="Epilogue"/>
              </a:defRPr>
            </a:lvl8pPr>
            <a:lvl9pPr lvl="8" rtl="0">
              <a:lnSpc>
                <a:spcPct val="100000"/>
              </a:lnSpc>
              <a:spcBef>
                <a:spcPts val="0"/>
              </a:spcBef>
              <a:spcAft>
                <a:spcPts val="0"/>
              </a:spcAft>
              <a:buSzPts val="2400"/>
              <a:buFont typeface="Epilogue"/>
              <a:buNone/>
              <a:defRPr b="1" sz="2400">
                <a:latin typeface="Epilogue"/>
                <a:ea typeface="Epilogue"/>
                <a:cs typeface="Epilogue"/>
                <a:sym typeface="Epilogue"/>
              </a:defRPr>
            </a:lvl9pPr>
          </a:lstStyle>
          <a:p/>
        </p:txBody>
      </p:sp>
      <p:sp>
        <p:nvSpPr>
          <p:cNvPr id="628" name="Google Shape;628;p13"/>
          <p:cNvSpPr txBox="1"/>
          <p:nvPr>
            <p:ph idx="20" type="subTitle"/>
          </p:nvPr>
        </p:nvSpPr>
        <p:spPr>
          <a:xfrm>
            <a:off x="3413100" y="3367996"/>
            <a:ext cx="2317800" cy="7395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Epilogue"/>
              <a:buNone/>
              <a:defRPr b="1" sz="1800">
                <a:solidFill>
                  <a:schemeClr val="dk2"/>
                </a:solidFill>
                <a:latin typeface="Epilogue"/>
                <a:ea typeface="Epilogue"/>
                <a:cs typeface="Epilogue"/>
                <a:sym typeface="Epilogue"/>
              </a:defRPr>
            </a:lvl1pPr>
            <a:lvl2pPr lvl="1" rtl="0">
              <a:lnSpc>
                <a:spcPct val="100000"/>
              </a:lnSpc>
              <a:spcBef>
                <a:spcPts val="0"/>
              </a:spcBef>
              <a:spcAft>
                <a:spcPts val="0"/>
              </a:spcAft>
              <a:buSzPts val="2400"/>
              <a:buFont typeface="Epilogue"/>
              <a:buNone/>
              <a:defRPr b="1" sz="2400">
                <a:latin typeface="Epilogue"/>
                <a:ea typeface="Epilogue"/>
                <a:cs typeface="Epilogue"/>
                <a:sym typeface="Epilogue"/>
              </a:defRPr>
            </a:lvl2pPr>
            <a:lvl3pPr lvl="2" rtl="0">
              <a:lnSpc>
                <a:spcPct val="100000"/>
              </a:lnSpc>
              <a:spcBef>
                <a:spcPts val="0"/>
              </a:spcBef>
              <a:spcAft>
                <a:spcPts val="0"/>
              </a:spcAft>
              <a:buSzPts val="2400"/>
              <a:buFont typeface="Epilogue"/>
              <a:buNone/>
              <a:defRPr b="1" sz="2400">
                <a:latin typeface="Epilogue"/>
                <a:ea typeface="Epilogue"/>
                <a:cs typeface="Epilogue"/>
                <a:sym typeface="Epilogue"/>
              </a:defRPr>
            </a:lvl3pPr>
            <a:lvl4pPr lvl="3" rtl="0">
              <a:lnSpc>
                <a:spcPct val="100000"/>
              </a:lnSpc>
              <a:spcBef>
                <a:spcPts val="0"/>
              </a:spcBef>
              <a:spcAft>
                <a:spcPts val="0"/>
              </a:spcAft>
              <a:buSzPts val="2400"/>
              <a:buFont typeface="Epilogue"/>
              <a:buNone/>
              <a:defRPr b="1" sz="2400">
                <a:latin typeface="Epilogue"/>
                <a:ea typeface="Epilogue"/>
                <a:cs typeface="Epilogue"/>
                <a:sym typeface="Epilogue"/>
              </a:defRPr>
            </a:lvl4pPr>
            <a:lvl5pPr lvl="4" rtl="0">
              <a:lnSpc>
                <a:spcPct val="100000"/>
              </a:lnSpc>
              <a:spcBef>
                <a:spcPts val="0"/>
              </a:spcBef>
              <a:spcAft>
                <a:spcPts val="0"/>
              </a:spcAft>
              <a:buSzPts val="2400"/>
              <a:buFont typeface="Epilogue"/>
              <a:buNone/>
              <a:defRPr b="1" sz="2400">
                <a:latin typeface="Epilogue"/>
                <a:ea typeface="Epilogue"/>
                <a:cs typeface="Epilogue"/>
                <a:sym typeface="Epilogue"/>
              </a:defRPr>
            </a:lvl5pPr>
            <a:lvl6pPr lvl="5" rtl="0">
              <a:lnSpc>
                <a:spcPct val="100000"/>
              </a:lnSpc>
              <a:spcBef>
                <a:spcPts val="0"/>
              </a:spcBef>
              <a:spcAft>
                <a:spcPts val="0"/>
              </a:spcAft>
              <a:buSzPts val="2400"/>
              <a:buFont typeface="Epilogue"/>
              <a:buNone/>
              <a:defRPr b="1" sz="2400">
                <a:latin typeface="Epilogue"/>
                <a:ea typeface="Epilogue"/>
                <a:cs typeface="Epilogue"/>
                <a:sym typeface="Epilogue"/>
              </a:defRPr>
            </a:lvl6pPr>
            <a:lvl7pPr lvl="6" rtl="0">
              <a:lnSpc>
                <a:spcPct val="100000"/>
              </a:lnSpc>
              <a:spcBef>
                <a:spcPts val="0"/>
              </a:spcBef>
              <a:spcAft>
                <a:spcPts val="0"/>
              </a:spcAft>
              <a:buSzPts val="2400"/>
              <a:buFont typeface="Epilogue"/>
              <a:buNone/>
              <a:defRPr b="1" sz="2400">
                <a:latin typeface="Epilogue"/>
                <a:ea typeface="Epilogue"/>
                <a:cs typeface="Epilogue"/>
                <a:sym typeface="Epilogue"/>
              </a:defRPr>
            </a:lvl7pPr>
            <a:lvl8pPr lvl="7" rtl="0">
              <a:lnSpc>
                <a:spcPct val="100000"/>
              </a:lnSpc>
              <a:spcBef>
                <a:spcPts val="0"/>
              </a:spcBef>
              <a:spcAft>
                <a:spcPts val="0"/>
              </a:spcAft>
              <a:buSzPts val="2400"/>
              <a:buFont typeface="Epilogue"/>
              <a:buNone/>
              <a:defRPr b="1" sz="2400">
                <a:latin typeface="Epilogue"/>
                <a:ea typeface="Epilogue"/>
                <a:cs typeface="Epilogue"/>
                <a:sym typeface="Epilogue"/>
              </a:defRPr>
            </a:lvl8pPr>
            <a:lvl9pPr lvl="8" rtl="0">
              <a:lnSpc>
                <a:spcPct val="100000"/>
              </a:lnSpc>
              <a:spcBef>
                <a:spcPts val="0"/>
              </a:spcBef>
              <a:spcAft>
                <a:spcPts val="0"/>
              </a:spcAft>
              <a:buSzPts val="2400"/>
              <a:buFont typeface="Epilogue"/>
              <a:buNone/>
              <a:defRPr b="1" sz="2400">
                <a:latin typeface="Epilogue"/>
                <a:ea typeface="Epilogue"/>
                <a:cs typeface="Epilogue"/>
                <a:sym typeface="Epilogue"/>
              </a:defRPr>
            </a:lvl9pPr>
          </a:lstStyle>
          <a:p/>
        </p:txBody>
      </p:sp>
      <p:sp>
        <p:nvSpPr>
          <p:cNvPr id="629" name="Google Shape;629;p13"/>
          <p:cNvSpPr txBox="1"/>
          <p:nvPr>
            <p:ph idx="21" type="subTitle"/>
          </p:nvPr>
        </p:nvSpPr>
        <p:spPr>
          <a:xfrm>
            <a:off x="6106200" y="3367996"/>
            <a:ext cx="2317800" cy="7395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Epilogue"/>
              <a:buNone/>
              <a:defRPr b="1" sz="1800">
                <a:solidFill>
                  <a:schemeClr val="dk1"/>
                </a:solidFill>
                <a:latin typeface="Epilogue"/>
                <a:ea typeface="Epilogue"/>
                <a:cs typeface="Epilogue"/>
                <a:sym typeface="Epilogue"/>
              </a:defRPr>
            </a:lvl1pPr>
            <a:lvl2pPr lvl="1" rtl="0">
              <a:lnSpc>
                <a:spcPct val="100000"/>
              </a:lnSpc>
              <a:spcBef>
                <a:spcPts val="0"/>
              </a:spcBef>
              <a:spcAft>
                <a:spcPts val="0"/>
              </a:spcAft>
              <a:buSzPts val="2400"/>
              <a:buFont typeface="Epilogue"/>
              <a:buNone/>
              <a:defRPr b="1" sz="2400">
                <a:latin typeface="Epilogue"/>
                <a:ea typeface="Epilogue"/>
                <a:cs typeface="Epilogue"/>
                <a:sym typeface="Epilogue"/>
              </a:defRPr>
            </a:lvl2pPr>
            <a:lvl3pPr lvl="2" rtl="0">
              <a:lnSpc>
                <a:spcPct val="100000"/>
              </a:lnSpc>
              <a:spcBef>
                <a:spcPts val="0"/>
              </a:spcBef>
              <a:spcAft>
                <a:spcPts val="0"/>
              </a:spcAft>
              <a:buSzPts val="2400"/>
              <a:buFont typeface="Epilogue"/>
              <a:buNone/>
              <a:defRPr b="1" sz="2400">
                <a:latin typeface="Epilogue"/>
                <a:ea typeface="Epilogue"/>
                <a:cs typeface="Epilogue"/>
                <a:sym typeface="Epilogue"/>
              </a:defRPr>
            </a:lvl3pPr>
            <a:lvl4pPr lvl="3" rtl="0">
              <a:lnSpc>
                <a:spcPct val="100000"/>
              </a:lnSpc>
              <a:spcBef>
                <a:spcPts val="0"/>
              </a:spcBef>
              <a:spcAft>
                <a:spcPts val="0"/>
              </a:spcAft>
              <a:buSzPts val="2400"/>
              <a:buFont typeface="Epilogue"/>
              <a:buNone/>
              <a:defRPr b="1" sz="2400">
                <a:latin typeface="Epilogue"/>
                <a:ea typeface="Epilogue"/>
                <a:cs typeface="Epilogue"/>
                <a:sym typeface="Epilogue"/>
              </a:defRPr>
            </a:lvl4pPr>
            <a:lvl5pPr lvl="4" rtl="0">
              <a:lnSpc>
                <a:spcPct val="100000"/>
              </a:lnSpc>
              <a:spcBef>
                <a:spcPts val="0"/>
              </a:spcBef>
              <a:spcAft>
                <a:spcPts val="0"/>
              </a:spcAft>
              <a:buSzPts val="2400"/>
              <a:buFont typeface="Epilogue"/>
              <a:buNone/>
              <a:defRPr b="1" sz="2400">
                <a:latin typeface="Epilogue"/>
                <a:ea typeface="Epilogue"/>
                <a:cs typeface="Epilogue"/>
                <a:sym typeface="Epilogue"/>
              </a:defRPr>
            </a:lvl5pPr>
            <a:lvl6pPr lvl="5" rtl="0">
              <a:lnSpc>
                <a:spcPct val="100000"/>
              </a:lnSpc>
              <a:spcBef>
                <a:spcPts val="0"/>
              </a:spcBef>
              <a:spcAft>
                <a:spcPts val="0"/>
              </a:spcAft>
              <a:buSzPts val="2400"/>
              <a:buFont typeface="Epilogue"/>
              <a:buNone/>
              <a:defRPr b="1" sz="2400">
                <a:latin typeface="Epilogue"/>
                <a:ea typeface="Epilogue"/>
                <a:cs typeface="Epilogue"/>
                <a:sym typeface="Epilogue"/>
              </a:defRPr>
            </a:lvl6pPr>
            <a:lvl7pPr lvl="6" rtl="0">
              <a:lnSpc>
                <a:spcPct val="100000"/>
              </a:lnSpc>
              <a:spcBef>
                <a:spcPts val="0"/>
              </a:spcBef>
              <a:spcAft>
                <a:spcPts val="0"/>
              </a:spcAft>
              <a:buSzPts val="2400"/>
              <a:buFont typeface="Epilogue"/>
              <a:buNone/>
              <a:defRPr b="1" sz="2400">
                <a:latin typeface="Epilogue"/>
                <a:ea typeface="Epilogue"/>
                <a:cs typeface="Epilogue"/>
                <a:sym typeface="Epilogue"/>
              </a:defRPr>
            </a:lvl7pPr>
            <a:lvl8pPr lvl="7" rtl="0">
              <a:lnSpc>
                <a:spcPct val="100000"/>
              </a:lnSpc>
              <a:spcBef>
                <a:spcPts val="0"/>
              </a:spcBef>
              <a:spcAft>
                <a:spcPts val="0"/>
              </a:spcAft>
              <a:buSzPts val="2400"/>
              <a:buFont typeface="Epilogue"/>
              <a:buNone/>
              <a:defRPr b="1" sz="2400">
                <a:latin typeface="Epilogue"/>
                <a:ea typeface="Epilogue"/>
                <a:cs typeface="Epilogue"/>
                <a:sym typeface="Epilogue"/>
              </a:defRPr>
            </a:lvl8pPr>
            <a:lvl9pPr lvl="8" rtl="0">
              <a:lnSpc>
                <a:spcPct val="100000"/>
              </a:lnSpc>
              <a:spcBef>
                <a:spcPts val="0"/>
              </a:spcBef>
              <a:spcAft>
                <a:spcPts val="0"/>
              </a:spcAft>
              <a:buSzPts val="2400"/>
              <a:buFont typeface="Epilogue"/>
              <a:buNone/>
              <a:defRPr b="1" sz="2400">
                <a:latin typeface="Epilogue"/>
                <a:ea typeface="Epilogue"/>
                <a:cs typeface="Epilogue"/>
                <a:sym typeface="Epilogue"/>
              </a:defRPr>
            </a:lvl9pPr>
          </a:lstStyle>
          <a:p/>
        </p:txBody>
      </p:sp>
      <p:sp>
        <p:nvSpPr>
          <p:cNvPr id="630" name="Google Shape;630;p13"/>
          <p:cNvSpPr/>
          <p:nvPr/>
        </p:nvSpPr>
        <p:spPr>
          <a:xfrm rot="10800000">
            <a:off x="502625" y="-547700"/>
            <a:ext cx="1087200" cy="1087200"/>
          </a:xfrm>
          <a:prstGeom prst="blockArc">
            <a:avLst>
              <a:gd fmla="val 10800000" name="adj1"/>
              <a:gd fmla="val 36061" name="adj2"/>
              <a:gd fmla="val 23276" name="adj3"/>
            </a:avLst>
          </a:prstGeom>
          <a:gradFill>
            <a:gsLst>
              <a:gs pos="0">
                <a:schemeClr val="accent2"/>
              </a:gs>
              <a:gs pos="100000">
                <a:srgbClr val="9AA6FF"/>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13"/>
          <p:cNvSpPr/>
          <p:nvPr/>
        </p:nvSpPr>
        <p:spPr>
          <a:xfrm>
            <a:off x="8424000" y="3069050"/>
            <a:ext cx="455100" cy="455100"/>
          </a:xfrm>
          <a:prstGeom prst="ellipse">
            <a:avLst/>
          </a:prstGeom>
          <a:gradFill>
            <a:gsLst>
              <a:gs pos="0">
                <a:schemeClr val="accent2"/>
              </a:gs>
              <a:gs pos="100000">
                <a:srgbClr val="9AA6FF"/>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10">
    <p:spTree>
      <p:nvGrpSpPr>
        <p:cNvPr id="632" name="Shape 632"/>
        <p:cNvGrpSpPr/>
        <p:nvPr/>
      </p:nvGrpSpPr>
      <p:grpSpPr>
        <a:xfrm>
          <a:off x="0" y="0"/>
          <a:ext cx="0" cy="0"/>
          <a:chOff x="0" y="0"/>
          <a:chExt cx="0" cy="0"/>
        </a:xfrm>
      </p:grpSpPr>
      <p:grpSp>
        <p:nvGrpSpPr>
          <p:cNvPr id="633" name="Google Shape;633;p14"/>
          <p:cNvGrpSpPr/>
          <p:nvPr/>
        </p:nvGrpSpPr>
        <p:grpSpPr>
          <a:xfrm>
            <a:off x="3300" y="4975"/>
            <a:ext cx="9137400" cy="5143399"/>
            <a:chOff x="3300" y="4975"/>
            <a:chExt cx="9137400" cy="5143399"/>
          </a:xfrm>
        </p:grpSpPr>
        <p:grpSp>
          <p:nvGrpSpPr>
            <p:cNvPr id="634" name="Google Shape;634;p14"/>
            <p:cNvGrpSpPr/>
            <p:nvPr/>
          </p:nvGrpSpPr>
          <p:grpSpPr>
            <a:xfrm>
              <a:off x="3300" y="256486"/>
              <a:ext cx="9137400" cy="4629802"/>
              <a:chOff x="3300" y="256486"/>
              <a:chExt cx="9137400" cy="4629802"/>
            </a:xfrm>
          </p:grpSpPr>
          <p:cxnSp>
            <p:nvCxnSpPr>
              <p:cNvPr id="635" name="Google Shape;635;p14"/>
              <p:cNvCxnSpPr/>
              <p:nvPr/>
            </p:nvCxnSpPr>
            <p:spPr>
              <a:xfrm>
                <a:off x="3300" y="256486"/>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636" name="Google Shape;636;p14"/>
              <p:cNvCxnSpPr/>
              <p:nvPr/>
            </p:nvCxnSpPr>
            <p:spPr>
              <a:xfrm>
                <a:off x="3300" y="513698"/>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637" name="Google Shape;637;p14"/>
              <p:cNvCxnSpPr/>
              <p:nvPr/>
            </p:nvCxnSpPr>
            <p:spPr>
              <a:xfrm>
                <a:off x="3300" y="770909"/>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638" name="Google Shape;638;p14"/>
              <p:cNvCxnSpPr/>
              <p:nvPr/>
            </p:nvCxnSpPr>
            <p:spPr>
              <a:xfrm>
                <a:off x="3300" y="1028120"/>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639" name="Google Shape;639;p14"/>
              <p:cNvCxnSpPr/>
              <p:nvPr/>
            </p:nvCxnSpPr>
            <p:spPr>
              <a:xfrm>
                <a:off x="3300" y="1285331"/>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640" name="Google Shape;640;p14"/>
              <p:cNvCxnSpPr/>
              <p:nvPr/>
            </p:nvCxnSpPr>
            <p:spPr>
              <a:xfrm>
                <a:off x="3300" y="1542543"/>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641" name="Google Shape;641;p14"/>
              <p:cNvCxnSpPr/>
              <p:nvPr/>
            </p:nvCxnSpPr>
            <p:spPr>
              <a:xfrm>
                <a:off x="3300" y="1799754"/>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642" name="Google Shape;642;p14"/>
              <p:cNvCxnSpPr/>
              <p:nvPr/>
            </p:nvCxnSpPr>
            <p:spPr>
              <a:xfrm>
                <a:off x="3300" y="2056965"/>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643" name="Google Shape;643;p14"/>
              <p:cNvCxnSpPr/>
              <p:nvPr/>
            </p:nvCxnSpPr>
            <p:spPr>
              <a:xfrm>
                <a:off x="3300" y="2314176"/>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644" name="Google Shape;644;p14"/>
              <p:cNvCxnSpPr/>
              <p:nvPr/>
            </p:nvCxnSpPr>
            <p:spPr>
              <a:xfrm>
                <a:off x="3300" y="2571388"/>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645" name="Google Shape;645;p14"/>
              <p:cNvCxnSpPr/>
              <p:nvPr/>
            </p:nvCxnSpPr>
            <p:spPr>
              <a:xfrm>
                <a:off x="3300" y="2828599"/>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646" name="Google Shape;646;p14"/>
              <p:cNvCxnSpPr/>
              <p:nvPr/>
            </p:nvCxnSpPr>
            <p:spPr>
              <a:xfrm>
                <a:off x="3300" y="3085810"/>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647" name="Google Shape;647;p14"/>
              <p:cNvCxnSpPr/>
              <p:nvPr/>
            </p:nvCxnSpPr>
            <p:spPr>
              <a:xfrm>
                <a:off x="3300" y="3343021"/>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648" name="Google Shape;648;p14"/>
              <p:cNvCxnSpPr/>
              <p:nvPr/>
            </p:nvCxnSpPr>
            <p:spPr>
              <a:xfrm>
                <a:off x="3300" y="3600232"/>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649" name="Google Shape;649;p14"/>
              <p:cNvCxnSpPr/>
              <p:nvPr/>
            </p:nvCxnSpPr>
            <p:spPr>
              <a:xfrm>
                <a:off x="3300" y="3857444"/>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650" name="Google Shape;650;p14"/>
              <p:cNvCxnSpPr/>
              <p:nvPr/>
            </p:nvCxnSpPr>
            <p:spPr>
              <a:xfrm>
                <a:off x="3300" y="4114655"/>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651" name="Google Shape;651;p14"/>
              <p:cNvCxnSpPr/>
              <p:nvPr/>
            </p:nvCxnSpPr>
            <p:spPr>
              <a:xfrm>
                <a:off x="3300" y="4371866"/>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652" name="Google Shape;652;p14"/>
              <p:cNvCxnSpPr/>
              <p:nvPr/>
            </p:nvCxnSpPr>
            <p:spPr>
              <a:xfrm>
                <a:off x="3300" y="4629078"/>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653" name="Google Shape;653;p14"/>
              <p:cNvCxnSpPr/>
              <p:nvPr/>
            </p:nvCxnSpPr>
            <p:spPr>
              <a:xfrm>
                <a:off x="3300" y="4886289"/>
                <a:ext cx="9137400" cy="0"/>
              </a:xfrm>
              <a:prstGeom prst="straightConnector1">
                <a:avLst/>
              </a:prstGeom>
              <a:noFill/>
              <a:ln cap="flat" cmpd="sng" w="19050">
                <a:solidFill>
                  <a:schemeClr val="accent3"/>
                </a:solidFill>
                <a:prstDash val="solid"/>
                <a:round/>
                <a:headEnd len="med" w="med" type="none"/>
                <a:tailEnd len="med" w="med" type="none"/>
              </a:ln>
            </p:spPr>
          </p:cxnSp>
        </p:grpSp>
        <p:grpSp>
          <p:nvGrpSpPr>
            <p:cNvPr id="654" name="Google Shape;654;p14"/>
            <p:cNvGrpSpPr/>
            <p:nvPr/>
          </p:nvGrpSpPr>
          <p:grpSpPr>
            <a:xfrm>
              <a:off x="272000" y="4975"/>
              <a:ext cx="8600000" cy="5143399"/>
              <a:chOff x="272000" y="4975"/>
              <a:chExt cx="8600000" cy="5180700"/>
            </a:xfrm>
          </p:grpSpPr>
          <p:cxnSp>
            <p:nvCxnSpPr>
              <p:cNvPr id="655" name="Google Shape;655;p14"/>
              <p:cNvCxnSpPr/>
              <p:nvPr/>
            </p:nvCxnSpPr>
            <p:spPr>
              <a:xfrm>
                <a:off x="27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656" name="Google Shape;656;p14"/>
              <p:cNvCxnSpPr/>
              <p:nvPr/>
            </p:nvCxnSpPr>
            <p:spPr>
              <a:xfrm>
                <a:off x="54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657" name="Google Shape;657;p14"/>
              <p:cNvCxnSpPr/>
              <p:nvPr/>
            </p:nvCxnSpPr>
            <p:spPr>
              <a:xfrm>
                <a:off x="80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658" name="Google Shape;658;p14"/>
              <p:cNvCxnSpPr/>
              <p:nvPr/>
            </p:nvCxnSpPr>
            <p:spPr>
              <a:xfrm>
                <a:off x="107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659" name="Google Shape;659;p14"/>
              <p:cNvCxnSpPr/>
              <p:nvPr/>
            </p:nvCxnSpPr>
            <p:spPr>
              <a:xfrm>
                <a:off x="134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660" name="Google Shape;660;p14"/>
              <p:cNvCxnSpPr/>
              <p:nvPr/>
            </p:nvCxnSpPr>
            <p:spPr>
              <a:xfrm>
                <a:off x="161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661" name="Google Shape;661;p14"/>
              <p:cNvCxnSpPr/>
              <p:nvPr/>
            </p:nvCxnSpPr>
            <p:spPr>
              <a:xfrm>
                <a:off x="188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662" name="Google Shape;662;p14"/>
              <p:cNvCxnSpPr/>
              <p:nvPr/>
            </p:nvCxnSpPr>
            <p:spPr>
              <a:xfrm>
                <a:off x="215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663" name="Google Shape;663;p14"/>
              <p:cNvCxnSpPr/>
              <p:nvPr/>
            </p:nvCxnSpPr>
            <p:spPr>
              <a:xfrm>
                <a:off x="242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664" name="Google Shape;664;p14"/>
              <p:cNvCxnSpPr/>
              <p:nvPr/>
            </p:nvCxnSpPr>
            <p:spPr>
              <a:xfrm>
                <a:off x="269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665" name="Google Shape;665;p14"/>
              <p:cNvCxnSpPr/>
              <p:nvPr/>
            </p:nvCxnSpPr>
            <p:spPr>
              <a:xfrm>
                <a:off x="295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666" name="Google Shape;666;p14"/>
              <p:cNvCxnSpPr/>
              <p:nvPr/>
            </p:nvCxnSpPr>
            <p:spPr>
              <a:xfrm>
                <a:off x="322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667" name="Google Shape;667;p14"/>
              <p:cNvCxnSpPr/>
              <p:nvPr/>
            </p:nvCxnSpPr>
            <p:spPr>
              <a:xfrm>
                <a:off x="349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668" name="Google Shape;668;p14"/>
              <p:cNvCxnSpPr/>
              <p:nvPr/>
            </p:nvCxnSpPr>
            <p:spPr>
              <a:xfrm>
                <a:off x="376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669" name="Google Shape;669;p14"/>
              <p:cNvCxnSpPr/>
              <p:nvPr/>
            </p:nvCxnSpPr>
            <p:spPr>
              <a:xfrm>
                <a:off x="403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670" name="Google Shape;670;p14"/>
              <p:cNvCxnSpPr/>
              <p:nvPr/>
            </p:nvCxnSpPr>
            <p:spPr>
              <a:xfrm>
                <a:off x="430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671" name="Google Shape;671;p14"/>
              <p:cNvCxnSpPr/>
              <p:nvPr/>
            </p:nvCxnSpPr>
            <p:spPr>
              <a:xfrm>
                <a:off x="457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672" name="Google Shape;672;p14"/>
              <p:cNvCxnSpPr/>
              <p:nvPr/>
            </p:nvCxnSpPr>
            <p:spPr>
              <a:xfrm>
                <a:off x="484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673" name="Google Shape;673;p14"/>
              <p:cNvCxnSpPr/>
              <p:nvPr/>
            </p:nvCxnSpPr>
            <p:spPr>
              <a:xfrm>
                <a:off x="510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674" name="Google Shape;674;p14"/>
              <p:cNvCxnSpPr/>
              <p:nvPr/>
            </p:nvCxnSpPr>
            <p:spPr>
              <a:xfrm>
                <a:off x="537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675" name="Google Shape;675;p14"/>
              <p:cNvCxnSpPr/>
              <p:nvPr/>
            </p:nvCxnSpPr>
            <p:spPr>
              <a:xfrm>
                <a:off x="564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676" name="Google Shape;676;p14"/>
              <p:cNvCxnSpPr/>
              <p:nvPr/>
            </p:nvCxnSpPr>
            <p:spPr>
              <a:xfrm>
                <a:off x="591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677" name="Google Shape;677;p14"/>
              <p:cNvCxnSpPr/>
              <p:nvPr/>
            </p:nvCxnSpPr>
            <p:spPr>
              <a:xfrm>
                <a:off x="618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678" name="Google Shape;678;p14"/>
              <p:cNvCxnSpPr/>
              <p:nvPr/>
            </p:nvCxnSpPr>
            <p:spPr>
              <a:xfrm>
                <a:off x="645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679" name="Google Shape;679;p14"/>
              <p:cNvCxnSpPr/>
              <p:nvPr/>
            </p:nvCxnSpPr>
            <p:spPr>
              <a:xfrm>
                <a:off x="672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680" name="Google Shape;680;p14"/>
              <p:cNvCxnSpPr/>
              <p:nvPr/>
            </p:nvCxnSpPr>
            <p:spPr>
              <a:xfrm>
                <a:off x="699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681" name="Google Shape;681;p14"/>
              <p:cNvCxnSpPr/>
              <p:nvPr/>
            </p:nvCxnSpPr>
            <p:spPr>
              <a:xfrm>
                <a:off x="725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682" name="Google Shape;682;p14"/>
              <p:cNvCxnSpPr/>
              <p:nvPr/>
            </p:nvCxnSpPr>
            <p:spPr>
              <a:xfrm>
                <a:off x="752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683" name="Google Shape;683;p14"/>
              <p:cNvCxnSpPr/>
              <p:nvPr/>
            </p:nvCxnSpPr>
            <p:spPr>
              <a:xfrm>
                <a:off x="779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684" name="Google Shape;684;p14"/>
              <p:cNvCxnSpPr/>
              <p:nvPr/>
            </p:nvCxnSpPr>
            <p:spPr>
              <a:xfrm>
                <a:off x="806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685" name="Google Shape;685;p14"/>
              <p:cNvCxnSpPr/>
              <p:nvPr/>
            </p:nvCxnSpPr>
            <p:spPr>
              <a:xfrm>
                <a:off x="833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686" name="Google Shape;686;p14"/>
              <p:cNvCxnSpPr/>
              <p:nvPr/>
            </p:nvCxnSpPr>
            <p:spPr>
              <a:xfrm>
                <a:off x="860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687" name="Google Shape;687;p14"/>
              <p:cNvCxnSpPr/>
              <p:nvPr/>
            </p:nvCxnSpPr>
            <p:spPr>
              <a:xfrm>
                <a:off x="8872000" y="4975"/>
                <a:ext cx="0" cy="5180700"/>
              </a:xfrm>
              <a:prstGeom prst="straightConnector1">
                <a:avLst/>
              </a:prstGeom>
              <a:noFill/>
              <a:ln cap="flat" cmpd="sng" w="19050">
                <a:solidFill>
                  <a:schemeClr val="accent3"/>
                </a:solidFill>
                <a:prstDash val="solid"/>
                <a:round/>
                <a:headEnd len="med" w="med" type="none"/>
                <a:tailEnd len="med" w="med" type="none"/>
              </a:ln>
            </p:spPr>
          </p:cxnSp>
        </p:grpSp>
      </p:grpSp>
      <p:sp>
        <p:nvSpPr>
          <p:cNvPr id="688" name="Google Shape;688;p14"/>
          <p:cNvSpPr/>
          <p:nvPr/>
        </p:nvSpPr>
        <p:spPr>
          <a:xfrm>
            <a:off x="539400" y="517075"/>
            <a:ext cx="8065200" cy="4109400"/>
          </a:xfrm>
          <a:prstGeom prst="rect">
            <a:avLst/>
          </a:prstGeom>
          <a:solidFill>
            <a:schemeClr val="lt1"/>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14"/>
          <p:cNvSpPr txBox="1"/>
          <p:nvPr>
            <p:ph type="title"/>
          </p:nvPr>
        </p:nvSpPr>
        <p:spPr>
          <a:xfrm>
            <a:off x="2110950" y="2108675"/>
            <a:ext cx="4922100" cy="1511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600"/>
              <a:buNone/>
              <a:defRPr sz="4000">
                <a:solidFill>
                  <a:schemeClr val="dk2"/>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90" name="Google Shape;690;p14"/>
          <p:cNvSpPr txBox="1"/>
          <p:nvPr>
            <p:ph hasCustomPrompt="1" idx="2" type="title"/>
          </p:nvPr>
        </p:nvSpPr>
        <p:spPr>
          <a:xfrm>
            <a:off x="3745950" y="1070125"/>
            <a:ext cx="1652100" cy="9807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Clr>
                <a:schemeClr val="lt1"/>
              </a:buClr>
              <a:buSzPts val="6000"/>
              <a:buNone/>
              <a:defRPr sz="60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691" name="Google Shape;691;p14"/>
          <p:cNvSpPr txBox="1"/>
          <p:nvPr>
            <p:ph idx="1" type="subTitle"/>
          </p:nvPr>
        </p:nvSpPr>
        <p:spPr>
          <a:xfrm>
            <a:off x="2110950" y="3620075"/>
            <a:ext cx="4922100" cy="453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92" name="Google Shape;692;p14"/>
          <p:cNvSpPr/>
          <p:nvPr/>
        </p:nvSpPr>
        <p:spPr>
          <a:xfrm flipH="1" rot="-5400000">
            <a:off x="8185751" y="800425"/>
            <a:ext cx="1917000" cy="1917000"/>
          </a:xfrm>
          <a:prstGeom prst="blockArc">
            <a:avLst>
              <a:gd fmla="val 10800000" name="adj1"/>
              <a:gd fmla="val 36061" name="adj2"/>
              <a:gd fmla="val 23276" name="adj3"/>
            </a:avLst>
          </a:prstGeom>
          <a:gradFill>
            <a:gsLst>
              <a:gs pos="0">
                <a:schemeClr val="accent2"/>
              </a:gs>
              <a:gs pos="100000">
                <a:srgbClr val="9AA6FF"/>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14"/>
          <p:cNvSpPr/>
          <p:nvPr/>
        </p:nvSpPr>
        <p:spPr>
          <a:xfrm>
            <a:off x="-458675" y="3692225"/>
            <a:ext cx="1547700" cy="1547700"/>
          </a:xfrm>
          <a:prstGeom prst="ellipse">
            <a:avLst/>
          </a:prstGeom>
          <a:gradFill>
            <a:gsLst>
              <a:gs pos="0">
                <a:schemeClr val="accent2"/>
              </a:gs>
              <a:gs pos="100000">
                <a:srgbClr val="9AA6FF"/>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CUSTOM_10_1">
    <p:spTree>
      <p:nvGrpSpPr>
        <p:cNvPr id="694" name="Shape 694"/>
        <p:cNvGrpSpPr/>
        <p:nvPr/>
      </p:nvGrpSpPr>
      <p:grpSpPr>
        <a:xfrm>
          <a:off x="0" y="0"/>
          <a:ext cx="0" cy="0"/>
          <a:chOff x="0" y="0"/>
          <a:chExt cx="0" cy="0"/>
        </a:xfrm>
      </p:grpSpPr>
      <p:grpSp>
        <p:nvGrpSpPr>
          <p:cNvPr id="695" name="Google Shape;695;p15"/>
          <p:cNvGrpSpPr/>
          <p:nvPr/>
        </p:nvGrpSpPr>
        <p:grpSpPr>
          <a:xfrm>
            <a:off x="3300" y="4975"/>
            <a:ext cx="9137400" cy="5143399"/>
            <a:chOff x="3300" y="4975"/>
            <a:chExt cx="9137400" cy="5143399"/>
          </a:xfrm>
        </p:grpSpPr>
        <p:grpSp>
          <p:nvGrpSpPr>
            <p:cNvPr id="696" name="Google Shape;696;p15"/>
            <p:cNvGrpSpPr/>
            <p:nvPr/>
          </p:nvGrpSpPr>
          <p:grpSpPr>
            <a:xfrm>
              <a:off x="3300" y="256486"/>
              <a:ext cx="9137400" cy="4629802"/>
              <a:chOff x="3300" y="256486"/>
              <a:chExt cx="9137400" cy="4629802"/>
            </a:xfrm>
          </p:grpSpPr>
          <p:cxnSp>
            <p:nvCxnSpPr>
              <p:cNvPr id="697" name="Google Shape;697;p15"/>
              <p:cNvCxnSpPr/>
              <p:nvPr/>
            </p:nvCxnSpPr>
            <p:spPr>
              <a:xfrm>
                <a:off x="3300" y="256486"/>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698" name="Google Shape;698;p15"/>
              <p:cNvCxnSpPr/>
              <p:nvPr/>
            </p:nvCxnSpPr>
            <p:spPr>
              <a:xfrm>
                <a:off x="3300" y="513698"/>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699" name="Google Shape;699;p15"/>
              <p:cNvCxnSpPr/>
              <p:nvPr/>
            </p:nvCxnSpPr>
            <p:spPr>
              <a:xfrm>
                <a:off x="3300" y="770909"/>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700" name="Google Shape;700;p15"/>
              <p:cNvCxnSpPr/>
              <p:nvPr/>
            </p:nvCxnSpPr>
            <p:spPr>
              <a:xfrm>
                <a:off x="3300" y="1028120"/>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701" name="Google Shape;701;p15"/>
              <p:cNvCxnSpPr/>
              <p:nvPr/>
            </p:nvCxnSpPr>
            <p:spPr>
              <a:xfrm>
                <a:off x="3300" y="1285331"/>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702" name="Google Shape;702;p15"/>
              <p:cNvCxnSpPr/>
              <p:nvPr/>
            </p:nvCxnSpPr>
            <p:spPr>
              <a:xfrm>
                <a:off x="3300" y="1542543"/>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703" name="Google Shape;703;p15"/>
              <p:cNvCxnSpPr/>
              <p:nvPr/>
            </p:nvCxnSpPr>
            <p:spPr>
              <a:xfrm>
                <a:off x="3300" y="1799754"/>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704" name="Google Shape;704;p15"/>
              <p:cNvCxnSpPr/>
              <p:nvPr/>
            </p:nvCxnSpPr>
            <p:spPr>
              <a:xfrm>
                <a:off x="3300" y="2056965"/>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705" name="Google Shape;705;p15"/>
              <p:cNvCxnSpPr/>
              <p:nvPr/>
            </p:nvCxnSpPr>
            <p:spPr>
              <a:xfrm>
                <a:off x="3300" y="2314176"/>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706" name="Google Shape;706;p15"/>
              <p:cNvCxnSpPr/>
              <p:nvPr/>
            </p:nvCxnSpPr>
            <p:spPr>
              <a:xfrm>
                <a:off x="3300" y="2571388"/>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707" name="Google Shape;707;p15"/>
              <p:cNvCxnSpPr/>
              <p:nvPr/>
            </p:nvCxnSpPr>
            <p:spPr>
              <a:xfrm>
                <a:off x="3300" y="2828599"/>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708" name="Google Shape;708;p15"/>
              <p:cNvCxnSpPr/>
              <p:nvPr/>
            </p:nvCxnSpPr>
            <p:spPr>
              <a:xfrm>
                <a:off x="3300" y="3085810"/>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709" name="Google Shape;709;p15"/>
              <p:cNvCxnSpPr/>
              <p:nvPr/>
            </p:nvCxnSpPr>
            <p:spPr>
              <a:xfrm>
                <a:off x="3300" y="3343021"/>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710" name="Google Shape;710;p15"/>
              <p:cNvCxnSpPr/>
              <p:nvPr/>
            </p:nvCxnSpPr>
            <p:spPr>
              <a:xfrm>
                <a:off x="3300" y="3600232"/>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711" name="Google Shape;711;p15"/>
              <p:cNvCxnSpPr/>
              <p:nvPr/>
            </p:nvCxnSpPr>
            <p:spPr>
              <a:xfrm>
                <a:off x="3300" y="3857444"/>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712" name="Google Shape;712;p15"/>
              <p:cNvCxnSpPr/>
              <p:nvPr/>
            </p:nvCxnSpPr>
            <p:spPr>
              <a:xfrm>
                <a:off x="3300" y="4114655"/>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713" name="Google Shape;713;p15"/>
              <p:cNvCxnSpPr/>
              <p:nvPr/>
            </p:nvCxnSpPr>
            <p:spPr>
              <a:xfrm>
                <a:off x="3300" y="4371866"/>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714" name="Google Shape;714;p15"/>
              <p:cNvCxnSpPr/>
              <p:nvPr/>
            </p:nvCxnSpPr>
            <p:spPr>
              <a:xfrm>
                <a:off x="3300" y="4629078"/>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715" name="Google Shape;715;p15"/>
              <p:cNvCxnSpPr/>
              <p:nvPr/>
            </p:nvCxnSpPr>
            <p:spPr>
              <a:xfrm>
                <a:off x="3300" y="4886289"/>
                <a:ext cx="9137400" cy="0"/>
              </a:xfrm>
              <a:prstGeom prst="straightConnector1">
                <a:avLst/>
              </a:prstGeom>
              <a:noFill/>
              <a:ln cap="flat" cmpd="sng" w="19050">
                <a:solidFill>
                  <a:schemeClr val="accent3"/>
                </a:solidFill>
                <a:prstDash val="solid"/>
                <a:round/>
                <a:headEnd len="med" w="med" type="none"/>
                <a:tailEnd len="med" w="med" type="none"/>
              </a:ln>
            </p:spPr>
          </p:cxnSp>
        </p:grpSp>
        <p:grpSp>
          <p:nvGrpSpPr>
            <p:cNvPr id="716" name="Google Shape;716;p15"/>
            <p:cNvGrpSpPr/>
            <p:nvPr/>
          </p:nvGrpSpPr>
          <p:grpSpPr>
            <a:xfrm>
              <a:off x="272000" y="4975"/>
              <a:ext cx="8600000" cy="5143399"/>
              <a:chOff x="272000" y="4975"/>
              <a:chExt cx="8600000" cy="5180700"/>
            </a:xfrm>
          </p:grpSpPr>
          <p:cxnSp>
            <p:nvCxnSpPr>
              <p:cNvPr id="717" name="Google Shape;717;p15"/>
              <p:cNvCxnSpPr/>
              <p:nvPr/>
            </p:nvCxnSpPr>
            <p:spPr>
              <a:xfrm>
                <a:off x="27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718" name="Google Shape;718;p15"/>
              <p:cNvCxnSpPr/>
              <p:nvPr/>
            </p:nvCxnSpPr>
            <p:spPr>
              <a:xfrm>
                <a:off x="54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719" name="Google Shape;719;p15"/>
              <p:cNvCxnSpPr/>
              <p:nvPr/>
            </p:nvCxnSpPr>
            <p:spPr>
              <a:xfrm>
                <a:off x="80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720" name="Google Shape;720;p15"/>
              <p:cNvCxnSpPr/>
              <p:nvPr/>
            </p:nvCxnSpPr>
            <p:spPr>
              <a:xfrm>
                <a:off x="107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721" name="Google Shape;721;p15"/>
              <p:cNvCxnSpPr/>
              <p:nvPr/>
            </p:nvCxnSpPr>
            <p:spPr>
              <a:xfrm>
                <a:off x="134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722" name="Google Shape;722;p15"/>
              <p:cNvCxnSpPr/>
              <p:nvPr/>
            </p:nvCxnSpPr>
            <p:spPr>
              <a:xfrm>
                <a:off x="161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723" name="Google Shape;723;p15"/>
              <p:cNvCxnSpPr/>
              <p:nvPr/>
            </p:nvCxnSpPr>
            <p:spPr>
              <a:xfrm>
                <a:off x="188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724" name="Google Shape;724;p15"/>
              <p:cNvCxnSpPr/>
              <p:nvPr/>
            </p:nvCxnSpPr>
            <p:spPr>
              <a:xfrm>
                <a:off x="215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725" name="Google Shape;725;p15"/>
              <p:cNvCxnSpPr/>
              <p:nvPr/>
            </p:nvCxnSpPr>
            <p:spPr>
              <a:xfrm>
                <a:off x="242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726" name="Google Shape;726;p15"/>
              <p:cNvCxnSpPr/>
              <p:nvPr/>
            </p:nvCxnSpPr>
            <p:spPr>
              <a:xfrm>
                <a:off x="269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727" name="Google Shape;727;p15"/>
              <p:cNvCxnSpPr/>
              <p:nvPr/>
            </p:nvCxnSpPr>
            <p:spPr>
              <a:xfrm>
                <a:off x="295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728" name="Google Shape;728;p15"/>
              <p:cNvCxnSpPr/>
              <p:nvPr/>
            </p:nvCxnSpPr>
            <p:spPr>
              <a:xfrm>
                <a:off x="322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729" name="Google Shape;729;p15"/>
              <p:cNvCxnSpPr/>
              <p:nvPr/>
            </p:nvCxnSpPr>
            <p:spPr>
              <a:xfrm>
                <a:off x="349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730" name="Google Shape;730;p15"/>
              <p:cNvCxnSpPr/>
              <p:nvPr/>
            </p:nvCxnSpPr>
            <p:spPr>
              <a:xfrm>
                <a:off x="376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731" name="Google Shape;731;p15"/>
              <p:cNvCxnSpPr/>
              <p:nvPr/>
            </p:nvCxnSpPr>
            <p:spPr>
              <a:xfrm>
                <a:off x="403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732" name="Google Shape;732;p15"/>
              <p:cNvCxnSpPr/>
              <p:nvPr/>
            </p:nvCxnSpPr>
            <p:spPr>
              <a:xfrm>
                <a:off x="430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733" name="Google Shape;733;p15"/>
              <p:cNvCxnSpPr/>
              <p:nvPr/>
            </p:nvCxnSpPr>
            <p:spPr>
              <a:xfrm>
                <a:off x="457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734" name="Google Shape;734;p15"/>
              <p:cNvCxnSpPr/>
              <p:nvPr/>
            </p:nvCxnSpPr>
            <p:spPr>
              <a:xfrm>
                <a:off x="484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735" name="Google Shape;735;p15"/>
              <p:cNvCxnSpPr/>
              <p:nvPr/>
            </p:nvCxnSpPr>
            <p:spPr>
              <a:xfrm>
                <a:off x="510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736" name="Google Shape;736;p15"/>
              <p:cNvCxnSpPr/>
              <p:nvPr/>
            </p:nvCxnSpPr>
            <p:spPr>
              <a:xfrm>
                <a:off x="537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737" name="Google Shape;737;p15"/>
              <p:cNvCxnSpPr/>
              <p:nvPr/>
            </p:nvCxnSpPr>
            <p:spPr>
              <a:xfrm>
                <a:off x="564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738" name="Google Shape;738;p15"/>
              <p:cNvCxnSpPr/>
              <p:nvPr/>
            </p:nvCxnSpPr>
            <p:spPr>
              <a:xfrm>
                <a:off x="591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739" name="Google Shape;739;p15"/>
              <p:cNvCxnSpPr/>
              <p:nvPr/>
            </p:nvCxnSpPr>
            <p:spPr>
              <a:xfrm>
                <a:off x="618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740" name="Google Shape;740;p15"/>
              <p:cNvCxnSpPr/>
              <p:nvPr/>
            </p:nvCxnSpPr>
            <p:spPr>
              <a:xfrm>
                <a:off x="645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741" name="Google Shape;741;p15"/>
              <p:cNvCxnSpPr/>
              <p:nvPr/>
            </p:nvCxnSpPr>
            <p:spPr>
              <a:xfrm>
                <a:off x="672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742" name="Google Shape;742;p15"/>
              <p:cNvCxnSpPr/>
              <p:nvPr/>
            </p:nvCxnSpPr>
            <p:spPr>
              <a:xfrm>
                <a:off x="699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743" name="Google Shape;743;p15"/>
              <p:cNvCxnSpPr/>
              <p:nvPr/>
            </p:nvCxnSpPr>
            <p:spPr>
              <a:xfrm>
                <a:off x="725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744" name="Google Shape;744;p15"/>
              <p:cNvCxnSpPr/>
              <p:nvPr/>
            </p:nvCxnSpPr>
            <p:spPr>
              <a:xfrm>
                <a:off x="752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745" name="Google Shape;745;p15"/>
              <p:cNvCxnSpPr/>
              <p:nvPr/>
            </p:nvCxnSpPr>
            <p:spPr>
              <a:xfrm>
                <a:off x="779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746" name="Google Shape;746;p15"/>
              <p:cNvCxnSpPr/>
              <p:nvPr/>
            </p:nvCxnSpPr>
            <p:spPr>
              <a:xfrm>
                <a:off x="806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747" name="Google Shape;747;p15"/>
              <p:cNvCxnSpPr/>
              <p:nvPr/>
            </p:nvCxnSpPr>
            <p:spPr>
              <a:xfrm>
                <a:off x="833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748" name="Google Shape;748;p15"/>
              <p:cNvCxnSpPr/>
              <p:nvPr/>
            </p:nvCxnSpPr>
            <p:spPr>
              <a:xfrm>
                <a:off x="860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749" name="Google Shape;749;p15"/>
              <p:cNvCxnSpPr/>
              <p:nvPr/>
            </p:nvCxnSpPr>
            <p:spPr>
              <a:xfrm>
                <a:off x="8872000" y="4975"/>
                <a:ext cx="0" cy="5180700"/>
              </a:xfrm>
              <a:prstGeom prst="straightConnector1">
                <a:avLst/>
              </a:prstGeom>
              <a:noFill/>
              <a:ln cap="flat" cmpd="sng" w="19050">
                <a:solidFill>
                  <a:schemeClr val="accent3"/>
                </a:solidFill>
                <a:prstDash val="solid"/>
                <a:round/>
                <a:headEnd len="med" w="med" type="none"/>
                <a:tailEnd len="med" w="med" type="none"/>
              </a:ln>
            </p:spPr>
          </p:cxnSp>
        </p:grpSp>
      </p:grpSp>
      <p:sp>
        <p:nvSpPr>
          <p:cNvPr id="750" name="Google Shape;750;p15"/>
          <p:cNvSpPr/>
          <p:nvPr/>
        </p:nvSpPr>
        <p:spPr>
          <a:xfrm>
            <a:off x="539400" y="517075"/>
            <a:ext cx="8065200" cy="4109400"/>
          </a:xfrm>
          <a:prstGeom prst="rect">
            <a:avLst/>
          </a:prstGeom>
          <a:solidFill>
            <a:schemeClr val="lt1"/>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15"/>
          <p:cNvSpPr txBox="1"/>
          <p:nvPr>
            <p:ph type="title"/>
          </p:nvPr>
        </p:nvSpPr>
        <p:spPr>
          <a:xfrm>
            <a:off x="2948038" y="1440250"/>
            <a:ext cx="5139000" cy="15114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None/>
              <a:defRPr sz="4400">
                <a:solidFill>
                  <a:schemeClr val="dk2"/>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752" name="Google Shape;752;p15"/>
          <p:cNvSpPr txBox="1"/>
          <p:nvPr>
            <p:ph hasCustomPrompt="1" idx="2" type="title"/>
          </p:nvPr>
        </p:nvSpPr>
        <p:spPr>
          <a:xfrm>
            <a:off x="1234775" y="1440250"/>
            <a:ext cx="1652100" cy="15672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Clr>
                <a:schemeClr val="lt1"/>
              </a:buClr>
              <a:buSzPts val="6000"/>
              <a:buNone/>
              <a:defRPr sz="60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753" name="Google Shape;753;p15"/>
          <p:cNvSpPr txBox="1"/>
          <p:nvPr>
            <p:ph idx="1" type="subTitle"/>
          </p:nvPr>
        </p:nvSpPr>
        <p:spPr>
          <a:xfrm>
            <a:off x="2948038" y="3249950"/>
            <a:ext cx="5139000" cy="453300"/>
          </a:xfrm>
          <a:prstGeom prst="rect">
            <a:avLst/>
          </a:prstGeom>
        </p:spPr>
        <p:txBody>
          <a:bodyPr anchorCtr="0" anchor="ctr" bIns="91425" lIns="91425" spcFirstLastPara="1" rIns="91425" wrap="square" tIns="91425">
            <a:noAutofit/>
          </a:bodyPr>
          <a:lstStyle>
            <a:lvl1pPr lvl="0" rtl="0">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54" name="Google Shape;754;p15"/>
          <p:cNvSpPr/>
          <p:nvPr/>
        </p:nvSpPr>
        <p:spPr>
          <a:xfrm>
            <a:off x="8085750" y="-474575"/>
            <a:ext cx="1547700" cy="1547700"/>
          </a:xfrm>
          <a:prstGeom prst="ellipse">
            <a:avLst/>
          </a:prstGeom>
          <a:gradFill>
            <a:gsLst>
              <a:gs pos="0">
                <a:schemeClr val="accent2"/>
              </a:gs>
              <a:gs pos="100000">
                <a:srgbClr val="9AA6FF"/>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755" name="Shape 755"/>
        <p:cNvGrpSpPr/>
        <p:nvPr/>
      </p:nvGrpSpPr>
      <p:grpSpPr>
        <a:xfrm>
          <a:off x="0" y="0"/>
          <a:ext cx="0" cy="0"/>
          <a:chOff x="0" y="0"/>
          <a:chExt cx="0" cy="0"/>
        </a:xfrm>
      </p:grpSpPr>
      <p:grpSp>
        <p:nvGrpSpPr>
          <p:cNvPr id="756" name="Google Shape;756;p16"/>
          <p:cNvGrpSpPr/>
          <p:nvPr/>
        </p:nvGrpSpPr>
        <p:grpSpPr>
          <a:xfrm>
            <a:off x="3300" y="4975"/>
            <a:ext cx="9137400" cy="5143399"/>
            <a:chOff x="3300" y="4975"/>
            <a:chExt cx="9137400" cy="5143399"/>
          </a:xfrm>
        </p:grpSpPr>
        <p:grpSp>
          <p:nvGrpSpPr>
            <p:cNvPr id="757" name="Google Shape;757;p16"/>
            <p:cNvGrpSpPr/>
            <p:nvPr/>
          </p:nvGrpSpPr>
          <p:grpSpPr>
            <a:xfrm>
              <a:off x="3300" y="256486"/>
              <a:ext cx="9137400" cy="4629802"/>
              <a:chOff x="3300" y="256486"/>
              <a:chExt cx="9137400" cy="4629802"/>
            </a:xfrm>
          </p:grpSpPr>
          <p:cxnSp>
            <p:nvCxnSpPr>
              <p:cNvPr id="758" name="Google Shape;758;p16"/>
              <p:cNvCxnSpPr/>
              <p:nvPr/>
            </p:nvCxnSpPr>
            <p:spPr>
              <a:xfrm>
                <a:off x="3300" y="256486"/>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759" name="Google Shape;759;p16"/>
              <p:cNvCxnSpPr/>
              <p:nvPr/>
            </p:nvCxnSpPr>
            <p:spPr>
              <a:xfrm>
                <a:off x="3300" y="513698"/>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760" name="Google Shape;760;p16"/>
              <p:cNvCxnSpPr/>
              <p:nvPr/>
            </p:nvCxnSpPr>
            <p:spPr>
              <a:xfrm>
                <a:off x="3300" y="770909"/>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761" name="Google Shape;761;p16"/>
              <p:cNvCxnSpPr/>
              <p:nvPr/>
            </p:nvCxnSpPr>
            <p:spPr>
              <a:xfrm>
                <a:off x="3300" y="1028120"/>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762" name="Google Shape;762;p16"/>
              <p:cNvCxnSpPr/>
              <p:nvPr/>
            </p:nvCxnSpPr>
            <p:spPr>
              <a:xfrm>
                <a:off x="3300" y="1285331"/>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763" name="Google Shape;763;p16"/>
              <p:cNvCxnSpPr/>
              <p:nvPr/>
            </p:nvCxnSpPr>
            <p:spPr>
              <a:xfrm>
                <a:off x="3300" y="1542543"/>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764" name="Google Shape;764;p16"/>
              <p:cNvCxnSpPr/>
              <p:nvPr/>
            </p:nvCxnSpPr>
            <p:spPr>
              <a:xfrm>
                <a:off x="3300" y="1799754"/>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765" name="Google Shape;765;p16"/>
              <p:cNvCxnSpPr/>
              <p:nvPr/>
            </p:nvCxnSpPr>
            <p:spPr>
              <a:xfrm>
                <a:off x="3300" y="2056965"/>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766" name="Google Shape;766;p16"/>
              <p:cNvCxnSpPr/>
              <p:nvPr/>
            </p:nvCxnSpPr>
            <p:spPr>
              <a:xfrm>
                <a:off x="3300" y="2314176"/>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767" name="Google Shape;767;p16"/>
              <p:cNvCxnSpPr/>
              <p:nvPr/>
            </p:nvCxnSpPr>
            <p:spPr>
              <a:xfrm>
                <a:off x="3300" y="2571388"/>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768" name="Google Shape;768;p16"/>
              <p:cNvCxnSpPr/>
              <p:nvPr/>
            </p:nvCxnSpPr>
            <p:spPr>
              <a:xfrm>
                <a:off x="3300" y="2828599"/>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769" name="Google Shape;769;p16"/>
              <p:cNvCxnSpPr/>
              <p:nvPr/>
            </p:nvCxnSpPr>
            <p:spPr>
              <a:xfrm>
                <a:off x="3300" y="3085810"/>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770" name="Google Shape;770;p16"/>
              <p:cNvCxnSpPr/>
              <p:nvPr/>
            </p:nvCxnSpPr>
            <p:spPr>
              <a:xfrm>
                <a:off x="3300" y="3343021"/>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771" name="Google Shape;771;p16"/>
              <p:cNvCxnSpPr/>
              <p:nvPr/>
            </p:nvCxnSpPr>
            <p:spPr>
              <a:xfrm>
                <a:off x="3300" y="3600232"/>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772" name="Google Shape;772;p16"/>
              <p:cNvCxnSpPr/>
              <p:nvPr/>
            </p:nvCxnSpPr>
            <p:spPr>
              <a:xfrm>
                <a:off x="3300" y="3857444"/>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773" name="Google Shape;773;p16"/>
              <p:cNvCxnSpPr/>
              <p:nvPr/>
            </p:nvCxnSpPr>
            <p:spPr>
              <a:xfrm>
                <a:off x="3300" y="4114655"/>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774" name="Google Shape;774;p16"/>
              <p:cNvCxnSpPr/>
              <p:nvPr/>
            </p:nvCxnSpPr>
            <p:spPr>
              <a:xfrm>
                <a:off x="3300" y="4371866"/>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775" name="Google Shape;775;p16"/>
              <p:cNvCxnSpPr/>
              <p:nvPr/>
            </p:nvCxnSpPr>
            <p:spPr>
              <a:xfrm>
                <a:off x="3300" y="4629078"/>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776" name="Google Shape;776;p16"/>
              <p:cNvCxnSpPr/>
              <p:nvPr/>
            </p:nvCxnSpPr>
            <p:spPr>
              <a:xfrm>
                <a:off x="3300" y="4886289"/>
                <a:ext cx="9137400" cy="0"/>
              </a:xfrm>
              <a:prstGeom prst="straightConnector1">
                <a:avLst/>
              </a:prstGeom>
              <a:noFill/>
              <a:ln cap="flat" cmpd="sng" w="19050">
                <a:solidFill>
                  <a:schemeClr val="accent3"/>
                </a:solidFill>
                <a:prstDash val="solid"/>
                <a:round/>
                <a:headEnd len="med" w="med" type="none"/>
                <a:tailEnd len="med" w="med" type="none"/>
              </a:ln>
            </p:spPr>
          </p:cxnSp>
        </p:grpSp>
        <p:grpSp>
          <p:nvGrpSpPr>
            <p:cNvPr id="777" name="Google Shape;777;p16"/>
            <p:cNvGrpSpPr/>
            <p:nvPr/>
          </p:nvGrpSpPr>
          <p:grpSpPr>
            <a:xfrm>
              <a:off x="272000" y="4975"/>
              <a:ext cx="8600000" cy="5143399"/>
              <a:chOff x="272000" y="4975"/>
              <a:chExt cx="8600000" cy="5180700"/>
            </a:xfrm>
          </p:grpSpPr>
          <p:cxnSp>
            <p:nvCxnSpPr>
              <p:cNvPr id="778" name="Google Shape;778;p16"/>
              <p:cNvCxnSpPr/>
              <p:nvPr/>
            </p:nvCxnSpPr>
            <p:spPr>
              <a:xfrm>
                <a:off x="27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779" name="Google Shape;779;p16"/>
              <p:cNvCxnSpPr/>
              <p:nvPr/>
            </p:nvCxnSpPr>
            <p:spPr>
              <a:xfrm>
                <a:off x="54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780" name="Google Shape;780;p16"/>
              <p:cNvCxnSpPr/>
              <p:nvPr/>
            </p:nvCxnSpPr>
            <p:spPr>
              <a:xfrm>
                <a:off x="80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781" name="Google Shape;781;p16"/>
              <p:cNvCxnSpPr/>
              <p:nvPr/>
            </p:nvCxnSpPr>
            <p:spPr>
              <a:xfrm>
                <a:off x="107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782" name="Google Shape;782;p16"/>
              <p:cNvCxnSpPr/>
              <p:nvPr/>
            </p:nvCxnSpPr>
            <p:spPr>
              <a:xfrm>
                <a:off x="134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783" name="Google Shape;783;p16"/>
              <p:cNvCxnSpPr/>
              <p:nvPr/>
            </p:nvCxnSpPr>
            <p:spPr>
              <a:xfrm>
                <a:off x="161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784" name="Google Shape;784;p16"/>
              <p:cNvCxnSpPr/>
              <p:nvPr/>
            </p:nvCxnSpPr>
            <p:spPr>
              <a:xfrm>
                <a:off x="188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785" name="Google Shape;785;p16"/>
              <p:cNvCxnSpPr/>
              <p:nvPr/>
            </p:nvCxnSpPr>
            <p:spPr>
              <a:xfrm>
                <a:off x="215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786" name="Google Shape;786;p16"/>
              <p:cNvCxnSpPr/>
              <p:nvPr/>
            </p:nvCxnSpPr>
            <p:spPr>
              <a:xfrm>
                <a:off x="242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787" name="Google Shape;787;p16"/>
              <p:cNvCxnSpPr/>
              <p:nvPr/>
            </p:nvCxnSpPr>
            <p:spPr>
              <a:xfrm>
                <a:off x="269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788" name="Google Shape;788;p16"/>
              <p:cNvCxnSpPr/>
              <p:nvPr/>
            </p:nvCxnSpPr>
            <p:spPr>
              <a:xfrm>
                <a:off x="295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789" name="Google Shape;789;p16"/>
              <p:cNvCxnSpPr/>
              <p:nvPr/>
            </p:nvCxnSpPr>
            <p:spPr>
              <a:xfrm>
                <a:off x="322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790" name="Google Shape;790;p16"/>
              <p:cNvCxnSpPr/>
              <p:nvPr/>
            </p:nvCxnSpPr>
            <p:spPr>
              <a:xfrm>
                <a:off x="349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791" name="Google Shape;791;p16"/>
              <p:cNvCxnSpPr/>
              <p:nvPr/>
            </p:nvCxnSpPr>
            <p:spPr>
              <a:xfrm>
                <a:off x="376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792" name="Google Shape;792;p16"/>
              <p:cNvCxnSpPr/>
              <p:nvPr/>
            </p:nvCxnSpPr>
            <p:spPr>
              <a:xfrm>
                <a:off x="403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793" name="Google Shape;793;p16"/>
              <p:cNvCxnSpPr/>
              <p:nvPr/>
            </p:nvCxnSpPr>
            <p:spPr>
              <a:xfrm>
                <a:off x="430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794" name="Google Shape;794;p16"/>
              <p:cNvCxnSpPr/>
              <p:nvPr/>
            </p:nvCxnSpPr>
            <p:spPr>
              <a:xfrm>
                <a:off x="457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795" name="Google Shape;795;p16"/>
              <p:cNvCxnSpPr/>
              <p:nvPr/>
            </p:nvCxnSpPr>
            <p:spPr>
              <a:xfrm>
                <a:off x="484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796" name="Google Shape;796;p16"/>
              <p:cNvCxnSpPr/>
              <p:nvPr/>
            </p:nvCxnSpPr>
            <p:spPr>
              <a:xfrm>
                <a:off x="510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797" name="Google Shape;797;p16"/>
              <p:cNvCxnSpPr/>
              <p:nvPr/>
            </p:nvCxnSpPr>
            <p:spPr>
              <a:xfrm>
                <a:off x="537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798" name="Google Shape;798;p16"/>
              <p:cNvCxnSpPr/>
              <p:nvPr/>
            </p:nvCxnSpPr>
            <p:spPr>
              <a:xfrm>
                <a:off x="564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799" name="Google Shape;799;p16"/>
              <p:cNvCxnSpPr/>
              <p:nvPr/>
            </p:nvCxnSpPr>
            <p:spPr>
              <a:xfrm>
                <a:off x="591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800" name="Google Shape;800;p16"/>
              <p:cNvCxnSpPr/>
              <p:nvPr/>
            </p:nvCxnSpPr>
            <p:spPr>
              <a:xfrm>
                <a:off x="618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801" name="Google Shape;801;p16"/>
              <p:cNvCxnSpPr/>
              <p:nvPr/>
            </p:nvCxnSpPr>
            <p:spPr>
              <a:xfrm>
                <a:off x="645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802" name="Google Shape;802;p16"/>
              <p:cNvCxnSpPr/>
              <p:nvPr/>
            </p:nvCxnSpPr>
            <p:spPr>
              <a:xfrm>
                <a:off x="672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803" name="Google Shape;803;p16"/>
              <p:cNvCxnSpPr/>
              <p:nvPr/>
            </p:nvCxnSpPr>
            <p:spPr>
              <a:xfrm>
                <a:off x="699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804" name="Google Shape;804;p16"/>
              <p:cNvCxnSpPr/>
              <p:nvPr/>
            </p:nvCxnSpPr>
            <p:spPr>
              <a:xfrm>
                <a:off x="725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805" name="Google Shape;805;p16"/>
              <p:cNvCxnSpPr/>
              <p:nvPr/>
            </p:nvCxnSpPr>
            <p:spPr>
              <a:xfrm>
                <a:off x="752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806" name="Google Shape;806;p16"/>
              <p:cNvCxnSpPr/>
              <p:nvPr/>
            </p:nvCxnSpPr>
            <p:spPr>
              <a:xfrm>
                <a:off x="779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807" name="Google Shape;807;p16"/>
              <p:cNvCxnSpPr/>
              <p:nvPr/>
            </p:nvCxnSpPr>
            <p:spPr>
              <a:xfrm>
                <a:off x="806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808" name="Google Shape;808;p16"/>
              <p:cNvCxnSpPr/>
              <p:nvPr/>
            </p:nvCxnSpPr>
            <p:spPr>
              <a:xfrm>
                <a:off x="833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809" name="Google Shape;809;p16"/>
              <p:cNvCxnSpPr/>
              <p:nvPr/>
            </p:nvCxnSpPr>
            <p:spPr>
              <a:xfrm>
                <a:off x="860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810" name="Google Shape;810;p16"/>
              <p:cNvCxnSpPr/>
              <p:nvPr/>
            </p:nvCxnSpPr>
            <p:spPr>
              <a:xfrm>
                <a:off x="8872000" y="4975"/>
                <a:ext cx="0" cy="5180700"/>
              </a:xfrm>
              <a:prstGeom prst="straightConnector1">
                <a:avLst/>
              </a:prstGeom>
              <a:noFill/>
              <a:ln cap="flat" cmpd="sng" w="19050">
                <a:solidFill>
                  <a:schemeClr val="accent3"/>
                </a:solidFill>
                <a:prstDash val="solid"/>
                <a:round/>
                <a:headEnd len="med" w="med" type="none"/>
                <a:tailEnd len="med" w="med" type="none"/>
              </a:ln>
            </p:spPr>
          </p:cxnSp>
        </p:grpSp>
      </p:grpSp>
      <p:sp>
        <p:nvSpPr>
          <p:cNvPr id="811" name="Google Shape;811;p16"/>
          <p:cNvSpPr/>
          <p:nvPr/>
        </p:nvSpPr>
        <p:spPr>
          <a:xfrm>
            <a:off x="539400" y="517075"/>
            <a:ext cx="8065200" cy="4109400"/>
          </a:xfrm>
          <a:prstGeom prst="rect">
            <a:avLst/>
          </a:prstGeom>
          <a:solidFill>
            <a:schemeClr val="lt1"/>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16"/>
          <p:cNvSpPr txBox="1"/>
          <p:nvPr>
            <p:ph type="title"/>
          </p:nvPr>
        </p:nvSpPr>
        <p:spPr>
          <a:xfrm>
            <a:off x="2539225" y="3287075"/>
            <a:ext cx="5378400" cy="6618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000"/>
              <a:buNone/>
              <a:defRPr sz="22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813" name="Google Shape;813;p16"/>
          <p:cNvSpPr txBox="1"/>
          <p:nvPr>
            <p:ph idx="1" type="subTitle"/>
          </p:nvPr>
        </p:nvSpPr>
        <p:spPr>
          <a:xfrm>
            <a:off x="1226400" y="1126425"/>
            <a:ext cx="6691200" cy="18633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000"/>
              <a:buNone/>
              <a:defRPr sz="3000"/>
            </a:lvl1pPr>
            <a:lvl2pPr lvl="1" rtl="0" algn="ctr">
              <a:lnSpc>
                <a:spcPct val="100000"/>
              </a:lnSpc>
              <a:spcBef>
                <a:spcPts val="0"/>
              </a:spcBef>
              <a:spcAft>
                <a:spcPts val="0"/>
              </a:spcAft>
              <a:buSzPts val="3000"/>
              <a:buNone/>
              <a:defRPr sz="3000"/>
            </a:lvl2pPr>
            <a:lvl3pPr lvl="2" rtl="0" algn="ctr">
              <a:lnSpc>
                <a:spcPct val="100000"/>
              </a:lnSpc>
              <a:spcBef>
                <a:spcPts val="0"/>
              </a:spcBef>
              <a:spcAft>
                <a:spcPts val="0"/>
              </a:spcAft>
              <a:buSzPts val="3000"/>
              <a:buNone/>
              <a:defRPr sz="3000"/>
            </a:lvl3pPr>
            <a:lvl4pPr lvl="3" rtl="0" algn="ctr">
              <a:lnSpc>
                <a:spcPct val="100000"/>
              </a:lnSpc>
              <a:spcBef>
                <a:spcPts val="0"/>
              </a:spcBef>
              <a:spcAft>
                <a:spcPts val="0"/>
              </a:spcAft>
              <a:buSzPts val="3000"/>
              <a:buNone/>
              <a:defRPr sz="3000"/>
            </a:lvl4pPr>
            <a:lvl5pPr lvl="4" rtl="0" algn="ctr">
              <a:lnSpc>
                <a:spcPct val="100000"/>
              </a:lnSpc>
              <a:spcBef>
                <a:spcPts val="0"/>
              </a:spcBef>
              <a:spcAft>
                <a:spcPts val="0"/>
              </a:spcAft>
              <a:buSzPts val="3000"/>
              <a:buNone/>
              <a:defRPr sz="3000"/>
            </a:lvl5pPr>
            <a:lvl6pPr lvl="5" rtl="0" algn="ctr">
              <a:lnSpc>
                <a:spcPct val="100000"/>
              </a:lnSpc>
              <a:spcBef>
                <a:spcPts val="0"/>
              </a:spcBef>
              <a:spcAft>
                <a:spcPts val="0"/>
              </a:spcAft>
              <a:buSzPts val="3000"/>
              <a:buNone/>
              <a:defRPr sz="3000"/>
            </a:lvl6pPr>
            <a:lvl7pPr lvl="6" rtl="0" algn="ctr">
              <a:lnSpc>
                <a:spcPct val="100000"/>
              </a:lnSpc>
              <a:spcBef>
                <a:spcPts val="0"/>
              </a:spcBef>
              <a:spcAft>
                <a:spcPts val="0"/>
              </a:spcAft>
              <a:buSzPts val="3000"/>
              <a:buNone/>
              <a:defRPr sz="3000"/>
            </a:lvl7pPr>
            <a:lvl8pPr lvl="7" rtl="0" algn="ctr">
              <a:lnSpc>
                <a:spcPct val="100000"/>
              </a:lnSpc>
              <a:spcBef>
                <a:spcPts val="0"/>
              </a:spcBef>
              <a:spcAft>
                <a:spcPts val="0"/>
              </a:spcAft>
              <a:buSzPts val="3000"/>
              <a:buNone/>
              <a:defRPr sz="3000"/>
            </a:lvl8pPr>
            <a:lvl9pPr lvl="8" rtl="0" algn="ctr">
              <a:lnSpc>
                <a:spcPct val="100000"/>
              </a:lnSpc>
              <a:spcBef>
                <a:spcPts val="0"/>
              </a:spcBef>
              <a:spcAft>
                <a:spcPts val="0"/>
              </a:spcAft>
              <a:buSzPts val="3000"/>
              <a:buNone/>
              <a:defRPr sz="3000"/>
            </a:lvl9pPr>
          </a:lstStyle>
          <a:p/>
        </p:txBody>
      </p:sp>
      <p:sp>
        <p:nvSpPr>
          <p:cNvPr id="814" name="Google Shape;814;p16"/>
          <p:cNvSpPr/>
          <p:nvPr/>
        </p:nvSpPr>
        <p:spPr>
          <a:xfrm flipH="1">
            <a:off x="713225" y="4478775"/>
            <a:ext cx="1547700" cy="1547700"/>
          </a:xfrm>
          <a:prstGeom prst="ellipse">
            <a:avLst/>
          </a:prstGeom>
          <a:gradFill>
            <a:gsLst>
              <a:gs pos="0">
                <a:schemeClr val="accent2"/>
              </a:gs>
              <a:gs pos="100000">
                <a:srgbClr val="9AA6FF"/>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16"/>
          <p:cNvSpPr/>
          <p:nvPr/>
        </p:nvSpPr>
        <p:spPr>
          <a:xfrm rot="10800000">
            <a:off x="7599525" y="-547700"/>
            <a:ext cx="1087200" cy="1087200"/>
          </a:xfrm>
          <a:prstGeom prst="blockArc">
            <a:avLst>
              <a:gd fmla="val 10800000" name="adj1"/>
              <a:gd fmla="val 36061" name="adj2"/>
              <a:gd fmla="val 23276" name="adj3"/>
            </a:avLst>
          </a:prstGeom>
          <a:gradFill>
            <a:gsLst>
              <a:gs pos="0">
                <a:schemeClr val="accent2"/>
              </a:gs>
              <a:gs pos="100000">
                <a:srgbClr val="9AA6FF"/>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816" name="Shape 816"/>
        <p:cNvGrpSpPr/>
        <p:nvPr/>
      </p:nvGrpSpPr>
      <p:grpSpPr>
        <a:xfrm>
          <a:off x="0" y="0"/>
          <a:ext cx="0" cy="0"/>
          <a:chOff x="0" y="0"/>
          <a:chExt cx="0" cy="0"/>
        </a:xfrm>
      </p:grpSpPr>
      <p:grpSp>
        <p:nvGrpSpPr>
          <p:cNvPr id="817" name="Google Shape;817;p17"/>
          <p:cNvGrpSpPr/>
          <p:nvPr/>
        </p:nvGrpSpPr>
        <p:grpSpPr>
          <a:xfrm>
            <a:off x="3300" y="4975"/>
            <a:ext cx="9137400" cy="5143399"/>
            <a:chOff x="3300" y="4975"/>
            <a:chExt cx="9137400" cy="5143399"/>
          </a:xfrm>
        </p:grpSpPr>
        <p:grpSp>
          <p:nvGrpSpPr>
            <p:cNvPr id="818" name="Google Shape;818;p17"/>
            <p:cNvGrpSpPr/>
            <p:nvPr/>
          </p:nvGrpSpPr>
          <p:grpSpPr>
            <a:xfrm>
              <a:off x="3300" y="256486"/>
              <a:ext cx="9137400" cy="4629802"/>
              <a:chOff x="3300" y="256486"/>
              <a:chExt cx="9137400" cy="4629802"/>
            </a:xfrm>
          </p:grpSpPr>
          <p:cxnSp>
            <p:nvCxnSpPr>
              <p:cNvPr id="819" name="Google Shape;819;p17"/>
              <p:cNvCxnSpPr/>
              <p:nvPr/>
            </p:nvCxnSpPr>
            <p:spPr>
              <a:xfrm>
                <a:off x="3300" y="256486"/>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820" name="Google Shape;820;p17"/>
              <p:cNvCxnSpPr/>
              <p:nvPr/>
            </p:nvCxnSpPr>
            <p:spPr>
              <a:xfrm>
                <a:off x="3300" y="513698"/>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821" name="Google Shape;821;p17"/>
              <p:cNvCxnSpPr/>
              <p:nvPr/>
            </p:nvCxnSpPr>
            <p:spPr>
              <a:xfrm>
                <a:off x="3300" y="770909"/>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822" name="Google Shape;822;p17"/>
              <p:cNvCxnSpPr/>
              <p:nvPr/>
            </p:nvCxnSpPr>
            <p:spPr>
              <a:xfrm>
                <a:off x="3300" y="1028120"/>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823" name="Google Shape;823;p17"/>
              <p:cNvCxnSpPr/>
              <p:nvPr/>
            </p:nvCxnSpPr>
            <p:spPr>
              <a:xfrm>
                <a:off x="3300" y="1285331"/>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824" name="Google Shape;824;p17"/>
              <p:cNvCxnSpPr/>
              <p:nvPr/>
            </p:nvCxnSpPr>
            <p:spPr>
              <a:xfrm>
                <a:off x="3300" y="1542543"/>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825" name="Google Shape;825;p17"/>
              <p:cNvCxnSpPr/>
              <p:nvPr/>
            </p:nvCxnSpPr>
            <p:spPr>
              <a:xfrm>
                <a:off x="3300" y="1799754"/>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826" name="Google Shape;826;p17"/>
              <p:cNvCxnSpPr/>
              <p:nvPr/>
            </p:nvCxnSpPr>
            <p:spPr>
              <a:xfrm>
                <a:off x="3300" y="2056965"/>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827" name="Google Shape;827;p17"/>
              <p:cNvCxnSpPr/>
              <p:nvPr/>
            </p:nvCxnSpPr>
            <p:spPr>
              <a:xfrm>
                <a:off x="3300" y="2314176"/>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828" name="Google Shape;828;p17"/>
              <p:cNvCxnSpPr/>
              <p:nvPr/>
            </p:nvCxnSpPr>
            <p:spPr>
              <a:xfrm>
                <a:off x="3300" y="2571388"/>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829" name="Google Shape;829;p17"/>
              <p:cNvCxnSpPr/>
              <p:nvPr/>
            </p:nvCxnSpPr>
            <p:spPr>
              <a:xfrm>
                <a:off x="3300" y="2828599"/>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830" name="Google Shape;830;p17"/>
              <p:cNvCxnSpPr/>
              <p:nvPr/>
            </p:nvCxnSpPr>
            <p:spPr>
              <a:xfrm>
                <a:off x="3300" y="3085810"/>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831" name="Google Shape;831;p17"/>
              <p:cNvCxnSpPr/>
              <p:nvPr/>
            </p:nvCxnSpPr>
            <p:spPr>
              <a:xfrm>
                <a:off x="3300" y="3343021"/>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832" name="Google Shape;832;p17"/>
              <p:cNvCxnSpPr/>
              <p:nvPr/>
            </p:nvCxnSpPr>
            <p:spPr>
              <a:xfrm>
                <a:off x="3300" y="3600232"/>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833" name="Google Shape;833;p17"/>
              <p:cNvCxnSpPr/>
              <p:nvPr/>
            </p:nvCxnSpPr>
            <p:spPr>
              <a:xfrm>
                <a:off x="3300" y="3857444"/>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834" name="Google Shape;834;p17"/>
              <p:cNvCxnSpPr/>
              <p:nvPr/>
            </p:nvCxnSpPr>
            <p:spPr>
              <a:xfrm>
                <a:off x="3300" y="4114655"/>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835" name="Google Shape;835;p17"/>
              <p:cNvCxnSpPr/>
              <p:nvPr/>
            </p:nvCxnSpPr>
            <p:spPr>
              <a:xfrm>
                <a:off x="3300" y="4371866"/>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836" name="Google Shape;836;p17"/>
              <p:cNvCxnSpPr/>
              <p:nvPr/>
            </p:nvCxnSpPr>
            <p:spPr>
              <a:xfrm>
                <a:off x="3300" y="4629078"/>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837" name="Google Shape;837;p17"/>
              <p:cNvCxnSpPr/>
              <p:nvPr/>
            </p:nvCxnSpPr>
            <p:spPr>
              <a:xfrm>
                <a:off x="3300" y="4886289"/>
                <a:ext cx="9137400" cy="0"/>
              </a:xfrm>
              <a:prstGeom prst="straightConnector1">
                <a:avLst/>
              </a:prstGeom>
              <a:noFill/>
              <a:ln cap="flat" cmpd="sng" w="19050">
                <a:solidFill>
                  <a:schemeClr val="accent3"/>
                </a:solidFill>
                <a:prstDash val="solid"/>
                <a:round/>
                <a:headEnd len="med" w="med" type="none"/>
                <a:tailEnd len="med" w="med" type="none"/>
              </a:ln>
            </p:spPr>
          </p:cxnSp>
        </p:grpSp>
        <p:grpSp>
          <p:nvGrpSpPr>
            <p:cNvPr id="838" name="Google Shape;838;p17"/>
            <p:cNvGrpSpPr/>
            <p:nvPr/>
          </p:nvGrpSpPr>
          <p:grpSpPr>
            <a:xfrm>
              <a:off x="272000" y="4975"/>
              <a:ext cx="8600000" cy="5143399"/>
              <a:chOff x="272000" y="4975"/>
              <a:chExt cx="8600000" cy="5180700"/>
            </a:xfrm>
          </p:grpSpPr>
          <p:cxnSp>
            <p:nvCxnSpPr>
              <p:cNvPr id="839" name="Google Shape;839;p17"/>
              <p:cNvCxnSpPr/>
              <p:nvPr/>
            </p:nvCxnSpPr>
            <p:spPr>
              <a:xfrm>
                <a:off x="27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840" name="Google Shape;840;p17"/>
              <p:cNvCxnSpPr/>
              <p:nvPr/>
            </p:nvCxnSpPr>
            <p:spPr>
              <a:xfrm>
                <a:off x="54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841" name="Google Shape;841;p17"/>
              <p:cNvCxnSpPr/>
              <p:nvPr/>
            </p:nvCxnSpPr>
            <p:spPr>
              <a:xfrm>
                <a:off x="80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842" name="Google Shape;842;p17"/>
              <p:cNvCxnSpPr/>
              <p:nvPr/>
            </p:nvCxnSpPr>
            <p:spPr>
              <a:xfrm>
                <a:off x="107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843" name="Google Shape;843;p17"/>
              <p:cNvCxnSpPr/>
              <p:nvPr/>
            </p:nvCxnSpPr>
            <p:spPr>
              <a:xfrm>
                <a:off x="134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844" name="Google Shape;844;p17"/>
              <p:cNvCxnSpPr/>
              <p:nvPr/>
            </p:nvCxnSpPr>
            <p:spPr>
              <a:xfrm>
                <a:off x="161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845" name="Google Shape;845;p17"/>
              <p:cNvCxnSpPr/>
              <p:nvPr/>
            </p:nvCxnSpPr>
            <p:spPr>
              <a:xfrm>
                <a:off x="188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846" name="Google Shape;846;p17"/>
              <p:cNvCxnSpPr/>
              <p:nvPr/>
            </p:nvCxnSpPr>
            <p:spPr>
              <a:xfrm>
                <a:off x="215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847" name="Google Shape;847;p17"/>
              <p:cNvCxnSpPr/>
              <p:nvPr/>
            </p:nvCxnSpPr>
            <p:spPr>
              <a:xfrm>
                <a:off x="242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848" name="Google Shape;848;p17"/>
              <p:cNvCxnSpPr/>
              <p:nvPr/>
            </p:nvCxnSpPr>
            <p:spPr>
              <a:xfrm>
                <a:off x="269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849" name="Google Shape;849;p17"/>
              <p:cNvCxnSpPr/>
              <p:nvPr/>
            </p:nvCxnSpPr>
            <p:spPr>
              <a:xfrm>
                <a:off x="295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850" name="Google Shape;850;p17"/>
              <p:cNvCxnSpPr/>
              <p:nvPr/>
            </p:nvCxnSpPr>
            <p:spPr>
              <a:xfrm>
                <a:off x="322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851" name="Google Shape;851;p17"/>
              <p:cNvCxnSpPr/>
              <p:nvPr/>
            </p:nvCxnSpPr>
            <p:spPr>
              <a:xfrm>
                <a:off x="349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852" name="Google Shape;852;p17"/>
              <p:cNvCxnSpPr/>
              <p:nvPr/>
            </p:nvCxnSpPr>
            <p:spPr>
              <a:xfrm>
                <a:off x="376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853" name="Google Shape;853;p17"/>
              <p:cNvCxnSpPr/>
              <p:nvPr/>
            </p:nvCxnSpPr>
            <p:spPr>
              <a:xfrm>
                <a:off x="403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854" name="Google Shape;854;p17"/>
              <p:cNvCxnSpPr/>
              <p:nvPr/>
            </p:nvCxnSpPr>
            <p:spPr>
              <a:xfrm>
                <a:off x="430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855" name="Google Shape;855;p17"/>
              <p:cNvCxnSpPr/>
              <p:nvPr/>
            </p:nvCxnSpPr>
            <p:spPr>
              <a:xfrm>
                <a:off x="457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856" name="Google Shape;856;p17"/>
              <p:cNvCxnSpPr/>
              <p:nvPr/>
            </p:nvCxnSpPr>
            <p:spPr>
              <a:xfrm>
                <a:off x="484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857" name="Google Shape;857;p17"/>
              <p:cNvCxnSpPr/>
              <p:nvPr/>
            </p:nvCxnSpPr>
            <p:spPr>
              <a:xfrm>
                <a:off x="510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858" name="Google Shape;858;p17"/>
              <p:cNvCxnSpPr/>
              <p:nvPr/>
            </p:nvCxnSpPr>
            <p:spPr>
              <a:xfrm>
                <a:off x="537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859" name="Google Shape;859;p17"/>
              <p:cNvCxnSpPr/>
              <p:nvPr/>
            </p:nvCxnSpPr>
            <p:spPr>
              <a:xfrm>
                <a:off x="564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860" name="Google Shape;860;p17"/>
              <p:cNvCxnSpPr/>
              <p:nvPr/>
            </p:nvCxnSpPr>
            <p:spPr>
              <a:xfrm>
                <a:off x="591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861" name="Google Shape;861;p17"/>
              <p:cNvCxnSpPr/>
              <p:nvPr/>
            </p:nvCxnSpPr>
            <p:spPr>
              <a:xfrm>
                <a:off x="618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862" name="Google Shape;862;p17"/>
              <p:cNvCxnSpPr/>
              <p:nvPr/>
            </p:nvCxnSpPr>
            <p:spPr>
              <a:xfrm>
                <a:off x="645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863" name="Google Shape;863;p17"/>
              <p:cNvCxnSpPr/>
              <p:nvPr/>
            </p:nvCxnSpPr>
            <p:spPr>
              <a:xfrm>
                <a:off x="672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864" name="Google Shape;864;p17"/>
              <p:cNvCxnSpPr/>
              <p:nvPr/>
            </p:nvCxnSpPr>
            <p:spPr>
              <a:xfrm>
                <a:off x="699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865" name="Google Shape;865;p17"/>
              <p:cNvCxnSpPr/>
              <p:nvPr/>
            </p:nvCxnSpPr>
            <p:spPr>
              <a:xfrm>
                <a:off x="725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866" name="Google Shape;866;p17"/>
              <p:cNvCxnSpPr/>
              <p:nvPr/>
            </p:nvCxnSpPr>
            <p:spPr>
              <a:xfrm>
                <a:off x="752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867" name="Google Shape;867;p17"/>
              <p:cNvCxnSpPr/>
              <p:nvPr/>
            </p:nvCxnSpPr>
            <p:spPr>
              <a:xfrm>
                <a:off x="779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868" name="Google Shape;868;p17"/>
              <p:cNvCxnSpPr/>
              <p:nvPr/>
            </p:nvCxnSpPr>
            <p:spPr>
              <a:xfrm>
                <a:off x="806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869" name="Google Shape;869;p17"/>
              <p:cNvCxnSpPr/>
              <p:nvPr/>
            </p:nvCxnSpPr>
            <p:spPr>
              <a:xfrm>
                <a:off x="833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870" name="Google Shape;870;p17"/>
              <p:cNvCxnSpPr/>
              <p:nvPr/>
            </p:nvCxnSpPr>
            <p:spPr>
              <a:xfrm>
                <a:off x="860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871" name="Google Shape;871;p17"/>
              <p:cNvCxnSpPr/>
              <p:nvPr/>
            </p:nvCxnSpPr>
            <p:spPr>
              <a:xfrm>
                <a:off x="8872000" y="4975"/>
                <a:ext cx="0" cy="5180700"/>
              </a:xfrm>
              <a:prstGeom prst="straightConnector1">
                <a:avLst/>
              </a:prstGeom>
              <a:noFill/>
              <a:ln cap="flat" cmpd="sng" w="19050">
                <a:solidFill>
                  <a:schemeClr val="accent3"/>
                </a:solidFill>
                <a:prstDash val="solid"/>
                <a:round/>
                <a:headEnd len="med" w="med" type="none"/>
                <a:tailEnd len="med" w="med" type="none"/>
              </a:ln>
            </p:spPr>
          </p:cxnSp>
        </p:grpSp>
      </p:grpSp>
      <p:sp>
        <p:nvSpPr>
          <p:cNvPr id="872" name="Google Shape;872;p17"/>
          <p:cNvSpPr/>
          <p:nvPr/>
        </p:nvSpPr>
        <p:spPr>
          <a:xfrm>
            <a:off x="539400" y="517075"/>
            <a:ext cx="8065200" cy="4109400"/>
          </a:xfrm>
          <a:prstGeom prst="rect">
            <a:avLst/>
          </a:prstGeom>
          <a:solidFill>
            <a:schemeClr val="lt1"/>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17"/>
          <p:cNvSpPr txBox="1"/>
          <p:nvPr>
            <p:ph type="title"/>
          </p:nvPr>
        </p:nvSpPr>
        <p:spPr>
          <a:xfrm>
            <a:off x="720000" y="1033975"/>
            <a:ext cx="3519600" cy="15354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874" name="Google Shape;874;p17"/>
          <p:cNvSpPr txBox="1"/>
          <p:nvPr>
            <p:ph idx="1" type="subTitle"/>
          </p:nvPr>
        </p:nvSpPr>
        <p:spPr>
          <a:xfrm>
            <a:off x="720000" y="2993225"/>
            <a:ext cx="3519600" cy="11163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75" name="Google Shape;875;p17"/>
          <p:cNvSpPr/>
          <p:nvPr>
            <p:ph idx="2" type="pic"/>
          </p:nvPr>
        </p:nvSpPr>
        <p:spPr>
          <a:xfrm>
            <a:off x="5313950" y="704500"/>
            <a:ext cx="3105600" cy="3734400"/>
          </a:xfrm>
          <a:prstGeom prst="rect">
            <a:avLst/>
          </a:prstGeom>
          <a:noFill/>
          <a:ln cap="flat" cmpd="sng" w="19050">
            <a:solidFill>
              <a:schemeClr val="accent3"/>
            </a:solidFill>
            <a:prstDash val="solid"/>
            <a:round/>
            <a:headEnd len="sm" w="sm" type="none"/>
            <a:tailEnd len="sm" w="sm" type="none"/>
          </a:ln>
        </p:spPr>
      </p:sp>
      <p:sp>
        <p:nvSpPr>
          <p:cNvPr id="876" name="Google Shape;876;p17"/>
          <p:cNvSpPr/>
          <p:nvPr/>
        </p:nvSpPr>
        <p:spPr>
          <a:xfrm>
            <a:off x="8201975" y="4373825"/>
            <a:ext cx="1547700" cy="1547700"/>
          </a:xfrm>
          <a:prstGeom prst="ellipse">
            <a:avLst/>
          </a:prstGeom>
          <a:gradFill>
            <a:gsLst>
              <a:gs pos="0">
                <a:schemeClr val="accent2"/>
              </a:gs>
              <a:gs pos="100000">
                <a:srgbClr val="9AA6FF"/>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
    <p:spTree>
      <p:nvGrpSpPr>
        <p:cNvPr id="877" name="Shape 877"/>
        <p:cNvGrpSpPr/>
        <p:nvPr/>
      </p:nvGrpSpPr>
      <p:grpSpPr>
        <a:xfrm>
          <a:off x="0" y="0"/>
          <a:ext cx="0" cy="0"/>
          <a:chOff x="0" y="0"/>
          <a:chExt cx="0" cy="0"/>
        </a:xfrm>
      </p:grpSpPr>
      <p:grpSp>
        <p:nvGrpSpPr>
          <p:cNvPr id="878" name="Google Shape;878;p18"/>
          <p:cNvGrpSpPr/>
          <p:nvPr/>
        </p:nvGrpSpPr>
        <p:grpSpPr>
          <a:xfrm>
            <a:off x="3300" y="4975"/>
            <a:ext cx="9137400" cy="5143399"/>
            <a:chOff x="3300" y="4975"/>
            <a:chExt cx="9137400" cy="5143399"/>
          </a:xfrm>
        </p:grpSpPr>
        <p:grpSp>
          <p:nvGrpSpPr>
            <p:cNvPr id="879" name="Google Shape;879;p18"/>
            <p:cNvGrpSpPr/>
            <p:nvPr/>
          </p:nvGrpSpPr>
          <p:grpSpPr>
            <a:xfrm>
              <a:off x="3300" y="256486"/>
              <a:ext cx="9137400" cy="4629802"/>
              <a:chOff x="3300" y="256486"/>
              <a:chExt cx="9137400" cy="4629802"/>
            </a:xfrm>
          </p:grpSpPr>
          <p:cxnSp>
            <p:nvCxnSpPr>
              <p:cNvPr id="880" name="Google Shape;880;p18"/>
              <p:cNvCxnSpPr/>
              <p:nvPr/>
            </p:nvCxnSpPr>
            <p:spPr>
              <a:xfrm>
                <a:off x="3300" y="256486"/>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881" name="Google Shape;881;p18"/>
              <p:cNvCxnSpPr/>
              <p:nvPr/>
            </p:nvCxnSpPr>
            <p:spPr>
              <a:xfrm>
                <a:off x="3300" y="513698"/>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882" name="Google Shape;882;p18"/>
              <p:cNvCxnSpPr/>
              <p:nvPr/>
            </p:nvCxnSpPr>
            <p:spPr>
              <a:xfrm>
                <a:off x="3300" y="770909"/>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883" name="Google Shape;883;p18"/>
              <p:cNvCxnSpPr/>
              <p:nvPr/>
            </p:nvCxnSpPr>
            <p:spPr>
              <a:xfrm>
                <a:off x="3300" y="1028120"/>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884" name="Google Shape;884;p18"/>
              <p:cNvCxnSpPr/>
              <p:nvPr/>
            </p:nvCxnSpPr>
            <p:spPr>
              <a:xfrm>
                <a:off x="3300" y="1285331"/>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885" name="Google Shape;885;p18"/>
              <p:cNvCxnSpPr/>
              <p:nvPr/>
            </p:nvCxnSpPr>
            <p:spPr>
              <a:xfrm>
                <a:off x="3300" y="1542543"/>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886" name="Google Shape;886;p18"/>
              <p:cNvCxnSpPr/>
              <p:nvPr/>
            </p:nvCxnSpPr>
            <p:spPr>
              <a:xfrm>
                <a:off x="3300" y="1799754"/>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887" name="Google Shape;887;p18"/>
              <p:cNvCxnSpPr/>
              <p:nvPr/>
            </p:nvCxnSpPr>
            <p:spPr>
              <a:xfrm>
                <a:off x="3300" y="2056965"/>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888" name="Google Shape;888;p18"/>
              <p:cNvCxnSpPr/>
              <p:nvPr/>
            </p:nvCxnSpPr>
            <p:spPr>
              <a:xfrm>
                <a:off x="3300" y="2314176"/>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889" name="Google Shape;889;p18"/>
              <p:cNvCxnSpPr/>
              <p:nvPr/>
            </p:nvCxnSpPr>
            <p:spPr>
              <a:xfrm>
                <a:off x="3300" y="2571388"/>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890" name="Google Shape;890;p18"/>
              <p:cNvCxnSpPr/>
              <p:nvPr/>
            </p:nvCxnSpPr>
            <p:spPr>
              <a:xfrm>
                <a:off x="3300" y="2828599"/>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891" name="Google Shape;891;p18"/>
              <p:cNvCxnSpPr/>
              <p:nvPr/>
            </p:nvCxnSpPr>
            <p:spPr>
              <a:xfrm>
                <a:off x="3300" y="3085810"/>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892" name="Google Shape;892;p18"/>
              <p:cNvCxnSpPr/>
              <p:nvPr/>
            </p:nvCxnSpPr>
            <p:spPr>
              <a:xfrm>
                <a:off x="3300" y="3343021"/>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893" name="Google Shape;893;p18"/>
              <p:cNvCxnSpPr/>
              <p:nvPr/>
            </p:nvCxnSpPr>
            <p:spPr>
              <a:xfrm>
                <a:off x="3300" y="3600232"/>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894" name="Google Shape;894;p18"/>
              <p:cNvCxnSpPr/>
              <p:nvPr/>
            </p:nvCxnSpPr>
            <p:spPr>
              <a:xfrm>
                <a:off x="3300" y="3857444"/>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895" name="Google Shape;895;p18"/>
              <p:cNvCxnSpPr/>
              <p:nvPr/>
            </p:nvCxnSpPr>
            <p:spPr>
              <a:xfrm>
                <a:off x="3300" y="4114655"/>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896" name="Google Shape;896;p18"/>
              <p:cNvCxnSpPr/>
              <p:nvPr/>
            </p:nvCxnSpPr>
            <p:spPr>
              <a:xfrm>
                <a:off x="3300" y="4371866"/>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897" name="Google Shape;897;p18"/>
              <p:cNvCxnSpPr/>
              <p:nvPr/>
            </p:nvCxnSpPr>
            <p:spPr>
              <a:xfrm>
                <a:off x="3300" y="4629078"/>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898" name="Google Shape;898;p18"/>
              <p:cNvCxnSpPr/>
              <p:nvPr/>
            </p:nvCxnSpPr>
            <p:spPr>
              <a:xfrm>
                <a:off x="3300" y="4886289"/>
                <a:ext cx="9137400" cy="0"/>
              </a:xfrm>
              <a:prstGeom prst="straightConnector1">
                <a:avLst/>
              </a:prstGeom>
              <a:noFill/>
              <a:ln cap="flat" cmpd="sng" w="19050">
                <a:solidFill>
                  <a:schemeClr val="accent3"/>
                </a:solidFill>
                <a:prstDash val="solid"/>
                <a:round/>
                <a:headEnd len="med" w="med" type="none"/>
                <a:tailEnd len="med" w="med" type="none"/>
              </a:ln>
            </p:spPr>
          </p:cxnSp>
        </p:grpSp>
        <p:grpSp>
          <p:nvGrpSpPr>
            <p:cNvPr id="899" name="Google Shape;899;p18"/>
            <p:cNvGrpSpPr/>
            <p:nvPr/>
          </p:nvGrpSpPr>
          <p:grpSpPr>
            <a:xfrm>
              <a:off x="272000" y="4975"/>
              <a:ext cx="8600000" cy="5143399"/>
              <a:chOff x="272000" y="4975"/>
              <a:chExt cx="8600000" cy="5180700"/>
            </a:xfrm>
          </p:grpSpPr>
          <p:cxnSp>
            <p:nvCxnSpPr>
              <p:cNvPr id="900" name="Google Shape;900;p18"/>
              <p:cNvCxnSpPr/>
              <p:nvPr/>
            </p:nvCxnSpPr>
            <p:spPr>
              <a:xfrm>
                <a:off x="27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901" name="Google Shape;901;p18"/>
              <p:cNvCxnSpPr/>
              <p:nvPr/>
            </p:nvCxnSpPr>
            <p:spPr>
              <a:xfrm>
                <a:off x="54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902" name="Google Shape;902;p18"/>
              <p:cNvCxnSpPr/>
              <p:nvPr/>
            </p:nvCxnSpPr>
            <p:spPr>
              <a:xfrm>
                <a:off x="80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903" name="Google Shape;903;p18"/>
              <p:cNvCxnSpPr/>
              <p:nvPr/>
            </p:nvCxnSpPr>
            <p:spPr>
              <a:xfrm>
                <a:off x="107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904" name="Google Shape;904;p18"/>
              <p:cNvCxnSpPr/>
              <p:nvPr/>
            </p:nvCxnSpPr>
            <p:spPr>
              <a:xfrm>
                <a:off x="134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905" name="Google Shape;905;p18"/>
              <p:cNvCxnSpPr/>
              <p:nvPr/>
            </p:nvCxnSpPr>
            <p:spPr>
              <a:xfrm>
                <a:off x="161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906" name="Google Shape;906;p18"/>
              <p:cNvCxnSpPr/>
              <p:nvPr/>
            </p:nvCxnSpPr>
            <p:spPr>
              <a:xfrm>
                <a:off x="188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907" name="Google Shape;907;p18"/>
              <p:cNvCxnSpPr/>
              <p:nvPr/>
            </p:nvCxnSpPr>
            <p:spPr>
              <a:xfrm>
                <a:off x="215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908" name="Google Shape;908;p18"/>
              <p:cNvCxnSpPr/>
              <p:nvPr/>
            </p:nvCxnSpPr>
            <p:spPr>
              <a:xfrm>
                <a:off x="242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909" name="Google Shape;909;p18"/>
              <p:cNvCxnSpPr/>
              <p:nvPr/>
            </p:nvCxnSpPr>
            <p:spPr>
              <a:xfrm>
                <a:off x="269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910" name="Google Shape;910;p18"/>
              <p:cNvCxnSpPr/>
              <p:nvPr/>
            </p:nvCxnSpPr>
            <p:spPr>
              <a:xfrm>
                <a:off x="295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911" name="Google Shape;911;p18"/>
              <p:cNvCxnSpPr/>
              <p:nvPr/>
            </p:nvCxnSpPr>
            <p:spPr>
              <a:xfrm>
                <a:off x="322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912" name="Google Shape;912;p18"/>
              <p:cNvCxnSpPr/>
              <p:nvPr/>
            </p:nvCxnSpPr>
            <p:spPr>
              <a:xfrm>
                <a:off x="349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913" name="Google Shape;913;p18"/>
              <p:cNvCxnSpPr/>
              <p:nvPr/>
            </p:nvCxnSpPr>
            <p:spPr>
              <a:xfrm>
                <a:off x="376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914" name="Google Shape;914;p18"/>
              <p:cNvCxnSpPr/>
              <p:nvPr/>
            </p:nvCxnSpPr>
            <p:spPr>
              <a:xfrm>
                <a:off x="403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915" name="Google Shape;915;p18"/>
              <p:cNvCxnSpPr/>
              <p:nvPr/>
            </p:nvCxnSpPr>
            <p:spPr>
              <a:xfrm>
                <a:off x="430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916" name="Google Shape;916;p18"/>
              <p:cNvCxnSpPr/>
              <p:nvPr/>
            </p:nvCxnSpPr>
            <p:spPr>
              <a:xfrm>
                <a:off x="457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917" name="Google Shape;917;p18"/>
              <p:cNvCxnSpPr/>
              <p:nvPr/>
            </p:nvCxnSpPr>
            <p:spPr>
              <a:xfrm>
                <a:off x="484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918" name="Google Shape;918;p18"/>
              <p:cNvCxnSpPr/>
              <p:nvPr/>
            </p:nvCxnSpPr>
            <p:spPr>
              <a:xfrm>
                <a:off x="510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919" name="Google Shape;919;p18"/>
              <p:cNvCxnSpPr/>
              <p:nvPr/>
            </p:nvCxnSpPr>
            <p:spPr>
              <a:xfrm>
                <a:off x="537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920" name="Google Shape;920;p18"/>
              <p:cNvCxnSpPr/>
              <p:nvPr/>
            </p:nvCxnSpPr>
            <p:spPr>
              <a:xfrm>
                <a:off x="564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921" name="Google Shape;921;p18"/>
              <p:cNvCxnSpPr/>
              <p:nvPr/>
            </p:nvCxnSpPr>
            <p:spPr>
              <a:xfrm>
                <a:off x="591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922" name="Google Shape;922;p18"/>
              <p:cNvCxnSpPr/>
              <p:nvPr/>
            </p:nvCxnSpPr>
            <p:spPr>
              <a:xfrm>
                <a:off x="618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923" name="Google Shape;923;p18"/>
              <p:cNvCxnSpPr/>
              <p:nvPr/>
            </p:nvCxnSpPr>
            <p:spPr>
              <a:xfrm>
                <a:off x="645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924" name="Google Shape;924;p18"/>
              <p:cNvCxnSpPr/>
              <p:nvPr/>
            </p:nvCxnSpPr>
            <p:spPr>
              <a:xfrm>
                <a:off x="672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925" name="Google Shape;925;p18"/>
              <p:cNvCxnSpPr/>
              <p:nvPr/>
            </p:nvCxnSpPr>
            <p:spPr>
              <a:xfrm>
                <a:off x="699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926" name="Google Shape;926;p18"/>
              <p:cNvCxnSpPr/>
              <p:nvPr/>
            </p:nvCxnSpPr>
            <p:spPr>
              <a:xfrm>
                <a:off x="725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927" name="Google Shape;927;p18"/>
              <p:cNvCxnSpPr/>
              <p:nvPr/>
            </p:nvCxnSpPr>
            <p:spPr>
              <a:xfrm>
                <a:off x="752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928" name="Google Shape;928;p18"/>
              <p:cNvCxnSpPr/>
              <p:nvPr/>
            </p:nvCxnSpPr>
            <p:spPr>
              <a:xfrm>
                <a:off x="779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929" name="Google Shape;929;p18"/>
              <p:cNvCxnSpPr/>
              <p:nvPr/>
            </p:nvCxnSpPr>
            <p:spPr>
              <a:xfrm>
                <a:off x="806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930" name="Google Shape;930;p18"/>
              <p:cNvCxnSpPr/>
              <p:nvPr/>
            </p:nvCxnSpPr>
            <p:spPr>
              <a:xfrm>
                <a:off x="833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931" name="Google Shape;931;p18"/>
              <p:cNvCxnSpPr/>
              <p:nvPr/>
            </p:nvCxnSpPr>
            <p:spPr>
              <a:xfrm>
                <a:off x="860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932" name="Google Shape;932;p18"/>
              <p:cNvCxnSpPr/>
              <p:nvPr/>
            </p:nvCxnSpPr>
            <p:spPr>
              <a:xfrm>
                <a:off x="8872000" y="4975"/>
                <a:ext cx="0" cy="5180700"/>
              </a:xfrm>
              <a:prstGeom prst="straightConnector1">
                <a:avLst/>
              </a:prstGeom>
              <a:noFill/>
              <a:ln cap="flat" cmpd="sng" w="19050">
                <a:solidFill>
                  <a:schemeClr val="accent3"/>
                </a:solidFill>
                <a:prstDash val="solid"/>
                <a:round/>
                <a:headEnd len="med" w="med" type="none"/>
                <a:tailEnd len="med" w="med" type="none"/>
              </a:ln>
            </p:spPr>
          </p:cxnSp>
        </p:grpSp>
      </p:grpSp>
      <p:sp>
        <p:nvSpPr>
          <p:cNvPr id="933" name="Google Shape;933;p18"/>
          <p:cNvSpPr/>
          <p:nvPr/>
        </p:nvSpPr>
        <p:spPr>
          <a:xfrm>
            <a:off x="539400" y="517075"/>
            <a:ext cx="8065200" cy="4109400"/>
          </a:xfrm>
          <a:prstGeom prst="rect">
            <a:avLst/>
          </a:prstGeom>
          <a:solidFill>
            <a:schemeClr val="lt1"/>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18"/>
          <p:cNvSpPr txBox="1"/>
          <p:nvPr>
            <p:ph type="title"/>
          </p:nvPr>
        </p:nvSpPr>
        <p:spPr>
          <a:xfrm>
            <a:off x="720000" y="1485150"/>
            <a:ext cx="3597900" cy="10632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935" name="Google Shape;935;p18"/>
          <p:cNvSpPr txBox="1"/>
          <p:nvPr>
            <p:ph idx="1" type="subTitle"/>
          </p:nvPr>
        </p:nvSpPr>
        <p:spPr>
          <a:xfrm>
            <a:off x="720000" y="2853150"/>
            <a:ext cx="3597900" cy="805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_1">
    <p:spTree>
      <p:nvGrpSpPr>
        <p:cNvPr id="936" name="Shape 936"/>
        <p:cNvGrpSpPr/>
        <p:nvPr/>
      </p:nvGrpSpPr>
      <p:grpSpPr>
        <a:xfrm>
          <a:off x="0" y="0"/>
          <a:ext cx="0" cy="0"/>
          <a:chOff x="0" y="0"/>
          <a:chExt cx="0" cy="0"/>
        </a:xfrm>
      </p:grpSpPr>
      <p:grpSp>
        <p:nvGrpSpPr>
          <p:cNvPr id="937" name="Google Shape;937;p19"/>
          <p:cNvGrpSpPr/>
          <p:nvPr/>
        </p:nvGrpSpPr>
        <p:grpSpPr>
          <a:xfrm>
            <a:off x="3300" y="4975"/>
            <a:ext cx="9137400" cy="5143399"/>
            <a:chOff x="3300" y="4975"/>
            <a:chExt cx="9137400" cy="5143399"/>
          </a:xfrm>
        </p:grpSpPr>
        <p:grpSp>
          <p:nvGrpSpPr>
            <p:cNvPr id="938" name="Google Shape;938;p19"/>
            <p:cNvGrpSpPr/>
            <p:nvPr/>
          </p:nvGrpSpPr>
          <p:grpSpPr>
            <a:xfrm>
              <a:off x="3300" y="256486"/>
              <a:ext cx="9137400" cy="4629802"/>
              <a:chOff x="3300" y="256486"/>
              <a:chExt cx="9137400" cy="4629802"/>
            </a:xfrm>
          </p:grpSpPr>
          <p:cxnSp>
            <p:nvCxnSpPr>
              <p:cNvPr id="939" name="Google Shape;939;p19"/>
              <p:cNvCxnSpPr/>
              <p:nvPr/>
            </p:nvCxnSpPr>
            <p:spPr>
              <a:xfrm>
                <a:off x="3300" y="256486"/>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940" name="Google Shape;940;p19"/>
              <p:cNvCxnSpPr/>
              <p:nvPr/>
            </p:nvCxnSpPr>
            <p:spPr>
              <a:xfrm>
                <a:off x="3300" y="513698"/>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941" name="Google Shape;941;p19"/>
              <p:cNvCxnSpPr/>
              <p:nvPr/>
            </p:nvCxnSpPr>
            <p:spPr>
              <a:xfrm>
                <a:off x="3300" y="770909"/>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942" name="Google Shape;942;p19"/>
              <p:cNvCxnSpPr/>
              <p:nvPr/>
            </p:nvCxnSpPr>
            <p:spPr>
              <a:xfrm>
                <a:off x="3300" y="1028120"/>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943" name="Google Shape;943;p19"/>
              <p:cNvCxnSpPr/>
              <p:nvPr/>
            </p:nvCxnSpPr>
            <p:spPr>
              <a:xfrm>
                <a:off x="3300" y="1285331"/>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944" name="Google Shape;944;p19"/>
              <p:cNvCxnSpPr/>
              <p:nvPr/>
            </p:nvCxnSpPr>
            <p:spPr>
              <a:xfrm>
                <a:off x="3300" y="1542543"/>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945" name="Google Shape;945;p19"/>
              <p:cNvCxnSpPr/>
              <p:nvPr/>
            </p:nvCxnSpPr>
            <p:spPr>
              <a:xfrm>
                <a:off x="3300" y="1799754"/>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946" name="Google Shape;946;p19"/>
              <p:cNvCxnSpPr/>
              <p:nvPr/>
            </p:nvCxnSpPr>
            <p:spPr>
              <a:xfrm>
                <a:off x="3300" y="2056965"/>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947" name="Google Shape;947;p19"/>
              <p:cNvCxnSpPr/>
              <p:nvPr/>
            </p:nvCxnSpPr>
            <p:spPr>
              <a:xfrm>
                <a:off x="3300" y="2314176"/>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948" name="Google Shape;948;p19"/>
              <p:cNvCxnSpPr/>
              <p:nvPr/>
            </p:nvCxnSpPr>
            <p:spPr>
              <a:xfrm>
                <a:off x="3300" y="2571388"/>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949" name="Google Shape;949;p19"/>
              <p:cNvCxnSpPr/>
              <p:nvPr/>
            </p:nvCxnSpPr>
            <p:spPr>
              <a:xfrm>
                <a:off x="3300" y="2828599"/>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950" name="Google Shape;950;p19"/>
              <p:cNvCxnSpPr/>
              <p:nvPr/>
            </p:nvCxnSpPr>
            <p:spPr>
              <a:xfrm>
                <a:off x="3300" y="3085810"/>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951" name="Google Shape;951;p19"/>
              <p:cNvCxnSpPr/>
              <p:nvPr/>
            </p:nvCxnSpPr>
            <p:spPr>
              <a:xfrm>
                <a:off x="3300" y="3343021"/>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952" name="Google Shape;952;p19"/>
              <p:cNvCxnSpPr/>
              <p:nvPr/>
            </p:nvCxnSpPr>
            <p:spPr>
              <a:xfrm>
                <a:off x="3300" y="3600232"/>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953" name="Google Shape;953;p19"/>
              <p:cNvCxnSpPr/>
              <p:nvPr/>
            </p:nvCxnSpPr>
            <p:spPr>
              <a:xfrm>
                <a:off x="3300" y="3857444"/>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954" name="Google Shape;954;p19"/>
              <p:cNvCxnSpPr/>
              <p:nvPr/>
            </p:nvCxnSpPr>
            <p:spPr>
              <a:xfrm>
                <a:off x="3300" y="4114655"/>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955" name="Google Shape;955;p19"/>
              <p:cNvCxnSpPr/>
              <p:nvPr/>
            </p:nvCxnSpPr>
            <p:spPr>
              <a:xfrm>
                <a:off x="3300" y="4371866"/>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956" name="Google Shape;956;p19"/>
              <p:cNvCxnSpPr/>
              <p:nvPr/>
            </p:nvCxnSpPr>
            <p:spPr>
              <a:xfrm>
                <a:off x="3300" y="4629078"/>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957" name="Google Shape;957;p19"/>
              <p:cNvCxnSpPr/>
              <p:nvPr/>
            </p:nvCxnSpPr>
            <p:spPr>
              <a:xfrm>
                <a:off x="3300" y="4886289"/>
                <a:ext cx="9137400" cy="0"/>
              </a:xfrm>
              <a:prstGeom prst="straightConnector1">
                <a:avLst/>
              </a:prstGeom>
              <a:noFill/>
              <a:ln cap="flat" cmpd="sng" w="19050">
                <a:solidFill>
                  <a:schemeClr val="accent3"/>
                </a:solidFill>
                <a:prstDash val="solid"/>
                <a:round/>
                <a:headEnd len="med" w="med" type="none"/>
                <a:tailEnd len="med" w="med" type="none"/>
              </a:ln>
            </p:spPr>
          </p:cxnSp>
        </p:grpSp>
        <p:grpSp>
          <p:nvGrpSpPr>
            <p:cNvPr id="958" name="Google Shape;958;p19"/>
            <p:cNvGrpSpPr/>
            <p:nvPr/>
          </p:nvGrpSpPr>
          <p:grpSpPr>
            <a:xfrm>
              <a:off x="272000" y="4975"/>
              <a:ext cx="8600000" cy="5143399"/>
              <a:chOff x="272000" y="4975"/>
              <a:chExt cx="8600000" cy="5180700"/>
            </a:xfrm>
          </p:grpSpPr>
          <p:cxnSp>
            <p:nvCxnSpPr>
              <p:cNvPr id="959" name="Google Shape;959;p19"/>
              <p:cNvCxnSpPr/>
              <p:nvPr/>
            </p:nvCxnSpPr>
            <p:spPr>
              <a:xfrm>
                <a:off x="27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960" name="Google Shape;960;p19"/>
              <p:cNvCxnSpPr/>
              <p:nvPr/>
            </p:nvCxnSpPr>
            <p:spPr>
              <a:xfrm>
                <a:off x="54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961" name="Google Shape;961;p19"/>
              <p:cNvCxnSpPr/>
              <p:nvPr/>
            </p:nvCxnSpPr>
            <p:spPr>
              <a:xfrm>
                <a:off x="80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962" name="Google Shape;962;p19"/>
              <p:cNvCxnSpPr/>
              <p:nvPr/>
            </p:nvCxnSpPr>
            <p:spPr>
              <a:xfrm>
                <a:off x="107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963" name="Google Shape;963;p19"/>
              <p:cNvCxnSpPr/>
              <p:nvPr/>
            </p:nvCxnSpPr>
            <p:spPr>
              <a:xfrm>
                <a:off x="134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964" name="Google Shape;964;p19"/>
              <p:cNvCxnSpPr/>
              <p:nvPr/>
            </p:nvCxnSpPr>
            <p:spPr>
              <a:xfrm>
                <a:off x="161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965" name="Google Shape;965;p19"/>
              <p:cNvCxnSpPr/>
              <p:nvPr/>
            </p:nvCxnSpPr>
            <p:spPr>
              <a:xfrm>
                <a:off x="188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966" name="Google Shape;966;p19"/>
              <p:cNvCxnSpPr/>
              <p:nvPr/>
            </p:nvCxnSpPr>
            <p:spPr>
              <a:xfrm>
                <a:off x="215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967" name="Google Shape;967;p19"/>
              <p:cNvCxnSpPr/>
              <p:nvPr/>
            </p:nvCxnSpPr>
            <p:spPr>
              <a:xfrm>
                <a:off x="242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968" name="Google Shape;968;p19"/>
              <p:cNvCxnSpPr/>
              <p:nvPr/>
            </p:nvCxnSpPr>
            <p:spPr>
              <a:xfrm>
                <a:off x="269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969" name="Google Shape;969;p19"/>
              <p:cNvCxnSpPr/>
              <p:nvPr/>
            </p:nvCxnSpPr>
            <p:spPr>
              <a:xfrm>
                <a:off x="295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970" name="Google Shape;970;p19"/>
              <p:cNvCxnSpPr/>
              <p:nvPr/>
            </p:nvCxnSpPr>
            <p:spPr>
              <a:xfrm>
                <a:off x="322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971" name="Google Shape;971;p19"/>
              <p:cNvCxnSpPr/>
              <p:nvPr/>
            </p:nvCxnSpPr>
            <p:spPr>
              <a:xfrm>
                <a:off x="349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972" name="Google Shape;972;p19"/>
              <p:cNvCxnSpPr/>
              <p:nvPr/>
            </p:nvCxnSpPr>
            <p:spPr>
              <a:xfrm>
                <a:off x="376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973" name="Google Shape;973;p19"/>
              <p:cNvCxnSpPr/>
              <p:nvPr/>
            </p:nvCxnSpPr>
            <p:spPr>
              <a:xfrm>
                <a:off x="403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974" name="Google Shape;974;p19"/>
              <p:cNvCxnSpPr/>
              <p:nvPr/>
            </p:nvCxnSpPr>
            <p:spPr>
              <a:xfrm>
                <a:off x="430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975" name="Google Shape;975;p19"/>
              <p:cNvCxnSpPr/>
              <p:nvPr/>
            </p:nvCxnSpPr>
            <p:spPr>
              <a:xfrm>
                <a:off x="457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976" name="Google Shape;976;p19"/>
              <p:cNvCxnSpPr/>
              <p:nvPr/>
            </p:nvCxnSpPr>
            <p:spPr>
              <a:xfrm>
                <a:off x="484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977" name="Google Shape;977;p19"/>
              <p:cNvCxnSpPr/>
              <p:nvPr/>
            </p:nvCxnSpPr>
            <p:spPr>
              <a:xfrm>
                <a:off x="510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978" name="Google Shape;978;p19"/>
              <p:cNvCxnSpPr/>
              <p:nvPr/>
            </p:nvCxnSpPr>
            <p:spPr>
              <a:xfrm>
                <a:off x="537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979" name="Google Shape;979;p19"/>
              <p:cNvCxnSpPr/>
              <p:nvPr/>
            </p:nvCxnSpPr>
            <p:spPr>
              <a:xfrm>
                <a:off x="564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980" name="Google Shape;980;p19"/>
              <p:cNvCxnSpPr/>
              <p:nvPr/>
            </p:nvCxnSpPr>
            <p:spPr>
              <a:xfrm>
                <a:off x="591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981" name="Google Shape;981;p19"/>
              <p:cNvCxnSpPr/>
              <p:nvPr/>
            </p:nvCxnSpPr>
            <p:spPr>
              <a:xfrm>
                <a:off x="618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982" name="Google Shape;982;p19"/>
              <p:cNvCxnSpPr/>
              <p:nvPr/>
            </p:nvCxnSpPr>
            <p:spPr>
              <a:xfrm>
                <a:off x="645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983" name="Google Shape;983;p19"/>
              <p:cNvCxnSpPr/>
              <p:nvPr/>
            </p:nvCxnSpPr>
            <p:spPr>
              <a:xfrm>
                <a:off x="672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984" name="Google Shape;984;p19"/>
              <p:cNvCxnSpPr/>
              <p:nvPr/>
            </p:nvCxnSpPr>
            <p:spPr>
              <a:xfrm>
                <a:off x="699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985" name="Google Shape;985;p19"/>
              <p:cNvCxnSpPr/>
              <p:nvPr/>
            </p:nvCxnSpPr>
            <p:spPr>
              <a:xfrm>
                <a:off x="725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986" name="Google Shape;986;p19"/>
              <p:cNvCxnSpPr/>
              <p:nvPr/>
            </p:nvCxnSpPr>
            <p:spPr>
              <a:xfrm>
                <a:off x="752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987" name="Google Shape;987;p19"/>
              <p:cNvCxnSpPr/>
              <p:nvPr/>
            </p:nvCxnSpPr>
            <p:spPr>
              <a:xfrm>
                <a:off x="779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988" name="Google Shape;988;p19"/>
              <p:cNvCxnSpPr/>
              <p:nvPr/>
            </p:nvCxnSpPr>
            <p:spPr>
              <a:xfrm>
                <a:off x="806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989" name="Google Shape;989;p19"/>
              <p:cNvCxnSpPr/>
              <p:nvPr/>
            </p:nvCxnSpPr>
            <p:spPr>
              <a:xfrm>
                <a:off x="833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990" name="Google Shape;990;p19"/>
              <p:cNvCxnSpPr/>
              <p:nvPr/>
            </p:nvCxnSpPr>
            <p:spPr>
              <a:xfrm>
                <a:off x="860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991" name="Google Shape;991;p19"/>
              <p:cNvCxnSpPr/>
              <p:nvPr/>
            </p:nvCxnSpPr>
            <p:spPr>
              <a:xfrm>
                <a:off x="8872000" y="4975"/>
                <a:ext cx="0" cy="5180700"/>
              </a:xfrm>
              <a:prstGeom prst="straightConnector1">
                <a:avLst/>
              </a:prstGeom>
              <a:noFill/>
              <a:ln cap="flat" cmpd="sng" w="19050">
                <a:solidFill>
                  <a:schemeClr val="accent3"/>
                </a:solidFill>
                <a:prstDash val="solid"/>
                <a:round/>
                <a:headEnd len="med" w="med" type="none"/>
                <a:tailEnd len="med" w="med" type="none"/>
              </a:ln>
            </p:spPr>
          </p:cxnSp>
        </p:grpSp>
      </p:grpSp>
      <p:sp>
        <p:nvSpPr>
          <p:cNvPr id="992" name="Google Shape;992;p19"/>
          <p:cNvSpPr/>
          <p:nvPr/>
        </p:nvSpPr>
        <p:spPr>
          <a:xfrm>
            <a:off x="539400" y="517075"/>
            <a:ext cx="8065200" cy="4109400"/>
          </a:xfrm>
          <a:prstGeom prst="rect">
            <a:avLst/>
          </a:prstGeom>
          <a:solidFill>
            <a:schemeClr val="lt1"/>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19"/>
          <p:cNvSpPr txBox="1"/>
          <p:nvPr>
            <p:ph type="title"/>
          </p:nvPr>
        </p:nvSpPr>
        <p:spPr>
          <a:xfrm>
            <a:off x="4837200" y="1487520"/>
            <a:ext cx="3593400" cy="10608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994" name="Google Shape;994;p19"/>
          <p:cNvSpPr txBox="1"/>
          <p:nvPr>
            <p:ph idx="1" type="subTitle"/>
          </p:nvPr>
        </p:nvSpPr>
        <p:spPr>
          <a:xfrm>
            <a:off x="4837371" y="2866800"/>
            <a:ext cx="3593400" cy="10803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4_1_1">
    <p:spTree>
      <p:nvGrpSpPr>
        <p:cNvPr id="995" name="Shape 995"/>
        <p:cNvGrpSpPr/>
        <p:nvPr/>
      </p:nvGrpSpPr>
      <p:grpSpPr>
        <a:xfrm>
          <a:off x="0" y="0"/>
          <a:ext cx="0" cy="0"/>
          <a:chOff x="0" y="0"/>
          <a:chExt cx="0" cy="0"/>
        </a:xfrm>
      </p:grpSpPr>
      <p:grpSp>
        <p:nvGrpSpPr>
          <p:cNvPr id="996" name="Google Shape;996;p20"/>
          <p:cNvGrpSpPr/>
          <p:nvPr/>
        </p:nvGrpSpPr>
        <p:grpSpPr>
          <a:xfrm>
            <a:off x="3300" y="4975"/>
            <a:ext cx="9137400" cy="5143399"/>
            <a:chOff x="3300" y="4975"/>
            <a:chExt cx="9137400" cy="5143399"/>
          </a:xfrm>
        </p:grpSpPr>
        <p:grpSp>
          <p:nvGrpSpPr>
            <p:cNvPr id="997" name="Google Shape;997;p20"/>
            <p:cNvGrpSpPr/>
            <p:nvPr/>
          </p:nvGrpSpPr>
          <p:grpSpPr>
            <a:xfrm>
              <a:off x="3300" y="256486"/>
              <a:ext cx="9137400" cy="4629802"/>
              <a:chOff x="3300" y="256486"/>
              <a:chExt cx="9137400" cy="4629802"/>
            </a:xfrm>
          </p:grpSpPr>
          <p:cxnSp>
            <p:nvCxnSpPr>
              <p:cNvPr id="998" name="Google Shape;998;p20"/>
              <p:cNvCxnSpPr/>
              <p:nvPr/>
            </p:nvCxnSpPr>
            <p:spPr>
              <a:xfrm>
                <a:off x="3300" y="256486"/>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999" name="Google Shape;999;p20"/>
              <p:cNvCxnSpPr/>
              <p:nvPr/>
            </p:nvCxnSpPr>
            <p:spPr>
              <a:xfrm>
                <a:off x="3300" y="513698"/>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000" name="Google Shape;1000;p20"/>
              <p:cNvCxnSpPr/>
              <p:nvPr/>
            </p:nvCxnSpPr>
            <p:spPr>
              <a:xfrm>
                <a:off x="3300" y="770909"/>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001" name="Google Shape;1001;p20"/>
              <p:cNvCxnSpPr/>
              <p:nvPr/>
            </p:nvCxnSpPr>
            <p:spPr>
              <a:xfrm>
                <a:off x="3300" y="1028120"/>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002" name="Google Shape;1002;p20"/>
              <p:cNvCxnSpPr/>
              <p:nvPr/>
            </p:nvCxnSpPr>
            <p:spPr>
              <a:xfrm>
                <a:off x="3300" y="1285331"/>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003" name="Google Shape;1003;p20"/>
              <p:cNvCxnSpPr/>
              <p:nvPr/>
            </p:nvCxnSpPr>
            <p:spPr>
              <a:xfrm>
                <a:off x="3300" y="1542543"/>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004" name="Google Shape;1004;p20"/>
              <p:cNvCxnSpPr/>
              <p:nvPr/>
            </p:nvCxnSpPr>
            <p:spPr>
              <a:xfrm>
                <a:off x="3300" y="1799754"/>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005" name="Google Shape;1005;p20"/>
              <p:cNvCxnSpPr/>
              <p:nvPr/>
            </p:nvCxnSpPr>
            <p:spPr>
              <a:xfrm>
                <a:off x="3300" y="2056965"/>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006" name="Google Shape;1006;p20"/>
              <p:cNvCxnSpPr/>
              <p:nvPr/>
            </p:nvCxnSpPr>
            <p:spPr>
              <a:xfrm>
                <a:off x="3300" y="2314176"/>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007" name="Google Shape;1007;p20"/>
              <p:cNvCxnSpPr/>
              <p:nvPr/>
            </p:nvCxnSpPr>
            <p:spPr>
              <a:xfrm>
                <a:off x="3300" y="2571388"/>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008" name="Google Shape;1008;p20"/>
              <p:cNvCxnSpPr/>
              <p:nvPr/>
            </p:nvCxnSpPr>
            <p:spPr>
              <a:xfrm>
                <a:off x="3300" y="2828599"/>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009" name="Google Shape;1009;p20"/>
              <p:cNvCxnSpPr/>
              <p:nvPr/>
            </p:nvCxnSpPr>
            <p:spPr>
              <a:xfrm>
                <a:off x="3300" y="3085810"/>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010" name="Google Shape;1010;p20"/>
              <p:cNvCxnSpPr/>
              <p:nvPr/>
            </p:nvCxnSpPr>
            <p:spPr>
              <a:xfrm>
                <a:off x="3300" y="3343021"/>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011" name="Google Shape;1011;p20"/>
              <p:cNvCxnSpPr/>
              <p:nvPr/>
            </p:nvCxnSpPr>
            <p:spPr>
              <a:xfrm>
                <a:off x="3300" y="3600232"/>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012" name="Google Shape;1012;p20"/>
              <p:cNvCxnSpPr/>
              <p:nvPr/>
            </p:nvCxnSpPr>
            <p:spPr>
              <a:xfrm>
                <a:off x="3300" y="3857444"/>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013" name="Google Shape;1013;p20"/>
              <p:cNvCxnSpPr/>
              <p:nvPr/>
            </p:nvCxnSpPr>
            <p:spPr>
              <a:xfrm>
                <a:off x="3300" y="4114655"/>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014" name="Google Shape;1014;p20"/>
              <p:cNvCxnSpPr/>
              <p:nvPr/>
            </p:nvCxnSpPr>
            <p:spPr>
              <a:xfrm>
                <a:off x="3300" y="4371866"/>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015" name="Google Shape;1015;p20"/>
              <p:cNvCxnSpPr/>
              <p:nvPr/>
            </p:nvCxnSpPr>
            <p:spPr>
              <a:xfrm>
                <a:off x="3300" y="4629078"/>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016" name="Google Shape;1016;p20"/>
              <p:cNvCxnSpPr/>
              <p:nvPr/>
            </p:nvCxnSpPr>
            <p:spPr>
              <a:xfrm>
                <a:off x="3300" y="4886289"/>
                <a:ext cx="9137400" cy="0"/>
              </a:xfrm>
              <a:prstGeom prst="straightConnector1">
                <a:avLst/>
              </a:prstGeom>
              <a:noFill/>
              <a:ln cap="flat" cmpd="sng" w="19050">
                <a:solidFill>
                  <a:schemeClr val="accent3"/>
                </a:solidFill>
                <a:prstDash val="solid"/>
                <a:round/>
                <a:headEnd len="med" w="med" type="none"/>
                <a:tailEnd len="med" w="med" type="none"/>
              </a:ln>
            </p:spPr>
          </p:cxnSp>
        </p:grpSp>
        <p:grpSp>
          <p:nvGrpSpPr>
            <p:cNvPr id="1017" name="Google Shape;1017;p20"/>
            <p:cNvGrpSpPr/>
            <p:nvPr/>
          </p:nvGrpSpPr>
          <p:grpSpPr>
            <a:xfrm>
              <a:off x="272000" y="4975"/>
              <a:ext cx="8600000" cy="5143399"/>
              <a:chOff x="272000" y="4975"/>
              <a:chExt cx="8600000" cy="5180700"/>
            </a:xfrm>
          </p:grpSpPr>
          <p:cxnSp>
            <p:nvCxnSpPr>
              <p:cNvPr id="1018" name="Google Shape;1018;p20"/>
              <p:cNvCxnSpPr/>
              <p:nvPr/>
            </p:nvCxnSpPr>
            <p:spPr>
              <a:xfrm>
                <a:off x="27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019" name="Google Shape;1019;p20"/>
              <p:cNvCxnSpPr/>
              <p:nvPr/>
            </p:nvCxnSpPr>
            <p:spPr>
              <a:xfrm>
                <a:off x="54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020" name="Google Shape;1020;p20"/>
              <p:cNvCxnSpPr/>
              <p:nvPr/>
            </p:nvCxnSpPr>
            <p:spPr>
              <a:xfrm>
                <a:off x="80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021" name="Google Shape;1021;p20"/>
              <p:cNvCxnSpPr/>
              <p:nvPr/>
            </p:nvCxnSpPr>
            <p:spPr>
              <a:xfrm>
                <a:off x="107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022" name="Google Shape;1022;p20"/>
              <p:cNvCxnSpPr/>
              <p:nvPr/>
            </p:nvCxnSpPr>
            <p:spPr>
              <a:xfrm>
                <a:off x="134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023" name="Google Shape;1023;p20"/>
              <p:cNvCxnSpPr/>
              <p:nvPr/>
            </p:nvCxnSpPr>
            <p:spPr>
              <a:xfrm>
                <a:off x="161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024" name="Google Shape;1024;p20"/>
              <p:cNvCxnSpPr/>
              <p:nvPr/>
            </p:nvCxnSpPr>
            <p:spPr>
              <a:xfrm>
                <a:off x="188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025" name="Google Shape;1025;p20"/>
              <p:cNvCxnSpPr/>
              <p:nvPr/>
            </p:nvCxnSpPr>
            <p:spPr>
              <a:xfrm>
                <a:off x="215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026" name="Google Shape;1026;p20"/>
              <p:cNvCxnSpPr/>
              <p:nvPr/>
            </p:nvCxnSpPr>
            <p:spPr>
              <a:xfrm>
                <a:off x="242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027" name="Google Shape;1027;p20"/>
              <p:cNvCxnSpPr/>
              <p:nvPr/>
            </p:nvCxnSpPr>
            <p:spPr>
              <a:xfrm>
                <a:off x="269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028" name="Google Shape;1028;p20"/>
              <p:cNvCxnSpPr/>
              <p:nvPr/>
            </p:nvCxnSpPr>
            <p:spPr>
              <a:xfrm>
                <a:off x="295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029" name="Google Shape;1029;p20"/>
              <p:cNvCxnSpPr/>
              <p:nvPr/>
            </p:nvCxnSpPr>
            <p:spPr>
              <a:xfrm>
                <a:off x="322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030" name="Google Shape;1030;p20"/>
              <p:cNvCxnSpPr/>
              <p:nvPr/>
            </p:nvCxnSpPr>
            <p:spPr>
              <a:xfrm>
                <a:off x="349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031" name="Google Shape;1031;p20"/>
              <p:cNvCxnSpPr/>
              <p:nvPr/>
            </p:nvCxnSpPr>
            <p:spPr>
              <a:xfrm>
                <a:off x="376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032" name="Google Shape;1032;p20"/>
              <p:cNvCxnSpPr/>
              <p:nvPr/>
            </p:nvCxnSpPr>
            <p:spPr>
              <a:xfrm>
                <a:off x="403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033" name="Google Shape;1033;p20"/>
              <p:cNvCxnSpPr/>
              <p:nvPr/>
            </p:nvCxnSpPr>
            <p:spPr>
              <a:xfrm>
                <a:off x="430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034" name="Google Shape;1034;p20"/>
              <p:cNvCxnSpPr/>
              <p:nvPr/>
            </p:nvCxnSpPr>
            <p:spPr>
              <a:xfrm>
                <a:off x="457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035" name="Google Shape;1035;p20"/>
              <p:cNvCxnSpPr/>
              <p:nvPr/>
            </p:nvCxnSpPr>
            <p:spPr>
              <a:xfrm>
                <a:off x="484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036" name="Google Shape;1036;p20"/>
              <p:cNvCxnSpPr/>
              <p:nvPr/>
            </p:nvCxnSpPr>
            <p:spPr>
              <a:xfrm>
                <a:off x="510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037" name="Google Shape;1037;p20"/>
              <p:cNvCxnSpPr/>
              <p:nvPr/>
            </p:nvCxnSpPr>
            <p:spPr>
              <a:xfrm>
                <a:off x="537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038" name="Google Shape;1038;p20"/>
              <p:cNvCxnSpPr/>
              <p:nvPr/>
            </p:nvCxnSpPr>
            <p:spPr>
              <a:xfrm>
                <a:off x="564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039" name="Google Shape;1039;p20"/>
              <p:cNvCxnSpPr/>
              <p:nvPr/>
            </p:nvCxnSpPr>
            <p:spPr>
              <a:xfrm>
                <a:off x="591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040" name="Google Shape;1040;p20"/>
              <p:cNvCxnSpPr/>
              <p:nvPr/>
            </p:nvCxnSpPr>
            <p:spPr>
              <a:xfrm>
                <a:off x="618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041" name="Google Shape;1041;p20"/>
              <p:cNvCxnSpPr/>
              <p:nvPr/>
            </p:nvCxnSpPr>
            <p:spPr>
              <a:xfrm>
                <a:off x="645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042" name="Google Shape;1042;p20"/>
              <p:cNvCxnSpPr/>
              <p:nvPr/>
            </p:nvCxnSpPr>
            <p:spPr>
              <a:xfrm>
                <a:off x="672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043" name="Google Shape;1043;p20"/>
              <p:cNvCxnSpPr/>
              <p:nvPr/>
            </p:nvCxnSpPr>
            <p:spPr>
              <a:xfrm>
                <a:off x="699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044" name="Google Shape;1044;p20"/>
              <p:cNvCxnSpPr/>
              <p:nvPr/>
            </p:nvCxnSpPr>
            <p:spPr>
              <a:xfrm>
                <a:off x="725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045" name="Google Shape;1045;p20"/>
              <p:cNvCxnSpPr/>
              <p:nvPr/>
            </p:nvCxnSpPr>
            <p:spPr>
              <a:xfrm>
                <a:off x="752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046" name="Google Shape;1046;p20"/>
              <p:cNvCxnSpPr/>
              <p:nvPr/>
            </p:nvCxnSpPr>
            <p:spPr>
              <a:xfrm>
                <a:off x="779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047" name="Google Shape;1047;p20"/>
              <p:cNvCxnSpPr/>
              <p:nvPr/>
            </p:nvCxnSpPr>
            <p:spPr>
              <a:xfrm>
                <a:off x="806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048" name="Google Shape;1048;p20"/>
              <p:cNvCxnSpPr/>
              <p:nvPr/>
            </p:nvCxnSpPr>
            <p:spPr>
              <a:xfrm>
                <a:off x="833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049" name="Google Shape;1049;p20"/>
              <p:cNvCxnSpPr/>
              <p:nvPr/>
            </p:nvCxnSpPr>
            <p:spPr>
              <a:xfrm>
                <a:off x="860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050" name="Google Shape;1050;p20"/>
              <p:cNvCxnSpPr/>
              <p:nvPr/>
            </p:nvCxnSpPr>
            <p:spPr>
              <a:xfrm>
                <a:off x="8872000" y="4975"/>
                <a:ext cx="0" cy="5180700"/>
              </a:xfrm>
              <a:prstGeom prst="straightConnector1">
                <a:avLst/>
              </a:prstGeom>
              <a:noFill/>
              <a:ln cap="flat" cmpd="sng" w="19050">
                <a:solidFill>
                  <a:schemeClr val="accent3"/>
                </a:solidFill>
                <a:prstDash val="solid"/>
                <a:round/>
                <a:headEnd len="med" w="med" type="none"/>
                <a:tailEnd len="med" w="med" type="none"/>
              </a:ln>
            </p:spPr>
          </p:cxnSp>
        </p:grpSp>
      </p:grpSp>
      <p:sp>
        <p:nvSpPr>
          <p:cNvPr id="1051" name="Google Shape;1051;p20"/>
          <p:cNvSpPr/>
          <p:nvPr/>
        </p:nvSpPr>
        <p:spPr>
          <a:xfrm>
            <a:off x="539400" y="517075"/>
            <a:ext cx="8065200" cy="4109400"/>
          </a:xfrm>
          <a:prstGeom prst="rect">
            <a:avLst/>
          </a:prstGeom>
          <a:solidFill>
            <a:schemeClr val="lt1"/>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20"/>
          <p:cNvSpPr txBox="1"/>
          <p:nvPr>
            <p:ph type="title"/>
          </p:nvPr>
        </p:nvSpPr>
        <p:spPr>
          <a:xfrm>
            <a:off x="720000" y="5212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053" name="Google Shape;1053;p20"/>
          <p:cNvSpPr txBox="1"/>
          <p:nvPr>
            <p:ph idx="1" type="subTitle"/>
          </p:nvPr>
        </p:nvSpPr>
        <p:spPr>
          <a:xfrm>
            <a:off x="720000" y="1327450"/>
            <a:ext cx="6108600" cy="30381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54" name="Google Shape;1054;p20"/>
          <p:cNvSpPr/>
          <p:nvPr/>
        </p:nvSpPr>
        <p:spPr>
          <a:xfrm rot="10800000">
            <a:off x="7979300" y="4178100"/>
            <a:ext cx="1547700" cy="1547700"/>
          </a:xfrm>
          <a:prstGeom prst="ellipse">
            <a:avLst/>
          </a:prstGeom>
          <a:gradFill>
            <a:gsLst>
              <a:gs pos="0">
                <a:schemeClr val="accent2"/>
              </a:gs>
              <a:gs pos="100000">
                <a:srgbClr val="9AA6FF"/>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7" name="Shape 67"/>
        <p:cNvGrpSpPr/>
        <p:nvPr/>
      </p:nvGrpSpPr>
      <p:grpSpPr>
        <a:xfrm>
          <a:off x="0" y="0"/>
          <a:ext cx="0" cy="0"/>
          <a:chOff x="0" y="0"/>
          <a:chExt cx="0" cy="0"/>
        </a:xfrm>
      </p:grpSpPr>
      <p:grpSp>
        <p:nvGrpSpPr>
          <p:cNvPr id="68" name="Google Shape;68;p3"/>
          <p:cNvGrpSpPr/>
          <p:nvPr/>
        </p:nvGrpSpPr>
        <p:grpSpPr>
          <a:xfrm>
            <a:off x="3300" y="4975"/>
            <a:ext cx="9137400" cy="5143399"/>
            <a:chOff x="3300" y="4975"/>
            <a:chExt cx="9137400" cy="5143399"/>
          </a:xfrm>
        </p:grpSpPr>
        <p:grpSp>
          <p:nvGrpSpPr>
            <p:cNvPr id="69" name="Google Shape;69;p3"/>
            <p:cNvGrpSpPr/>
            <p:nvPr/>
          </p:nvGrpSpPr>
          <p:grpSpPr>
            <a:xfrm>
              <a:off x="3300" y="256486"/>
              <a:ext cx="9137400" cy="4629802"/>
              <a:chOff x="3300" y="256486"/>
              <a:chExt cx="9137400" cy="4629802"/>
            </a:xfrm>
          </p:grpSpPr>
          <p:cxnSp>
            <p:nvCxnSpPr>
              <p:cNvPr id="70" name="Google Shape;70;p3"/>
              <p:cNvCxnSpPr/>
              <p:nvPr/>
            </p:nvCxnSpPr>
            <p:spPr>
              <a:xfrm>
                <a:off x="3300" y="256486"/>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71" name="Google Shape;71;p3"/>
              <p:cNvCxnSpPr/>
              <p:nvPr/>
            </p:nvCxnSpPr>
            <p:spPr>
              <a:xfrm>
                <a:off x="3300" y="513698"/>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72" name="Google Shape;72;p3"/>
              <p:cNvCxnSpPr/>
              <p:nvPr/>
            </p:nvCxnSpPr>
            <p:spPr>
              <a:xfrm>
                <a:off x="3300" y="770909"/>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73" name="Google Shape;73;p3"/>
              <p:cNvCxnSpPr/>
              <p:nvPr/>
            </p:nvCxnSpPr>
            <p:spPr>
              <a:xfrm>
                <a:off x="3300" y="1028120"/>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74" name="Google Shape;74;p3"/>
              <p:cNvCxnSpPr/>
              <p:nvPr/>
            </p:nvCxnSpPr>
            <p:spPr>
              <a:xfrm>
                <a:off x="3300" y="1285331"/>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75" name="Google Shape;75;p3"/>
              <p:cNvCxnSpPr/>
              <p:nvPr/>
            </p:nvCxnSpPr>
            <p:spPr>
              <a:xfrm>
                <a:off x="3300" y="1542543"/>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76" name="Google Shape;76;p3"/>
              <p:cNvCxnSpPr/>
              <p:nvPr/>
            </p:nvCxnSpPr>
            <p:spPr>
              <a:xfrm>
                <a:off x="3300" y="1799754"/>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77" name="Google Shape;77;p3"/>
              <p:cNvCxnSpPr/>
              <p:nvPr/>
            </p:nvCxnSpPr>
            <p:spPr>
              <a:xfrm>
                <a:off x="3300" y="2056965"/>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78" name="Google Shape;78;p3"/>
              <p:cNvCxnSpPr/>
              <p:nvPr/>
            </p:nvCxnSpPr>
            <p:spPr>
              <a:xfrm>
                <a:off x="3300" y="2314176"/>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79" name="Google Shape;79;p3"/>
              <p:cNvCxnSpPr/>
              <p:nvPr/>
            </p:nvCxnSpPr>
            <p:spPr>
              <a:xfrm>
                <a:off x="3300" y="2571388"/>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80" name="Google Shape;80;p3"/>
              <p:cNvCxnSpPr/>
              <p:nvPr/>
            </p:nvCxnSpPr>
            <p:spPr>
              <a:xfrm>
                <a:off x="3300" y="2828599"/>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81" name="Google Shape;81;p3"/>
              <p:cNvCxnSpPr/>
              <p:nvPr/>
            </p:nvCxnSpPr>
            <p:spPr>
              <a:xfrm>
                <a:off x="3300" y="3085810"/>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82" name="Google Shape;82;p3"/>
              <p:cNvCxnSpPr/>
              <p:nvPr/>
            </p:nvCxnSpPr>
            <p:spPr>
              <a:xfrm>
                <a:off x="3300" y="3343021"/>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83" name="Google Shape;83;p3"/>
              <p:cNvCxnSpPr/>
              <p:nvPr/>
            </p:nvCxnSpPr>
            <p:spPr>
              <a:xfrm>
                <a:off x="3300" y="3600232"/>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84" name="Google Shape;84;p3"/>
              <p:cNvCxnSpPr/>
              <p:nvPr/>
            </p:nvCxnSpPr>
            <p:spPr>
              <a:xfrm>
                <a:off x="3300" y="3857444"/>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85" name="Google Shape;85;p3"/>
              <p:cNvCxnSpPr/>
              <p:nvPr/>
            </p:nvCxnSpPr>
            <p:spPr>
              <a:xfrm>
                <a:off x="3300" y="4114655"/>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86" name="Google Shape;86;p3"/>
              <p:cNvCxnSpPr/>
              <p:nvPr/>
            </p:nvCxnSpPr>
            <p:spPr>
              <a:xfrm>
                <a:off x="3300" y="4371866"/>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87" name="Google Shape;87;p3"/>
              <p:cNvCxnSpPr/>
              <p:nvPr/>
            </p:nvCxnSpPr>
            <p:spPr>
              <a:xfrm>
                <a:off x="3300" y="4629078"/>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88" name="Google Shape;88;p3"/>
              <p:cNvCxnSpPr/>
              <p:nvPr/>
            </p:nvCxnSpPr>
            <p:spPr>
              <a:xfrm>
                <a:off x="3300" y="4886289"/>
                <a:ext cx="9137400" cy="0"/>
              </a:xfrm>
              <a:prstGeom prst="straightConnector1">
                <a:avLst/>
              </a:prstGeom>
              <a:noFill/>
              <a:ln cap="flat" cmpd="sng" w="19050">
                <a:solidFill>
                  <a:schemeClr val="accent3"/>
                </a:solidFill>
                <a:prstDash val="solid"/>
                <a:round/>
                <a:headEnd len="med" w="med" type="none"/>
                <a:tailEnd len="med" w="med" type="none"/>
              </a:ln>
            </p:spPr>
          </p:cxnSp>
        </p:grpSp>
        <p:grpSp>
          <p:nvGrpSpPr>
            <p:cNvPr id="89" name="Google Shape;89;p3"/>
            <p:cNvGrpSpPr/>
            <p:nvPr/>
          </p:nvGrpSpPr>
          <p:grpSpPr>
            <a:xfrm>
              <a:off x="272000" y="4975"/>
              <a:ext cx="8600000" cy="5143399"/>
              <a:chOff x="272000" y="4975"/>
              <a:chExt cx="8600000" cy="5180700"/>
            </a:xfrm>
          </p:grpSpPr>
          <p:cxnSp>
            <p:nvCxnSpPr>
              <p:cNvPr id="90" name="Google Shape;90;p3"/>
              <p:cNvCxnSpPr/>
              <p:nvPr/>
            </p:nvCxnSpPr>
            <p:spPr>
              <a:xfrm>
                <a:off x="27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91" name="Google Shape;91;p3"/>
              <p:cNvCxnSpPr/>
              <p:nvPr/>
            </p:nvCxnSpPr>
            <p:spPr>
              <a:xfrm>
                <a:off x="54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92" name="Google Shape;92;p3"/>
              <p:cNvCxnSpPr/>
              <p:nvPr/>
            </p:nvCxnSpPr>
            <p:spPr>
              <a:xfrm>
                <a:off x="80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93" name="Google Shape;93;p3"/>
              <p:cNvCxnSpPr/>
              <p:nvPr/>
            </p:nvCxnSpPr>
            <p:spPr>
              <a:xfrm>
                <a:off x="107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94" name="Google Shape;94;p3"/>
              <p:cNvCxnSpPr/>
              <p:nvPr/>
            </p:nvCxnSpPr>
            <p:spPr>
              <a:xfrm>
                <a:off x="134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95" name="Google Shape;95;p3"/>
              <p:cNvCxnSpPr/>
              <p:nvPr/>
            </p:nvCxnSpPr>
            <p:spPr>
              <a:xfrm>
                <a:off x="161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96" name="Google Shape;96;p3"/>
              <p:cNvCxnSpPr/>
              <p:nvPr/>
            </p:nvCxnSpPr>
            <p:spPr>
              <a:xfrm>
                <a:off x="188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97" name="Google Shape;97;p3"/>
              <p:cNvCxnSpPr/>
              <p:nvPr/>
            </p:nvCxnSpPr>
            <p:spPr>
              <a:xfrm>
                <a:off x="215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98" name="Google Shape;98;p3"/>
              <p:cNvCxnSpPr/>
              <p:nvPr/>
            </p:nvCxnSpPr>
            <p:spPr>
              <a:xfrm>
                <a:off x="242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99" name="Google Shape;99;p3"/>
              <p:cNvCxnSpPr/>
              <p:nvPr/>
            </p:nvCxnSpPr>
            <p:spPr>
              <a:xfrm>
                <a:off x="269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00" name="Google Shape;100;p3"/>
              <p:cNvCxnSpPr/>
              <p:nvPr/>
            </p:nvCxnSpPr>
            <p:spPr>
              <a:xfrm>
                <a:off x="295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01" name="Google Shape;101;p3"/>
              <p:cNvCxnSpPr/>
              <p:nvPr/>
            </p:nvCxnSpPr>
            <p:spPr>
              <a:xfrm>
                <a:off x="322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02" name="Google Shape;102;p3"/>
              <p:cNvCxnSpPr/>
              <p:nvPr/>
            </p:nvCxnSpPr>
            <p:spPr>
              <a:xfrm>
                <a:off x="349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03" name="Google Shape;103;p3"/>
              <p:cNvCxnSpPr/>
              <p:nvPr/>
            </p:nvCxnSpPr>
            <p:spPr>
              <a:xfrm>
                <a:off x="376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04" name="Google Shape;104;p3"/>
              <p:cNvCxnSpPr/>
              <p:nvPr/>
            </p:nvCxnSpPr>
            <p:spPr>
              <a:xfrm>
                <a:off x="403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05" name="Google Shape;105;p3"/>
              <p:cNvCxnSpPr/>
              <p:nvPr/>
            </p:nvCxnSpPr>
            <p:spPr>
              <a:xfrm>
                <a:off x="430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06" name="Google Shape;106;p3"/>
              <p:cNvCxnSpPr/>
              <p:nvPr/>
            </p:nvCxnSpPr>
            <p:spPr>
              <a:xfrm>
                <a:off x="457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07" name="Google Shape;107;p3"/>
              <p:cNvCxnSpPr/>
              <p:nvPr/>
            </p:nvCxnSpPr>
            <p:spPr>
              <a:xfrm>
                <a:off x="484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08" name="Google Shape;108;p3"/>
              <p:cNvCxnSpPr/>
              <p:nvPr/>
            </p:nvCxnSpPr>
            <p:spPr>
              <a:xfrm>
                <a:off x="510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09" name="Google Shape;109;p3"/>
              <p:cNvCxnSpPr/>
              <p:nvPr/>
            </p:nvCxnSpPr>
            <p:spPr>
              <a:xfrm>
                <a:off x="537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10" name="Google Shape;110;p3"/>
              <p:cNvCxnSpPr/>
              <p:nvPr/>
            </p:nvCxnSpPr>
            <p:spPr>
              <a:xfrm>
                <a:off x="564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11" name="Google Shape;111;p3"/>
              <p:cNvCxnSpPr/>
              <p:nvPr/>
            </p:nvCxnSpPr>
            <p:spPr>
              <a:xfrm>
                <a:off x="591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12" name="Google Shape;112;p3"/>
              <p:cNvCxnSpPr/>
              <p:nvPr/>
            </p:nvCxnSpPr>
            <p:spPr>
              <a:xfrm>
                <a:off x="618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13" name="Google Shape;113;p3"/>
              <p:cNvCxnSpPr/>
              <p:nvPr/>
            </p:nvCxnSpPr>
            <p:spPr>
              <a:xfrm>
                <a:off x="645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14" name="Google Shape;114;p3"/>
              <p:cNvCxnSpPr/>
              <p:nvPr/>
            </p:nvCxnSpPr>
            <p:spPr>
              <a:xfrm>
                <a:off x="672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15" name="Google Shape;115;p3"/>
              <p:cNvCxnSpPr/>
              <p:nvPr/>
            </p:nvCxnSpPr>
            <p:spPr>
              <a:xfrm>
                <a:off x="699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16" name="Google Shape;116;p3"/>
              <p:cNvCxnSpPr/>
              <p:nvPr/>
            </p:nvCxnSpPr>
            <p:spPr>
              <a:xfrm>
                <a:off x="725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17" name="Google Shape;117;p3"/>
              <p:cNvCxnSpPr/>
              <p:nvPr/>
            </p:nvCxnSpPr>
            <p:spPr>
              <a:xfrm>
                <a:off x="752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18" name="Google Shape;118;p3"/>
              <p:cNvCxnSpPr/>
              <p:nvPr/>
            </p:nvCxnSpPr>
            <p:spPr>
              <a:xfrm>
                <a:off x="779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19" name="Google Shape;119;p3"/>
              <p:cNvCxnSpPr/>
              <p:nvPr/>
            </p:nvCxnSpPr>
            <p:spPr>
              <a:xfrm>
                <a:off x="806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20" name="Google Shape;120;p3"/>
              <p:cNvCxnSpPr/>
              <p:nvPr/>
            </p:nvCxnSpPr>
            <p:spPr>
              <a:xfrm>
                <a:off x="833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21" name="Google Shape;121;p3"/>
              <p:cNvCxnSpPr/>
              <p:nvPr/>
            </p:nvCxnSpPr>
            <p:spPr>
              <a:xfrm>
                <a:off x="860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22" name="Google Shape;122;p3"/>
              <p:cNvCxnSpPr/>
              <p:nvPr/>
            </p:nvCxnSpPr>
            <p:spPr>
              <a:xfrm>
                <a:off x="8872000" y="4975"/>
                <a:ext cx="0" cy="5180700"/>
              </a:xfrm>
              <a:prstGeom prst="straightConnector1">
                <a:avLst/>
              </a:prstGeom>
              <a:noFill/>
              <a:ln cap="flat" cmpd="sng" w="19050">
                <a:solidFill>
                  <a:schemeClr val="accent3"/>
                </a:solidFill>
                <a:prstDash val="solid"/>
                <a:round/>
                <a:headEnd len="med" w="med" type="none"/>
                <a:tailEnd len="med" w="med" type="none"/>
              </a:ln>
            </p:spPr>
          </p:cxnSp>
        </p:grpSp>
      </p:grpSp>
      <p:sp>
        <p:nvSpPr>
          <p:cNvPr id="123" name="Google Shape;123;p3"/>
          <p:cNvSpPr/>
          <p:nvPr/>
        </p:nvSpPr>
        <p:spPr>
          <a:xfrm>
            <a:off x="539400" y="517075"/>
            <a:ext cx="8065200" cy="4109400"/>
          </a:xfrm>
          <a:prstGeom prst="rect">
            <a:avLst/>
          </a:prstGeom>
          <a:solidFill>
            <a:schemeClr val="lt1"/>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3"/>
          <p:cNvSpPr txBox="1"/>
          <p:nvPr>
            <p:ph type="title"/>
          </p:nvPr>
        </p:nvSpPr>
        <p:spPr>
          <a:xfrm>
            <a:off x="1007825" y="2079575"/>
            <a:ext cx="5592600" cy="1511400"/>
          </a:xfrm>
          <a:prstGeom prst="rect">
            <a:avLst/>
          </a:prstGeom>
        </p:spPr>
        <p:txBody>
          <a:bodyPr anchorCtr="0" anchor="b" bIns="91425" lIns="91425" spcFirstLastPara="1" rIns="91425" wrap="square" tIns="91425">
            <a:noAutofit/>
          </a:bodyPr>
          <a:lstStyle>
            <a:lvl1pPr lvl="0">
              <a:spcBef>
                <a:spcPts val="0"/>
              </a:spcBef>
              <a:spcAft>
                <a:spcPts val="0"/>
              </a:spcAft>
              <a:buSzPts val="3600"/>
              <a:buNone/>
              <a:defRPr sz="4000">
                <a:solidFill>
                  <a:schemeClr val="dk2"/>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25" name="Google Shape;125;p3"/>
          <p:cNvSpPr txBox="1"/>
          <p:nvPr>
            <p:ph hasCustomPrompt="1" idx="2" type="title"/>
          </p:nvPr>
        </p:nvSpPr>
        <p:spPr>
          <a:xfrm>
            <a:off x="1007825" y="1012925"/>
            <a:ext cx="1652100" cy="915900"/>
          </a:xfrm>
          <a:prstGeom prst="rect">
            <a:avLst/>
          </a:prstGeom>
          <a:noFill/>
        </p:spPr>
        <p:txBody>
          <a:bodyPr anchorCtr="0" anchor="b" bIns="91425" lIns="91425" spcFirstLastPara="1" rIns="91425" wrap="square" tIns="91425">
            <a:noAutofit/>
          </a:bodyPr>
          <a:lstStyle>
            <a:lvl1pPr lvl="0" rtl="0">
              <a:spcBef>
                <a:spcPts val="0"/>
              </a:spcBef>
              <a:spcAft>
                <a:spcPts val="0"/>
              </a:spcAft>
              <a:buClr>
                <a:schemeClr val="lt1"/>
              </a:buClr>
              <a:buSzPts val="6000"/>
              <a:buNone/>
              <a:defRPr sz="60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26" name="Google Shape;126;p3"/>
          <p:cNvSpPr txBox="1"/>
          <p:nvPr>
            <p:ph idx="1" type="subTitle"/>
          </p:nvPr>
        </p:nvSpPr>
        <p:spPr>
          <a:xfrm>
            <a:off x="1007825" y="3741725"/>
            <a:ext cx="5592600" cy="4401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4_1_1_1">
    <p:spTree>
      <p:nvGrpSpPr>
        <p:cNvPr id="1055" name="Shape 1055"/>
        <p:cNvGrpSpPr/>
        <p:nvPr/>
      </p:nvGrpSpPr>
      <p:grpSpPr>
        <a:xfrm>
          <a:off x="0" y="0"/>
          <a:ext cx="0" cy="0"/>
          <a:chOff x="0" y="0"/>
          <a:chExt cx="0" cy="0"/>
        </a:xfrm>
      </p:grpSpPr>
      <p:grpSp>
        <p:nvGrpSpPr>
          <p:cNvPr id="1056" name="Google Shape;1056;p21"/>
          <p:cNvGrpSpPr/>
          <p:nvPr/>
        </p:nvGrpSpPr>
        <p:grpSpPr>
          <a:xfrm>
            <a:off x="3300" y="4975"/>
            <a:ext cx="9137400" cy="5143399"/>
            <a:chOff x="3300" y="4975"/>
            <a:chExt cx="9137400" cy="5143399"/>
          </a:xfrm>
        </p:grpSpPr>
        <p:grpSp>
          <p:nvGrpSpPr>
            <p:cNvPr id="1057" name="Google Shape;1057;p21"/>
            <p:cNvGrpSpPr/>
            <p:nvPr/>
          </p:nvGrpSpPr>
          <p:grpSpPr>
            <a:xfrm>
              <a:off x="3300" y="256486"/>
              <a:ext cx="9137400" cy="4629802"/>
              <a:chOff x="3300" y="256486"/>
              <a:chExt cx="9137400" cy="4629802"/>
            </a:xfrm>
          </p:grpSpPr>
          <p:cxnSp>
            <p:nvCxnSpPr>
              <p:cNvPr id="1058" name="Google Shape;1058;p21"/>
              <p:cNvCxnSpPr/>
              <p:nvPr/>
            </p:nvCxnSpPr>
            <p:spPr>
              <a:xfrm>
                <a:off x="3300" y="256486"/>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059" name="Google Shape;1059;p21"/>
              <p:cNvCxnSpPr/>
              <p:nvPr/>
            </p:nvCxnSpPr>
            <p:spPr>
              <a:xfrm>
                <a:off x="3300" y="513698"/>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060" name="Google Shape;1060;p21"/>
              <p:cNvCxnSpPr/>
              <p:nvPr/>
            </p:nvCxnSpPr>
            <p:spPr>
              <a:xfrm>
                <a:off x="3300" y="770909"/>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061" name="Google Shape;1061;p21"/>
              <p:cNvCxnSpPr/>
              <p:nvPr/>
            </p:nvCxnSpPr>
            <p:spPr>
              <a:xfrm>
                <a:off x="3300" y="1028120"/>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062" name="Google Shape;1062;p21"/>
              <p:cNvCxnSpPr/>
              <p:nvPr/>
            </p:nvCxnSpPr>
            <p:spPr>
              <a:xfrm>
                <a:off x="3300" y="1285331"/>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063" name="Google Shape;1063;p21"/>
              <p:cNvCxnSpPr/>
              <p:nvPr/>
            </p:nvCxnSpPr>
            <p:spPr>
              <a:xfrm>
                <a:off x="3300" y="1542543"/>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064" name="Google Shape;1064;p21"/>
              <p:cNvCxnSpPr/>
              <p:nvPr/>
            </p:nvCxnSpPr>
            <p:spPr>
              <a:xfrm>
                <a:off x="3300" y="1799754"/>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065" name="Google Shape;1065;p21"/>
              <p:cNvCxnSpPr/>
              <p:nvPr/>
            </p:nvCxnSpPr>
            <p:spPr>
              <a:xfrm>
                <a:off x="3300" y="2056965"/>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066" name="Google Shape;1066;p21"/>
              <p:cNvCxnSpPr/>
              <p:nvPr/>
            </p:nvCxnSpPr>
            <p:spPr>
              <a:xfrm>
                <a:off x="3300" y="2314176"/>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067" name="Google Shape;1067;p21"/>
              <p:cNvCxnSpPr/>
              <p:nvPr/>
            </p:nvCxnSpPr>
            <p:spPr>
              <a:xfrm>
                <a:off x="3300" y="2571388"/>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068" name="Google Shape;1068;p21"/>
              <p:cNvCxnSpPr/>
              <p:nvPr/>
            </p:nvCxnSpPr>
            <p:spPr>
              <a:xfrm>
                <a:off x="3300" y="2828599"/>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069" name="Google Shape;1069;p21"/>
              <p:cNvCxnSpPr/>
              <p:nvPr/>
            </p:nvCxnSpPr>
            <p:spPr>
              <a:xfrm>
                <a:off x="3300" y="3085810"/>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070" name="Google Shape;1070;p21"/>
              <p:cNvCxnSpPr/>
              <p:nvPr/>
            </p:nvCxnSpPr>
            <p:spPr>
              <a:xfrm>
                <a:off x="3300" y="3343021"/>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071" name="Google Shape;1071;p21"/>
              <p:cNvCxnSpPr/>
              <p:nvPr/>
            </p:nvCxnSpPr>
            <p:spPr>
              <a:xfrm>
                <a:off x="3300" y="3600232"/>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072" name="Google Shape;1072;p21"/>
              <p:cNvCxnSpPr/>
              <p:nvPr/>
            </p:nvCxnSpPr>
            <p:spPr>
              <a:xfrm>
                <a:off x="3300" y="3857444"/>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073" name="Google Shape;1073;p21"/>
              <p:cNvCxnSpPr/>
              <p:nvPr/>
            </p:nvCxnSpPr>
            <p:spPr>
              <a:xfrm>
                <a:off x="3300" y="4114655"/>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074" name="Google Shape;1074;p21"/>
              <p:cNvCxnSpPr/>
              <p:nvPr/>
            </p:nvCxnSpPr>
            <p:spPr>
              <a:xfrm>
                <a:off x="3300" y="4371866"/>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075" name="Google Shape;1075;p21"/>
              <p:cNvCxnSpPr/>
              <p:nvPr/>
            </p:nvCxnSpPr>
            <p:spPr>
              <a:xfrm>
                <a:off x="3300" y="4629078"/>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076" name="Google Shape;1076;p21"/>
              <p:cNvCxnSpPr/>
              <p:nvPr/>
            </p:nvCxnSpPr>
            <p:spPr>
              <a:xfrm>
                <a:off x="3300" y="4886289"/>
                <a:ext cx="9137400" cy="0"/>
              </a:xfrm>
              <a:prstGeom prst="straightConnector1">
                <a:avLst/>
              </a:prstGeom>
              <a:noFill/>
              <a:ln cap="flat" cmpd="sng" w="19050">
                <a:solidFill>
                  <a:schemeClr val="accent3"/>
                </a:solidFill>
                <a:prstDash val="solid"/>
                <a:round/>
                <a:headEnd len="med" w="med" type="none"/>
                <a:tailEnd len="med" w="med" type="none"/>
              </a:ln>
            </p:spPr>
          </p:cxnSp>
        </p:grpSp>
        <p:grpSp>
          <p:nvGrpSpPr>
            <p:cNvPr id="1077" name="Google Shape;1077;p21"/>
            <p:cNvGrpSpPr/>
            <p:nvPr/>
          </p:nvGrpSpPr>
          <p:grpSpPr>
            <a:xfrm>
              <a:off x="272000" y="4975"/>
              <a:ext cx="8600000" cy="5143399"/>
              <a:chOff x="272000" y="4975"/>
              <a:chExt cx="8600000" cy="5180700"/>
            </a:xfrm>
          </p:grpSpPr>
          <p:cxnSp>
            <p:nvCxnSpPr>
              <p:cNvPr id="1078" name="Google Shape;1078;p21"/>
              <p:cNvCxnSpPr/>
              <p:nvPr/>
            </p:nvCxnSpPr>
            <p:spPr>
              <a:xfrm>
                <a:off x="27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079" name="Google Shape;1079;p21"/>
              <p:cNvCxnSpPr/>
              <p:nvPr/>
            </p:nvCxnSpPr>
            <p:spPr>
              <a:xfrm>
                <a:off x="54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080" name="Google Shape;1080;p21"/>
              <p:cNvCxnSpPr/>
              <p:nvPr/>
            </p:nvCxnSpPr>
            <p:spPr>
              <a:xfrm>
                <a:off x="80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081" name="Google Shape;1081;p21"/>
              <p:cNvCxnSpPr/>
              <p:nvPr/>
            </p:nvCxnSpPr>
            <p:spPr>
              <a:xfrm>
                <a:off x="107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082" name="Google Shape;1082;p21"/>
              <p:cNvCxnSpPr/>
              <p:nvPr/>
            </p:nvCxnSpPr>
            <p:spPr>
              <a:xfrm>
                <a:off x="134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083" name="Google Shape;1083;p21"/>
              <p:cNvCxnSpPr/>
              <p:nvPr/>
            </p:nvCxnSpPr>
            <p:spPr>
              <a:xfrm>
                <a:off x="161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084" name="Google Shape;1084;p21"/>
              <p:cNvCxnSpPr/>
              <p:nvPr/>
            </p:nvCxnSpPr>
            <p:spPr>
              <a:xfrm>
                <a:off x="188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085" name="Google Shape;1085;p21"/>
              <p:cNvCxnSpPr/>
              <p:nvPr/>
            </p:nvCxnSpPr>
            <p:spPr>
              <a:xfrm>
                <a:off x="215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086" name="Google Shape;1086;p21"/>
              <p:cNvCxnSpPr/>
              <p:nvPr/>
            </p:nvCxnSpPr>
            <p:spPr>
              <a:xfrm>
                <a:off x="242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087" name="Google Shape;1087;p21"/>
              <p:cNvCxnSpPr/>
              <p:nvPr/>
            </p:nvCxnSpPr>
            <p:spPr>
              <a:xfrm>
                <a:off x="269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088" name="Google Shape;1088;p21"/>
              <p:cNvCxnSpPr/>
              <p:nvPr/>
            </p:nvCxnSpPr>
            <p:spPr>
              <a:xfrm>
                <a:off x="295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089" name="Google Shape;1089;p21"/>
              <p:cNvCxnSpPr/>
              <p:nvPr/>
            </p:nvCxnSpPr>
            <p:spPr>
              <a:xfrm>
                <a:off x="322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090" name="Google Shape;1090;p21"/>
              <p:cNvCxnSpPr/>
              <p:nvPr/>
            </p:nvCxnSpPr>
            <p:spPr>
              <a:xfrm>
                <a:off x="349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091" name="Google Shape;1091;p21"/>
              <p:cNvCxnSpPr/>
              <p:nvPr/>
            </p:nvCxnSpPr>
            <p:spPr>
              <a:xfrm>
                <a:off x="376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092" name="Google Shape;1092;p21"/>
              <p:cNvCxnSpPr/>
              <p:nvPr/>
            </p:nvCxnSpPr>
            <p:spPr>
              <a:xfrm>
                <a:off x="403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093" name="Google Shape;1093;p21"/>
              <p:cNvCxnSpPr/>
              <p:nvPr/>
            </p:nvCxnSpPr>
            <p:spPr>
              <a:xfrm>
                <a:off x="430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094" name="Google Shape;1094;p21"/>
              <p:cNvCxnSpPr/>
              <p:nvPr/>
            </p:nvCxnSpPr>
            <p:spPr>
              <a:xfrm>
                <a:off x="457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095" name="Google Shape;1095;p21"/>
              <p:cNvCxnSpPr/>
              <p:nvPr/>
            </p:nvCxnSpPr>
            <p:spPr>
              <a:xfrm>
                <a:off x="484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096" name="Google Shape;1096;p21"/>
              <p:cNvCxnSpPr/>
              <p:nvPr/>
            </p:nvCxnSpPr>
            <p:spPr>
              <a:xfrm>
                <a:off x="510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097" name="Google Shape;1097;p21"/>
              <p:cNvCxnSpPr/>
              <p:nvPr/>
            </p:nvCxnSpPr>
            <p:spPr>
              <a:xfrm>
                <a:off x="537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098" name="Google Shape;1098;p21"/>
              <p:cNvCxnSpPr/>
              <p:nvPr/>
            </p:nvCxnSpPr>
            <p:spPr>
              <a:xfrm>
                <a:off x="564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099" name="Google Shape;1099;p21"/>
              <p:cNvCxnSpPr/>
              <p:nvPr/>
            </p:nvCxnSpPr>
            <p:spPr>
              <a:xfrm>
                <a:off x="591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100" name="Google Shape;1100;p21"/>
              <p:cNvCxnSpPr/>
              <p:nvPr/>
            </p:nvCxnSpPr>
            <p:spPr>
              <a:xfrm>
                <a:off x="618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101" name="Google Shape;1101;p21"/>
              <p:cNvCxnSpPr/>
              <p:nvPr/>
            </p:nvCxnSpPr>
            <p:spPr>
              <a:xfrm>
                <a:off x="645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102" name="Google Shape;1102;p21"/>
              <p:cNvCxnSpPr/>
              <p:nvPr/>
            </p:nvCxnSpPr>
            <p:spPr>
              <a:xfrm>
                <a:off x="672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103" name="Google Shape;1103;p21"/>
              <p:cNvCxnSpPr/>
              <p:nvPr/>
            </p:nvCxnSpPr>
            <p:spPr>
              <a:xfrm>
                <a:off x="699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104" name="Google Shape;1104;p21"/>
              <p:cNvCxnSpPr/>
              <p:nvPr/>
            </p:nvCxnSpPr>
            <p:spPr>
              <a:xfrm>
                <a:off x="725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105" name="Google Shape;1105;p21"/>
              <p:cNvCxnSpPr/>
              <p:nvPr/>
            </p:nvCxnSpPr>
            <p:spPr>
              <a:xfrm>
                <a:off x="752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106" name="Google Shape;1106;p21"/>
              <p:cNvCxnSpPr/>
              <p:nvPr/>
            </p:nvCxnSpPr>
            <p:spPr>
              <a:xfrm>
                <a:off x="779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107" name="Google Shape;1107;p21"/>
              <p:cNvCxnSpPr/>
              <p:nvPr/>
            </p:nvCxnSpPr>
            <p:spPr>
              <a:xfrm>
                <a:off x="806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108" name="Google Shape;1108;p21"/>
              <p:cNvCxnSpPr/>
              <p:nvPr/>
            </p:nvCxnSpPr>
            <p:spPr>
              <a:xfrm>
                <a:off x="833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109" name="Google Shape;1109;p21"/>
              <p:cNvCxnSpPr/>
              <p:nvPr/>
            </p:nvCxnSpPr>
            <p:spPr>
              <a:xfrm>
                <a:off x="860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110" name="Google Shape;1110;p21"/>
              <p:cNvCxnSpPr/>
              <p:nvPr/>
            </p:nvCxnSpPr>
            <p:spPr>
              <a:xfrm>
                <a:off x="8872000" y="4975"/>
                <a:ext cx="0" cy="5180700"/>
              </a:xfrm>
              <a:prstGeom prst="straightConnector1">
                <a:avLst/>
              </a:prstGeom>
              <a:noFill/>
              <a:ln cap="flat" cmpd="sng" w="19050">
                <a:solidFill>
                  <a:schemeClr val="accent3"/>
                </a:solidFill>
                <a:prstDash val="solid"/>
                <a:round/>
                <a:headEnd len="med" w="med" type="none"/>
                <a:tailEnd len="med" w="med" type="none"/>
              </a:ln>
            </p:spPr>
          </p:cxnSp>
        </p:grpSp>
      </p:grpSp>
      <p:sp>
        <p:nvSpPr>
          <p:cNvPr id="1111" name="Google Shape;1111;p21"/>
          <p:cNvSpPr/>
          <p:nvPr/>
        </p:nvSpPr>
        <p:spPr>
          <a:xfrm>
            <a:off x="539400" y="517075"/>
            <a:ext cx="8065200" cy="4109400"/>
          </a:xfrm>
          <a:prstGeom prst="rect">
            <a:avLst/>
          </a:prstGeom>
          <a:solidFill>
            <a:schemeClr val="lt1"/>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21"/>
          <p:cNvSpPr txBox="1"/>
          <p:nvPr>
            <p:ph type="title"/>
          </p:nvPr>
        </p:nvSpPr>
        <p:spPr>
          <a:xfrm>
            <a:off x="720000" y="5212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113" name="Google Shape;1113;p21"/>
          <p:cNvSpPr txBox="1"/>
          <p:nvPr>
            <p:ph idx="1" type="subTitle"/>
          </p:nvPr>
        </p:nvSpPr>
        <p:spPr>
          <a:xfrm>
            <a:off x="720000" y="1174500"/>
            <a:ext cx="7704000" cy="3429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2"/>
              </a:buClr>
              <a:buSzPts val="1400"/>
              <a:buFont typeface="Barlow Light"/>
              <a:buChar char="●"/>
              <a:defRPr b="0"/>
            </a:lvl1pPr>
            <a:lvl2pPr lvl="1" rtl="0">
              <a:spcBef>
                <a:spcPts val="0"/>
              </a:spcBef>
              <a:spcAft>
                <a:spcPts val="0"/>
              </a:spcAft>
              <a:buClr>
                <a:srgbClr val="333333"/>
              </a:buClr>
              <a:buSzPts val="1200"/>
              <a:buFont typeface="Barlow Light"/>
              <a:buChar char="○"/>
              <a:defRPr/>
            </a:lvl2pPr>
            <a:lvl3pPr lvl="2" rtl="0" algn="ctr">
              <a:lnSpc>
                <a:spcPct val="100000"/>
              </a:lnSpc>
              <a:spcBef>
                <a:spcPts val="0"/>
              </a:spcBef>
              <a:spcAft>
                <a:spcPts val="0"/>
              </a:spcAft>
              <a:buClr>
                <a:srgbClr val="FFC800"/>
              </a:buClr>
              <a:buSzPts val="1200"/>
              <a:buFont typeface="Nunito Light"/>
              <a:buChar char="■"/>
              <a:defRPr/>
            </a:lvl3pPr>
            <a:lvl4pPr lvl="3" rtl="0" algn="ctr">
              <a:lnSpc>
                <a:spcPct val="100000"/>
              </a:lnSpc>
              <a:spcBef>
                <a:spcPts val="0"/>
              </a:spcBef>
              <a:spcAft>
                <a:spcPts val="0"/>
              </a:spcAft>
              <a:buClr>
                <a:srgbClr val="FFC800"/>
              </a:buClr>
              <a:buSzPts val="1200"/>
              <a:buFont typeface="Nunito Light"/>
              <a:buChar char="●"/>
              <a:defRPr/>
            </a:lvl4pPr>
            <a:lvl5pPr lvl="4" rtl="0" algn="ctr">
              <a:lnSpc>
                <a:spcPct val="100000"/>
              </a:lnSpc>
              <a:spcBef>
                <a:spcPts val="0"/>
              </a:spcBef>
              <a:spcAft>
                <a:spcPts val="0"/>
              </a:spcAft>
              <a:buClr>
                <a:srgbClr val="434343"/>
              </a:buClr>
              <a:buSzPts val="1200"/>
              <a:buFont typeface="Nunito Light"/>
              <a:buChar char="○"/>
              <a:defRPr/>
            </a:lvl5pPr>
            <a:lvl6pPr lvl="5" rtl="0" algn="ctr">
              <a:lnSpc>
                <a:spcPct val="100000"/>
              </a:lnSpc>
              <a:spcBef>
                <a:spcPts val="0"/>
              </a:spcBef>
              <a:spcAft>
                <a:spcPts val="0"/>
              </a:spcAft>
              <a:buClr>
                <a:srgbClr val="434343"/>
              </a:buClr>
              <a:buSzPts val="1200"/>
              <a:buFont typeface="Nunito Light"/>
              <a:buChar char="■"/>
              <a:defRPr/>
            </a:lvl6pPr>
            <a:lvl7pPr lvl="6" rtl="0" algn="ctr">
              <a:lnSpc>
                <a:spcPct val="100000"/>
              </a:lnSpc>
              <a:spcBef>
                <a:spcPts val="0"/>
              </a:spcBef>
              <a:spcAft>
                <a:spcPts val="0"/>
              </a:spcAft>
              <a:buClr>
                <a:srgbClr val="434343"/>
              </a:buClr>
              <a:buSzPts val="1200"/>
              <a:buFont typeface="Nunito Light"/>
              <a:buChar char="●"/>
              <a:defRPr/>
            </a:lvl7pPr>
            <a:lvl8pPr lvl="7" rtl="0" algn="ctr">
              <a:lnSpc>
                <a:spcPct val="100000"/>
              </a:lnSpc>
              <a:spcBef>
                <a:spcPts val="0"/>
              </a:spcBef>
              <a:spcAft>
                <a:spcPts val="0"/>
              </a:spcAft>
              <a:buClr>
                <a:srgbClr val="434343"/>
              </a:buClr>
              <a:buSzPts val="1200"/>
              <a:buFont typeface="Nunito Light"/>
              <a:buChar char="○"/>
              <a:defRPr/>
            </a:lvl8pPr>
            <a:lvl9pPr lvl="8" rtl="0" algn="ctr">
              <a:lnSpc>
                <a:spcPct val="100000"/>
              </a:lnSpc>
              <a:spcBef>
                <a:spcPts val="0"/>
              </a:spcBef>
              <a:spcAft>
                <a:spcPts val="0"/>
              </a:spcAft>
              <a:buClr>
                <a:srgbClr val="434343"/>
              </a:buClr>
              <a:buSzPts val="1200"/>
              <a:buFont typeface="Nunito Light"/>
              <a:buChar char="■"/>
              <a:defRPr/>
            </a:lvl9pPr>
          </a:lstStyle>
          <a:p/>
        </p:txBody>
      </p:sp>
      <p:sp>
        <p:nvSpPr>
          <p:cNvPr id="1114" name="Google Shape;1114;p21"/>
          <p:cNvSpPr/>
          <p:nvPr/>
        </p:nvSpPr>
        <p:spPr>
          <a:xfrm>
            <a:off x="7596300" y="-1026475"/>
            <a:ext cx="1547700" cy="1547700"/>
          </a:xfrm>
          <a:prstGeom prst="ellipse">
            <a:avLst/>
          </a:prstGeom>
          <a:gradFill>
            <a:gsLst>
              <a:gs pos="0">
                <a:schemeClr val="accent2"/>
              </a:gs>
              <a:gs pos="100000">
                <a:srgbClr val="9AA6FF"/>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1115" name="Shape 1115"/>
        <p:cNvGrpSpPr/>
        <p:nvPr/>
      </p:nvGrpSpPr>
      <p:grpSpPr>
        <a:xfrm>
          <a:off x="0" y="0"/>
          <a:ext cx="0" cy="0"/>
          <a:chOff x="0" y="0"/>
          <a:chExt cx="0" cy="0"/>
        </a:xfrm>
      </p:grpSpPr>
      <p:grpSp>
        <p:nvGrpSpPr>
          <p:cNvPr id="1116" name="Google Shape;1116;p22"/>
          <p:cNvGrpSpPr/>
          <p:nvPr/>
        </p:nvGrpSpPr>
        <p:grpSpPr>
          <a:xfrm>
            <a:off x="3300" y="4975"/>
            <a:ext cx="9137400" cy="5143399"/>
            <a:chOff x="3300" y="4975"/>
            <a:chExt cx="9137400" cy="5143399"/>
          </a:xfrm>
        </p:grpSpPr>
        <p:grpSp>
          <p:nvGrpSpPr>
            <p:cNvPr id="1117" name="Google Shape;1117;p22"/>
            <p:cNvGrpSpPr/>
            <p:nvPr/>
          </p:nvGrpSpPr>
          <p:grpSpPr>
            <a:xfrm>
              <a:off x="3300" y="256486"/>
              <a:ext cx="9137400" cy="4629802"/>
              <a:chOff x="3300" y="256486"/>
              <a:chExt cx="9137400" cy="4629802"/>
            </a:xfrm>
          </p:grpSpPr>
          <p:cxnSp>
            <p:nvCxnSpPr>
              <p:cNvPr id="1118" name="Google Shape;1118;p22"/>
              <p:cNvCxnSpPr/>
              <p:nvPr/>
            </p:nvCxnSpPr>
            <p:spPr>
              <a:xfrm>
                <a:off x="3300" y="256486"/>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119" name="Google Shape;1119;p22"/>
              <p:cNvCxnSpPr/>
              <p:nvPr/>
            </p:nvCxnSpPr>
            <p:spPr>
              <a:xfrm>
                <a:off x="3300" y="513698"/>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120" name="Google Shape;1120;p22"/>
              <p:cNvCxnSpPr/>
              <p:nvPr/>
            </p:nvCxnSpPr>
            <p:spPr>
              <a:xfrm>
                <a:off x="3300" y="770909"/>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121" name="Google Shape;1121;p22"/>
              <p:cNvCxnSpPr/>
              <p:nvPr/>
            </p:nvCxnSpPr>
            <p:spPr>
              <a:xfrm>
                <a:off x="3300" y="1028120"/>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122" name="Google Shape;1122;p22"/>
              <p:cNvCxnSpPr/>
              <p:nvPr/>
            </p:nvCxnSpPr>
            <p:spPr>
              <a:xfrm>
                <a:off x="3300" y="1285331"/>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123" name="Google Shape;1123;p22"/>
              <p:cNvCxnSpPr/>
              <p:nvPr/>
            </p:nvCxnSpPr>
            <p:spPr>
              <a:xfrm>
                <a:off x="3300" y="1542543"/>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124" name="Google Shape;1124;p22"/>
              <p:cNvCxnSpPr/>
              <p:nvPr/>
            </p:nvCxnSpPr>
            <p:spPr>
              <a:xfrm>
                <a:off x="3300" y="1799754"/>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125" name="Google Shape;1125;p22"/>
              <p:cNvCxnSpPr/>
              <p:nvPr/>
            </p:nvCxnSpPr>
            <p:spPr>
              <a:xfrm>
                <a:off x="3300" y="2056965"/>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126" name="Google Shape;1126;p22"/>
              <p:cNvCxnSpPr/>
              <p:nvPr/>
            </p:nvCxnSpPr>
            <p:spPr>
              <a:xfrm>
                <a:off x="3300" y="2314176"/>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127" name="Google Shape;1127;p22"/>
              <p:cNvCxnSpPr/>
              <p:nvPr/>
            </p:nvCxnSpPr>
            <p:spPr>
              <a:xfrm>
                <a:off x="3300" y="2571388"/>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128" name="Google Shape;1128;p22"/>
              <p:cNvCxnSpPr/>
              <p:nvPr/>
            </p:nvCxnSpPr>
            <p:spPr>
              <a:xfrm>
                <a:off x="3300" y="2828599"/>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129" name="Google Shape;1129;p22"/>
              <p:cNvCxnSpPr/>
              <p:nvPr/>
            </p:nvCxnSpPr>
            <p:spPr>
              <a:xfrm>
                <a:off x="3300" y="3085810"/>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130" name="Google Shape;1130;p22"/>
              <p:cNvCxnSpPr/>
              <p:nvPr/>
            </p:nvCxnSpPr>
            <p:spPr>
              <a:xfrm>
                <a:off x="3300" y="3343021"/>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131" name="Google Shape;1131;p22"/>
              <p:cNvCxnSpPr/>
              <p:nvPr/>
            </p:nvCxnSpPr>
            <p:spPr>
              <a:xfrm>
                <a:off x="3300" y="3600232"/>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132" name="Google Shape;1132;p22"/>
              <p:cNvCxnSpPr/>
              <p:nvPr/>
            </p:nvCxnSpPr>
            <p:spPr>
              <a:xfrm>
                <a:off x="3300" y="3857444"/>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133" name="Google Shape;1133;p22"/>
              <p:cNvCxnSpPr/>
              <p:nvPr/>
            </p:nvCxnSpPr>
            <p:spPr>
              <a:xfrm>
                <a:off x="3300" y="4114655"/>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134" name="Google Shape;1134;p22"/>
              <p:cNvCxnSpPr/>
              <p:nvPr/>
            </p:nvCxnSpPr>
            <p:spPr>
              <a:xfrm>
                <a:off x="3300" y="4371866"/>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135" name="Google Shape;1135;p22"/>
              <p:cNvCxnSpPr/>
              <p:nvPr/>
            </p:nvCxnSpPr>
            <p:spPr>
              <a:xfrm>
                <a:off x="3300" y="4629078"/>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136" name="Google Shape;1136;p22"/>
              <p:cNvCxnSpPr/>
              <p:nvPr/>
            </p:nvCxnSpPr>
            <p:spPr>
              <a:xfrm>
                <a:off x="3300" y="4886289"/>
                <a:ext cx="9137400" cy="0"/>
              </a:xfrm>
              <a:prstGeom prst="straightConnector1">
                <a:avLst/>
              </a:prstGeom>
              <a:noFill/>
              <a:ln cap="flat" cmpd="sng" w="19050">
                <a:solidFill>
                  <a:schemeClr val="accent3"/>
                </a:solidFill>
                <a:prstDash val="solid"/>
                <a:round/>
                <a:headEnd len="med" w="med" type="none"/>
                <a:tailEnd len="med" w="med" type="none"/>
              </a:ln>
            </p:spPr>
          </p:cxnSp>
        </p:grpSp>
        <p:grpSp>
          <p:nvGrpSpPr>
            <p:cNvPr id="1137" name="Google Shape;1137;p22"/>
            <p:cNvGrpSpPr/>
            <p:nvPr/>
          </p:nvGrpSpPr>
          <p:grpSpPr>
            <a:xfrm>
              <a:off x="272000" y="4975"/>
              <a:ext cx="8600000" cy="5143399"/>
              <a:chOff x="272000" y="4975"/>
              <a:chExt cx="8600000" cy="5180700"/>
            </a:xfrm>
          </p:grpSpPr>
          <p:cxnSp>
            <p:nvCxnSpPr>
              <p:cNvPr id="1138" name="Google Shape;1138;p22"/>
              <p:cNvCxnSpPr/>
              <p:nvPr/>
            </p:nvCxnSpPr>
            <p:spPr>
              <a:xfrm>
                <a:off x="27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139" name="Google Shape;1139;p22"/>
              <p:cNvCxnSpPr/>
              <p:nvPr/>
            </p:nvCxnSpPr>
            <p:spPr>
              <a:xfrm>
                <a:off x="54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140" name="Google Shape;1140;p22"/>
              <p:cNvCxnSpPr/>
              <p:nvPr/>
            </p:nvCxnSpPr>
            <p:spPr>
              <a:xfrm>
                <a:off x="80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141" name="Google Shape;1141;p22"/>
              <p:cNvCxnSpPr/>
              <p:nvPr/>
            </p:nvCxnSpPr>
            <p:spPr>
              <a:xfrm>
                <a:off x="107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142" name="Google Shape;1142;p22"/>
              <p:cNvCxnSpPr/>
              <p:nvPr/>
            </p:nvCxnSpPr>
            <p:spPr>
              <a:xfrm>
                <a:off x="134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143" name="Google Shape;1143;p22"/>
              <p:cNvCxnSpPr/>
              <p:nvPr/>
            </p:nvCxnSpPr>
            <p:spPr>
              <a:xfrm>
                <a:off x="161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144" name="Google Shape;1144;p22"/>
              <p:cNvCxnSpPr/>
              <p:nvPr/>
            </p:nvCxnSpPr>
            <p:spPr>
              <a:xfrm>
                <a:off x="188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145" name="Google Shape;1145;p22"/>
              <p:cNvCxnSpPr/>
              <p:nvPr/>
            </p:nvCxnSpPr>
            <p:spPr>
              <a:xfrm>
                <a:off x="215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146" name="Google Shape;1146;p22"/>
              <p:cNvCxnSpPr/>
              <p:nvPr/>
            </p:nvCxnSpPr>
            <p:spPr>
              <a:xfrm>
                <a:off x="242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147" name="Google Shape;1147;p22"/>
              <p:cNvCxnSpPr/>
              <p:nvPr/>
            </p:nvCxnSpPr>
            <p:spPr>
              <a:xfrm>
                <a:off x="269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148" name="Google Shape;1148;p22"/>
              <p:cNvCxnSpPr/>
              <p:nvPr/>
            </p:nvCxnSpPr>
            <p:spPr>
              <a:xfrm>
                <a:off x="295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149" name="Google Shape;1149;p22"/>
              <p:cNvCxnSpPr/>
              <p:nvPr/>
            </p:nvCxnSpPr>
            <p:spPr>
              <a:xfrm>
                <a:off x="322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150" name="Google Shape;1150;p22"/>
              <p:cNvCxnSpPr/>
              <p:nvPr/>
            </p:nvCxnSpPr>
            <p:spPr>
              <a:xfrm>
                <a:off x="349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151" name="Google Shape;1151;p22"/>
              <p:cNvCxnSpPr/>
              <p:nvPr/>
            </p:nvCxnSpPr>
            <p:spPr>
              <a:xfrm>
                <a:off x="376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152" name="Google Shape;1152;p22"/>
              <p:cNvCxnSpPr/>
              <p:nvPr/>
            </p:nvCxnSpPr>
            <p:spPr>
              <a:xfrm>
                <a:off x="403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153" name="Google Shape;1153;p22"/>
              <p:cNvCxnSpPr/>
              <p:nvPr/>
            </p:nvCxnSpPr>
            <p:spPr>
              <a:xfrm>
                <a:off x="430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154" name="Google Shape;1154;p22"/>
              <p:cNvCxnSpPr/>
              <p:nvPr/>
            </p:nvCxnSpPr>
            <p:spPr>
              <a:xfrm>
                <a:off x="457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155" name="Google Shape;1155;p22"/>
              <p:cNvCxnSpPr/>
              <p:nvPr/>
            </p:nvCxnSpPr>
            <p:spPr>
              <a:xfrm>
                <a:off x="484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156" name="Google Shape;1156;p22"/>
              <p:cNvCxnSpPr/>
              <p:nvPr/>
            </p:nvCxnSpPr>
            <p:spPr>
              <a:xfrm>
                <a:off x="510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157" name="Google Shape;1157;p22"/>
              <p:cNvCxnSpPr/>
              <p:nvPr/>
            </p:nvCxnSpPr>
            <p:spPr>
              <a:xfrm>
                <a:off x="537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158" name="Google Shape;1158;p22"/>
              <p:cNvCxnSpPr/>
              <p:nvPr/>
            </p:nvCxnSpPr>
            <p:spPr>
              <a:xfrm>
                <a:off x="564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159" name="Google Shape;1159;p22"/>
              <p:cNvCxnSpPr/>
              <p:nvPr/>
            </p:nvCxnSpPr>
            <p:spPr>
              <a:xfrm>
                <a:off x="591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160" name="Google Shape;1160;p22"/>
              <p:cNvCxnSpPr/>
              <p:nvPr/>
            </p:nvCxnSpPr>
            <p:spPr>
              <a:xfrm>
                <a:off x="618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161" name="Google Shape;1161;p22"/>
              <p:cNvCxnSpPr/>
              <p:nvPr/>
            </p:nvCxnSpPr>
            <p:spPr>
              <a:xfrm>
                <a:off x="645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162" name="Google Shape;1162;p22"/>
              <p:cNvCxnSpPr/>
              <p:nvPr/>
            </p:nvCxnSpPr>
            <p:spPr>
              <a:xfrm>
                <a:off x="672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163" name="Google Shape;1163;p22"/>
              <p:cNvCxnSpPr/>
              <p:nvPr/>
            </p:nvCxnSpPr>
            <p:spPr>
              <a:xfrm>
                <a:off x="699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164" name="Google Shape;1164;p22"/>
              <p:cNvCxnSpPr/>
              <p:nvPr/>
            </p:nvCxnSpPr>
            <p:spPr>
              <a:xfrm>
                <a:off x="725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165" name="Google Shape;1165;p22"/>
              <p:cNvCxnSpPr/>
              <p:nvPr/>
            </p:nvCxnSpPr>
            <p:spPr>
              <a:xfrm>
                <a:off x="752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166" name="Google Shape;1166;p22"/>
              <p:cNvCxnSpPr/>
              <p:nvPr/>
            </p:nvCxnSpPr>
            <p:spPr>
              <a:xfrm>
                <a:off x="779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167" name="Google Shape;1167;p22"/>
              <p:cNvCxnSpPr/>
              <p:nvPr/>
            </p:nvCxnSpPr>
            <p:spPr>
              <a:xfrm>
                <a:off x="806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168" name="Google Shape;1168;p22"/>
              <p:cNvCxnSpPr/>
              <p:nvPr/>
            </p:nvCxnSpPr>
            <p:spPr>
              <a:xfrm>
                <a:off x="833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169" name="Google Shape;1169;p22"/>
              <p:cNvCxnSpPr/>
              <p:nvPr/>
            </p:nvCxnSpPr>
            <p:spPr>
              <a:xfrm>
                <a:off x="860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170" name="Google Shape;1170;p22"/>
              <p:cNvCxnSpPr/>
              <p:nvPr/>
            </p:nvCxnSpPr>
            <p:spPr>
              <a:xfrm>
                <a:off x="8872000" y="4975"/>
                <a:ext cx="0" cy="5180700"/>
              </a:xfrm>
              <a:prstGeom prst="straightConnector1">
                <a:avLst/>
              </a:prstGeom>
              <a:noFill/>
              <a:ln cap="flat" cmpd="sng" w="19050">
                <a:solidFill>
                  <a:schemeClr val="accent3"/>
                </a:solidFill>
                <a:prstDash val="solid"/>
                <a:round/>
                <a:headEnd len="med" w="med" type="none"/>
                <a:tailEnd len="med" w="med" type="none"/>
              </a:ln>
            </p:spPr>
          </p:cxnSp>
        </p:grpSp>
      </p:grpSp>
      <p:sp>
        <p:nvSpPr>
          <p:cNvPr id="1171" name="Google Shape;1171;p22"/>
          <p:cNvSpPr/>
          <p:nvPr/>
        </p:nvSpPr>
        <p:spPr>
          <a:xfrm>
            <a:off x="539400" y="517075"/>
            <a:ext cx="8065200" cy="4109400"/>
          </a:xfrm>
          <a:prstGeom prst="rect">
            <a:avLst/>
          </a:prstGeom>
          <a:solidFill>
            <a:schemeClr val="lt1"/>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22"/>
          <p:cNvSpPr txBox="1"/>
          <p:nvPr>
            <p:ph type="title"/>
          </p:nvPr>
        </p:nvSpPr>
        <p:spPr>
          <a:xfrm>
            <a:off x="720000" y="5212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173" name="Google Shape;1173;p22"/>
          <p:cNvSpPr txBox="1"/>
          <p:nvPr>
            <p:ph idx="1" type="subTitle"/>
          </p:nvPr>
        </p:nvSpPr>
        <p:spPr>
          <a:xfrm>
            <a:off x="4062186" y="2482230"/>
            <a:ext cx="2640000" cy="1010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74" name="Google Shape;1174;p22"/>
          <p:cNvSpPr txBox="1"/>
          <p:nvPr>
            <p:ph idx="2" type="subTitle"/>
          </p:nvPr>
        </p:nvSpPr>
        <p:spPr>
          <a:xfrm>
            <a:off x="720011" y="2482230"/>
            <a:ext cx="2640000" cy="1010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75" name="Google Shape;1175;p22"/>
          <p:cNvSpPr txBox="1"/>
          <p:nvPr>
            <p:ph idx="3" type="subTitle"/>
          </p:nvPr>
        </p:nvSpPr>
        <p:spPr>
          <a:xfrm>
            <a:off x="720011" y="1943425"/>
            <a:ext cx="2640000" cy="5589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Epilogue"/>
              <a:buNone/>
              <a:defRPr b="1" sz="1800">
                <a:solidFill>
                  <a:schemeClr val="dk2"/>
                </a:solidFill>
                <a:latin typeface="Epilogue"/>
                <a:ea typeface="Epilogue"/>
                <a:cs typeface="Epilogue"/>
                <a:sym typeface="Epilogue"/>
              </a:defRPr>
            </a:lvl1pPr>
            <a:lvl2pPr lvl="1" rtl="0" algn="ctr">
              <a:lnSpc>
                <a:spcPct val="100000"/>
              </a:lnSpc>
              <a:spcBef>
                <a:spcPts val="0"/>
              </a:spcBef>
              <a:spcAft>
                <a:spcPts val="0"/>
              </a:spcAft>
              <a:buSzPts val="2400"/>
              <a:buFont typeface="Epilogue"/>
              <a:buNone/>
              <a:defRPr b="1" sz="2400">
                <a:latin typeface="Epilogue"/>
                <a:ea typeface="Epilogue"/>
                <a:cs typeface="Epilogue"/>
                <a:sym typeface="Epilogue"/>
              </a:defRPr>
            </a:lvl2pPr>
            <a:lvl3pPr lvl="2" rtl="0" algn="ctr">
              <a:lnSpc>
                <a:spcPct val="100000"/>
              </a:lnSpc>
              <a:spcBef>
                <a:spcPts val="0"/>
              </a:spcBef>
              <a:spcAft>
                <a:spcPts val="0"/>
              </a:spcAft>
              <a:buSzPts val="2400"/>
              <a:buFont typeface="Epilogue"/>
              <a:buNone/>
              <a:defRPr b="1" sz="2400">
                <a:latin typeface="Epilogue"/>
                <a:ea typeface="Epilogue"/>
                <a:cs typeface="Epilogue"/>
                <a:sym typeface="Epilogue"/>
              </a:defRPr>
            </a:lvl3pPr>
            <a:lvl4pPr lvl="3" rtl="0" algn="ctr">
              <a:lnSpc>
                <a:spcPct val="100000"/>
              </a:lnSpc>
              <a:spcBef>
                <a:spcPts val="0"/>
              </a:spcBef>
              <a:spcAft>
                <a:spcPts val="0"/>
              </a:spcAft>
              <a:buSzPts val="2400"/>
              <a:buFont typeface="Epilogue"/>
              <a:buNone/>
              <a:defRPr b="1" sz="2400">
                <a:latin typeface="Epilogue"/>
                <a:ea typeface="Epilogue"/>
                <a:cs typeface="Epilogue"/>
                <a:sym typeface="Epilogue"/>
              </a:defRPr>
            </a:lvl4pPr>
            <a:lvl5pPr lvl="4" rtl="0" algn="ctr">
              <a:lnSpc>
                <a:spcPct val="100000"/>
              </a:lnSpc>
              <a:spcBef>
                <a:spcPts val="0"/>
              </a:spcBef>
              <a:spcAft>
                <a:spcPts val="0"/>
              </a:spcAft>
              <a:buSzPts val="2400"/>
              <a:buFont typeface="Epilogue"/>
              <a:buNone/>
              <a:defRPr b="1" sz="2400">
                <a:latin typeface="Epilogue"/>
                <a:ea typeface="Epilogue"/>
                <a:cs typeface="Epilogue"/>
                <a:sym typeface="Epilogue"/>
              </a:defRPr>
            </a:lvl5pPr>
            <a:lvl6pPr lvl="5" rtl="0" algn="ctr">
              <a:lnSpc>
                <a:spcPct val="100000"/>
              </a:lnSpc>
              <a:spcBef>
                <a:spcPts val="0"/>
              </a:spcBef>
              <a:spcAft>
                <a:spcPts val="0"/>
              </a:spcAft>
              <a:buSzPts val="2400"/>
              <a:buFont typeface="Epilogue"/>
              <a:buNone/>
              <a:defRPr b="1" sz="2400">
                <a:latin typeface="Epilogue"/>
                <a:ea typeface="Epilogue"/>
                <a:cs typeface="Epilogue"/>
                <a:sym typeface="Epilogue"/>
              </a:defRPr>
            </a:lvl6pPr>
            <a:lvl7pPr lvl="6" rtl="0" algn="ctr">
              <a:lnSpc>
                <a:spcPct val="100000"/>
              </a:lnSpc>
              <a:spcBef>
                <a:spcPts val="0"/>
              </a:spcBef>
              <a:spcAft>
                <a:spcPts val="0"/>
              </a:spcAft>
              <a:buSzPts val="2400"/>
              <a:buFont typeface="Epilogue"/>
              <a:buNone/>
              <a:defRPr b="1" sz="2400">
                <a:latin typeface="Epilogue"/>
                <a:ea typeface="Epilogue"/>
                <a:cs typeface="Epilogue"/>
                <a:sym typeface="Epilogue"/>
              </a:defRPr>
            </a:lvl7pPr>
            <a:lvl8pPr lvl="7" rtl="0" algn="ctr">
              <a:lnSpc>
                <a:spcPct val="100000"/>
              </a:lnSpc>
              <a:spcBef>
                <a:spcPts val="0"/>
              </a:spcBef>
              <a:spcAft>
                <a:spcPts val="0"/>
              </a:spcAft>
              <a:buSzPts val="2400"/>
              <a:buFont typeface="Epilogue"/>
              <a:buNone/>
              <a:defRPr b="1" sz="2400">
                <a:latin typeface="Epilogue"/>
                <a:ea typeface="Epilogue"/>
                <a:cs typeface="Epilogue"/>
                <a:sym typeface="Epilogue"/>
              </a:defRPr>
            </a:lvl8pPr>
            <a:lvl9pPr lvl="8" rtl="0" algn="ctr">
              <a:lnSpc>
                <a:spcPct val="100000"/>
              </a:lnSpc>
              <a:spcBef>
                <a:spcPts val="0"/>
              </a:spcBef>
              <a:spcAft>
                <a:spcPts val="0"/>
              </a:spcAft>
              <a:buSzPts val="2400"/>
              <a:buFont typeface="Epilogue"/>
              <a:buNone/>
              <a:defRPr b="1" sz="2400">
                <a:latin typeface="Epilogue"/>
                <a:ea typeface="Epilogue"/>
                <a:cs typeface="Epilogue"/>
                <a:sym typeface="Epilogue"/>
              </a:defRPr>
            </a:lvl9pPr>
          </a:lstStyle>
          <a:p/>
        </p:txBody>
      </p:sp>
      <p:sp>
        <p:nvSpPr>
          <p:cNvPr id="1176" name="Google Shape;1176;p22"/>
          <p:cNvSpPr txBox="1"/>
          <p:nvPr>
            <p:ph idx="4" type="subTitle"/>
          </p:nvPr>
        </p:nvSpPr>
        <p:spPr>
          <a:xfrm>
            <a:off x="4062189" y="1943425"/>
            <a:ext cx="2640000" cy="5589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Epilogue"/>
              <a:buNone/>
              <a:defRPr b="1" sz="1800">
                <a:solidFill>
                  <a:schemeClr val="dk2"/>
                </a:solidFill>
                <a:latin typeface="Epilogue"/>
                <a:ea typeface="Epilogue"/>
                <a:cs typeface="Epilogue"/>
                <a:sym typeface="Epilogue"/>
              </a:defRPr>
            </a:lvl1pPr>
            <a:lvl2pPr lvl="1" rtl="0" algn="ctr">
              <a:lnSpc>
                <a:spcPct val="100000"/>
              </a:lnSpc>
              <a:spcBef>
                <a:spcPts val="0"/>
              </a:spcBef>
              <a:spcAft>
                <a:spcPts val="0"/>
              </a:spcAft>
              <a:buSzPts val="2400"/>
              <a:buFont typeface="Epilogue"/>
              <a:buNone/>
              <a:defRPr b="1" sz="2400">
                <a:latin typeface="Epilogue"/>
                <a:ea typeface="Epilogue"/>
                <a:cs typeface="Epilogue"/>
                <a:sym typeface="Epilogue"/>
              </a:defRPr>
            </a:lvl2pPr>
            <a:lvl3pPr lvl="2" rtl="0" algn="ctr">
              <a:lnSpc>
                <a:spcPct val="100000"/>
              </a:lnSpc>
              <a:spcBef>
                <a:spcPts val="0"/>
              </a:spcBef>
              <a:spcAft>
                <a:spcPts val="0"/>
              </a:spcAft>
              <a:buSzPts val="2400"/>
              <a:buFont typeface="Epilogue"/>
              <a:buNone/>
              <a:defRPr b="1" sz="2400">
                <a:latin typeface="Epilogue"/>
                <a:ea typeface="Epilogue"/>
                <a:cs typeface="Epilogue"/>
                <a:sym typeface="Epilogue"/>
              </a:defRPr>
            </a:lvl3pPr>
            <a:lvl4pPr lvl="3" rtl="0" algn="ctr">
              <a:lnSpc>
                <a:spcPct val="100000"/>
              </a:lnSpc>
              <a:spcBef>
                <a:spcPts val="0"/>
              </a:spcBef>
              <a:spcAft>
                <a:spcPts val="0"/>
              </a:spcAft>
              <a:buSzPts val="2400"/>
              <a:buFont typeface="Epilogue"/>
              <a:buNone/>
              <a:defRPr b="1" sz="2400">
                <a:latin typeface="Epilogue"/>
                <a:ea typeface="Epilogue"/>
                <a:cs typeface="Epilogue"/>
                <a:sym typeface="Epilogue"/>
              </a:defRPr>
            </a:lvl4pPr>
            <a:lvl5pPr lvl="4" rtl="0" algn="ctr">
              <a:lnSpc>
                <a:spcPct val="100000"/>
              </a:lnSpc>
              <a:spcBef>
                <a:spcPts val="0"/>
              </a:spcBef>
              <a:spcAft>
                <a:spcPts val="0"/>
              </a:spcAft>
              <a:buSzPts val="2400"/>
              <a:buFont typeface="Epilogue"/>
              <a:buNone/>
              <a:defRPr b="1" sz="2400">
                <a:latin typeface="Epilogue"/>
                <a:ea typeface="Epilogue"/>
                <a:cs typeface="Epilogue"/>
                <a:sym typeface="Epilogue"/>
              </a:defRPr>
            </a:lvl5pPr>
            <a:lvl6pPr lvl="5" rtl="0" algn="ctr">
              <a:lnSpc>
                <a:spcPct val="100000"/>
              </a:lnSpc>
              <a:spcBef>
                <a:spcPts val="0"/>
              </a:spcBef>
              <a:spcAft>
                <a:spcPts val="0"/>
              </a:spcAft>
              <a:buSzPts val="2400"/>
              <a:buFont typeface="Epilogue"/>
              <a:buNone/>
              <a:defRPr b="1" sz="2400">
                <a:latin typeface="Epilogue"/>
                <a:ea typeface="Epilogue"/>
                <a:cs typeface="Epilogue"/>
                <a:sym typeface="Epilogue"/>
              </a:defRPr>
            </a:lvl6pPr>
            <a:lvl7pPr lvl="6" rtl="0" algn="ctr">
              <a:lnSpc>
                <a:spcPct val="100000"/>
              </a:lnSpc>
              <a:spcBef>
                <a:spcPts val="0"/>
              </a:spcBef>
              <a:spcAft>
                <a:spcPts val="0"/>
              </a:spcAft>
              <a:buSzPts val="2400"/>
              <a:buFont typeface="Epilogue"/>
              <a:buNone/>
              <a:defRPr b="1" sz="2400">
                <a:latin typeface="Epilogue"/>
                <a:ea typeface="Epilogue"/>
                <a:cs typeface="Epilogue"/>
                <a:sym typeface="Epilogue"/>
              </a:defRPr>
            </a:lvl7pPr>
            <a:lvl8pPr lvl="7" rtl="0" algn="ctr">
              <a:lnSpc>
                <a:spcPct val="100000"/>
              </a:lnSpc>
              <a:spcBef>
                <a:spcPts val="0"/>
              </a:spcBef>
              <a:spcAft>
                <a:spcPts val="0"/>
              </a:spcAft>
              <a:buSzPts val="2400"/>
              <a:buFont typeface="Epilogue"/>
              <a:buNone/>
              <a:defRPr b="1" sz="2400">
                <a:latin typeface="Epilogue"/>
                <a:ea typeface="Epilogue"/>
                <a:cs typeface="Epilogue"/>
                <a:sym typeface="Epilogue"/>
              </a:defRPr>
            </a:lvl8pPr>
            <a:lvl9pPr lvl="8" rtl="0" algn="ctr">
              <a:lnSpc>
                <a:spcPct val="100000"/>
              </a:lnSpc>
              <a:spcBef>
                <a:spcPts val="0"/>
              </a:spcBef>
              <a:spcAft>
                <a:spcPts val="0"/>
              </a:spcAft>
              <a:buSzPts val="2400"/>
              <a:buFont typeface="Epilogue"/>
              <a:buNone/>
              <a:defRPr b="1" sz="2400">
                <a:latin typeface="Epilogue"/>
                <a:ea typeface="Epilogue"/>
                <a:cs typeface="Epilogue"/>
                <a:sym typeface="Epilogue"/>
              </a:defRPr>
            </a:lvl9pPr>
          </a:lstStyle>
          <a:p/>
        </p:txBody>
      </p:sp>
      <p:sp>
        <p:nvSpPr>
          <p:cNvPr id="1177" name="Google Shape;1177;p22"/>
          <p:cNvSpPr/>
          <p:nvPr/>
        </p:nvSpPr>
        <p:spPr>
          <a:xfrm flipH="1">
            <a:off x="6527475" y="4604000"/>
            <a:ext cx="1087200" cy="1087200"/>
          </a:xfrm>
          <a:prstGeom prst="blockArc">
            <a:avLst>
              <a:gd fmla="val 10800000" name="adj1"/>
              <a:gd fmla="val 36061" name="adj2"/>
              <a:gd fmla="val 23276" name="adj3"/>
            </a:avLst>
          </a:prstGeom>
          <a:gradFill>
            <a:gsLst>
              <a:gs pos="0">
                <a:schemeClr val="accent2"/>
              </a:gs>
              <a:gs pos="100000">
                <a:srgbClr val="9AA6FF"/>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_1">
    <p:spTree>
      <p:nvGrpSpPr>
        <p:cNvPr id="1178" name="Shape 1178"/>
        <p:cNvGrpSpPr/>
        <p:nvPr/>
      </p:nvGrpSpPr>
      <p:grpSpPr>
        <a:xfrm>
          <a:off x="0" y="0"/>
          <a:ext cx="0" cy="0"/>
          <a:chOff x="0" y="0"/>
          <a:chExt cx="0" cy="0"/>
        </a:xfrm>
      </p:grpSpPr>
      <p:grpSp>
        <p:nvGrpSpPr>
          <p:cNvPr id="1179" name="Google Shape;1179;p23"/>
          <p:cNvGrpSpPr/>
          <p:nvPr/>
        </p:nvGrpSpPr>
        <p:grpSpPr>
          <a:xfrm>
            <a:off x="3300" y="4975"/>
            <a:ext cx="9137400" cy="5143399"/>
            <a:chOff x="3300" y="4975"/>
            <a:chExt cx="9137400" cy="5143399"/>
          </a:xfrm>
        </p:grpSpPr>
        <p:grpSp>
          <p:nvGrpSpPr>
            <p:cNvPr id="1180" name="Google Shape;1180;p23"/>
            <p:cNvGrpSpPr/>
            <p:nvPr/>
          </p:nvGrpSpPr>
          <p:grpSpPr>
            <a:xfrm>
              <a:off x="3300" y="256486"/>
              <a:ext cx="9137400" cy="4629802"/>
              <a:chOff x="3300" y="256486"/>
              <a:chExt cx="9137400" cy="4629802"/>
            </a:xfrm>
          </p:grpSpPr>
          <p:cxnSp>
            <p:nvCxnSpPr>
              <p:cNvPr id="1181" name="Google Shape;1181;p23"/>
              <p:cNvCxnSpPr/>
              <p:nvPr/>
            </p:nvCxnSpPr>
            <p:spPr>
              <a:xfrm>
                <a:off x="3300" y="256486"/>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182" name="Google Shape;1182;p23"/>
              <p:cNvCxnSpPr/>
              <p:nvPr/>
            </p:nvCxnSpPr>
            <p:spPr>
              <a:xfrm>
                <a:off x="3300" y="513698"/>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183" name="Google Shape;1183;p23"/>
              <p:cNvCxnSpPr/>
              <p:nvPr/>
            </p:nvCxnSpPr>
            <p:spPr>
              <a:xfrm>
                <a:off x="3300" y="770909"/>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184" name="Google Shape;1184;p23"/>
              <p:cNvCxnSpPr/>
              <p:nvPr/>
            </p:nvCxnSpPr>
            <p:spPr>
              <a:xfrm>
                <a:off x="3300" y="1028120"/>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185" name="Google Shape;1185;p23"/>
              <p:cNvCxnSpPr/>
              <p:nvPr/>
            </p:nvCxnSpPr>
            <p:spPr>
              <a:xfrm>
                <a:off x="3300" y="1285331"/>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186" name="Google Shape;1186;p23"/>
              <p:cNvCxnSpPr/>
              <p:nvPr/>
            </p:nvCxnSpPr>
            <p:spPr>
              <a:xfrm>
                <a:off x="3300" y="1542543"/>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187" name="Google Shape;1187;p23"/>
              <p:cNvCxnSpPr/>
              <p:nvPr/>
            </p:nvCxnSpPr>
            <p:spPr>
              <a:xfrm>
                <a:off x="3300" y="1799754"/>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188" name="Google Shape;1188;p23"/>
              <p:cNvCxnSpPr/>
              <p:nvPr/>
            </p:nvCxnSpPr>
            <p:spPr>
              <a:xfrm>
                <a:off x="3300" y="2056965"/>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189" name="Google Shape;1189;p23"/>
              <p:cNvCxnSpPr/>
              <p:nvPr/>
            </p:nvCxnSpPr>
            <p:spPr>
              <a:xfrm>
                <a:off x="3300" y="2314176"/>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190" name="Google Shape;1190;p23"/>
              <p:cNvCxnSpPr/>
              <p:nvPr/>
            </p:nvCxnSpPr>
            <p:spPr>
              <a:xfrm>
                <a:off x="3300" y="2571388"/>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191" name="Google Shape;1191;p23"/>
              <p:cNvCxnSpPr/>
              <p:nvPr/>
            </p:nvCxnSpPr>
            <p:spPr>
              <a:xfrm>
                <a:off x="3300" y="2828599"/>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192" name="Google Shape;1192;p23"/>
              <p:cNvCxnSpPr/>
              <p:nvPr/>
            </p:nvCxnSpPr>
            <p:spPr>
              <a:xfrm>
                <a:off x="3300" y="3085810"/>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193" name="Google Shape;1193;p23"/>
              <p:cNvCxnSpPr/>
              <p:nvPr/>
            </p:nvCxnSpPr>
            <p:spPr>
              <a:xfrm>
                <a:off x="3300" y="3343021"/>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194" name="Google Shape;1194;p23"/>
              <p:cNvCxnSpPr/>
              <p:nvPr/>
            </p:nvCxnSpPr>
            <p:spPr>
              <a:xfrm>
                <a:off x="3300" y="3600232"/>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195" name="Google Shape;1195;p23"/>
              <p:cNvCxnSpPr/>
              <p:nvPr/>
            </p:nvCxnSpPr>
            <p:spPr>
              <a:xfrm>
                <a:off x="3300" y="3857444"/>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196" name="Google Shape;1196;p23"/>
              <p:cNvCxnSpPr/>
              <p:nvPr/>
            </p:nvCxnSpPr>
            <p:spPr>
              <a:xfrm>
                <a:off x="3300" y="4114655"/>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197" name="Google Shape;1197;p23"/>
              <p:cNvCxnSpPr/>
              <p:nvPr/>
            </p:nvCxnSpPr>
            <p:spPr>
              <a:xfrm>
                <a:off x="3300" y="4371866"/>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198" name="Google Shape;1198;p23"/>
              <p:cNvCxnSpPr/>
              <p:nvPr/>
            </p:nvCxnSpPr>
            <p:spPr>
              <a:xfrm>
                <a:off x="3300" y="4629078"/>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199" name="Google Shape;1199;p23"/>
              <p:cNvCxnSpPr/>
              <p:nvPr/>
            </p:nvCxnSpPr>
            <p:spPr>
              <a:xfrm>
                <a:off x="3300" y="4886289"/>
                <a:ext cx="9137400" cy="0"/>
              </a:xfrm>
              <a:prstGeom prst="straightConnector1">
                <a:avLst/>
              </a:prstGeom>
              <a:noFill/>
              <a:ln cap="flat" cmpd="sng" w="19050">
                <a:solidFill>
                  <a:schemeClr val="accent3"/>
                </a:solidFill>
                <a:prstDash val="solid"/>
                <a:round/>
                <a:headEnd len="med" w="med" type="none"/>
                <a:tailEnd len="med" w="med" type="none"/>
              </a:ln>
            </p:spPr>
          </p:cxnSp>
        </p:grpSp>
        <p:grpSp>
          <p:nvGrpSpPr>
            <p:cNvPr id="1200" name="Google Shape;1200;p23"/>
            <p:cNvGrpSpPr/>
            <p:nvPr/>
          </p:nvGrpSpPr>
          <p:grpSpPr>
            <a:xfrm>
              <a:off x="272000" y="4975"/>
              <a:ext cx="8600000" cy="5143399"/>
              <a:chOff x="272000" y="4975"/>
              <a:chExt cx="8600000" cy="5180700"/>
            </a:xfrm>
          </p:grpSpPr>
          <p:cxnSp>
            <p:nvCxnSpPr>
              <p:cNvPr id="1201" name="Google Shape;1201;p23"/>
              <p:cNvCxnSpPr/>
              <p:nvPr/>
            </p:nvCxnSpPr>
            <p:spPr>
              <a:xfrm>
                <a:off x="27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202" name="Google Shape;1202;p23"/>
              <p:cNvCxnSpPr/>
              <p:nvPr/>
            </p:nvCxnSpPr>
            <p:spPr>
              <a:xfrm>
                <a:off x="54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203" name="Google Shape;1203;p23"/>
              <p:cNvCxnSpPr/>
              <p:nvPr/>
            </p:nvCxnSpPr>
            <p:spPr>
              <a:xfrm>
                <a:off x="80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204" name="Google Shape;1204;p23"/>
              <p:cNvCxnSpPr/>
              <p:nvPr/>
            </p:nvCxnSpPr>
            <p:spPr>
              <a:xfrm>
                <a:off x="107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205" name="Google Shape;1205;p23"/>
              <p:cNvCxnSpPr/>
              <p:nvPr/>
            </p:nvCxnSpPr>
            <p:spPr>
              <a:xfrm>
                <a:off x="134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206" name="Google Shape;1206;p23"/>
              <p:cNvCxnSpPr/>
              <p:nvPr/>
            </p:nvCxnSpPr>
            <p:spPr>
              <a:xfrm>
                <a:off x="161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207" name="Google Shape;1207;p23"/>
              <p:cNvCxnSpPr/>
              <p:nvPr/>
            </p:nvCxnSpPr>
            <p:spPr>
              <a:xfrm>
                <a:off x="188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208" name="Google Shape;1208;p23"/>
              <p:cNvCxnSpPr/>
              <p:nvPr/>
            </p:nvCxnSpPr>
            <p:spPr>
              <a:xfrm>
                <a:off x="215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209" name="Google Shape;1209;p23"/>
              <p:cNvCxnSpPr/>
              <p:nvPr/>
            </p:nvCxnSpPr>
            <p:spPr>
              <a:xfrm>
                <a:off x="242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210" name="Google Shape;1210;p23"/>
              <p:cNvCxnSpPr/>
              <p:nvPr/>
            </p:nvCxnSpPr>
            <p:spPr>
              <a:xfrm>
                <a:off x="269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211" name="Google Shape;1211;p23"/>
              <p:cNvCxnSpPr/>
              <p:nvPr/>
            </p:nvCxnSpPr>
            <p:spPr>
              <a:xfrm>
                <a:off x="295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212" name="Google Shape;1212;p23"/>
              <p:cNvCxnSpPr/>
              <p:nvPr/>
            </p:nvCxnSpPr>
            <p:spPr>
              <a:xfrm>
                <a:off x="322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213" name="Google Shape;1213;p23"/>
              <p:cNvCxnSpPr/>
              <p:nvPr/>
            </p:nvCxnSpPr>
            <p:spPr>
              <a:xfrm>
                <a:off x="349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214" name="Google Shape;1214;p23"/>
              <p:cNvCxnSpPr/>
              <p:nvPr/>
            </p:nvCxnSpPr>
            <p:spPr>
              <a:xfrm>
                <a:off x="376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215" name="Google Shape;1215;p23"/>
              <p:cNvCxnSpPr/>
              <p:nvPr/>
            </p:nvCxnSpPr>
            <p:spPr>
              <a:xfrm>
                <a:off x="403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216" name="Google Shape;1216;p23"/>
              <p:cNvCxnSpPr/>
              <p:nvPr/>
            </p:nvCxnSpPr>
            <p:spPr>
              <a:xfrm>
                <a:off x="430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217" name="Google Shape;1217;p23"/>
              <p:cNvCxnSpPr/>
              <p:nvPr/>
            </p:nvCxnSpPr>
            <p:spPr>
              <a:xfrm>
                <a:off x="457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218" name="Google Shape;1218;p23"/>
              <p:cNvCxnSpPr/>
              <p:nvPr/>
            </p:nvCxnSpPr>
            <p:spPr>
              <a:xfrm>
                <a:off x="484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219" name="Google Shape;1219;p23"/>
              <p:cNvCxnSpPr/>
              <p:nvPr/>
            </p:nvCxnSpPr>
            <p:spPr>
              <a:xfrm>
                <a:off x="510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220" name="Google Shape;1220;p23"/>
              <p:cNvCxnSpPr/>
              <p:nvPr/>
            </p:nvCxnSpPr>
            <p:spPr>
              <a:xfrm>
                <a:off x="537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221" name="Google Shape;1221;p23"/>
              <p:cNvCxnSpPr/>
              <p:nvPr/>
            </p:nvCxnSpPr>
            <p:spPr>
              <a:xfrm>
                <a:off x="564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222" name="Google Shape;1222;p23"/>
              <p:cNvCxnSpPr/>
              <p:nvPr/>
            </p:nvCxnSpPr>
            <p:spPr>
              <a:xfrm>
                <a:off x="591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223" name="Google Shape;1223;p23"/>
              <p:cNvCxnSpPr/>
              <p:nvPr/>
            </p:nvCxnSpPr>
            <p:spPr>
              <a:xfrm>
                <a:off x="618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224" name="Google Shape;1224;p23"/>
              <p:cNvCxnSpPr/>
              <p:nvPr/>
            </p:nvCxnSpPr>
            <p:spPr>
              <a:xfrm>
                <a:off x="645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225" name="Google Shape;1225;p23"/>
              <p:cNvCxnSpPr/>
              <p:nvPr/>
            </p:nvCxnSpPr>
            <p:spPr>
              <a:xfrm>
                <a:off x="672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226" name="Google Shape;1226;p23"/>
              <p:cNvCxnSpPr/>
              <p:nvPr/>
            </p:nvCxnSpPr>
            <p:spPr>
              <a:xfrm>
                <a:off x="699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227" name="Google Shape;1227;p23"/>
              <p:cNvCxnSpPr/>
              <p:nvPr/>
            </p:nvCxnSpPr>
            <p:spPr>
              <a:xfrm>
                <a:off x="725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228" name="Google Shape;1228;p23"/>
              <p:cNvCxnSpPr/>
              <p:nvPr/>
            </p:nvCxnSpPr>
            <p:spPr>
              <a:xfrm>
                <a:off x="752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229" name="Google Shape;1229;p23"/>
              <p:cNvCxnSpPr/>
              <p:nvPr/>
            </p:nvCxnSpPr>
            <p:spPr>
              <a:xfrm>
                <a:off x="779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230" name="Google Shape;1230;p23"/>
              <p:cNvCxnSpPr/>
              <p:nvPr/>
            </p:nvCxnSpPr>
            <p:spPr>
              <a:xfrm>
                <a:off x="806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231" name="Google Shape;1231;p23"/>
              <p:cNvCxnSpPr/>
              <p:nvPr/>
            </p:nvCxnSpPr>
            <p:spPr>
              <a:xfrm>
                <a:off x="833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232" name="Google Shape;1232;p23"/>
              <p:cNvCxnSpPr/>
              <p:nvPr/>
            </p:nvCxnSpPr>
            <p:spPr>
              <a:xfrm>
                <a:off x="860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233" name="Google Shape;1233;p23"/>
              <p:cNvCxnSpPr/>
              <p:nvPr/>
            </p:nvCxnSpPr>
            <p:spPr>
              <a:xfrm>
                <a:off x="8872000" y="4975"/>
                <a:ext cx="0" cy="5180700"/>
              </a:xfrm>
              <a:prstGeom prst="straightConnector1">
                <a:avLst/>
              </a:prstGeom>
              <a:noFill/>
              <a:ln cap="flat" cmpd="sng" w="19050">
                <a:solidFill>
                  <a:schemeClr val="accent3"/>
                </a:solidFill>
                <a:prstDash val="solid"/>
                <a:round/>
                <a:headEnd len="med" w="med" type="none"/>
                <a:tailEnd len="med" w="med" type="none"/>
              </a:ln>
            </p:spPr>
          </p:cxnSp>
        </p:grpSp>
      </p:grpSp>
      <p:sp>
        <p:nvSpPr>
          <p:cNvPr id="1234" name="Google Shape;1234;p23"/>
          <p:cNvSpPr/>
          <p:nvPr/>
        </p:nvSpPr>
        <p:spPr>
          <a:xfrm>
            <a:off x="539400" y="517075"/>
            <a:ext cx="8065200" cy="4109400"/>
          </a:xfrm>
          <a:prstGeom prst="rect">
            <a:avLst/>
          </a:prstGeom>
          <a:solidFill>
            <a:schemeClr val="lt1"/>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23"/>
          <p:cNvSpPr txBox="1"/>
          <p:nvPr>
            <p:ph type="title"/>
          </p:nvPr>
        </p:nvSpPr>
        <p:spPr>
          <a:xfrm>
            <a:off x="720000" y="5212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236" name="Google Shape;1236;p23"/>
          <p:cNvSpPr txBox="1"/>
          <p:nvPr>
            <p:ph idx="1" type="subTitle"/>
          </p:nvPr>
        </p:nvSpPr>
        <p:spPr>
          <a:xfrm>
            <a:off x="4832081" y="1667625"/>
            <a:ext cx="3254100" cy="24201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37" name="Google Shape;1237;p23"/>
          <p:cNvSpPr txBox="1"/>
          <p:nvPr>
            <p:ph idx="2" type="subTitle"/>
          </p:nvPr>
        </p:nvSpPr>
        <p:spPr>
          <a:xfrm>
            <a:off x="1057900" y="1667625"/>
            <a:ext cx="3254100" cy="24201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38" name="Google Shape;1238;p23"/>
          <p:cNvSpPr/>
          <p:nvPr/>
        </p:nvSpPr>
        <p:spPr>
          <a:xfrm flipH="1">
            <a:off x="636125" y="4604000"/>
            <a:ext cx="1087200" cy="1087200"/>
          </a:xfrm>
          <a:prstGeom prst="blockArc">
            <a:avLst>
              <a:gd fmla="val 10800000" name="adj1"/>
              <a:gd fmla="val 36061" name="adj2"/>
              <a:gd fmla="val 23276" name="adj3"/>
            </a:avLst>
          </a:prstGeom>
          <a:gradFill>
            <a:gsLst>
              <a:gs pos="0">
                <a:schemeClr val="accent2"/>
              </a:gs>
              <a:gs pos="100000">
                <a:srgbClr val="9AA6FF"/>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TITLE_AND_TWO_COLUMNS_1_1_1">
    <p:spTree>
      <p:nvGrpSpPr>
        <p:cNvPr id="1239" name="Shape 1239"/>
        <p:cNvGrpSpPr/>
        <p:nvPr/>
      </p:nvGrpSpPr>
      <p:grpSpPr>
        <a:xfrm>
          <a:off x="0" y="0"/>
          <a:ext cx="0" cy="0"/>
          <a:chOff x="0" y="0"/>
          <a:chExt cx="0" cy="0"/>
        </a:xfrm>
      </p:grpSpPr>
      <p:grpSp>
        <p:nvGrpSpPr>
          <p:cNvPr id="1240" name="Google Shape;1240;p24"/>
          <p:cNvGrpSpPr/>
          <p:nvPr/>
        </p:nvGrpSpPr>
        <p:grpSpPr>
          <a:xfrm>
            <a:off x="3300" y="4975"/>
            <a:ext cx="9137400" cy="5143399"/>
            <a:chOff x="3300" y="4975"/>
            <a:chExt cx="9137400" cy="5143399"/>
          </a:xfrm>
        </p:grpSpPr>
        <p:grpSp>
          <p:nvGrpSpPr>
            <p:cNvPr id="1241" name="Google Shape;1241;p24"/>
            <p:cNvGrpSpPr/>
            <p:nvPr/>
          </p:nvGrpSpPr>
          <p:grpSpPr>
            <a:xfrm>
              <a:off x="3300" y="256486"/>
              <a:ext cx="9137400" cy="4629802"/>
              <a:chOff x="3300" y="256486"/>
              <a:chExt cx="9137400" cy="4629802"/>
            </a:xfrm>
          </p:grpSpPr>
          <p:cxnSp>
            <p:nvCxnSpPr>
              <p:cNvPr id="1242" name="Google Shape;1242;p24"/>
              <p:cNvCxnSpPr/>
              <p:nvPr/>
            </p:nvCxnSpPr>
            <p:spPr>
              <a:xfrm>
                <a:off x="3300" y="256486"/>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243" name="Google Shape;1243;p24"/>
              <p:cNvCxnSpPr/>
              <p:nvPr/>
            </p:nvCxnSpPr>
            <p:spPr>
              <a:xfrm>
                <a:off x="3300" y="513698"/>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244" name="Google Shape;1244;p24"/>
              <p:cNvCxnSpPr/>
              <p:nvPr/>
            </p:nvCxnSpPr>
            <p:spPr>
              <a:xfrm>
                <a:off x="3300" y="770909"/>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245" name="Google Shape;1245;p24"/>
              <p:cNvCxnSpPr/>
              <p:nvPr/>
            </p:nvCxnSpPr>
            <p:spPr>
              <a:xfrm>
                <a:off x="3300" y="1028120"/>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246" name="Google Shape;1246;p24"/>
              <p:cNvCxnSpPr/>
              <p:nvPr/>
            </p:nvCxnSpPr>
            <p:spPr>
              <a:xfrm>
                <a:off x="3300" y="1285331"/>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247" name="Google Shape;1247;p24"/>
              <p:cNvCxnSpPr/>
              <p:nvPr/>
            </p:nvCxnSpPr>
            <p:spPr>
              <a:xfrm>
                <a:off x="3300" y="1542543"/>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248" name="Google Shape;1248;p24"/>
              <p:cNvCxnSpPr/>
              <p:nvPr/>
            </p:nvCxnSpPr>
            <p:spPr>
              <a:xfrm>
                <a:off x="3300" y="1799754"/>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249" name="Google Shape;1249;p24"/>
              <p:cNvCxnSpPr/>
              <p:nvPr/>
            </p:nvCxnSpPr>
            <p:spPr>
              <a:xfrm>
                <a:off x="3300" y="2056965"/>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250" name="Google Shape;1250;p24"/>
              <p:cNvCxnSpPr/>
              <p:nvPr/>
            </p:nvCxnSpPr>
            <p:spPr>
              <a:xfrm>
                <a:off x="3300" y="2314176"/>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251" name="Google Shape;1251;p24"/>
              <p:cNvCxnSpPr/>
              <p:nvPr/>
            </p:nvCxnSpPr>
            <p:spPr>
              <a:xfrm>
                <a:off x="3300" y="2571388"/>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252" name="Google Shape;1252;p24"/>
              <p:cNvCxnSpPr/>
              <p:nvPr/>
            </p:nvCxnSpPr>
            <p:spPr>
              <a:xfrm>
                <a:off x="3300" y="2828599"/>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253" name="Google Shape;1253;p24"/>
              <p:cNvCxnSpPr/>
              <p:nvPr/>
            </p:nvCxnSpPr>
            <p:spPr>
              <a:xfrm>
                <a:off x="3300" y="3085810"/>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254" name="Google Shape;1254;p24"/>
              <p:cNvCxnSpPr/>
              <p:nvPr/>
            </p:nvCxnSpPr>
            <p:spPr>
              <a:xfrm>
                <a:off x="3300" y="3343021"/>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255" name="Google Shape;1255;p24"/>
              <p:cNvCxnSpPr/>
              <p:nvPr/>
            </p:nvCxnSpPr>
            <p:spPr>
              <a:xfrm>
                <a:off x="3300" y="3600232"/>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256" name="Google Shape;1256;p24"/>
              <p:cNvCxnSpPr/>
              <p:nvPr/>
            </p:nvCxnSpPr>
            <p:spPr>
              <a:xfrm>
                <a:off x="3300" y="3857444"/>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257" name="Google Shape;1257;p24"/>
              <p:cNvCxnSpPr/>
              <p:nvPr/>
            </p:nvCxnSpPr>
            <p:spPr>
              <a:xfrm>
                <a:off x="3300" y="4114655"/>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258" name="Google Shape;1258;p24"/>
              <p:cNvCxnSpPr/>
              <p:nvPr/>
            </p:nvCxnSpPr>
            <p:spPr>
              <a:xfrm>
                <a:off x="3300" y="4371866"/>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259" name="Google Shape;1259;p24"/>
              <p:cNvCxnSpPr/>
              <p:nvPr/>
            </p:nvCxnSpPr>
            <p:spPr>
              <a:xfrm>
                <a:off x="3300" y="4629078"/>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260" name="Google Shape;1260;p24"/>
              <p:cNvCxnSpPr/>
              <p:nvPr/>
            </p:nvCxnSpPr>
            <p:spPr>
              <a:xfrm>
                <a:off x="3300" y="4886289"/>
                <a:ext cx="9137400" cy="0"/>
              </a:xfrm>
              <a:prstGeom prst="straightConnector1">
                <a:avLst/>
              </a:prstGeom>
              <a:noFill/>
              <a:ln cap="flat" cmpd="sng" w="19050">
                <a:solidFill>
                  <a:schemeClr val="accent3"/>
                </a:solidFill>
                <a:prstDash val="solid"/>
                <a:round/>
                <a:headEnd len="med" w="med" type="none"/>
                <a:tailEnd len="med" w="med" type="none"/>
              </a:ln>
            </p:spPr>
          </p:cxnSp>
        </p:grpSp>
        <p:grpSp>
          <p:nvGrpSpPr>
            <p:cNvPr id="1261" name="Google Shape;1261;p24"/>
            <p:cNvGrpSpPr/>
            <p:nvPr/>
          </p:nvGrpSpPr>
          <p:grpSpPr>
            <a:xfrm>
              <a:off x="272000" y="4975"/>
              <a:ext cx="8600000" cy="5143399"/>
              <a:chOff x="272000" y="4975"/>
              <a:chExt cx="8600000" cy="5180700"/>
            </a:xfrm>
          </p:grpSpPr>
          <p:cxnSp>
            <p:nvCxnSpPr>
              <p:cNvPr id="1262" name="Google Shape;1262;p24"/>
              <p:cNvCxnSpPr/>
              <p:nvPr/>
            </p:nvCxnSpPr>
            <p:spPr>
              <a:xfrm>
                <a:off x="27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263" name="Google Shape;1263;p24"/>
              <p:cNvCxnSpPr/>
              <p:nvPr/>
            </p:nvCxnSpPr>
            <p:spPr>
              <a:xfrm>
                <a:off x="54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264" name="Google Shape;1264;p24"/>
              <p:cNvCxnSpPr/>
              <p:nvPr/>
            </p:nvCxnSpPr>
            <p:spPr>
              <a:xfrm>
                <a:off x="80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265" name="Google Shape;1265;p24"/>
              <p:cNvCxnSpPr/>
              <p:nvPr/>
            </p:nvCxnSpPr>
            <p:spPr>
              <a:xfrm>
                <a:off x="107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266" name="Google Shape;1266;p24"/>
              <p:cNvCxnSpPr/>
              <p:nvPr/>
            </p:nvCxnSpPr>
            <p:spPr>
              <a:xfrm>
                <a:off x="134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267" name="Google Shape;1267;p24"/>
              <p:cNvCxnSpPr/>
              <p:nvPr/>
            </p:nvCxnSpPr>
            <p:spPr>
              <a:xfrm>
                <a:off x="161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268" name="Google Shape;1268;p24"/>
              <p:cNvCxnSpPr/>
              <p:nvPr/>
            </p:nvCxnSpPr>
            <p:spPr>
              <a:xfrm>
                <a:off x="188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269" name="Google Shape;1269;p24"/>
              <p:cNvCxnSpPr/>
              <p:nvPr/>
            </p:nvCxnSpPr>
            <p:spPr>
              <a:xfrm>
                <a:off x="215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270" name="Google Shape;1270;p24"/>
              <p:cNvCxnSpPr/>
              <p:nvPr/>
            </p:nvCxnSpPr>
            <p:spPr>
              <a:xfrm>
                <a:off x="242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271" name="Google Shape;1271;p24"/>
              <p:cNvCxnSpPr/>
              <p:nvPr/>
            </p:nvCxnSpPr>
            <p:spPr>
              <a:xfrm>
                <a:off x="269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272" name="Google Shape;1272;p24"/>
              <p:cNvCxnSpPr/>
              <p:nvPr/>
            </p:nvCxnSpPr>
            <p:spPr>
              <a:xfrm>
                <a:off x="295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273" name="Google Shape;1273;p24"/>
              <p:cNvCxnSpPr/>
              <p:nvPr/>
            </p:nvCxnSpPr>
            <p:spPr>
              <a:xfrm>
                <a:off x="322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274" name="Google Shape;1274;p24"/>
              <p:cNvCxnSpPr/>
              <p:nvPr/>
            </p:nvCxnSpPr>
            <p:spPr>
              <a:xfrm>
                <a:off x="349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275" name="Google Shape;1275;p24"/>
              <p:cNvCxnSpPr/>
              <p:nvPr/>
            </p:nvCxnSpPr>
            <p:spPr>
              <a:xfrm>
                <a:off x="376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276" name="Google Shape;1276;p24"/>
              <p:cNvCxnSpPr/>
              <p:nvPr/>
            </p:nvCxnSpPr>
            <p:spPr>
              <a:xfrm>
                <a:off x="403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277" name="Google Shape;1277;p24"/>
              <p:cNvCxnSpPr/>
              <p:nvPr/>
            </p:nvCxnSpPr>
            <p:spPr>
              <a:xfrm>
                <a:off x="430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278" name="Google Shape;1278;p24"/>
              <p:cNvCxnSpPr/>
              <p:nvPr/>
            </p:nvCxnSpPr>
            <p:spPr>
              <a:xfrm>
                <a:off x="457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279" name="Google Shape;1279;p24"/>
              <p:cNvCxnSpPr/>
              <p:nvPr/>
            </p:nvCxnSpPr>
            <p:spPr>
              <a:xfrm>
                <a:off x="484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280" name="Google Shape;1280;p24"/>
              <p:cNvCxnSpPr/>
              <p:nvPr/>
            </p:nvCxnSpPr>
            <p:spPr>
              <a:xfrm>
                <a:off x="510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281" name="Google Shape;1281;p24"/>
              <p:cNvCxnSpPr/>
              <p:nvPr/>
            </p:nvCxnSpPr>
            <p:spPr>
              <a:xfrm>
                <a:off x="537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282" name="Google Shape;1282;p24"/>
              <p:cNvCxnSpPr/>
              <p:nvPr/>
            </p:nvCxnSpPr>
            <p:spPr>
              <a:xfrm>
                <a:off x="564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283" name="Google Shape;1283;p24"/>
              <p:cNvCxnSpPr/>
              <p:nvPr/>
            </p:nvCxnSpPr>
            <p:spPr>
              <a:xfrm>
                <a:off x="591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284" name="Google Shape;1284;p24"/>
              <p:cNvCxnSpPr/>
              <p:nvPr/>
            </p:nvCxnSpPr>
            <p:spPr>
              <a:xfrm>
                <a:off x="618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285" name="Google Shape;1285;p24"/>
              <p:cNvCxnSpPr/>
              <p:nvPr/>
            </p:nvCxnSpPr>
            <p:spPr>
              <a:xfrm>
                <a:off x="645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286" name="Google Shape;1286;p24"/>
              <p:cNvCxnSpPr/>
              <p:nvPr/>
            </p:nvCxnSpPr>
            <p:spPr>
              <a:xfrm>
                <a:off x="672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287" name="Google Shape;1287;p24"/>
              <p:cNvCxnSpPr/>
              <p:nvPr/>
            </p:nvCxnSpPr>
            <p:spPr>
              <a:xfrm>
                <a:off x="699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288" name="Google Shape;1288;p24"/>
              <p:cNvCxnSpPr/>
              <p:nvPr/>
            </p:nvCxnSpPr>
            <p:spPr>
              <a:xfrm>
                <a:off x="725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289" name="Google Shape;1289;p24"/>
              <p:cNvCxnSpPr/>
              <p:nvPr/>
            </p:nvCxnSpPr>
            <p:spPr>
              <a:xfrm>
                <a:off x="752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290" name="Google Shape;1290;p24"/>
              <p:cNvCxnSpPr/>
              <p:nvPr/>
            </p:nvCxnSpPr>
            <p:spPr>
              <a:xfrm>
                <a:off x="779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291" name="Google Shape;1291;p24"/>
              <p:cNvCxnSpPr/>
              <p:nvPr/>
            </p:nvCxnSpPr>
            <p:spPr>
              <a:xfrm>
                <a:off x="806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292" name="Google Shape;1292;p24"/>
              <p:cNvCxnSpPr/>
              <p:nvPr/>
            </p:nvCxnSpPr>
            <p:spPr>
              <a:xfrm>
                <a:off x="833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293" name="Google Shape;1293;p24"/>
              <p:cNvCxnSpPr/>
              <p:nvPr/>
            </p:nvCxnSpPr>
            <p:spPr>
              <a:xfrm>
                <a:off x="860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294" name="Google Shape;1294;p24"/>
              <p:cNvCxnSpPr/>
              <p:nvPr/>
            </p:nvCxnSpPr>
            <p:spPr>
              <a:xfrm>
                <a:off x="8872000" y="4975"/>
                <a:ext cx="0" cy="5180700"/>
              </a:xfrm>
              <a:prstGeom prst="straightConnector1">
                <a:avLst/>
              </a:prstGeom>
              <a:noFill/>
              <a:ln cap="flat" cmpd="sng" w="19050">
                <a:solidFill>
                  <a:schemeClr val="accent3"/>
                </a:solidFill>
                <a:prstDash val="solid"/>
                <a:round/>
                <a:headEnd len="med" w="med" type="none"/>
                <a:tailEnd len="med" w="med" type="none"/>
              </a:ln>
            </p:spPr>
          </p:cxnSp>
        </p:grpSp>
      </p:grpSp>
      <p:sp>
        <p:nvSpPr>
          <p:cNvPr id="1295" name="Google Shape;1295;p24"/>
          <p:cNvSpPr/>
          <p:nvPr/>
        </p:nvSpPr>
        <p:spPr>
          <a:xfrm>
            <a:off x="539400" y="517075"/>
            <a:ext cx="8065200" cy="4109400"/>
          </a:xfrm>
          <a:prstGeom prst="rect">
            <a:avLst/>
          </a:prstGeom>
          <a:solidFill>
            <a:schemeClr val="lt1"/>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24"/>
          <p:cNvSpPr txBox="1"/>
          <p:nvPr>
            <p:ph type="title"/>
          </p:nvPr>
        </p:nvSpPr>
        <p:spPr>
          <a:xfrm>
            <a:off x="720000" y="5212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297" name="Google Shape;1297;p24"/>
          <p:cNvSpPr txBox="1"/>
          <p:nvPr>
            <p:ph idx="1" type="subTitle"/>
          </p:nvPr>
        </p:nvSpPr>
        <p:spPr>
          <a:xfrm>
            <a:off x="4504919" y="1844699"/>
            <a:ext cx="3357300" cy="22761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2"/>
              </a:buClr>
              <a:buSzPts val="1400"/>
              <a:buChar char="●"/>
              <a:defRPr b="0"/>
            </a:lvl1pPr>
            <a:lvl2pPr lvl="1" rtl="0">
              <a:lnSpc>
                <a:spcPct val="100000"/>
              </a:lnSpc>
              <a:spcBef>
                <a:spcPts val="1000"/>
              </a:spcBef>
              <a:spcAft>
                <a:spcPts val="0"/>
              </a:spcAft>
              <a:buSzPts val="1400"/>
              <a:buChar char="○"/>
              <a:defRPr/>
            </a:lvl2pPr>
            <a:lvl3pPr lvl="2" rtl="0">
              <a:lnSpc>
                <a:spcPct val="100000"/>
              </a:lnSpc>
              <a:spcBef>
                <a:spcPts val="0"/>
              </a:spcBef>
              <a:spcAft>
                <a:spcPts val="0"/>
              </a:spcAft>
              <a:buSzPts val="1400"/>
              <a:buChar char="■"/>
              <a:defRPr/>
            </a:lvl3pPr>
            <a:lvl4pPr lvl="3" rtl="0">
              <a:lnSpc>
                <a:spcPct val="100000"/>
              </a:lnSpc>
              <a:spcBef>
                <a:spcPts val="0"/>
              </a:spcBef>
              <a:spcAft>
                <a:spcPts val="0"/>
              </a:spcAft>
              <a:buSzPts val="1400"/>
              <a:buChar char="●"/>
              <a:defRPr/>
            </a:lvl4pPr>
            <a:lvl5pPr lvl="4" rtl="0">
              <a:lnSpc>
                <a:spcPct val="100000"/>
              </a:lnSpc>
              <a:spcBef>
                <a:spcPts val="0"/>
              </a:spcBef>
              <a:spcAft>
                <a:spcPts val="0"/>
              </a:spcAft>
              <a:buSzPts val="1400"/>
              <a:buChar char="○"/>
              <a:defRPr/>
            </a:lvl5pPr>
            <a:lvl6pPr lvl="5" rtl="0">
              <a:lnSpc>
                <a:spcPct val="100000"/>
              </a:lnSpc>
              <a:spcBef>
                <a:spcPts val="0"/>
              </a:spcBef>
              <a:spcAft>
                <a:spcPts val="0"/>
              </a:spcAft>
              <a:buSzPts val="1400"/>
              <a:buChar char="■"/>
              <a:defRPr/>
            </a:lvl6pPr>
            <a:lvl7pPr lvl="6" rtl="0">
              <a:lnSpc>
                <a:spcPct val="100000"/>
              </a:lnSpc>
              <a:spcBef>
                <a:spcPts val="0"/>
              </a:spcBef>
              <a:spcAft>
                <a:spcPts val="0"/>
              </a:spcAft>
              <a:buSzPts val="1400"/>
              <a:buChar char="●"/>
              <a:defRPr/>
            </a:lvl7pPr>
            <a:lvl8pPr lvl="7" rtl="0">
              <a:lnSpc>
                <a:spcPct val="100000"/>
              </a:lnSpc>
              <a:spcBef>
                <a:spcPts val="0"/>
              </a:spcBef>
              <a:spcAft>
                <a:spcPts val="0"/>
              </a:spcAft>
              <a:buSzPts val="1400"/>
              <a:buChar char="○"/>
              <a:defRPr/>
            </a:lvl8pPr>
            <a:lvl9pPr lvl="8" rtl="0">
              <a:lnSpc>
                <a:spcPct val="100000"/>
              </a:lnSpc>
              <a:spcBef>
                <a:spcPts val="0"/>
              </a:spcBef>
              <a:spcAft>
                <a:spcPts val="0"/>
              </a:spcAft>
              <a:buSzPts val="1400"/>
              <a:buChar char="■"/>
              <a:defRPr/>
            </a:lvl9pPr>
          </a:lstStyle>
          <a:p/>
        </p:txBody>
      </p:sp>
      <p:sp>
        <p:nvSpPr>
          <p:cNvPr id="1298" name="Google Shape;1298;p24"/>
          <p:cNvSpPr txBox="1"/>
          <p:nvPr>
            <p:ph idx="2" type="subTitle"/>
          </p:nvPr>
        </p:nvSpPr>
        <p:spPr>
          <a:xfrm>
            <a:off x="720000" y="1844699"/>
            <a:ext cx="3357300" cy="22761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2"/>
              </a:buClr>
              <a:buSzPts val="1400"/>
              <a:buChar char="●"/>
              <a:defRPr b="0"/>
            </a:lvl1pPr>
            <a:lvl2pPr lvl="1" rtl="0">
              <a:lnSpc>
                <a:spcPct val="100000"/>
              </a:lnSpc>
              <a:spcBef>
                <a:spcPts val="1000"/>
              </a:spcBef>
              <a:spcAft>
                <a:spcPts val="0"/>
              </a:spcAft>
              <a:buSzPts val="1400"/>
              <a:buChar char="○"/>
              <a:defRPr/>
            </a:lvl2pPr>
            <a:lvl3pPr lvl="2" rtl="0">
              <a:lnSpc>
                <a:spcPct val="100000"/>
              </a:lnSpc>
              <a:spcBef>
                <a:spcPts val="0"/>
              </a:spcBef>
              <a:spcAft>
                <a:spcPts val="0"/>
              </a:spcAft>
              <a:buSzPts val="1400"/>
              <a:buChar char="■"/>
              <a:defRPr/>
            </a:lvl3pPr>
            <a:lvl4pPr lvl="3" rtl="0">
              <a:lnSpc>
                <a:spcPct val="100000"/>
              </a:lnSpc>
              <a:spcBef>
                <a:spcPts val="0"/>
              </a:spcBef>
              <a:spcAft>
                <a:spcPts val="0"/>
              </a:spcAft>
              <a:buSzPts val="1400"/>
              <a:buChar char="●"/>
              <a:defRPr/>
            </a:lvl4pPr>
            <a:lvl5pPr lvl="4" rtl="0">
              <a:lnSpc>
                <a:spcPct val="100000"/>
              </a:lnSpc>
              <a:spcBef>
                <a:spcPts val="0"/>
              </a:spcBef>
              <a:spcAft>
                <a:spcPts val="0"/>
              </a:spcAft>
              <a:buSzPts val="1400"/>
              <a:buChar char="○"/>
              <a:defRPr/>
            </a:lvl5pPr>
            <a:lvl6pPr lvl="5" rtl="0">
              <a:lnSpc>
                <a:spcPct val="100000"/>
              </a:lnSpc>
              <a:spcBef>
                <a:spcPts val="0"/>
              </a:spcBef>
              <a:spcAft>
                <a:spcPts val="0"/>
              </a:spcAft>
              <a:buSzPts val="1400"/>
              <a:buChar char="■"/>
              <a:defRPr/>
            </a:lvl6pPr>
            <a:lvl7pPr lvl="6" rtl="0">
              <a:lnSpc>
                <a:spcPct val="100000"/>
              </a:lnSpc>
              <a:spcBef>
                <a:spcPts val="0"/>
              </a:spcBef>
              <a:spcAft>
                <a:spcPts val="0"/>
              </a:spcAft>
              <a:buSzPts val="1400"/>
              <a:buChar char="●"/>
              <a:defRPr/>
            </a:lvl7pPr>
            <a:lvl8pPr lvl="7" rtl="0">
              <a:lnSpc>
                <a:spcPct val="100000"/>
              </a:lnSpc>
              <a:spcBef>
                <a:spcPts val="0"/>
              </a:spcBef>
              <a:spcAft>
                <a:spcPts val="0"/>
              </a:spcAft>
              <a:buSzPts val="1400"/>
              <a:buChar char="○"/>
              <a:defRPr/>
            </a:lvl8pPr>
            <a:lvl9pPr lvl="8" rtl="0">
              <a:lnSpc>
                <a:spcPct val="100000"/>
              </a:lnSpc>
              <a:spcBef>
                <a:spcPts val="0"/>
              </a:spcBef>
              <a:spcAft>
                <a:spcPts val="0"/>
              </a:spcAft>
              <a:buSzPts val="1400"/>
              <a:buChar char="■"/>
              <a:defRPr/>
            </a:lvl9pPr>
          </a:lstStyle>
          <a:p/>
        </p:txBody>
      </p:sp>
      <p:sp>
        <p:nvSpPr>
          <p:cNvPr id="1299" name="Google Shape;1299;p24"/>
          <p:cNvSpPr txBox="1"/>
          <p:nvPr>
            <p:ph idx="3" type="subTitle"/>
          </p:nvPr>
        </p:nvSpPr>
        <p:spPr>
          <a:xfrm>
            <a:off x="720000" y="1306994"/>
            <a:ext cx="3357300" cy="5589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Epilogue"/>
              <a:buNone/>
              <a:defRPr b="1" sz="1800">
                <a:solidFill>
                  <a:schemeClr val="dk2"/>
                </a:solidFill>
                <a:latin typeface="Epilogue"/>
                <a:ea typeface="Epilogue"/>
                <a:cs typeface="Epilogue"/>
                <a:sym typeface="Epilogue"/>
              </a:defRPr>
            </a:lvl1pPr>
            <a:lvl2pPr lvl="1" rtl="0">
              <a:lnSpc>
                <a:spcPct val="100000"/>
              </a:lnSpc>
              <a:spcBef>
                <a:spcPts val="0"/>
              </a:spcBef>
              <a:spcAft>
                <a:spcPts val="0"/>
              </a:spcAft>
              <a:buSzPts val="2400"/>
              <a:buFont typeface="Epilogue"/>
              <a:buNone/>
              <a:defRPr b="1" sz="2400">
                <a:latin typeface="Epilogue"/>
                <a:ea typeface="Epilogue"/>
                <a:cs typeface="Epilogue"/>
                <a:sym typeface="Epilogue"/>
              </a:defRPr>
            </a:lvl2pPr>
            <a:lvl3pPr lvl="2" rtl="0">
              <a:lnSpc>
                <a:spcPct val="100000"/>
              </a:lnSpc>
              <a:spcBef>
                <a:spcPts val="0"/>
              </a:spcBef>
              <a:spcAft>
                <a:spcPts val="0"/>
              </a:spcAft>
              <a:buSzPts val="2400"/>
              <a:buFont typeface="Epilogue"/>
              <a:buNone/>
              <a:defRPr b="1" sz="2400">
                <a:latin typeface="Epilogue"/>
                <a:ea typeface="Epilogue"/>
                <a:cs typeface="Epilogue"/>
                <a:sym typeface="Epilogue"/>
              </a:defRPr>
            </a:lvl3pPr>
            <a:lvl4pPr lvl="3" rtl="0">
              <a:lnSpc>
                <a:spcPct val="100000"/>
              </a:lnSpc>
              <a:spcBef>
                <a:spcPts val="0"/>
              </a:spcBef>
              <a:spcAft>
                <a:spcPts val="0"/>
              </a:spcAft>
              <a:buSzPts val="2400"/>
              <a:buFont typeface="Epilogue"/>
              <a:buNone/>
              <a:defRPr b="1" sz="2400">
                <a:latin typeface="Epilogue"/>
                <a:ea typeface="Epilogue"/>
                <a:cs typeface="Epilogue"/>
                <a:sym typeface="Epilogue"/>
              </a:defRPr>
            </a:lvl4pPr>
            <a:lvl5pPr lvl="4" rtl="0">
              <a:lnSpc>
                <a:spcPct val="100000"/>
              </a:lnSpc>
              <a:spcBef>
                <a:spcPts val="0"/>
              </a:spcBef>
              <a:spcAft>
                <a:spcPts val="0"/>
              </a:spcAft>
              <a:buSzPts val="2400"/>
              <a:buFont typeface="Epilogue"/>
              <a:buNone/>
              <a:defRPr b="1" sz="2400">
                <a:latin typeface="Epilogue"/>
                <a:ea typeface="Epilogue"/>
                <a:cs typeface="Epilogue"/>
                <a:sym typeface="Epilogue"/>
              </a:defRPr>
            </a:lvl5pPr>
            <a:lvl6pPr lvl="5" rtl="0">
              <a:lnSpc>
                <a:spcPct val="100000"/>
              </a:lnSpc>
              <a:spcBef>
                <a:spcPts val="0"/>
              </a:spcBef>
              <a:spcAft>
                <a:spcPts val="0"/>
              </a:spcAft>
              <a:buSzPts val="2400"/>
              <a:buFont typeface="Epilogue"/>
              <a:buNone/>
              <a:defRPr b="1" sz="2400">
                <a:latin typeface="Epilogue"/>
                <a:ea typeface="Epilogue"/>
                <a:cs typeface="Epilogue"/>
                <a:sym typeface="Epilogue"/>
              </a:defRPr>
            </a:lvl6pPr>
            <a:lvl7pPr lvl="6" rtl="0">
              <a:lnSpc>
                <a:spcPct val="100000"/>
              </a:lnSpc>
              <a:spcBef>
                <a:spcPts val="0"/>
              </a:spcBef>
              <a:spcAft>
                <a:spcPts val="0"/>
              </a:spcAft>
              <a:buSzPts val="2400"/>
              <a:buFont typeface="Epilogue"/>
              <a:buNone/>
              <a:defRPr b="1" sz="2400">
                <a:latin typeface="Epilogue"/>
                <a:ea typeface="Epilogue"/>
                <a:cs typeface="Epilogue"/>
                <a:sym typeface="Epilogue"/>
              </a:defRPr>
            </a:lvl7pPr>
            <a:lvl8pPr lvl="7" rtl="0">
              <a:lnSpc>
                <a:spcPct val="100000"/>
              </a:lnSpc>
              <a:spcBef>
                <a:spcPts val="0"/>
              </a:spcBef>
              <a:spcAft>
                <a:spcPts val="0"/>
              </a:spcAft>
              <a:buSzPts val="2400"/>
              <a:buFont typeface="Epilogue"/>
              <a:buNone/>
              <a:defRPr b="1" sz="2400">
                <a:latin typeface="Epilogue"/>
                <a:ea typeface="Epilogue"/>
                <a:cs typeface="Epilogue"/>
                <a:sym typeface="Epilogue"/>
              </a:defRPr>
            </a:lvl8pPr>
            <a:lvl9pPr lvl="8" rtl="0">
              <a:lnSpc>
                <a:spcPct val="100000"/>
              </a:lnSpc>
              <a:spcBef>
                <a:spcPts val="0"/>
              </a:spcBef>
              <a:spcAft>
                <a:spcPts val="0"/>
              </a:spcAft>
              <a:buSzPts val="2400"/>
              <a:buFont typeface="Epilogue"/>
              <a:buNone/>
              <a:defRPr b="1" sz="2400">
                <a:latin typeface="Epilogue"/>
                <a:ea typeface="Epilogue"/>
                <a:cs typeface="Epilogue"/>
                <a:sym typeface="Epilogue"/>
              </a:defRPr>
            </a:lvl9pPr>
          </a:lstStyle>
          <a:p/>
        </p:txBody>
      </p:sp>
      <p:sp>
        <p:nvSpPr>
          <p:cNvPr id="1300" name="Google Shape;1300;p24"/>
          <p:cNvSpPr txBox="1"/>
          <p:nvPr>
            <p:ph idx="4" type="subTitle"/>
          </p:nvPr>
        </p:nvSpPr>
        <p:spPr>
          <a:xfrm>
            <a:off x="4504920" y="1306994"/>
            <a:ext cx="3357300" cy="5589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Epilogue"/>
              <a:buNone/>
              <a:defRPr b="1" sz="1800">
                <a:solidFill>
                  <a:schemeClr val="dk2"/>
                </a:solidFill>
                <a:latin typeface="Epilogue"/>
                <a:ea typeface="Epilogue"/>
                <a:cs typeface="Epilogue"/>
                <a:sym typeface="Epilogue"/>
              </a:defRPr>
            </a:lvl1pPr>
            <a:lvl2pPr lvl="1" rtl="0">
              <a:lnSpc>
                <a:spcPct val="100000"/>
              </a:lnSpc>
              <a:spcBef>
                <a:spcPts val="0"/>
              </a:spcBef>
              <a:spcAft>
                <a:spcPts val="0"/>
              </a:spcAft>
              <a:buSzPts val="2400"/>
              <a:buFont typeface="Epilogue"/>
              <a:buNone/>
              <a:defRPr b="1" sz="2400">
                <a:latin typeface="Epilogue"/>
                <a:ea typeface="Epilogue"/>
                <a:cs typeface="Epilogue"/>
                <a:sym typeface="Epilogue"/>
              </a:defRPr>
            </a:lvl2pPr>
            <a:lvl3pPr lvl="2" rtl="0">
              <a:lnSpc>
                <a:spcPct val="100000"/>
              </a:lnSpc>
              <a:spcBef>
                <a:spcPts val="0"/>
              </a:spcBef>
              <a:spcAft>
                <a:spcPts val="0"/>
              </a:spcAft>
              <a:buSzPts val="2400"/>
              <a:buFont typeface="Epilogue"/>
              <a:buNone/>
              <a:defRPr b="1" sz="2400">
                <a:latin typeface="Epilogue"/>
                <a:ea typeface="Epilogue"/>
                <a:cs typeface="Epilogue"/>
                <a:sym typeface="Epilogue"/>
              </a:defRPr>
            </a:lvl3pPr>
            <a:lvl4pPr lvl="3" rtl="0">
              <a:lnSpc>
                <a:spcPct val="100000"/>
              </a:lnSpc>
              <a:spcBef>
                <a:spcPts val="0"/>
              </a:spcBef>
              <a:spcAft>
                <a:spcPts val="0"/>
              </a:spcAft>
              <a:buSzPts val="2400"/>
              <a:buFont typeface="Epilogue"/>
              <a:buNone/>
              <a:defRPr b="1" sz="2400">
                <a:latin typeface="Epilogue"/>
                <a:ea typeface="Epilogue"/>
                <a:cs typeface="Epilogue"/>
                <a:sym typeface="Epilogue"/>
              </a:defRPr>
            </a:lvl4pPr>
            <a:lvl5pPr lvl="4" rtl="0">
              <a:lnSpc>
                <a:spcPct val="100000"/>
              </a:lnSpc>
              <a:spcBef>
                <a:spcPts val="0"/>
              </a:spcBef>
              <a:spcAft>
                <a:spcPts val="0"/>
              </a:spcAft>
              <a:buSzPts val="2400"/>
              <a:buFont typeface="Epilogue"/>
              <a:buNone/>
              <a:defRPr b="1" sz="2400">
                <a:latin typeface="Epilogue"/>
                <a:ea typeface="Epilogue"/>
                <a:cs typeface="Epilogue"/>
                <a:sym typeface="Epilogue"/>
              </a:defRPr>
            </a:lvl5pPr>
            <a:lvl6pPr lvl="5" rtl="0">
              <a:lnSpc>
                <a:spcPct val="100000"/>
              </a:lnSpc>
              <a:spcBef>
                <a:spcPts val="0"/>
              </a:spcBef>
              <a:spcAft>
                <a:spcPts val="0"/>
              </a:spcAft>
              <a:buSzPts val="2400"/>
              <a:buFont typeface="Epilogue"/>
              <a:buNone/>
              <a:defRPr b="1" sz="2400">
                <a:latin typeface="Epilogue"/>
                <a:ea typeface="Epilogue"/>
                <a:cs typeface="Epilogue"/>
                <a:sym typeface="Epilogue"/>
              </a:defRPr>
            </a:lvl6pPr>
            <a:lvl7pPr lvl="6" rtl="0">
              <a:lnSpc>
                <a:spcPct val="100000"/>
              </a:lnSpc>
              <a:spcBef>
                <a:spcPts val="0"/>
              </a:spcBef>
              <a:spcAft>
                <a:spcPts val="0"/>
              </a:spcAft>
              <a:buSzPts val="2400"/>
              <a:buFont typeface="Epilogue"/>
              <a:buNone/>
              <a:defRPr b="1" sz="2400">
                <a:latin typeface="Epilogue"/>
                <a:ea typeface="Epilogue"/>
                <a:cs typeface="Epilogue"/>
                <a:sym typeface="Epilogue"/>
              </a:defRPr>
            </a:lvl7pPr>
            <a:lvl8pPr lvl="7" rtl="0">
              <a:lnSpc>
                <a:spcPct val="100000"/>
              </a:lnSpc>
              <a:spcBef>
                <a:spcPts val="0"/>
              </a:spcBef>
              <a:spcAft>
                <a:spcPts val="0"/>
              </a:spcAft>
              <a:buSzPts val="2400"/>
              <a:buFont typeface="Epilogue"/>
              <a:buNone/>
              <a:defRPr b="1" sz="2400">
                <a:latin typeface="Epilogue"/>
                <a:ea typeface="Epilogue"/>
                <a:cs typeface="Epilogue"/>
                <a:sym typeface="Epilogue"/>
              </a:defRPr>
            </a:lvl8pPr>
            <a:lvl9pPr lvl="8" rtl="0">
              <a:lnSpc>
                <a:spcPct val="100000"/>
              </a:lnSpc>
              <a:spcBef>
                <a:spcPts val="0"/>
              </a:spcBef>
              <a:spcAft>
                <a:spcPts val="0"/>
              </a:spcAft>
              <a:buSzPts val="2400"/>
              <a:buFont typeface="Epilogue"/>
              <a:buNone/>
              <a:defRPr b="1" sz="2400">
                <a:latin typeface="Epilogue"/>
                <a:ea typeface="Epilogue"/>
                <a:cs typeface="Epilogue"/>
                <a:sym typeface="Epilogue"/>
              </a:defRPr>
            </a:lvl9pPr>
          </a:lstStyle>
          <a:p/>
        </p:txBody>
      </p:sp>
      <p:sp>
        <p:nvSpPr>
          <p:cNvPr id="1301" name="Google Shape;1301;p24"/>
          <p:cNvSpPr/>
          <p:nvPr/>
        </p:nvSpPr>
        <p:spPr>
          <a:xfrm rot="-5400000">
            <a:off x="8604325" y="1131650"/>
            <a:ext cx="1087200" cy="1087200"/>
          </a:xfrm>
          <a:prstGeom prst="blockArc">
            <a:avLst>
              <a:gd fmla="val 10800000" name="adj1"/>
              <a:gd fmla="val 36061" name="adj2"/>
              <a:gd fmla="val 23276" name="adj3"/>
            </a:avLst>
          </a:prstGeom>
          <a:gradFill>
            <a:gsLst>
              <a:gs pos="0">
                <a:schemeClr val="accent2"/>
              </a:gs>
              <a:gs pos="100000">
                <a:srgbClr val="9AA6FF"/>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1302" name="Shape 1302"/>
        <p:cNvGrpSpPr/>
        <p:nvPr/>
      </p:nvGrpSpPr>
      <p:grpSpPr>
        <a:xfrm>
          <a:off x="0" y="0"/>
          <a:ext cx="0" cy="0"/>
          <a:chOff x="0" y="0"/>
          <a:chExt cx="0" cy="0"/>
        </a:xfrm>
      </p:grpSpPr>
      <p:grpSp>
        <p:nvGrpSpPr>
          <p:cNvPr id="1303" name="Google Shape;1303;p25"/>
          <p:cNvGrpSpPr/>
          <p:nvPr/>
        </p:nvGrpSpPr>
        <p:grpSpPr>
          <a:xfrm>
            <a:off x="3300" y="4975"/>
            <a:ext cx="9137400" cy="5143399"/>
            <a:chOff x="3300" y="4975"/>
            <a:chExt cx="9137400" cy="5143399"/>
          </a:xfrm>
        </p:grpSpPr>
        <p:grpSp>
          <p:nvGrpSpPr>
            <p:cNvPr id="1304" name="Google Shape;1304;p25"/>
            <p:cNvGrpSpPr/>
            <p:nvPr/>
          </p:nvGrpSpPr>
          <p:grpSpPr>
            <a:xfrm>
              <a:off x="3300" y="256486"/>
              <a:ext cx="9137400" cy="4629802"/>
              <a:chOff x="3300" y="256486"/>
              <a:chExt cx="9137400" cy="4629802"/>
            </a:xfrm>
          </p:grpSpPr>
          <p:cxnSp>
            <p:nvCxnSpPr>
              <p:cNvPr id="1305" name="Google Shape;1305;p25"/>
              <p:cNvCxnSpPr/>
              <p:nvPr/>
            </p:nvCxnSpPr>
            <p:spPr>
              <a:xfrm>
                <a:off x="3300" y="256486"/>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306" name="Google Shape;1306;p25"/>
              <p:cNvCxnSpPr/>
              <p:nvPr/>
            </p:nvCxnSpPr>
            <p:spPr>
              <a:xfrm>
                <a:off x="3300" y="513698"/>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307" name="Google Shape;1307;p25"/>
              <p:cNvCxnSpPr/>
              <p:nvPr/>
            </p:nvCxnSpPr>
            <p:spPr>
              <a:xfrm>
                <a:off x="3300" y="770909"/>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308" name="Google Shape;1308;p25"/>
              <p:cNvCxnSpPr/>
              <p:nvPr/>
            </p:nvCxnSpPr>
            <p:spPr>
              <a:xfrm>
                <a:off x="3300" y="1028120"/>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309" name="Google Shape;1309;p25"/>
              <p:cNvCxnSpPr/>
              <p:nvPr/>
            </p:nvCxnSpPr>
            <p:spPr>
              <a:xfrm>
                <a:off x="3300" y="1285331"/>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310" name="Google Shape;1310;p25"/>
              <p:cNvCxnSpPr/>
              <p:nvPr/>
            </p:nvCxnSpPr>
            <p:spPr>
              <a:xfrm>
                <a:off x="3300" y="1542543"/>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311" name="Google Shape;1311;p25"/>
              <p:cNvCxnSpPr/>
              <p:nvPr/>
            </p:nvCxnSpPr>
            <p:spPr>
              <a:xfrm>
                <a:off x="3300" y="1799754"/>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312" name="Google Shape;1312;p25"/>
              <p:cNvCxnSpPr/>
              <p:nvPr/>
            </p:nvCxnSpPr>
            <p:spPr>
              <a:xfrm>
                <a:off x="3300" y="2056965"/>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313" name="Google Shape;1313;p25"/>
              <p:cNvCxnSpPr/>
              <p:nvPr/>
            </p:nvCxnSpPr>
            <p:spPr>
              <a:xfrm>
                <a:off x="3300" y="2314176"/>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314" name="Google Shape;1314;p25"/>
              <p:cNvCxnSpPr/>
              <p:nvPr/>
            </p:nvCxnSpPr>
            <p:spPr>
              <a:xfrm>
                <a:off x="3300" y="2571388"/>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315" name="Google Shape;1315;p25"/>
              <p:cNvCxnSpPr/>
              <p:nvPr/>
            </p:nvCxnSpPr>
            <p:spPr>
              <a:xfrm>
                <a:off x="3300" y="2828599"/>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316" name="Google Shape;1316;p25"/>
              <p:cNvCxnSpPr/>
              <p:nvPr/>
            </p:nvCxnSpPr>
            <p:spPr>
              <a:xfrm>
                <a:off x="3300" y="3085810"/>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317" name="Google Shape;1317;p25"/>
              <p:cNvCxnSpPr/>
              <p:nvPr/>
            </p:nvCxnSpPr>
            <p:spPr>
              <a:xfrm>
                <a:off x="3300" y="3343021"/>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318" name="Google Shape;1318;p25"/>
              <p:cNvCxnSpPr/>
              <p:nvPr/>
            </p:nvCxnSpPr>
            <p:spPr>
              <a:xfrm>
                <a:off x="3300" y="3600232"/>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319" name="Google Shape;1319;p25"/>
              <p:cNvCxnSpPr/>
              <p:nvPr/>
            </p:nvCxnSpPr>
            <p:spPr>
              <a:xfrm>
                <a:off x="3300" y="3857444"/>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320" name="Google Shape;1320;p25"/>
              <p:cNvCxnSpPr/>
              <p:nvPr/>
            </p:nvCxnSpPr>
            <p:spPr>
              <a:xfrm>
                <a:off x="3300" y="4114655"/>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321" name="Google Shape;1321;p25"/>
              <p:cNvCxnSpPr/>
              <p:nvPr/>
            </p:nvCxnSpPr>
            <p:spPr>
              <a:xfrm>
                <a:off x="3300" y="4371866"/>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322" name="Google Shape;1322;p25"/>
              <p:cNvCxnSpPr/>
              <p:nvPr/>
            </p:nvCxnSpPr>
            <p:spPr>
              <a:xfrm>
                <a:off x="3300" y="4629078"/>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323" name="Google Shape;1323;p25"/>
              <p:cNvCxnSpPr/>
              <p:nvPr/>
            </p:nvCxnSpPr>
            <p:spPr>
              <a:xfrm>
                <a:off x="3300" y="4886289"/>
                <a:ext cx="9137400" cy="0"/>
              </a:xfrm>
              <a:prstGeom prst="straightConnector1">
                <a:avLst/>
              </a:prstGeom>
              <a:noFill/>
              <a:ln cap="flat" cmpd="sng" w="19050">
                <a:solidFill>
                  <a:schemeClr val="accent3"/>
                </a:solidFill>
                <a:prstDash val="solid"/>
                <a:round/>
                <a:headEnd len="med" w="med" type="none"/>
                <a:tailEnd len="med" w="med" type="none"/>
              </a:ln>
            </p:spPr>
          </p:cxnSp>
        </p:grpSp>
        <p:grpSp>
          <p:nvGrpSpPr>
            <p:cNvPr id="1324" name="Google Shape;1324;p25"/>
            <p:cNvGrpSpPr/>
            <p:nvPr/>
          </p:nvGrpSpPr>
          <p:grpSpPr>
            <a:xfrm>
              <a:off x="272000" y="4975"/>
              <a:ext cx="8600000" cy="5143399"/>
              <a:chOff x="272000" y="4975"/>
              <a:chExt cx="8600000" cy="5180700"/>
            </a:xfrm>
          </p:grpSpPr>
          <p:cxnSp>
            <p:nvCxnSpPr>
              <p:cNvPr id="1325" name="Google Shape;1325;p25"/>
              <p:cNvCxnSpPr/>
              <p:nvPr/>
            </p:nvCxnSpPr>
            <p:spPr>
              <a:xfrm>
                <a:off x="27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326" name="Google Shape;1326;p25"/>
              <p:cNvCxnSpPr/>
              <p:nvPr/>
            </p:nvCxnSpPr>
            <p:spPr>
              <a:xfrm>
                <a:off x="54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327" name="Google Shape;1327;p25"/>
              <p:cNvCxnSpPr/>
              <p:nvPr/>
            </p:nvCxnSpPr>
            <p:spPr>
              <a:xfrm>
                <a:off x="80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328" name="Google Shape;1328;p25"/>
              <p:cNvCxnSpPr/>
              <p:nvPr/>
            </p:nvCxnSpPr>
            <p:spPr>
              <a:xfrm>
                <a:off x="107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329" name="Google Shape;1329;p25"/>
              <p:cNvCxnSpPr/>
              <p:nvPr/>
            </p:nvCxnSpPr>
            <p:spPr>
              <a:xfrm>
                <a:off x="134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330" name="Google Shape;1330;p25"/>
              <p:cNvCxnSpPr/>
              <p:nvPr/>
            </p:nvCxnSpPr>
            <p:spPr>
              <a:xfrm>
                <a:off x="161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331" name="Google Shape;1331;p25"/>
              <p:cNvCxnSpPr/>
              <p:nvPr/>
            </p:nvCxnSpPr>
            <p:spPr>
              <a:xfrm>
                <a:off x="188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332" name="Google Shape;1332;p25"/>
              <p:cNvCxnSpPr/>
              <p:nvPr/>
            </p:nvCxnSpPr>
            <p:spPr>
              <a:xfrm>
                <a:off x="215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333" name="Google Shape;1333;p25"/>
              <p:cNvCxnSpPr/>
              <p:nvPr/>
            </p:nvCxnSpPr>
            <p:spPr>
              <a:xfrm>
                <a:off x="242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334" name="Google Shape;1334;p25"/>
              <p:cNvCxnSpPr/>
              <p:nvPr/>
            </p:nvCxnSpPr>
            <p:spPr>
              <a:xfrm>
                <a:off x="269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335" name="Google Shape;1335;p25"/>
              <p:cNvCxnSpPr/>
              <p:nvPr/>
            </p:nvCxnSpPr>
            <p:spPr>
              <a:xfrm>
                <a:off x="295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336" name="Google Shape;1336;p25"/>
              <p:cNvCxnSpPr/>
              <p:nvPr/>
            </p:nvCxnSpPr>
            <p:spPr>
              <a:xfrm>
                <a:off x="322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337" name="Google Shape;1337;p25"/>
              <p:cNvCxnSpPr/>
              <p:nvPr/>
            </p:nvCxnSpPr>
            <p:spPr>
              <a:xfrm>
                <a:off x="349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338" name="Google Shape;1338;p25"/>
              <p:cNvCxnSpPr/>
              <p:nvPr/>
            </p:nvCxnSpPr>
            <p:spPr>
              <a:xfrm>
                <a:off x="376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339" name="Google Shape;1339;p25"/>
              <p:cNvCxnSpPr/>
              <p:nvPr/>
            </p:nvCxnSpPr>
            <p:spPr>
              <a:xfrm>
                <a:off x="403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340" name="Google Shape;1340;p25"/>
              <p:cNvCxnSpPr/>
              <p:nvPr/>
            </p:nvCxnSpPr>
            <p:spPr>
              <a:xfrm>
                <a:off x="430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341" name="Google Shape;1341;p25"/>
              <p:cNvCxnSpPr/>
              <p:nvPr/>
            </p:nvCxnSpPr>
            <p:spPr>
              <a:xfrm>
                <a:off x="457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342" name="Google Shape;1342;p25"/>
              <p:cNvCxnSpPr/>
              <p:nvPr/>
            </p:nvCxnSpPr>
            <p:spPr>
              <a:xfrm>
                <a:off x="484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343" name="Google Shape;1343;p25"/>
              <p:cNvCxnSpPr/>
              <p:nvPr/>
            </p:nvCxnSpPr>
            <p:spPr>
              <a:xfrm>
                <a:off x="510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344" name="Google Shape;1344;p25"/>
              <p:cNvCxnSpPr/>
              <p:nvPr/>
            </p:nvCxnSpPr>
            <p:spPr>
              <a:xfrm>
                <a:off x="537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345" name="Google Shape;1345;p25"/>
              <p:cNvCxnSpPr/>
              <p:nvPr/>
            </p:nvCxnSpPr>
            <p:spPr>
              <a:xfrm>
                <a:off x="564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346" name="Google Shape;1346;p25"/>
              <p:cNvCxnSpPr/>
              <p:nvPr/>
            </p:nvCxnSpPr>
            <p:spPr>
              <a:xfrm>
                <a:off x="591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347" name="Google Shape;1347;p25"/>
              <p:cNvCxnSpPr/>
              <p:nvPr/>
            </p:nvCxnSpPr>
            <p:spPr>
              <a:xfrm>
                <a:off x="618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348" name="Google Shape;1348;p25"/>
              <p:cNvCxnSpPr/>
              <p:nvPr/>
            </p:nvCxnSpPr>
            <p:spPr>
              <a:xfrm>
                <a:off x="645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349" name="Google Shape;1349;p25"/>
              <p:cNvCxnSpPr/>
              <p:nvPr/>
            </p:nvCxnSpPr>
            <p:spPr>
              <a:xfrm>
                <a:off x="672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350" name="Google Shape;1350;p25"/>
              <p:cNvCxnSpPr/>
              <p:nvPr/>
            </p:nvCxnSpPr>
            <p:spPr>
              <a:xfrm>
                <a:off x="699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351" name="Google Shape;1351;p25"/>
              <p:cNvCxnSpPr/>
              <p:nvPr/>
            </p:nvCxnSpPr>
            <p:spPr>
              <a:xfrm>
                <a:off x="725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352" name="Google Shape;1352;p25"/>
              <p:cNvCxnSpPr/>
              <p:nvPr/>
            </p:nvCxnSpPr>
            <p:spPr>
              <a:xfrm>
                <a:off x="752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353" name="Google Shape;1353;p25"/>
              <p:cNvCxnSpPr/>
              <p:nvPr/>
            </p:nvCxnSpPr>
            <p:spPr>
              <a:xfrm>
                <a:off x="779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354" name="Google Shape;1354;p25"/>
              <p:cNvCxnSpPr/>
              <p:nvPr/>
            </p:nvCxnSpPr>
            <p:spPr>
              <a:xfrm>
                <a:off x="806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355" name="Google Shape;1355;p25"/>
              <p:cNvCxnSpPr/>
              <p:nvPr/>
            </p:nvCxnSpPr>
            <p:spPr>
              <a:xfrm>
                <a:off x="833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356" name="Google Shape;1356;p25"/>
              <p:cNvCxnSpPr/>
              <p:nvPr/>
            </p:nvCxnSpPr>
            <p:spPr>
              <a:xfrm>
                <a:off x="860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357" name="Google Shape;1357;p25"/>
              <p:cNvCxnSpPr/>
              <p:nvPr/>
            </p:nvCxnSpPr>
            <p:spPr>
              <a:xfrm>
                <a:off x="8872000" y="4975"/>
                <a:ext cx="0" cy="5180700"/>
              </a:xfrm>
              <a:prstGeom prst="straightConnector1">
                <a:avLst/>
              </a:prstGeom>
              <a:noFill/>
              <a:ln cap="flat" cmpd="sng" w="19050">
                <a:solidFill>
                  <a:schemeClr val="accent3"/>
                </a:solidFill>
                <a:prstDash val="solid"/>
                <a:round/>
                <a:headEnd len="med" w="med" type="none"/>
                <a:tailEnd len="med" w="med" type="none"/>
              </a:ln>
            </p:spPr>
          </p:cxnSp>
        </p:grpSp>
      </p:grpSp>
      <p:sp>
        <p:nvSpPr>
          <p:cNvPr id="1358" name="Google Shape;1358;p25"/>
          <p:cNvSpPr/>
          <p:nvPr/>
        </p:nvSpPr>
        <p:spPr>
          <a:xfrm>
            <a:off x="539400" y="517075"/>
            <a:ext cx="8065200" cy="4109400"/>
          </a:xfrm>
          <a:prstGeom prst="rect">
            <a:avLst/>
          </a:prstGeom>
          <a:solidFill>
            <a:schemeClr val="lt1"/>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25"/>
          <p:cNvSpPr txBox="1"/>
          <p:nvPr>
            <p:ph type="title"/>
          </p:nvPr>
        </p:nvSpPr>
        <p:spPr>
          <a:xfrm>
            <a:off x="720000" y="5212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360" name="Google Shape;1360;p25"/>
          <p:cNvSpPr txBox="1"/>
          <p:nvPr>
            <p:ph idx="1" type="subTitle"/>
          </p:nvPr>
        </p:nvSpPr>
        <p:spPr>
          <a:xfrm>
            <a:off x="720000" y="2472679"/>
            <a:ext cx="2175300" cy="10155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61" name="Google Shape;1361;p25"/>
          <p:cNvSpPr txBox="1"/>
          <p:nvPr>
            <p:ph idx="2" type="subTitle"/>
          </p:nvPr>
        </p:nvSpPr>
        <p:spPr>
          <a:xfrm>
            <a:off x="3266722" y="2472679"/>
            <a:ext cx="2175300" cy="10155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62" name="Google Shape;1362;p25"/>
          <p:cNvSpPr txBox="1"/>
          <p:nvPr>
            <p:ph idx="3" type="subTitle"/>
          </p:nvPr>
        </p:nvSpPr>
        <p:spPr>
          <a:xfrm>
            <a:off x="5813450" y="2472679"/>
            <a:ext cx="2175300" cy="10155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63" name="Google Shape;1363;p25"/>
          <p:cNvSpPr txBox="1"/>
          <p:nvPr>
            <p:ph idx="4" type="subTitle"/>
          </p:nvPr>
        </p:nvSpPr>
        <p:spPr>
          <a:xfrm>
            <a:off x="720000" y="1996048"/>
            <a:ext cx="2175300" cy="49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Epilogue"/>
              <a:buNone/>
              <a:defRPr b="1" sz="1800">
                <a:solidFill>
                  <a:schemeClr val="dk2"/>
                </a:solidFill>
                <a:latin typeface="Epilogue"/>
                <a:ea typeface="Epilogue"/>
                <a:cs typeface="Epilogue"/>
                <a:sym typeface="Epilogue"/>
              </a:defRPr>
            </a:lvl1pPr>
            <a:lvl2pPr lvl="1" rtl="0" algn="ctr">
              <a:lnSpc>
                <a:spcPct val="100000"/>
              </a:lnSpc>
              <a:spcBef>
                <a:spcPts val="0"/>
              </a:spcBef>
              <a:spcAft>
                <a:spcPts val="0"/>
              </a:spcAft>
              <a:buSzPts val="2400"/>
              <a:buFont typeface="Epilogue"/>
              <a:buNone/>
              <a:defRPr b="1" sz="2400">
                <a:latin typeface="Epilogue"/>
                <a:ea typeface="Epilogue"/>
                <a:cs typeface="Epilogue"/>
                <a:sym typeface="Epilogue"/>
              </a:defRPr>
            </a:lvl2pPr>
            <a:lvl3pPr lvl="2" rtl="0" algn="ctr">
              <a:lnSpc>
                <a:spcPct val="100000"/>
              </a:lnSpc>
              <a:spcBef>
                <a:spcPts val="0"/>
              </a:spcBef>
              <a:spcAft>
                <a:spcPts val="0"/>
              </a:spcAft>
              <a:buSzPts val="2400"/>
              <a:buFont typeface="Epilogue"/>
              <a:buNone/>
              <a:defRPr b="1" sz="2400">
                <a:latin typeface="Epilogue"/>
                <a:ea typeface="Epilogue"/>
                <a:cs typeface="Epilogue"/>
                <a:sym typeface="Epilogue"/>
              </a:defRPr>
            </a:lvl3pPr>
            <a:lvl4pPr lvl="3" rtl="0" algn="ctr">
              <a:lnSpc>
                <a:spcPct val="100000"/>
              </a:lnSpc>
              <a:spcBef>
                <a:spcPts val="0"/>
              </a:spcBef>
              <a:spcAft>
                <a:spcPts val="0"/>
              </a:spcAft>
              <a:buSzPts val="2400"/>
              <a:buFont typeface="Epilogue"/>
              <a:buNone/>
              <a:defRPr b="1" sz="2400">
                <a:latin typeface="Epilogue"/>
                <a:ea typeface="Epilogue"/>
                <a:cs typeface="Epilogue"/>
                <a:sym typeface="Epilogue"/>
              </a:defRPr>
            </a:lvl4pPr>
            <a:lvl5pPr lvl="4" rtl="0" algn="ctr">
              <a:lnSpc>
                <a:spcPct val="100000"/>
              </a:lnSpc>
              <a:spcBef>
                <a:spcPts val="0"/>
              </a:spcBef>
              <a:spcAft>
                <a:spcPts val="0"/>
              </a:spcAft>
              <a:buSzPts val="2400"/>
              <a:buFont typeface="Epilogue"/>
              <a:buNone/>
              <a:defRPr b="1" sz="2400">
                <a:latin typeface="Epilogue"/>
                <a:ea typeface="Epilogue"/>
                <a:cs typeface="Epilogue"/>
                <a:sym typeface="Epilogue"/>
              </a:defRPr>
            </a:lvl5pPr>
            <a:lvl6pPr lvl="5" rtl="0" algn="ctr">
              <a:lnSpc>
                <a:spcPct val="100000"/>
              </a:lnSpc>
              <a:spcBef>
                <a:spcPts val="0"/>
              </a:spcBef>
              <a:spcAft>
                <a:spcPts val="0"/>
              </a:spcAft>
              <a:buSzPts val="2400"/>
              <a:buFont typeface="Epilogue"/>
              <a:buNone/>
              <a:defRPr b="1" sz="2400">
                <a:latin typeface="Epilogue"/>
                <a:ea typeface="Epilogue"/>
                <a:cs typeface="Epilogue"/>
                <a:sym typeface="Epilogue"/>
              </a:defRPr>
            </a:lvl6pPr>
            <a:lvl7pPr lvl="6" rtl="0" algn="ctr">
              <a:lnSpc>
                <a:spcPct val="100000"/>
              </a:lnSpc>
              <a:spcBef>
                <a:spcPts val="0"/>
              </a:spcBef>
              <a:spcAft>
                <a:spcPts val="0"/>
              </a:spcAft>
              <a:buSzPts val="2400"/>
              <a:buFont typeface="Epilogue"/>
              <a:buNone/>
              <a:defRPr b="1" sz="2400">
                <a:latin typeface="Epilogue"/>
                <a:ea typeface="Epilogue"/>
                <a:cs typeface="Epilogue"/>
                <a:sym typeface="Epilogue"/>
              </a:defRPr>
            </a:lvl7pPr>
            <a:lvl8pPr lvl="7" rtl="0" algn="ctr">
              <a:lnSpc>
                <a:spcPct val="100000"/>
              </a:lnSpc>
              <a:spcBef>
                <a:spcPts val="0"/>
              </a:spcBef>
              <a:spcAft>
                <a:spcPts val="0"/>
              </a:spcAft>
              <a:buSzPts val="2400"/>
              <a:buFont typeface="Epilogue"/>
              <a:buNone/>
              <a:defRPr b="1" sz="2400">
                <a:latin typeface="Epilogue"/>
                <a:ea typeface="Epilogue"/>
                <a:cs typeface="Epilogue"/>
                <a:sym typeface="Epilogue"/>
              </a:defRPr>
            </a:lvl8pPr>
            <a:lvl9pPr lvl="8" rtl="0" algn="ctr">
              <a:lnSpc>
                <a:spcPct val="100000"/>
              </a:lnSpc>
              <a:spcBef>
                <a:spcPts val="0"/>
              </a:spcBef>
              <a:spcAft>
                <a:spcPts val="0"/>
              </a:spcAft>
              <a:buSzPts val="2400"/>
              <a:buFont typeface="Epilogue"/>
              <a:buNone/>
              <a:defRPr b="1" sz="2400">
                <a:latin typeface="Epilogue"/>
                <a:ea typeface="Epilogue"/>
                <a:cs typeface="Epilogue"/>
                <a:sym typeface="Epilogue"/>
              </a:defRPr>
            </a:lvl9pPr>
          </a:lstStyle>
          <a:p/>
        </p:txBody>
      </p:sp>
      <p:sp>
        <p:nvSpPr>
          <p:cNvPr id="1364" name="Google Shape;1364;p25"/>
          <p:cNvSpPr txBox="1"/>
          <p:nvPr>
            <p:ph idx="5" type="subTitle"/>
          </p:nvPr>
        </p:nvSpPr>
        <p:spPr>
          <a:xfrm>
            <a:off x="3266725" y="1996048"/>
            <a:ext cx="2175300" cy="49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Epilogue"/>
              <a:buNone/>
              <a:defRPr b="1" sz="1800">
                <a:solidFill>
                  <a:schemeClr val="dk2"/>
                </a:solidFill>
                <a:latin typeface="Epilogue"/>
                <a:ea typeface="Epilogue"/>
                <a:cs typeface="Epilogue"/>
                <a:sym typeface="Epilogue"/>
              </a:defRPr>
            </a:lvl1pPr>
            <a:lvl2pPr lvl="1" rtl="0" algn="ctr">
              <a:lnSpc>
                <a:spcPct val="100000"/>
              </a:lnSpc>
              <a:spcBef>
                <a:spcPts val="0"/>
              </a:spcBef>
              <a:spcAft>
                <a:spcPts val="0"/>
              </a:spcAft>
              <a:buSzPts val="2400"/>
              <a:buFont typeface="Epilogue"/>
              <a:buNone/>
              <a:defRPr b="1" sz="2400">
                <a:latin typeface="Epilogue"/>
                <a:ea typeface="Epilogue"/>
                <a:cs typeface="Epilogue"/>
                <a:sym typeface="Epilogue"/>
              </a:defRPr>
            </a:lvl2pPr>
            <a:lvl3pPr lvl="2" rtl="0" algn="ctr">
              <a:lnSpc>
                <a:spcPct val="100000"/>
              </a:lnSpc>
              <a:spcBef>
                <a:spcPts val="0"/>
              </a:spcBef>
              <a:spcAft>
                <a:spcPts val="0"/>
              </a:spcAft>
              <a:buSzPts val="2400"/>
              <a:buFont typeface="Epilogue"/>
              <a:buNone/>
              <a:defRPr b="1" sz="2400">
                <a:latin typeface="Epilogue"/>
                <a:ea typeface="Epilogue"/>
                <a:cs typeface="Epilogue"/>
                <a:sym typeface="Epilogue"/>
              </a:defRPr>
            </a:lvl3pPr>
            <a:lvl4pPr lvl="3" rtl="0" algn="ctr">
              <a:lnSpc>
                <a:spcPct val="100000"/>
              </a:lnSpc>
              <a:spcBef>
                <a:spcPts val="0"/>
              </a:spcBef>
              <a:spcAft>
                <a:spcPts val="0"/>
              </a:spcAft>
              <a:buSzPts val="2400"/>
              <a:buFont typeface="Epilogue"/>
              <a:buNone/>
              <a:defRPr b="1" sz="2400">
                <a:latin typeface="Epilogue"/>
                <a:ea typeface="Epilogue"/>
                <a:cs typeface="Epilogue"/>
                <a:sym typeface="Epilogue"/>
              </a:defRPr>
            </a:lvl4pPr>
            <a:lvl5pPr lvl="4" rtl="0" algn="ctr">
              <a:lnSpc>
                <a:spcPct val="100000"/>
              </a:lnSpc>
              <a:spcBef>
                <a:spcPts val="0"/>
              </a:spcBef>
              <a:spcAft>
                <a:spcPts val="0"/>
              </a:spcAft>
              <a:buSzPts val="2400"/>
              <a:buFont typeface="Epilogue"/>
              <a:buNone/>
              <a:defRPr b="1" sz="2400">
                <a:latin typeface="Epilogue"/>
                <a:ea typeface="Epilogue"/>
                <a:cs typeface="Epilogue"/>
                <a:sym typeface="Epilogue"/>
              </a:defRPr>
            </a:lvl5pPr>
            <a:lvl6pPr lvl="5" rtl="0" algn="ctr">
              <a:lnSpc>
                <a:spcPct val="100000"/>
              </a:lnSpc>
              <a:spcBef>
                <a:spcPts val="0"/>
              </a:spcBef>
              <a:spcAft>
                <a:spcPts val="0"/>
              </a:spcAft>
              <a:buSzPts val="2400"/>
              <a:buFont typeface="Epilogue"/>
              <a:buNone/>
              <a:defRPr b="1" sz="2400">
                <a:latin typeface="Epilogue"/>
                <a:ea typeface="Epilogue"/>
                <a:cs typeface="Epilogue"/>
                <a:sym typeface="Epilogue"/>
              </a:defRPr>
            </a:lvl6pPr>
            <a:lvl7pPr lvl="6" rtl="0" algn="ctr">
              <a:lnSpc>
                <a:spcPct val="100000"/>
              </a:lnSpc>
              <a:spcBef>
                <a:spcPts val="0"/>
              </a:spcBef>
              <a:spcAft>
                <a:spcPts val="0"/>
              </a:spcAft>
              <a:buSzPts val="2400"/>
              <a:buFont typeface="Epilogue"/>
              <a:buNone/>
              <a:defRPr b="1" sz="2400">
                <a:latin typeface="Epilogue"/>
                <a:ea typeface="Epilogue"/>
                <a:cs typeface="Epilogue"/>
                <a:sym typeface="Epilogue"/>
              </a:defRPr>
            </a:lvl7pPr>
            <a:lvl8pPr lvl="7" rtl="0" algn="ctr">
              <a:lnSpc>
                <a:spcPct val="100000"/>
              </a:lnSpc>
              <a:spcBef>
                <a:spcPts val="0"/>
              </a:spcBef>
              <a:spcAft>
                <a:spcPts val="0"/>
              </a:spcAft>
              <a:buSzPts val="2400"/>
              <a:buFont typeface="Epilogue"/>
              <a:buNone/>
              <a:defRPr b="1" sz="2400">
                <a:latin typeface="Epilogue"/>
                <a:ea typeface="Epilogue"/>
                <a:cs typeface="Epilogue"/>
                <a:sym typeface="Epilogue"/>
              </a:defRPr>
            </a:lvl8pPr>
            <a:lvl9pPr lvl="8" rtl="0" algn="ctr">
              <a:lnSpc>
                <a:spcPct val="100000"/>
              </a:lnSpc>
              <a:spcBef>
                <a:spcPts val="0"/>
              </a:spcBef>
              <a:spcAft>
                <a:spcPts val="0"/>
              </a:spcAft>
              <a:buSzPts val="2400"/>
              <a:buFont typeface="Epilogue"/>
              <a:buNone/>
              <a:defRPr b="1" sz="2400">
                <a:latin typeface="Epilogue"/>
                <a:ea typeface="Epilogue"/>
                <a:cs typeface="Epilogue"/>
                <a:sym typeface="Epilogue"/>
              </a:defRPr>
            </a:lvl9pPr>
          </a:lstStyle>
          <a:p/>
        </p:txBody>
      </p:sp>
      <p:sp>
        <p:nvSpPr>
          <p:cNvPr id="1365" name="Google Shape;1365;p25"/>
          <p:cNvSpPr txBox="1"/>
          <p:nvPr>
            <p:ph idx="6" type="subTitle"/>
          </p:nvPr>
        </p:nvSpPr>
        <p:spPr>
          <a:xfrm>
            <a:off x="5813450" y="1996048"/>
            <a:ext cx="2175300" cy="49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Epilogue"/>
              <a:buNone/>
              <a:defRPr b="1" sz="1800">
                <a:solidFill>
                  <a:schemeClr val="dk2"/>
                </a:solidFill>
                <a:latin typeface="Epilogue"/>
                <a:ea typeface="Epilogue"/>
                <a:cs typeface="Epilogue"/>
                <a:sym typeface="Epilogue"/>
              </a:defRPr>
            </a:lvl1pPr>
            <a:lvl2pPr lvl="1" rtl="0" algn="ctr">
              <a:lnSpc>
                <a:spcPct val="100000"/>
              </a:lnSpc>
              <a:spcBef>
                <a:spcPts val="0"/>
              </a:spcBef>
              <a:spcAft>
                <a:spcPts val="0"/>
              </a:spcAft>
              <a:buSzPts val="2400"/>
              <a:buFont typeface="Epilogue"/>
              <a:buNone/>
              <a:defRPr b="1" sz="2400">
                <a:latin typeface="Epilogue"/>
                <a:ea typeface="Epilogue"/>
                <a:cs typeface="Epilogue"/>
                <a:sym typeface="Epilogue"/>
              </a:defRPr>
            </a:lvl2pPr>
            <a:lvl3pPr lvl="2" rtl="0" algn="ctr">
              <a:lnSpc>
                <a:spcPct val="100000"/>
              </a:lnSpc>
              <a:spcBef>
                <a:spcPts val="0"/>
              </a:spcBef>
              <a:spcAft>
                <a:spcPts val="0"/>
              </a:spcAft>
              <a:buSzPts val="2400"/>
              <a:buFont typeface="Epilogue"/>
              <a:buNone/>
              <a:defRPr b="1" sz="2400">
                <a:latin typeface="Epilogue"/>
                <a:ea typeface="Epilogue"/>
                <a:cs typeface="Epilogue"/>
                <a:sym typeface="Epilogue"/>
              </a:defRPr>
            </a:lvl3pPr>
            <a:lvl4pPr lvl="3" rtl="0" algn="ctr">
              <a:lnSpc>
                <a:spcPct val="100000"/>
              </a:lnSpc>
              <a:spcBef>
                <a:spcPts val="0"/>
              </a:spcBef>
              <a:spcAft>
                <a:spcPts val="0"/>
              </a:spcAft>
              <a:buSzPts val="2400"/>
              <a:buFont typeface="Epilogue"/>
              <a:buNone/>
              <a:defRPr b="1" sz="2400">
                <a:latin typeface="Epilogue"/>
                <a:ea typeface="Epilogue"/>
                <a:cs typeface="Epilogue"/>
                <a:sym typeface="Epilogue"/>
              </a:defRPr>
            </a:lvl4pPr>
            <a:lvl5pPr lvl="4" rtl="0" algn="ctr">
              <a:lnSpc>
                <a:spcPct val="100000"/>
              </a:lnSpc>
              <a:spcBef>
                <a:spcPts val="0"/>
              </a:spcBef>
              <a:spcAft>
                <a:spcPts val="0"/>
              </a:spcAft>
              <a:buSzPts val="2400"/>
              <a:buFont typeface="Epilogue"/>
              <a:buNone/>
              <a:defRPr b="1" sz="2400">
                <a:latin typeface="Epilogue"/>
                <a:ea typeface="Epilogue"/>
                <a:cs typeface="Epilogue"/>
                <a:sym typeface="Epilogue"/>
              </a:defRPr>
            </a:lvl5pPr>
            <a:lvl6pPr lvl="5" rtl="0" algn="ctr">
              <a:lnSpc>
                <a:spcPct val="100000"/>
              </a:lnSpc>
              <a:spcBef>
                <a:spcPts val="0"/>
              </a:spcBef>
              <a:spcAft>
                <a:spcPts val="0"/>
              </a:spcAft>
              <a:buSzPts val="2400"/>
              <a:buFont typeface="Epilogue"/>
              <a:buNone/>
              <a:defRPr b="1" sz="2400">
                <a:latin typeface="Epilogue"/>
                <a:ea typeface="Epilogue"/>
                <a:cs typeface="Epilogue"/>
                <a:sym typeface="Epilogue"/>
              </a:defRPr>
            </a:lvl6pPr>
            <a:lvl7pPr lvl="6" rtl="0" algn="ctr">
              <a:lnSpc>
                <a:spcPct val="100000"/>
              </a:lnSpc>
              <a:spcBef>
                <a:spcPts val="0"/>
              </a:spcBef>
              <a:spcAft>
                <a:spcPts val="0"/>
              </a:spcAft>
              <a:buSzPts val="2400"/>
              <a:buFont typeface="Epilogue"/>
              <a:buNone/>
              <a:defRPr b="1" sz="2400">
                <a:latin typeface="Epilogue"/>
                <a:ea typeface="Epilogue"/>
                <a:cs typeface="Epilogue"/>
                <a:sym typeface="Epilogue"/>
              </a:defRPr>
            </a:lvl7pPr>
            <a:lvl8pPr lvl="7" rtl="0" algn="ctr">
              <a:lnSpc>
                <a:spcPct val="100000"/>
              </a:lnSpc>
              <a:spcBef>
                <a:spcPts val="0"/>
              </a:spcBef>
              <a:spcAft>
                <a:spcPts val="0"/>
              </a:spcAft>
              <a:buSzPts val="2400"/>
              <a:buFont typeface="Epilogue"/>
              <a:buNone/>
              <a:defRPr b="1" sz="2400">
                <a:latin typeface="Epilogue"/>
                <a:ea typeface="Epilogue"/>
                <a:cs typeface="Epilogue"/>
                <a:sym typeface="Epilogue"/>
              </a:defRPr>
            </a:lvl8pPr>
            <a:lvl9pPr lvl="8" rtl="0" algn="ctr">
              <a:lnSpc>
                <a:spcPct val="100000"/>
              </a:lnSpc>
              <a:spcBef>
                <a:spcPts val="0"/>
              </a:spcBef>
              <a:spcAft>
                <a:spcPts val="0"/>
              </a:spcAft>
              <a:buSzPts val="2400"/>
              <a:buFont typeface="Epilogue"/>
              <a:buNone/>
              <a:defRPr b="1" sz="2400">
                <a:latin typeface="Epilogue"/>
                <a:ea typeface="Epilogue"/>
                <a:cs typeface="Epilogue"/>
                <a:sym typeface="Epilogue"/>
              </a:defRPr>
            </a:lvl9pPr>
          </a:lstStyle>
          <a:p/>
        </p:txBody>
      </p:sp>
      <p:sp>
        <p:nvSpPr>
          <p:cNvPr id="1366" name="Google Shape;1366;p25"/>
          <p:cNvSpPr/>
          <p:nvPr/>
        </p:nvSpPr>
        <p:spPr>
          <a:xfrm rot="10800000">
            <a:off x="6643900" y="-547700"/>
            <a:ext cx="1087200" cy="1087200"/>
          </a:xfrm>
          <a:prstGeom prst="blockArc">
            <a:avLst>
              <a:gd fmla="val 10800000" name="adj1"/>
              <a:gd fmla="val 36061" name="adj2"/>
              <a:gd fmla="val 23276" name="adj3"/>
            </a:avLst>
          </a:prstGeom>
          <a:gradFill>
            <a:gsLst>
              <a:gs pos="0">
                <a:schemeClr val="accent2"/>
              </a:gs>
              <a:gs pos="100000">
                <a:srgbClr val="9AA6FF"/>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1367" name="Shape 1367"/>
        <p:cNvGrpSpPr/>
        <p:nvPr/>
      </p:nvGrpSpPr>
      <p:grpSpPr>
        <a:xfrm>
          <a:off x="0" y="0"/>
          <a:ext cx="0" cy="0"/>
          <a:chOff x="0" y="0"/>
          <a:chExt cx="0" cy="0"/>
        </a:xfrm>
      </p:grpSpPr>
      <p:grpSp>
        <p:nvGrpSpPr>
          <p:cNvPr id="1368" name="Google Shape;1368;p26"/>
          <p:cNvGrpSpPr/>
          <p:nvPr/>
        </p:nvGrpSpPr>
        <p:grpSpPr>
          <a:xfrm>
            <a:off x="3300" y="4975"/>
            <a:ext cx="9137400" cy="5143399"/>
            <a:chOff x="3300" y="4975"/>
            <a:chExt cx="9137400" cy="5143399"/>
          </a:xfrm>
        </p:grpSpPr>
        <p:grpSp>
          <p:nvGrpSpPr>
            <p:cNvPr id="1369" name="Google Shape;1369;p26"/>
            <p:cNvGrpSpPr/>
            <p:nvPr/>
          </p:nvGrpSpPr>
          <p:grpSpPr>
            <a:xfrm>
              <a:off x="3300" y="256486"/>
              <a:ext cx="9137400" cy="4629802"/>
              <a:chOff x="3300" y="256486"/>
              <a:chExt cx="9137400" cy="4629802"/>
            </a:xfrm>
          </p:grpSpPr>
          <p:cxnSp>
            <p:nvCxnSpPr>
              <p:cNvPr id="1370" name="Google Shape;1370;p26"/>
              <p:cNvCxnSpPr/>
              <p:nvPr/>
            </p:nvCxnSpPr>
            <p:spPr>
              <a:xfrm>
                <a:off x="3300" y="256486"/>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371" name="Google Shape;1371;p26"/>
              <p:cNvCxnSpPr/>
              <p:nvPr/>
            </p:nvCxnSpPr>
            <p:spPr>
              <a:xfrm>
                <a:off x="3300" y="513698"/>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372" name="Google Shape;1372;p26"/>
              <p:cNvCxnSpPr/>
              <p:nvPr/>
            </p:nvCxnSpPr>
            <p:spPr>
              <a:xfrm>
                <a:off x="3300" y="770909"/>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373" name="Google Shape;1373;p26"/>
              <p:cNvCxnSpPr/>
              <p:nvPr/>
            </p:nvCxnSpPr>
            <p:spPr>
              <a:xfrm>
                <a:off x="3300" y="1028120"/>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374" name="Google Shape;1374;p26"/>
              <p:cNvCxnSpPr/>
              <p:nvPr/>
            </p:nvCxnSpPr>
            <p:spPr>
              <a:xfrm>
                <a:off x="3300" y="1285331"/>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375" name="Google Shape;1375;p26"/>
              <p:cNvCxnSpPr/>
              <p:nvPr/>
            </p:nvCxnSpPr>
            <p:spPr>
              <a:xfrm>
                <a:off x="3300" y="1542543"/>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376" name="Google Shape;1376;p26"/>
              <p:cNvCxnSpPr/>
              <p:nvPr/>
            </p:nvCxnSpPr>
            <p:spPr>
              <a:xfrm>
                <a:off x="3300" y="1799754"/>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377" name="Google Shape;1377;p26"/>
              <p:cNvCxnSpPr/>
              <p:nvPr/>
            </p:nvCxnSpPr>
            <p:spPr>
              <a:xfrm>
                <a:off x="3300" y="2056965"/>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378" name="Google Shape;1378;p26"/>
              <p:cNvCxnSpPr/>
              <p:nvPr/>
            </p:nvCxnSpPr>
            <p:spPr>
              <a:xfrm>
                <a:off x="3300" y="2314176"/>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379" name="Google Shape;1379;p26"/>
              <p:cNvCxnSpPr/>
              <p:nvPr/>
            </p:nvCxnSpPr>
            <p:spPr>
              <a:xfrm>
                <a:off x="3300" y="2571388"/>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380" name="Google Shape;1380;p26"/>
              <p:cNvCxnSpPr/>
              <p:nvPr/>
            </p:nvCxnSpPr>
            <p:spPr>
              <a:xfrm>
                <a:off x="3300" y="2828599"/>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381" name="Google Shape;1381;p26"/>
              <p:cNvCxnSpPr/>
              <p:nvPr/>
            </p:nvCxnSpPr>
            <p:spPr>
              <a:xfrm>
                <a:off x="3300" y="3085810"/>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382" name="Google Shape;1382;p26"/>
              <p:cNvCxnSpPr/>
              <p:nvPr/>
            </p:nvCxnSpPr>
            <p:spPr>
              <a:xfrm>
                <a:off x="3300" y="3343021"/>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383" name="Google Shape;1383;p26"/>
              <p:cNvCxnSpPr/>
              <p:nvPr/>
            </p:nvCxnSpPr>
            <p:spPr>
              <a:xfrm>
                <a:off x="3300" y="3600232"/>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384" name="Google Shape;1384;p26"/>
              <p:cNvCxnSpPr/>
              <p:nvPr/>
            </p:nvCxnSpPr>
            <p:spPr>
              <a:xfrm>
                <a:off x="3300" y="3857444"/>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385" name="Google Shape;1385;p26"/>
              <p:cNvCxnSpPr/>
              <p:nvPr/>
            </p:nvCxnSpPr>
            <p:spPr>
              <a:xfrm>
                <a:off x="3300" y="4114655"/>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386" name="Google Shape;1386;p26"/>
              <p:cNvCxnSpPr/>
              <p:nvPr/>
            </p:nvCxnSpPr>
            <p:spPr>
              <a:xfrm>
                <a:off x="3300" y="4371866"/>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387" name="Google Shape;1387;p26"/>
              <p:cNvCxnSpPr/>
              <p:nvPr/>
            </p:nvCxnSpPr>
            <p:spPr>
              <a:xfrm>
                <a:off x="3300" y="4629078"/>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388" name="Google Shape;1388;p26"/>
              <p:cNvCxnSpPr/>
              <p:nvPr/>
            </p:nvCxnSpPr>
            <p:spPr>
              <a:xfrm>
                <a:off x="3300" y="4886289"/>
                <a:ext cx="9137400" cy="0"/>
              </a:xfrm>
              <a:prstGeom prst="straightConnector1">
                <a:avLst/>
              </a:prstGeom>
              <a:noFill/>
              <a:ln cap="flat" cmpd="sng" w="19050">
                <a:solidFill>
                  <a:schemeClr val="accent3"/>
                </a:solidFill>
                <a:prstDash val="solid"/>
                <a:round/>
                <a:headEnd len="med" w="med" type="none"/>
                <a:tailEnd len="med" w="med" type="none"/>
              </a:ln>
            </p:spPr>
          </p:cxnSp>
        </p:grpSp>
        <p:grpSp>
          <p:nvGrpSpPr>
            <p:cNvPr id="1389" name="Google Shape;1389;p26"/>
            <p:cNvGrpSpPr/>
            <p:nvPr/>
          </p:nvGrpSpPr>
          <p:grpSpPr>
            <a:xfrm>
              <a:off x="272000" y="4975"/>
              <a:ext cx="8600000" cy="5143399"/>
              <a:chOff x="272000" y="4975"/>
              <a:chExt cx="8600000" cy="5180700"/>
            </a:xfrm>
          </p:grpSpPr>
          <p:cxnSp>
            <p:nvCxnSpPr>
              <p:cNvPr id="1390" name="Google Shape;1390;p26"/>
              <p:cNvCxnSpPr/>
              <p:nvPr/>
            </p:nvCxnSpPr>
            <p:spPr>
              <a:xfrm>
                <a:off x="27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391" name="Google Shape;1391;p26"/>
              <p:cNvCxnSpPr/>
              <p:nvPr/>
            </p:nvCxnSpPr>
            <p:spPr>
              <a:xfrm>
                <a:off x="54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392" name="Google Shape;1392;p26"/>
              <p:cNvCxnSpPr/>
              <p:nvPr/>
            </p:nvCxnSpPr>
            <p:spPr>
              <a:xfrm>
                <a:off x="80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393" name="Google Shape;1393;p26"/>
              <p:cNvCxnSpPr/>
              <p:nvPr/>
            </p:nvCxnSpPr>
            <p:spPr>
              <a:xfrm>
                <a:off x="107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394" name="Google Shape;1394;p26"/>
              <p:cNvCxnSpPr/>
              <p:nvPr/>
            </p:nvCxnSpPr>
            <p:spPr>
              <a:xfrm>
                <a:off x="134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395" name="Google Shape;1395;p26"/>
              <p:cNvCxnSpPr/>
              <p:nvPr/>
            </p:nvCxnSpPr>
            <p:spPr>
              <a:xfrm>
                <a:off x="161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396" name="Google Shape;1396;p26"/>
              <p:cNvCxnSpPr/>
              <p:nvPr/>
            </p:nvCxnSpPr>
            <p:spPr>
              <a:xfrm>
                <a:off x="188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397" name="Google Shape;1397;p26"/>
              <p:cNvCxnSpPr/>
              <p:nvPr/>
            </p:nvCxnSpPr>
            <p:spPr>
              <a:xfrm>
                <a:off x="215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398" name="Google Shape;1398;p26"/>
              <p:cNvCxnSpPr/>
              <p:nvPr/>
            </p:nvCxnSpPr>
            <p:spPr>
              <a:xfrm>
                <a:off x="242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399" name="Google Shape;1399;p26"/>
              <p:cNvCxnSpPr/>
              <p:nvPr/>
            </p:nvCxnSpPr>
            <p:spPr>
              <a:xfrm>
                <a:off x="269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400" name="Google Shape;1400;p26"/>
              <p:cNvCxnSpPr/>
              <p:nvPr/>
            </p:nvCxnSpPr>
            <p:spPr>
              <a:xfrm>
                <a:off x="295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401" name="Google Shape;1401;p26"/>
              <p:cNvCxnSpPr/>
              <p:nvPr/>
            </p:nvCxnSpPr>
            <p:spPr>
              <a:xfrm>
                <a:off x="322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402" name="Google Shape;1402;p26"/>
              <p:cNvCxnSpPr/>
              <p:nvPr/>
            </p:nvCxnSpPr>
            <p:spPr>
              <a:xfrm>
                <a:off x="349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403" name="Google Shape;1403;p26"/>
              <p:cNvCxnSpPr/>
              <p:nvPr/>
            </p:nvCxnSpPr>
            <p:spPr>
              <a:xfrm>
                <a:off x="376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404" name="Google Shape;1404;p26"/>
              <p:cNvCxnSpPr/>
              <p:nvPr/>
            </p:nvCxnSpPr>
            <p:spPr>
              <a:xfrm>
                <a:off x="403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405" name="Google Shape;1405;p26"/>
              <p:cNvCxnSpPr/>
              <p:nvPr/>
            </p:nvCxnSpPr>
            <p:spPr>
              <a:xfrm>
                <a:off x="430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406" name="Google Shape;1406;p26"/>
              <p:cNvCxnSpPr/>
              <p:nvPr/>
            </p:nvCxnSpPr>
            <p:spPr>
              <a:xfrm>
                <a:off x="457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407" name="Google Shape;1407;p26"/>
              <p:cNvCxnSpPr/>
              <p:nvPr/>
            </p:nvCxnSpPr>
            <p:spPr>
              <a:xfrm>
                <a:off x="484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408" name="Google Shape;1408;p26"/>
              <p:cNvCxnSpPr/>
              <p:nvPr/>
            </p:nvCxnSpPr>
            <p:spPr>
              <a:xfrm>
                <a:off x="510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409" name="Google Shape;1409;p26"/>
              <p:cNvCxnSpPr/>
              <p:nvPr/>
            </p:nvCxnSpPr>
            <p:spPr>
              <a:xfrm>
                <a:off x="537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410" name="Google Shape;1410;p26"/>
              <p:cNvCxnSpPr/>
              <p:nvPr/>
            </p:nvCxnSpPr>
            <p:spPr>
              <a:xfrm>
                <a:off x="564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411" name="Google Shape;1411;p26"/>
              <p:cNvCxnSpPr/>
              <p:nvPr/>
            </p:nvCxnSpPr>
            <p:spPr>
              <a:xfrm>
                <a:off x="591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412" name="Google Shape;1412;p26"/>
              <p:cNvCxnSpPr/>
              <p:nvPr/>
            </p:nvCxnSpPr>
            <p:spPr>
              <a:xfrm>
                <a:off x="618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413" name="Google Shape;1413;p26"/>
              <p:cNvCxnSpPr/>
              <p:nvPr/>
            </p:nvCxnSpPr>
            <p:spPr>
              <a:xfrm>
                <a:off x="645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414" name="Google Shape;1414;p26"/>
              <p:cNvCxnSpPr/>
              <p:nvPr/>
            </p:nvCxnSpPr>
            <p:spPr>
              <a:xfrm>
                <a:off x="672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415" name="Google Shape;1415;p26"/>
              <p:cNvCxnSpPr/>
              <p:nvPr/>
            </p:nvCxnSpPr>
            <p:spPr>
              <a:xfrm>
                <a:off x="699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416" name="Google Shape;1416;p26"/>
              <p:cNvCxnSpPr/>
              <p:nvPr/>
            </p:nvCxnSpPr>
            <p:spPr>
              <a:xfrm>
                <a:off x="725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417" name="Google Shape;1417;p26"/>
              <p:cNvCxnSpPr/>
              <p:nvPr/>
            </p:nvCxnSpPr>
            <p:spPr>
              <a:xfrm>
                <a:off x="752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418" name="Google Shape;1418;p26"/>
              <p:cNvCxnSpPr/>
              <p:nvPr/>
            </p:nvCxnSpPr>
            <p:spPr>
              <a:xfrm>
                <a:off x="779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419" name="Google Shape;1419;p26"/>
              <p:cNvCxnSpPr/>
              <p:nvPr/>
            </p:nvCxnSpPr>
            <p:spPr>
              <a:xfrm>
                <a:off x="806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420" name="Google Shape;1420;p26"/>
              <p:cNvCxnSpPr/>
              <p:nvPr/>
            </p:nvCxnSpPr>
            <p:spPr>
              <a:xfrm>
                <a:off x="833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421" name="Google Shape;1421;p26"/>
              <p:cNvCxnSpPr/>
              <p:nvPr/>
            </p:nvCxnSpPr>
            <p:spPr>
              <a:xfrm>
                <a:off x="860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422" name="Google Shape;1422;p26"/>
              <p:cNvCxnSpPr/>
              <p:nvPr/>
            </p:nvCxnSpPr>
            <p:spPr>
              <a:xfrm>
                <a:off x="8872000" y="4975"/>
                <a:ext cx="0" cy="5180700"/>
              </a:xfrm>
              <a:prstGeom prst="straightConnector1">
                <a:avLst/>
              </a:prstGeom>
              <a:noFill/>
              <a:ln cap="flat" cmpd="sng" w="19050">
                <a:solidFill>
                  <a:schemeClr val="accent3"/>
                </a:solidFill>
                <a:prstDash val="solid"/>
                <a:round/>
                <a:headEnd len="med" w="med" type="none"/>
                <a:tailEnd len="med" w="med" type="none"/>
              </a:ln>
            </p:spPr>
          </p:cxnSp>
        </p:grpSp>
      </p:grpSp>
      <p:sp>
        <p:nvSpPr>
          <p:cNvPr id="1423" name="Google Shape;1423;p26"/>
          <p:cNvSpPr/>
          <p:nvPr/>
        </p:nvSpPr>
        <p:spPr>
          <a:xfrm>
            <a:off x="539400" y="517075"/>
            <a:ext cx="8065200" cy="4109400"/>
          </a:xfrm>
          <a:prstGeom prst="rect">
            <a:avLst/>
          </a:prstGeom>
          <a:solidFill>
            <a:schemeClr val="lt1"/>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26"/>
          <p:cNvSpPr txBox="1"/>
          <p:nvPr>
            <p:ph type="title"/>
          </p:nvPr>
        </p:nvSpPr>
        <p:spPr>
          <a:xfrm>
            <a:off x="720000" y="5212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425" name="Google Shape;1425;p26"/>
          <p:cNvSpPr txBox="1"/>
          <p:nvPr>
            <p:ph idx="1" type="subTitle"/>
          </p:nvPr>
        </p:nvSpPr>
        <p:spPr>
          <a:xfrm>
            <a:off x="720000" y="2048287"/>
            <a:ext cx="3613800" cy="665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26" name="Google Shape;1426;p26"/>
          <p:cNvSpPr txBox="1"/>
          <p:nvPr>
            <p:ph idx="2" type="subTitle"/>
          </p:nvPr>
        </p:nvSpPr>
        <p:spPr>
          <a:xfrm>
            <a:off x="4524323" y="2048287"/>
            <a:ext cx="3613800" cy="665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27" name="Google Shape;1427;p26"/>
          <p:cNvSpPr txBox="1"/>
          <p:nvPr>
            <p:ph idx="3" type="subTitle"/>
          </p:nvPr>
        </p:nvSpPr>
        <p:spPr>
          <a:xfrm>
            <a:off x="720000" y="3479217"/>
            <a:ext cx="3613800" cy="665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28" name="Google Shape;1428;p26"/>
          <p:cNvSpPr txBox="1"/>
          <p:nvPr>
            <p:ph idx="4" type="subTitle"/>
          </p:nvPr>
        </p:nvSpPr>
        <p:spPr>
          <a:xfrm>
            <a:off x="4524323" y="3479217"/>
            <a:ext cx="3613800" cy="665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29" name="Google Shape;1429;p26"/>
          <p:cNvSpPr txBox="1"/>
          <p:nvPr>
            <p:ph idx="5" type="subTitle"/>
          </p:nvPr>
        </p:nvSpPr>
        <p:spPr>
          <a:xfrm>
            <a:off x="720000" y="1589350"/>
            <a:ext cx="3613800" cy="4719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Epilogue"/>
              <a:buNone/>
              <a:defRPr b="1" sz="1800">
                <a:solidFill>
                  <a:schemeClr val="dk2"/>
                </a:solidFill>
                <a:latin typeface="Epilogue"/>
                <a:ea typeface="Epilogue"/>
                <a:cs typeface="Epilogue"/>
                <a:sym typeface="Epilogue"/>
              </a:defRPr>
            </a:lvl1pPr>
            <a:lvl2pPr lvl="1" rtl="0" algn="ctr">
              <a:lnSpc>
                <a:spcPct val="100000"/>
              </a:lnSpc>
              <a:spcBef>
                <a:spcPts val="0"/>
              </a:spcBef>
              <a:spcAft>
                <a:spcPts val="0"/>
              </a:spcAft>
              <a:buSzPts val="2400"/>
              <a:buFont typeface="Epilogue"/>
              <a:buNone/>
              <a:defRPr b="1" sz="2400">
                <a:latin typeface="Epilogue"/>
                <a:ea typeface="Epilogue"/>
                <a:cs typeface="Epilogue"/>
                <a:sym typeface="Epilogue"/>
              </a:defRPr>
            </a:lvl2pPr>
            <a:lvl3pPr lvl="2" rtl="0" algn="ctr">
              <a:lnSpc>
                <a:spcPct val="100000"/>
              </a:lnSpc>
              <a:spcBef>
                <a:spcPts val="0"/>
              </a:spcBef>
              <a:spcAft>
                <a:spcPts val="0"/>
              </a:spcAft>
              <a:buSzPts val="2400"/>
              <a:buFont typeface="Epilogue"/>
              <a:buNone/>
              <a:defRPr b="1" sz="2400">
                <a:latin typeface="Epilogue"/>
                <a:ea typeface="Epilogue"/>
                <a:cs typeface="Epilogue"/>
                <a:sym typeface="Epilogue"/>
              </a:defRPr>
            </a:lvl3pPr>
            <a:lvl4pPr lvl="3" rtl="0" algn="ctr">
              <a:lnSpc>
                <a:spcPct val="100000"/>
              </a:lnSpc>
              <a:spcBef>
                <a:spcPts val="0"/>
              </a:spcBef>
              <a:spcAft>
                <a:spcPts val="0"/>
              </a:spcAft>
              <a:buSzPts val="2400"/>
              <a:buFont typeface="Epilogue"/>
              <a:buNone/>
              <a:defRPr b="1" sz="2400">
                <a:latin typeface="Epilogue"/>
                <a:ea typeface="Epilogue"/>
                <a:cs typeface="Epilogue"/>
                <a:sym typeface="Epilogue"/>
              </a:defRPr>
            </a:lvl4pPr>
            <a:lvl5pPr lvl="4" rtl="0" algn="ctr">
              <a:lnSpc>
                <a:spcPct val="100000"/>
              </a:lnSpc>
              <a:spcBef>
                <a:spcPts val="0"/>
              </a:spcBef>
              <a:spcAft>
                <a:spcPts val="0"/>
              </a:spcAft>
              <a:buSzPts val="2400"/>
              <a:buFont typeface="Epilogue"/>
              <a:buNone/>
              <a:defRPr b="1" sz="2400">
                <a:latin typeface="Epilogue"/>
                <a:ea typeface="Epilogue"/>
                <a:cs typeface="Epilogue"/>
                <a:sym typeface="Epilogue"/>
              </a:defRPr>
            </a:lvl5pPr>
            <a:lvl6pPr lvl="5" rtl="0" algn="ctr">
              <a:lnSpc>
                <a:spcPct val="100000"/>
              </a:lnSpc>
              <a:spcBef>
                <a:spcPts val="0"/>
              </a:spcBef>
              <a:spcAft>
                <a:spcPts val="0"/>
              </a:spcAft>
              <a:buSzPts val="2400"/>
              <a:buFont typeface="Epilogue"/>
              <a:buNone/>
              <a:defRPr b="1" sz="2400">
                <a:latin typeface="Epilogue"/>
                <a:ea typeface="Epilogue"/>
                <a:cs typeface="Epilogue"/>
                <a:sym typeface="Epilogue"/>
              </a:defRPr>
            </a:lvl6pPr>
            <a:lvl7pPr lvl="6" rtl="0" algn="ctr">
              <a:lnSpc>
                <a:spcPct val="100000"/>
              </a:lnSpc>
              <a:spcBef>
                <a:spcPts val="0"/>
              </a:spcBef>
              <a:spcAft>
                <a:spcPts val="0"/>
              </a:spcAft>
              <a:buSzPts val="2400"/>
              <a:buFont typeface="Epilogue"/>
              <a:buNone/>
              <a:defRPr b="1" sz="2400">
                <a:latin typeface="Epilogue"/>
                <a:ea typeface="Epilogue"/>
                <a:cs typeface="Epilogue"/>
                <a:sym typeface="Epilogue"/>
              </a:defRPr>
            </a:lvl7pPr>
            <a:lvl8pPr lvl="7" rtl="0" algn="ctr">
              <a:lnSpc>
                <a:spcPct val="100000"/>
              </a:lnSpc>
              <a:spcBef>
                <a:spcPts val="0"/>
              </a:spcBef>
              <a:spcAft>
                <a:spcPts val="0"/>
              </a:spcAft>
              <a:buSzPts val="2400"/>
              <a:buFont typeface="Epilogue"/>
              <a:buNone/>
              <a:defRPr b="1" sz="2400">
                <a:latin typeface="Epilogue"/>
                <a:ea typeface="Epilogue"/>
                <a:cs typeface="Epilogue"/>
                <a:sym typeface="Epilogue"/>
              </a:defRPr>
            </a:lvl8pPr>
            <a:lvl9pPr lvl="8" rtl="0" algn="ctr">
              <a:lnSpc>
                <a:spcPct val="100000"/>
              </a:lnSpc>
              <a:spcBef>
                <a:spcPts val="0"/>
              </a:spcBef>
              <a:spcAft>
                <a:spcPts val="0"/>
              </a:spcAft>
              <a:buSzPts val="2400"/>
              <a:buFont typeface="Epilogue"/>
              <a:buNone/>
              <a:defRPr b="1" sz="2400">
                <a:latin typeface="Epilogue"/>
                <a:ea typeface="Epilogue"/>
                <a:cs typeface="Epilogue"/>
                <a:sym typeface="Epilogue"/>
              </a:defRPr>
            </a:lvl9pPr>
          </a:lstStyle>
          <a:p/>
        </p:txBody>
      </p:sp>
      <p:sp>
        <p:nvSpPr>
          <p:cNvPr id="1430" name="Google Shape;1430;p26"/>
          <p:cNvSpPr txBox="1"/>
          <p:nvPr>
            <p:ph idx="6" type="subTitle"/>
          </p:nvPr>
        </p:nvSpPr>
        <p:spPr>
          <a:xfrm>
            <a:off x="720000" y="3020178"/>
            <a:ext cx="3613800" cy="4719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Epilogue"/>
              <a:buNone/>
              <a:defRPr b="1" sz="1800">
                <a:solidFill>
                  <a:schemeClr val="dk2"/>
                </a:solidFill>
                <a:latin typeface="Epilogue"/>
                <a:ea typeface="Epilogue"/>
                <a:cs typeface="Epilogue"/>
                <a:sym typeface="Epilogue"/>
              </a:defRPr>
            </a:lvl1pPr>
            <a:lvl2pPr lvl="1" rtl="0" algn="ctr">
              <a:lnSpc>
                <a:spcPct val="100000"/>
              </a:lnSpc>
              <a:spcBef>
                <a:spcPts val="0"/>
              </a:spcBef>
              <a:spcAft>
                <a:spcPts val="0"/>
              </a:spcAft>
              <a:buSzPts val="2400"/>
              <a:buFont typeface="Epilogue"/>
              <a:buNone/>
              <a:defRPr b="1" sz="2400">
                <a:latin typeface="Epilogue"/>
                <a:ea typeface="Epilogue"/>
                <a:cs typeface="Epilogue"/>
                <a:sym typeface="Epilogue"/>
              </a:defRPr>
            </a:lvl2pPr>
            <a:lvl3pPr lvl="2" rtl="0" algn="ctr">
              <a:lnSpc>
                <a:spcPct val="100000"/>
              </a:lnSpc>
              <a:spcBef>
                <a:spcPts val="0"/>
              </a:spcBef>
              <a:spcAft>
                <a:spcPts val="0"/>
              </a:spcAft>
              <a:buSzPts val="2400"/>
              <a:buFont typeface="Epilogue"/>
              <a:buNone/>
              <a:defRPr b="1" sz="2400">
                <a:latin typeface="Epilogue"/>
                <a:ea typeface="Epilogue"/>
                <a:cs typeface="Epilogue"/>
                <a:sym typeface="Epilogue"/>
              </a:defRPr>
            </a:lvl3pPr>
            <a:lvl4pPr lvl="3" rtl="0" algn="ctr">
              <a:lnSpc>
                <a:spcPct val="100000"/>
              </a:lnSpc>
              <a:spcBef>
                <a:spcPts val="0"/>
              </a:spcBef>
              <a:spcAft>
                <a:spcPts val="0"/>
              </a:spcAft>
              <a:buSzPts val="2400"/>
              <a:buFont typeface="Epilogue"/>
              <a:buNone/>
              <a:defRPr b="1" sz="2400">
                <a:latin typeface="Epilogue"/>
                <a:ea typeface="Epilogue"/>
                <a:cs typeface="Epilogue"/>
                <a:sym typeface="Epilogue"/>
              </a:defRPr>
            </a:lvl4pPr>
            <a:lvl5pPr lvl="4" rtl="0" algn="ctr">
              <a:lnSpc>
                <a:spcPct val="100000"/>
              </a:lnSpc>
              <a:spcBef>
                <a:spcPts val="0"/>
              </a:spcBef>
              <a:spcAft>
                <a:spcPts val="0"/>
              </a:spcAft>
              <a:buSzPts val="2400"/>
              <a:buFont typeface="Epilogue"/>
              <a:buNone/>
              <a:defRPr b="1" sz="2400">
                <a:latin typeface="Epilogue"/>
                <a:ea typeface="Epilogue"/>
                <a:cs typeface="Epilogue"/>
                <a:sym typeface="Epilogue"/>
              </a:defRPr>
            </a:lvl5pPr>
            <a:lvl6pPr lvl="5" rtl="0" algn="ctr">
              <a:lnSpc>
                <a:spcPct val="100000"/>
              </a:lnSpc>
              <a:spcBef>
                <a:spcPts val="0"/>
              </a:spcBef>
              <a:spcAft>
                <a:spcPts val="0"/>
              </a:spcAft>
              <a:buSzPts val="2400"/>
              <a:buFont typeface="Epilogue"/>
              <a:buNone/>
              <a:defRPr b="1" sz="2400">
                <a:latin typeface="Epilogue"/>
                <a:ea typeface="Epilogue"/>
                <a:cs typeface="Epilogue"/>
                <a:sym typeface="Epilogue"/>
              </a:defRPr>
            </a:lvl6pPr>
            <a:lvl7pPr lvl="6" rtl="0" algn="ctr">
              <a:lnSpc>
                <a:spcPct val="100000"/>
              </a:lnSpc>
              <a:spcBef>
                <a:spcPts val="0"/>
              </a:spcBef>
              <a:spcAft>
                <a:spcPts val="0"/>
              </a:spcAft>
              <a:buSzPts val="2400"/>
              <a:buFont typeface="Epilogue"/>
              <a:buNone/>
              <a:defRPr b="1" sz="2400">
                <a:latin typeface="Epilogue"/>
                <a:ea typeface="Epilogue"/>
                <a:cs typeface="Epilogue"/>
                <a:sym typeface="Epilogue"/>
              </a:defRPr>
            </a:lvl7pPr>
            <a:lvl8pPr lvl="7" rtl="0" algn="ctr">
              <a:lnSpc>
                <a:spcPct val="100000"/>
              </a:lnSpc>
              <a:spcBef>
                <a:spcPts val="0"/>
              </a:spcBef>
              <a:spcAft>
                <a:spcPts val="0"/>
              </a:spcAft>
              <a:buSzPts val="2400"/>
              <a:buFont typeface="Epilogue"/>
              <a:buNone/>
              <a:defRPr b="1" sz="2400">
                <a:latin typeface="Epilogue"/>
                <a:ea typeface="Epilogue"/>
                <a:cs typeface="Epilogue"/>
                <a:sym typeface="Epilogue"/>
              </a:defRPr>
            </a:lvl8pPr>
            <a:lvl9pPr lvl="8" rtl="0" algn="ctr">
              <a:lnSpc>
                <a:spcPct val="100000"/>
              </a:lnSpc>
              <a:spcBef>
                <a:spcPts val="0"/>
              </a:spcBef>
              <a:spcAft>
                <a:spcPts val="0"/>
              </a:spcAft>
              <a:buSzPts val="2400"/>
              <a:buFont typeface="Epilogue"/>
              <a:buNone/>
              <a:defRPr b="1" sz="2400">
                <a:latin typeface="Epilogue"/>
                <a:ea typeface="Epilogue"/>
                <a:cs typeface="Epilogue"/>
                <a:sym typeface="Epilogue"/>
              </a:defRPr>
            </a:lvl9pPr>
          </a:lstStyle>
          <a:p/>
        </p:txBody>
      </p:sp>
      <p:sp>
        <p:nvSpPr>
          <p:cNvPr id="1431" name="Google Shape;1431;p26"/>
          <p:cNvSpPr txBox="1"/>
          <p:nvPr>
            <p:ph idx="7" type="subTitle"/>
          </p:nvPr>
        </p:nvSpPr>
        <p:spPr>
          <a:xfrm>
            <a:off x="4524321" y="1589350"/>
            <a:ext cx="3613800" cy="4719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Epilogue"/>
              <a:buNone/>
              <a:defRPr b="1" sz="1800">
                <a:solidFill>
                  <a:schemeClr val="dk2"/>
                </a:solidFill>
                <a:latin typeface="Epilogue"/>
                <a:ea typeface="Epilogue"/>
                <a:cs typeface="Epilogue"/>
                <a:sym typeface="Epilogue"/>
              </a:defRPr>
            </a:lvl1pPr>
            <a:lvl2pPr lvl="1" rtl="0" algn="ctr">
              <a:lnSpc>
                <a:spcPct val="100000"/>
              </a:lnSpc>
              <a:spcBef>
                <a:spcPts val="0"/>
              </a:spcBef>
              <a:spcAft>
                <a:spcPts val="0"/>
              </a:spcAft>
              <a:buSzPts val="2400"/>
              <a:buFont typeface="Epilogue"/>
              <a:buNone/>
              <a:defRPr b="1" sz="2400">
                <a:latin typeface="Epilogue"/>
                <a:ea typeface="Epilogue"/>
                <a:cs typeface="Epilogue"/>
                <a:sym typeface="Epilogue"/>
              </a:defRPr>
            </a:lvl2pPr>
            <a:lvl3pPr lvl="2" rtl="0" algn="ctr">
              <a:lnSpc>
                <a:spcPct val="100000"/>
              </a:lnSpc>
              <a:spcBef>
                <a:spcPts val="0"/>
              </a:spcBef>
              <a:spcAft>
                <a:spcPts val="0"/>
              </a:spcAft>
              <a:buSzPts val="2400"/>
              <a:buFont typeface="Epilogue"/>
              <a:buNone/>
              <a:defRPr b="1" sz="2400">
                <a:latin typeface="Epilogue"/>
                <a:ea typeface="Epilogue"/>
                <a:cs typeface="Epilogue"/>
                <a:sym typeface="Epilogue"/>
              </a:defRPr>
            </a:lvl3pPr>
            <a:lvl4pPr lvl="3" rtl="0" algn="ctr">
              <a:lnSpc>
                <a:spcPct val="100000"/>
              </a:lnSpc>
              <a:spcBef>
                <a:spcPts val="0"/>
              </a:spcBef>
              <a:spcAft>
                <a:spcPts val="0"/>
              </a:spcAft>
              <a:buSzPts val="2400"/>
              <a:buFont typeface="Epilogue"/>
              <a:buNone/>
              <a:defRPr b="1" sz="2400">
                <a:latin typeface="Epilogue"/>
                <a:ea typeface="Epilogue"/>
                <a:cs typeface="Epilogue"/>
                <a:sym typeface="Epilogue"/>
              </a:defRPr>
            </a:lvl4pPr>
            <a:lvl5pPr lvl="4" rtl="0" algn="ctr">
              <a:lnSpc>
                <a:spcPct val="100000"/>
              </a:lnSpc>
              <a:spcBef>
                <a:spcPts val="0"/>
              </a:spcBef>
              <a:spcAft>
                <a:spcPts val="0"/>
              </a:spcAft>
              <a:buSzPts val="2400"/>
              <a:buFont typeface="Epilogue"/>
              <a:buNone/>
              <a:defRPr b="1" sz="2400">
                <a:latin typeface="Epilogue"/>
                <a:ea typeface="Epilogue"/>
                <a:cs typeface="Epilogue"/>
                <a:sym typeface="Epilogue"/>
              </a:defRPr>
            </a:lvl5pPr>
            <a:lvl6pPr lvl="5" rtl="0" algn="ctr">
              <a:lnSpc>
                <a:spcPct val="100000"/>
              </a:lnSpc>
              <a:spcBef>
                <a:spcPts val="0"/>
              </a:spcBef>
              <a:spcAft>
                <a:spcPts val="0"/>
              </a:spcAft>
              <a:buSzPts val="2400"/>
              <a:buFont typeface="Epilogue"/>
              <a:buNone/>
              <a:defRPr b="1" sz="2400">
                <a:latin typeface="Epilogue"/>
                <a:ea typeface="Epilogue"/>
                <a:cs typeface="Epilogue"/>
                <a:sym typeface="Epilogue"/>
              </a:defRPr>
            </a:lvl6pPr>
            <a:lvl7pPr lvl="6" rtl="0" algn="ctr">
              <a:lnSpc>
                <a:spcPct val="100000"/>
              </a:lnSpc>
              <a:spcBef>
                <a:spcPts val="0"/>
              </a:spcBef>
              <a:spcAft>
                <a:spcPts val="0"/>
              </a:spcAft>
              <a:buSzPts val="2400"/>
              <a:buFont typeface="Epilogue"/>
              <a:buNone/>
              <a:defRPr b="1" sz="2400">
                <a:latin typeface="Epilogue"/>
                <a:ea typeface="Epilogue"/>
                <a:cs typeface="Epilogue"/>
                <a:sym typeface="Epilogue"/>
              </a:defRPr>
            </a:lvl7pPr>
            <a:lvl8pPr lvl="7" rtl="0" algn="ctr">
              <a:lnSpc>
                <a:spcPct val="100000"/>
              </a:lnSpc>
              <a:spcBef>
                <a:spcPts val="0"/>
              </a:spcBef>
              <a:spcAft>
                <a:spcPts val="0"/>
              </a:spcAft>
              <a:buSzPts val="2400"/>
              <a:buFont typeface="Epilogue"/>
              <a:buNone/>
              <a:defRPr b="1" sz="2400">
                <a:latin typeface="Epilogue"/>
                <a:ea typeface="Epilogue"/>
                <a:cs typeface="Epilogue"/>
                <a:sym typeface="Epilogue"/>
              </a:defRPr>
            </a:lvl8pPr>
            <a:lvl9pPr lvl="8" rtl="0" algn="ctr">
              <a:lnSpc>
                <a:spcPct val="100000"/>
              </a:lnSpc>
              <a:spcBef>
                <a:spcPts val="0"/>
              </a:spcBef>
              <a:spcAft>
                <a:spcPts val="0"/>
              </a:spcAft>
              <a:buSzPts val="2400"/>
              <a:buFont typeface="Epilogue"/>
              <a:buNone/>
              <a:defRPr b="1" sz="2400">
                <a:latin typeface="Epilogue"/>
                <a:ea typeface="Epilogue"/>
                <a:cs typeface="Epilogue"/>
                <a:sym typeface="Epilogue"/>
              </a:defRPr>
            </a:lvl9pPr>
          </a:lstStyle>
          <a:p/>
        </p:txBody>
      </p:sp>
      <p:sp>
        <p:nvSpPr>
          <p:cNvPr id="1432" name="Google Shape;1432;p26"/>
          <p:cNvSpPr txBox="1"/>
          <p:nvPr>
            <p:ph idx="8" type="subTitle"/>
          </p:nvPr>
        </p:nvSpPr>
        <p:spPr>
          <a:xfrm>
            <a:off x="4524321" y="3020178"/>
            <a:ext cx="3613800" cy="4719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Epilogue"/>
              <a:buNone/>
              <a:defRPr b="1" sz="1800">
                <a:solidFill>
                  <a:schemeClr val="dk2"/>
                </a:solidFill>
                <a:latin typeface="Epilogue"/>
                <a:ea typeface="Epilogue"/>
                <a:cs typeface="Epilogue"/>
                <a:sym typeface="Epilogue"/>
              </a:defRPr>
            </a:lvl1pPr>
            <a:lvl2pPr lvl="1" rtl="0" algn="ctr">
              <a:lnSpc>
                <a:spcPct val="100000"/>
              </a:lnSpc>
              <a:spcBef>
                <a:spcPts val="0"/>
              </a:spcBef>
              <a:spcAft>
                <a:spcPts val="0"/>
              </a:spcAft>
              <a:buSzPts val="2400"/>
              <a:buFont typeface="Epilogue"/>
              <a:buNone/>
              <a:defRPr b="1" sz="2400">
                <a:latin typeface="Epilogue"/>
                <a:ea typeface="Epilogue"/>
                <a:cs typeface="Epilogue"/>
                <a:sym typeface="Epilogue"/>
              </a:defRPr>
            </a:lvl2pPr>
            <a:lvl3pPr lvl="2" rtl="0" algn="ctr">
              <a:lnSpc>
                <a:spcPct val="100000"/>
              </a:lnSpc>
              <a:spcBef>
                <a:spcPts val="0"/>
              </a:spcBef>
              <a:spcAft>
                <a:spcPts val="0"/>
              </a:spcAft>
              <a:buSzPts val="2400"/>
              <a:buFont typeface="Epilogue"/>
              <a:buNone/>
              <a:defRPr b="1" sz="2400">
                <a:latin typeface="Epilogue"/>
                <a:ea typeface="Epilogue"/>
                <a:cs typeface="Epilogue"/>
                <a:sym typeface="Epilogue"/>
              </a:defRPr>
            </a:lvl3pPr>
            <a:lvl4pPr lvl="3" rtl="0" algn="ctr">
              <a:lnSpc>
                <a:spcPct val="100000"/>
              </a:lnSpc>
              <a:spcBef>
                <a:spcPts val="0"/>
              </a:spcBef>
              <a:spcAft>
                <a:spcPts val="0"/>
              </a:spcAft>
              <a:buSzPts val="2400"/>
              <a:buFont typeface="Epilogue"/>
              <a:buNone/>
              <a:defRPr b="1" sz="2400">
                <a:latin typeface="Epilogue"/>
                <a:ea typeface="Epilogue"/>
                <a:cs typeface="Epilogue"/>
                <a:sym typeface="Epilogue"/>
              </a:defRPr>
            </a:lvl4pPr>
            <a:lvl5pPr lvl="4" rtl="0" algn="ctr">
              <a:lnSpc>
                <a:spcPct val="100000"/>
              </a:lnSpc>
              <a:spcBef>
                <a:spcPts val="0"/>
              </a:spcBef>
              <a:spcAft>
                <a:spcPts val="0"/>
              </a:spcAft>
              <a:buSzPts val="2400"/>
              <a:buFont typeface="Epilogue"/>
              <a:buNone/>
              <a:defRPr b="1" sz="2400">
                <a:latin typeface="Epilogue"/>
                <a:ea typeface="Epilogue"/>
                <a:cs typeface="Epilogue"/>
                <a:sym typeface="Epilogue"/>
              </a:defRPr>
            </a:lvl5pPr>
            <a:lvl6pPr lvl="5" rtl="0" algn="ctr">
              <a:lnSpc>
                <a:spcPct val="100000"/>
              </a:lnSpc>
              <a:spcBef>
                <a:spcPts val="0"/>
              </a:spcBef>
              <a:spcAft>
                <a:spcPts val="0"/>
              </a:spcAft>
              <a:buSzPts val="2400"/>
              <a:buFont typeface="Epilogue"/>
              <a:buNone/>
              <a:defRPr b="1" sz="2400">
                <a:latin typeface="Epilogue"/>
                <a:ea typeface="Epilogue"/>
                <a:cs typeface="Epilogue"/>
                <a:sym typeface="Epilogue"/>
              </a:defRPr>
            </a:lvl6pPr>
            <a:lvl7pPr lvl="6" rtl="0" algn="ctr">
              <a:lnSpc>
                <a:spcPct val="100000"/>
              </a:lnSpc>
              <a:spcBef>
                <a:spcPts val="0"/>
              </a:spcBef>
              <a:spcAft>
                <a:spcPts val="0"/>
              </a:spcAft>
              <a:buSzPts val="2400"/>
              <a:buFont typeface="Epilogue"/>
              <a:buNone/>
              <a:defRPr b="1" sz="2400">
                <a:latin typeface="Epilogue"/>
                <a:ea typeface="Epilogue"/>
                <a:cs typeface="Epilogue"/>
                <a:sym typeface="Epilogue"/>
              </a:defRPr>
            </a:lvl7pPr>
            <a:lvl8pPr lvl="7" rtl="0" algn="ctr">
              <a:lnSpc>
                <a:spcPct val="100000"/>
              </a:lnSpc>
              <a:spcBef>
                <a:spcPts val="0"/>
              </a:spcBef>
              <a:spcAft>
                <a:spcPts val="0"/>
              </a:spcAft>
              <a:buSzPts val="2400"/>
              <a:buFont typeface="Epilogue"/>
              <a:buNone/>
              <a:defRPr b="1" sz="2400">
                <a:latin typeface="Epilogue"/>
                <a:ea typeface="Epilogue"/>
                <a:cs typeface="Epilogue"/>
                <a:sym typeface="Epilogue"/>
              </a:defRPr>
            </a:lvl8pPr>
            <a:lvl9pPr lvl="8" rtl="0" algn="ctr">
              <a:lnSpc>
                <a:spcPct val="100000"/>
              </a:lnSpc>
              <a:spcBef>
                <a:spcPts val="0"/>
              </a:spcBef>
              <a:spcAft>
                <a:spcPts val="0"/>
              </a:spcAft>
              <a:buSzPts val="2400"/>
              <a:buFont typeface="Epilogue"/>
              <a:buNone/>
              <a:defRPr b="1" sz="2400">
                <a:latin typeface="Epilogue"/>
                <a:ea typeface="Epilogue"/>
                <a:cs typeface="Epilogue"/>
                <a:sym typeface="Epilogue"/>
              </a:defRPr>
            </a:lvl9pPr>
          </a:lstStyle>
          <a:p/>
        </p:txBody>
      </p:sp>
      <p:sp>
        <p:nvSpPr>
          <p:cNvPr id="1433" name="Google Shape;1433;p26"/>
          <p:cNvSpPr/>
          <p:nvPr/>
        </p:nvSpPr>
        <p:spPr>
          <a:xfrm>
            <a:off x="8138125" y="4286500"/>
            <a:ext cx="1547700" cy="1547700"/>
          </a:xfrm>
          <a:prstGeom prst="ellipse">
            <a:avLst/>
          </a:prstGeom>
          <a:gradFill>
            <a:gsLst>
              <a:gs pos="0">
                <a:schemeClr val="accent2"/>
              </a:gs>
              <a:gs pos="100000">
                <a:srgbClr val="9AA6FF"/>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1434" name="Shape 1434"/>
        <p:cNvGrpSpPr/>
        <p:nvPr/>
      </p:nvGrpSpPr>
      <p:grpSpPr>
        <a:xfrm>
          <a:off x="0" y="0"/>
          <a:ext cx="0" cy="0"/>
          <a:chOff x="0" y="0"/>
          <a:chExt cx="0" cy="0"/>
        </a:xfrm>
      </p:grpSpPr>
      <p:grpSp>
        <p:nvGrpSpPr>
          <p:cNvPr id="1435" name="Google Shape;1435;p27"/>
          <p:cNvGrpSpPr/>
          <p:nvPr/>
        </p:nvGrpSpPr>
        <p:grpSpPr>
          <a:xfrm>
            <a:off x="3300" y="4975"/>
            <a:ext cx="9137400" cy="5143399"/>
            <a:chOff x="3300" y="4975"/>
            <a:chExt cx="9137400" cy="5143399"/>
          </a:xfrm>
        </p:grpSpPr>
        <p:grpSp>
          <p:nvGrpSpPr>
            <p:cNvPr id="1436" name="Google Shape;1436;p27"/>
            <p:cNvGrpSpPr/>
            <p:nvPr/>
          </p:nvGrpSpPr>
          <p:grpSpPr>
            <a:xfrm>
              <a:off x="3300" y="256486"/>
              <a:ext cx="9137400" cy="4629802"/>
              <a:chOff x="3300" y="256486"/>
              <a:chExt cx="9137400" cy="4629802"/>
            </a:xfrm>
          </p:grpSpPr>
          <p:cxnSp>
            <p:nvCxnSpPr>
              <p:cNvPr id="1437" name="Google Shape;1437;p27"/>
              <p:cNvCxnSpPr/>
              <p:nvPr/>
            </p:nvCxnSpPr>
            <p:spPr>
              <a:xfrm>
                <a:off x="3300" y="256486"/>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438" name="Google Shape;1438;p27"/>
              <p:cNvCxnSpPr/>
              <p:nvPr/>
            </p:nvCxnSpPr>
            <p:spPr>
              <a:xfrm>
                <a:off x="3300" y="513698"/>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439" name="Google Shape;1439;p27"/>
              <p:cNvCxnSpPr/>
              <p:nvPr/>
            </p:nvCxnSpPr>
            <p:spPr>
              <a:xfrm>
                <a:off x="3300" y="770909"/>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440" name="Google Shape;1440;p27"/>
              <p:cNvCxnSpPr/>
              <p:nvPr/>
            </p:nvCxnSpPr>
            <p:spPr>
              <a:xfrm>
                <a:off x="3300" y="1028120"/>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441" name="Google Shape;1441;p27"/>
              <p:cNvCxnSpPr/>
              <p:nvPr/>
            </p:nvCxnSpPr>
            <p:spPr>
              <a:xfrm>
                <a:off x="3300" y="1285331"/>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442" name="Google Shape;1442;p27"/>
              <p:cNvCxnSpPr/>
              <p:nvPr/>
            </p:nvCxnSpPr>
            <p:spPr>
              <a:xfrm>
                <a:off x="3300" y="1542543"/>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443" name="Google Shape;1443;p27"/>
              <p:cNvCxnSpPr/>
              <p:nvPr/>
            </p:nvCxnSpPr>
            <p:spPr>
              <a:xfrm>
                <a:off x="3300" y="1799754"/>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444" name="Google Shape;1444;p27"/>
              <p:cNvCxnSpPr/>
              <p:nvPr/>
            </p:nvCxnSpPr>
            <p:spPr>
              <a:xfrm>
                <a:off x="3300" y="2056965"/>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445" name="Google Shape;1445;p27"/>
              <p:cNvCxnSpPr/>
              <p:nvPr/>
            </p:nvCxnSpPr>
            <p:spPr>
              <a:xfrm>
                <a:off x="3300" y="2314176"/>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446" name="Google Shape;1446;p27"/>
              <p:cNvCxnSpPr/>
              <p:nvPr/>
            </p:nvCxnSpPr>
            <p:spPr>
              <a:xfrm>
                <a:off x="3300" y="2571388"/>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447" name="Google Shape;1447;p27"/>
              <p:cNvCxnSpPr/>
              <p:nvPr/>
            </p:nvCxnSpPr>
            <p:spPr>
              <a:xfrm>
                <a:off x="3300" y="2828599"/>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448" name="Google Shape;1448;p27"/>
              <p:cNvCxnSpPr/>
              <p:nvPr/>
            </p:nvCxnSpPr>
            <p:spPr>
              <a:xfrm>
                <a:off x="3300" y="3085810"/>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449" name="Google Shape;1449;p27"/>
              <p:cNvCxnSpPr/>
              <p:nvPr/>
            </p:nvCxnSpPr>
            <p:spPr>
              <a:xfrm>
                <a:off x="3300" y="3343021"/>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450" name="Google Shape;1450;p27"/>
              <p:cNvCxnSpPr/>
              <p:nvPr/>
            </p:nvCxnSpPr>
            <p:spPr>
              <a:xfrm>
                <a:off x="3300" y="3600232"/>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451" name="Google Shape;1451;p27"/>
              <p:cNvCxnSpPr/>
              <p:nvPr/>
            </p:nvCxnSpPr>
            <p:spPr>
              <a:xfrm>
                <a:off x="3300" y="3857444"/>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452" name="Google Shape;1452;p27"/>
              <p:cNvCxnSpPr/>
              <p:nvPr/>
            </p:nvCxnSpPr>
            <p:spPr>
              <a:xfrm>
                <a:off x="3300" y="4114655"/>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453" name="Google Shape;1453;p27"/>
              <p:cNvCxnSpPr/>
              <p:nvPr/>
            </p:nvCxnSpPr>
            <p:spPr>
              <a:xfrm>
                <a:off x="3300" y="4371866"/>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454" name="Google Shape;1454;p27"/>
              <p:cNvCxnSpPr/>
              <p:nvPr/>
            </p:nvCxnSpPr>
            <p:spPr>
              <a:xfrm>
                <a:off x="3300" y="4629078"/>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455" name="Google Shape;1455;p27"/>
              <p:cNvCxnSpPr/>
              <p:nvPr/>
            </p:nvCxnSpPr>
            <p:spPr>
              <a:xfrm>
                <a:off x="3300" y="4886289"/>
                <a:ext cx="9137400" cy="0"/>
              </a:xfrm>
              <a:prstGeom prst="straightConnector1">
                <a:avLst/>
              </a:prstGeom>
              <a:noFill/>
              <a:ln cap="flat" cmpd="sng" w="19050">
                <a:solidFill>
                  <a:schemeClr val="accent3"/>
                </a:solidFill>
                <a:prstDash val="solid"/>
                <a:round/>
                <a:headEnd len="med" w="med" type="none"/>
                <a:tailEnd len="med" w="med" type="none"/>
              </a:ln>
            </p:spPr>
          </p:cxnSp>
        </p:grpSp>
        <p:grpSp>
          <p:nvGrpSpPr>
            <p:cNvPr id="1456" name="Google Shape;1456;p27"/>
            <p:cNvGrpSpPr/>
            <p:nvPr/>
          </p:nvGrpSpPr>
          <p:grpSpPr>
            <a:xfrm>
              <a:off x="272000" y="4975"/>
              <a:ext cx="8600000" cy="5143399"/>
              <a:chOff x="272000" y="4975"/>
              <a:chExt cx="8600000" cy="5180700"/>
            </a:xfrm>
          </p:grpSpPr>
          <p:cxnSp>
            <p:nvCxnSpPr>
              <p:cNvPr id="1457" name="Google Shape;1457;p27"/>
              <p:cNvCxnSpPr/>
              <p:nvPr/>
            </p:nvCxnSpPr>
            <p:spPr>
              <a:xfrm>
                <a:off x="27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458" name="Google Shape;1458;p27"/>
              <p:cNvCxnSpPr/>
              <p:nvPr/>
            </p:nvCxnSpPr>
            <p:spPr>
              <a:xfrm>
                <a:off x="54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459" name="Google Shape;1459;p27"/>
              <p:cNvCxnSpPr/>
              <p:nvPr/>
            </p:nvCxnSpPr>
            <p:spPr>
              <a:xfrm>
                <a:off x="80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460" name="Google Shape;1460;p27"/>
              <p:cNvCxnSpPr/>
              <p:nvPr/>
            </p:nvCxnSpPr>
            <p:spPr>
              <a:xfrm>
                <a:off x="107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461" name="Google Shape;1461;p27"/>
              <p:cNvCxnSpPr/>
              <p:nvPr/>
            </p:nvCxnSpPr>
            <p:spPr>
              <a:xfrm>
                <a:off x="134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462" name="Google Shape;1462;p27"/>
              <p:cNvCxnSpPr/>
              <p:nvPr/>
            </p:nvCxnSpPr>
            <p:spPr>
              <a:xfrm>
                <a:off x="161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463" name="Google Shape;1463;p27"/>
              <p:cNvCxnSpPr/>
              <p:nvPr/>
            </p:nvCxnSpPr>
            <p:spPr>
              <a:xfrm>
                <a:off x="188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464" name="Google Shape;1464;p27"/>
              <p:cNvCxnSpPr/>
              <p:nvPr/>
            </p:nvCxnSpPr>
            <p:spPr>
              <a:xfrm>
                <a:off x="215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465" name="Google Shape;1465;p27"/>
              <p:cNvCxnSpPr/>
              <p:nvPr/>
            </p:nvCxnSpPr>
            <p:spPr>
              <a:xfrm>
                <a:off x="242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466" name="Google Shape;1466;p27"/>
              <p:cNvCxnSpPr/>
              <p:nvPr/>
            </p:nvCxnSpPr>
            <p:spPr>
              <a:xfrm>
                <a:off x="269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467" name="Google Shape;1467;p27"/>
              <p:cNvCxnSpPr/>
              <p:nvPr/>
            </p:nvCxnSpPr>
            <p:spPr>
              <a:xfrm>
                <a:off x="295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468" name="Google Shape;1468;p27"/>
              <p:cNvCxnSpPr/>
              <p:nvPr/>
            </p:nvCxnSpPr>
            <p:spPr>
              <a:xfrm>
                <a:off x="322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469" name="Google Shape;1469;p27"/>
              <p:cNvCxnSpPr/>
              <p:nvPr/>
            </p:nvCxnSpPr>
            <p:spPr>
              <a:xfrm>
                <a:off x="349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470" name="Google Shape;1470;p27"/>
              <p:cNvCxnSpPr/>
              <p:nvPr/>
            </p:nvCxnSpPr>
            <p:spPr>
              <a:xfrm>
                <a:off x="376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471" name="Google Shape;1471;p27"/>
              <p:cNvCxnSpPr/>
              <p:nvPr/>
            </p:nvCxnSpPr>
            <p:spPr>
              <a:xfrm>
                <a:off x="403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472" name="Google Shape;1472;p27"/>
              <p:cNvCxnSpPr/>
              <p:nvPr/>
            </p:nvCxnSpPr>
            <p:spPr>
              <a:xfrm>
                <a:off x="430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473" name="Google Shape;1473;p27"/>
              <p:cNvCxnSpPr/>
              <p:nvPr/>
            </p:nvCxnSpPr>
            <p:spPr>
              <a:xfrm>
                <a:off x="457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474" name="Google Shape;1474;p27"/>
              <p:cNvCxnSpPr/>
              <p:nvPr/>
            </p:nvCxnSpPr>
            <p:spPr>
              <a:xfrm>
                <a:off x="484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475" name="Google Shape;1475;p27"/>
              <p:cNvCxnSpPr/>
              <p:nvPr/>
            </p:nvCxnSpPr>
            <p:spPr>
              <a:xfrm>
                <a:off x="510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476" name="Google Shape;1476;p27"/>
              <p:cNvCxnSpPr/>
              <p:nvPr/>
            </p:nvCxnSpPr>
            <p:spPr>
              <a:xfrm>
                <a:off x="537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477" name="Google Shape;1477;p27"/>
              <p:cNvCxnSpPr/>
              <p:nvPr/>
            </p:nvCxnSpPr>
            <p:spPr>
              <a:xfrm>
                <a:off x="564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478" name="Google Shape;1478;p27"/>
              <p:cNvCxnSpPr/>
              <p:nvPr/>
            </p:nvCxnSpPr>
            <p:spPr>
              <a:xfrm>
                <a:off x="591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479" name="Google Shape;1479;p27"/>
              <p:cNvCxnSpPr/>
              <p:nvPr/>
            </p:nvCxnSpPr>
            <p:spPr>
              <a:xfrm>
                <a:off x="618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480" name="Google Shape;1480;p27"/>
              <p:cNvCxnSpPr/>
              <p:nvPr/>
            </p:nvCxnSpPr>
            <p:spPr>
              <a:xfrm>
                <a:off x="645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481" name="Google Shape;1481;p27"/>
              <p:cNvCxnSpPr/>
              <p:nvPr/>
            </p:nvCxnSpPr>
            <p:spPr>
              <a:xfrm>
                <a:off x="672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482" name="Google Shape;1482;p27"/>
              <p:cNvCxnSpPr/>
              <p:nvPr/>
            </p:nvCxnSpPr>
            <p:spPr>
              <a:xfrm>
                <a:off x="699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483" name="Google Shape;1483;p27"/>
              <p:cNvCxnSpPr/>
              <p:nvPr/>
            </p:nvCxnSpPr>
            <p:spPr>
              <a:xfrm>
                <a:off x="725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484" name="Google Shape;1484;p27"/>
              <p:cNvCxnSpPr/>
              <p:nvPr/>
            </p:nvCxnSpPr>
            <p:spPr>
              <a:xfrm>
                <a:off x="752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485" name="Google Shape;1485;p27"/>
              <p:cNvCxnSpPr/>
              <p:nvPr/>
            </p:nvCxnSpPr>
            <p:spPr>
              <a:xfrm>
                <a:off x="779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486" name="Google Shape;1486;p27"/>
              <p:cNvCxnSpPr/>
              <p:nvPr/>
            </p:nvCxnSpPr>
            <p:spPr>
              <a:xfrm>
                <a:off x="806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487" name="Google Shape;1487;p27"/>
              <p:cNvCxnSpPr/>
              <p:nvPr/>
            </p:nvCxnSpPr>
            <p:spPr>
              <a:xfrm>
                <a:off x="833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488" name="Google Shape;1488;p27"/>
              <p:cNvCxnSpPr/>
              <p:nvPr/>
            </p:nvCxnSpPr>
            <p:spPr>
              <a:xfrm>
                <a:off x="860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489" name="Google Shape;1489;p27"/>
              <p:cNvCxnSpPr/>
              <p:nvPr/>
            </p:nvCxnSpPr>
            <p:spPr>
              <a:xfrm>
                <a:off x="8872000" y="4975"/>
                <a:ext cx="0" cy="5180700"/>
              </a:xfrm>
              <a:prstGeom prst="straightConnector1">
                <a:avLst/>
              </a:prstGeom>
              <a:noFill/>
              <a:ln cap="flat" cmpd="sng" w="19050">
                <a:solidFill>
                  <a:schemeClr val="accent3"/>
                </a:solidFill>
                <a:prstDash val="solid"/>
                <a:round/>
                <a:headEnd len="med" w="med" type="none"/>
                <a:tailEnd len="med" w="med" type="none"/>
              </a:ln>
            </p:spPr>
          </p:cxnSp>
        </p:grpSp>
      </p:grpSp>
      <p:sp>
        <p:nvSpPr>
          <p:cNvPr id="1490" name="Google Shape;1490;p27"/>
          <p:cNvSpPr/>
          <p:nvPr/>
        </p:nvSpPr>
        <p:spPr>
          <a:xfrm>
            <a:off x="539400" y="517075"/>
            <a:ext cx="8065200" cy="4109400"/>
          </a:xfrm>
          <a:prstGeom prst="rect">
            <a:avLst/>
          </a:prstGeom>
          <a:solidFill>
            <a:schemeClr val="lt1"/>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27"/>
          <p:cNvSpPr txBox="1"/>
          <p:nvPr>
            <p:ph type="title"/>
          </p:nvPr>
        </p:nvSpPr>
        <p:spPr>
          <a:xfrm>
            <a:off x="720000" y="5212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492" name="Google Shape;1492;p27"/>
          <p:cNvSpPr txBox="1"/>
          <p:nvPr>
            <p:ph idx="1" type="subTitle"/>
          </p:nvPr>
        </p:nvSpPr>
        <p:spPr>
          <a:xfrm>
            <a:off x="720000" y="2128121"/>
            <a:ext cx="2523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93" name="Google Shape;1493;p27"/>
          <p:cNvSpPr txBox="1"/>
          <p:nvPr>
            <p:ph idx="2" type="subTitle"/>
          </p:nvPr>
        </p:nvSpPr>
        <p:spPr>
          <a:xfrm>
            <a:off x="3308100" y="2128121"/>
            <a:ext cx="2523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94" name="Google Shape;1494;p27"/>
          <p:cNvSpPr txBox="1"/>
          <p:nvPr>
            <p:ph idx="3" type="subTitle"/>
          </p:nvPr>
        </p:nvSpPr>
        <p:spPr>
          <a:xfrm>
            <a:off x="720000" y="3558345"/>
            <a:ext cx="2523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95" name="Google Shape;1495;p27"/>
          <p:cNvSpPr txBox="1"/>
          <p:nvPr>
            <p:ph idx="4" type="subTitle"/>
          </p:nvPr>
        </p:nvSpPr>
        <p:spPr>
          <a:xfrm>
            <a:off x="3308100" y="3558345"/>
            <a:ext cx="2523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96" name="Google Shape;1496;p27"/>
          <p:cNvSpPr txBox="1"/>
          <p:nvPr>
            <p:ph idx="5" type="subTitle"/>
          </p:nvPr>
        </p:nvSpPr>
        <p:spPr>
          <a:xfrm>
            <a:off x="5900400" y="2128121"/>
            <a:ext cx="2523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97" name="Google Shape;1497;p27"/>
          <p:cNvSpPr txBox="1"/>
          <p:nvPr>
            <p:ph idx="6" type="subTitle"/>
          </p:nvPr>
        </p:nvSpPr>
        <p:spPr>
          <a:xfrm>
            <a:off x="5900400" y="3558345"/>
            <a:ext cx="2523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98" name="Google Shape;1498;p27"/>
          <p:cNvSpPr txBox="1"/>
          <p:nvPr>
            <p:ph idx="7" type="subTitle"/>
          </p:nvPr>
        </p:nvSpPr>
        <p:spPr>
          <a:xfrm>
            <a:off x="720000" y="1449750"/>
            <a:ext cx="2523600" cy="6993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Epilogue"/>
              <a:buNone/>
              <a:defRPr b="1" sz="1800">
                <a:solidFill>
                  <a:schemeClr val="dk2"/>
                </a:solidFill>
                <a:latin typeface="Epilogue"/>
                <a:ea typeface="Epilogue"/>
                <a:cs typeface="Epilogue"/>
                <a:sym typeface="Epilogue"/>
              </a:defRPr>
            </a:lvl1pPr>
            <a:lvl2pPr lvl="1" rtl="0" algn="ctr">
              <a:lnSpc>
                <a:spcPct val="100000"/>
              </a:lnSpc>
              <a:spcBef>
                <a:spcPts val="0"/>
              </a:spcBef>
              <a:spcAft>
                <a:spcPts val="0"/>
              </a:spcAft>
              <a:buSzPts val="2400"/>
              <a:buFont typeface="Epilogue"/>
              <a:buNone/>
              <a:defRPr b="1" sz="2400">
                <a:latin typeface="Epilogue"/>
                <a:ea typeface="Epilogue"/>
                <a:cs typeface="Epilogue"/>
                <a:sym typeface="Epilogue"/>
              </a:defRPr>
            </a:lvl2pPr>
            <a:lvl3pPr lvl="2" rtl="0" algn="ctr">
              <a:lnSpc>
                <a:spcPct val="100000"/>
              </a:lnSpc>
              <a:spcBef>
                <a:spcPts val="0"/>
              </a:spcBef>
              <a:spcAft>
                <a:spcPts val="0"/>
              </a:spcAft>
              <a:buSzPts val="2400"/>
              <a:buFont typeface="Epilogue"/>
              <a:buNone/>
              <a:defRPr b="1" sz="2400">
                <a:latin typeface="Epilogue"/>
                <a:ea typeface="Epilogue"/>
                <a:cs typeface="Epilogue"/>
                <a:sym typeface="Epilogue"/>
              </a:defRPr>
            </a:lvl3pPr>
            <a:lvl4pPr lvl="3" rtl="0" algn="ctr">
              <a:lnSpc>
                <a:spcPct val="100000"/>
              </a:lnSpc>
              <a:spcBef>
                <a:spcPts val="0"/>
              </a:spcBef>
              <a:spcAft>
                <a:spcPts val="0"/>
              </a:spcAft>
              <a:buSzPts val="2400"/>
              <a:buFont typeface="Epilogue"/>
              <a:buNone/>
              <a:defRPr b="1" sz="2400">
                <a:latin typeface="Epilogue"/>
                <a:ea typeface="Epilogue"/>
                <a:cs typeface="Epilogue"/>
                <a:sym typeface="Epilogue"/>
              </a:defRPr>
            </a:lvl4pPr>
            <a:lvl5pPr lvl="4" rtl="0" algn="ctr">
              <a:lnSpc>
                <a:spcPct val="100000"/>
              </a:lnSpc>
              <a:spcBef>
                <a:spcPts val="0"/>
              </a:spcBef>
              <a:spcAft>
                <a:spcPts val="0"/>
              </a:spcAft>
              <a:buSzPts val="2400"/>
              <a:buFont typeface="Epilogue"/>
              <a:buNone/>
              <a:defRPr b="1" sz="2400">
                <a:latin typeface="Epilogue"/>
                <a:ea typeface="Epilogue"/>
                <a:cs typeface="Epilogue"/>
                <a:sym typeface="Epilogue"/>
              </a:defRPr>
            </a:lvl5pPr>
            <a:lvl6pPr lvl="5" rtl="0" algn="ctr">
              <a:lnSpc>
                <a:spcPct val="100000"/>
              </a:lnSpc>
              <a:spcBef>
                <a:spcPts val="0"/>
              </a:spcBef>
              <a:spcAft>
                <a:spcPts val="0"/>
              </a:spcAft>
              <a:buSzPts val="2400"/>
              <a:buFont typeface="Epilogue"/>
              <a:buNone/>
              <a:defRPr b="1" sz="2400">
                <a:latin typeface="Epilogue"/>
                <a:ea typeface="Epilogue"/>
                <a:cs typeface="Epilogue"/>
                <a:sym typeface="Epilogue"/>
              </a:defRPr>
            </a:lvl6pPr>
            <a:lvl7pPr lvl="6" rtl="0" algn="ctr">
              <a:lnSpc>
                <a:spcPct val="100000"/>
              </a:lnSpc>
              <a:spcBef>
                <a:spcPts val="0"/>
              </a:spcBef>
              <a:spcAft>
                <a:spcPts val="0"/>
              </a:spcAft>
              <a:buSzPts val="2400"/>
              <a:buFont typeface="Epilogue"/>
              <a:buNone/>
              <a:defRPr b="1" sz="2400">
                <a:latin typeface="Epilogue"/>
                <a:ea typeface="Epilogue"/>
                <a:cs typeface="Epilogue"/>
                <a:sym typeface="Epilogue"/>
              </a:defRPr>
            </a:lvl7pPr>
            <a:lvl8pPr lvl="7" rtl="0" algn="ctr">
              <a:lnSpc>
                <a:spcPct val="100000"/>
              </a:lnSpc>
              <a:spcBef>
                <a:spcPts val="0"/>
              </a:spcBef>
              <a:spcAft>
                <a:spcPts val="0"/>
              </a:spcAft>
              <a:buSzPts val="2400"/>
              <a:buFont typeface="Epilogue"/>
              <a:buNone/>
              <a:defRPr b="1" sz="2400">
                <a:latin typeface="Epilogue"/>
                <a:ea typeface="Epilogue"/>
                <a:cs typeface="Epilogue"/>
                <a:sym typeface="Epilogue"/>
              </a:defRPr>
            </a:lvl8pPr>
            <a:lvl9pPr lvl="8" rtl="0" algn="ctr">
              <a:lnSpc>
                <a:spcPct val="100000"/>
              </a:lnSpc>
              <a:spcBef>
                <a:spcPts val="0"/>
              </a:spcBef>
              <a:spcAft>
                <a:spcPts val="0"/>
              </a:spcAft>
              <a:buSzPts val="2400"/>
              <a:buFont typeface="Epilogue"/>
              <a:buNone/>
              <a:defRPr b="1" sz="2400">
                <a:latin typeface="Epilogue"/>
                <a:ea typeface="Epilogue"/>
                <a:cs typeface="Epilogue"/>
                <a:sym typeface="Epilogue"/>
              </a:defRPr>
            </a:lvl9pPr>
          </a:lstStyle>
          <a:p/>
        </p:txBody>
      </p:sp>
      <p:sp>
        <p:nvSpPr>
          <p:cNvPr id="1499" name="Google Shape;1499;p27"/>
          <p:cNvSpPr txBox="1"/>
          <p:nvPr>
            <p:ph idx="8" type="subTitle"/>
          </p:nvPr>
        </p:nvSpPr>
        <p:spPr>
          <a:xfrm>
            <a:off x="3308100" y="1449750"/>
            <a:ext cx="2527800" cy="6993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Epilogue"/>
              <a:buNone/>
              <a:defRPr b="1" sz="1800">
                <a:solidFill>
                  <a:schemeClr val="dk2"/>
                </a:solidFill>
                <a:latin typeface="Epilogue"/>
                <a:ea typeface="Epilogue"/>
                <a:cs typeface="Epilogue"/>
                <a:sym typeface="Epilogue"/>
              </a:defRPr>
            </a:lvl1pPr>
            <a:lvl2pPr lvl="1" rtl="0" algn="ctr">
              <a:lnSpc>
                <a:spcPct val="100000"/>
              </a:lnSpc>
              <a:spcBef>
                <a:spcPts val="0"/>
              </a:spcBef>
              <a:spcAft>
                <a:spcPts val="0"/>
              </a:spcAft>
              <a:buSzPts val="2400"/>
              <a:buFont typeface="Epilogue"/>
              <a:buNone/>
              <a:defRPr b="1" sz="2400">
                <a:latin typeface="Epilogue"/>
                <a:ea typeface="Epilogue"/>
                <a:cs typeface="Epilogue"/>
                <a:sym typeface="Epilogue"/>
              </a:defRPr>
            </a:lvl2pPr>
            <a:lvl3pPr lvl="2" rtl="0" algn="ctr">
              <a:lnSpc>
                <a:spcPct val="100000"/>
              </a:lnSpc>
              <a:spcBef>
                <a:spcPts val="0"/>
              </a:spcBef>
              <a:spcAft>
                <a:spcPts val="0"/>
              </a:spcAft>
              <a:buSzPts val="2400"/>
              <a:buFont typeface="Epilogue"/>
              <a:buNone/>
              <a:defRPr b="1" sz="2400">
                <a:latin typeface="Epilogue"/>
                <a:ea typeface="Epilogue"/>
                <a:cs typeface="Epilogue"/>
                <a:sym typeface="Epilogue"/>
              </a:defRPr>
            </a:lvl3pPr>
            <a:lvl4pPr lvl="3" rtl="0" algn="ctr">
              <a:lnSpc>
                <a:spcPct val="100000"/>
              </a:lnSpc>
              <a:spcBef>
                <a:spcPts val="0"/>
              </a:spcBef>
              <a:spcAft>
                <a:spcPts val="0"/>
              </a:spcAft>
              <a:buSzPts val="2400"/>
              <a:buFont typeface="Epilogue"/>
              <a:buNone/>
              <a:defRPr b="1" sz="2400">
                <a:latin typeface="Epilogue"/>
                <a:ea typeface="Epilogue"/>
                <a:cs typeface="Epilogue"/>
                <a:sym typeface="Epilogue"/>
              </a:defRPr>
            </a:lvl4pPr>
            <a:lvl5pPr lvl="4" rtl="0" algn="ctr">
              <a:lnSpc>
                <a:spcPct val="100000"/>
              </a:lnSpc>
              <a:spcBef>
                <a:spcPts val="0"/>
              </a:spcBef>
              <a:spcAft>
                <a:spcPts val="0"/>
              </a:spcAft>
              <a:buSzPts val="2400"/>
              <a:buFont typeface="Epilogue"/>
              <a:buNone/>
              <a:defRPr b="1" sz="2400">
                <a:latin typeface="Epilogue"/>
                <a:ea typeface="Epilogue"/>
                <a:cs typeface="Epilogue"/>
                <a:sym typeface="Epilogue"/>
              </a:defRPr>
            </a:lvl5pPr>
            <a:lvl6pPr lvl="5" rtl="0" algn="ctr">
              <a:lnSpc>
                <a:spcPct val="100000"/>
              </a:lnSpc>
              <a:spcBef>
                <a:spcPts val="0"/>
              </a:spcBef>
              <a:spcAft>
                <a:spcPts val="0"/>
              </a:spcAft>
              <a:buSzPts val="2400"/>
              <a:buFont typeface="Epilogue"/>
              <a:buNone/>
              <a:defRPr b="1" sz="2400">
                <a:latin typeface="Epilogue"/>
                <a:ea typeface="Epilogue"/>
                <a:cs typeface="Epilogue"/>
                <a:sym typeface="Epilogue"/>
              </a:defRPr>
            </a:lvl6pPr>
            <a:lvl7pPr lvl="6" rtl="0" algn="ctr">
              <a:lnSpc>
                <a:spcPct val="100000"/>
              </a:lnSpc>
              <a:spcBef>
                <a:spcPts val="0"/>
              </a:spcBef>
              <a:spcAft>
                <a:spcPts val="0"/>
              </a:spcAft>
              <a:buSzPts val="2400"/>
              <a:buFont typeface="Epilogue"/>
              <a:buNone/>
              <a:defRPr b="1" sz="2400">
                <a:latin typeface="Epilogue"/>
                <a:ea typeface="Epilogue"/>
                <a:cs typeface="Epilogue"/>
                <a:sym typeface="Epilogue"/>
              </a:defRPr>
            </a:lvl7pPr>
            <a:lvl8pPr lvl="7" rtl="0" algn="ctr">
              <a:lnSpc>
                <a:spcPct val="100000"/>
              </a:lnSpc>
              <a:spcBef>
                <a:spcPts val="0"/>
              </a:spcBef>
              <a:spcAft>
                <a:spcPts val="0"/>
              </a:spcAft>
              <a:buSzPts val="2400"/>
              <a:buFont typeface="Epilogue"/>
              <a:buNone/>
              <a:defRPr b="1" sz="2400">
                <a:latin typeface="Epilogue"/>
                <a:ea typeface="Epilogue"/>
                <a:cs typeface="Epilogue"/>
                <a:sym typeface="Epilogue"/>
              </a:defRPr>
            </a:lvl8pPr>
            <a:lvl9pPr lvl="8" rtl="0" algn="ctr">
              <a:lnSpc>
                <a:spcPct val="100000"/>
              </a:lnSpc>
              <a:spcBef>
                <a:spcPts val="0"/>
              </a:spcBef>
              <a:spcAft>
                <a:spcPts val="0"/>
              </a:spcAft>
              <a:buSzPts val="2400"/>
              <a:buFont typeface="Epilogue"/>
              <a:buNone/>
              <a:defRPr b="1" sz="2400">
                <a:latin typeface="Epilogue"/>
                <a:ea typeface="Epilogue"/>
                <a:cs typeface="Epilogue"/>
                <a:sym typeface="Epilogue"/>
              </a:defRPr>
            </a:lvl9pPr>
          </a:lstStyle>
          <a:p/>
        </p:txBody>
      </p:sp>
      <p:sp>
        <p:nvSpPr>
          <p:cNvPr id="1500" name="Google Shape;1500;p27"/>
          <p:cNvSpPr txBox="1"/>
          <p:nvPr>
            <p:ph idx="9" type="subTitle"/>
          </p:nvPr>
        </p:nvSpPr>
        <p:spPr>
          <a:xfrm>
            <a:off x="5896200" y="1449750"/>
            <a:ext cx="2527800" cy="6993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Epilogue"/>
              <a:buNone/>
              <a:defRPr b="1" sz="1800">
                <a:solidFill>
                  <a:schemeClr val="dk2"/>
                </a:solidFill>
                <a:latin typeface="Epilogue"/>
                <a:ea typeface="Epilogue"/>
                <a:cs typeface="Epilogue"/>
                <a:sym typeface="Epilogue"/>
              </a:defRPr>
            </a:lvl1pPr>
            <a:lvl2pPr lvl="1" rtl="0" algn="ctr">
              <a:lnSpc>
                <a:spcPct val="100000"/>
              </a:lnSpc>
              <a:spcBef>
                <a:spcPts val="0"/>
              </a:spcBef>
              <a:spcAft>
                <a:spcPts val="0"/>
              </a:spcAft>
              <a:buSzPts val="2400"/>
              <a:buFont typeface="Epilogue"/>
              <a:buNone/>
              <a:defRPr b="1" sz="2400">
                <a:latin typeface="Epilogue"/>
                <a:ea typeface="Epilogue"/>
                <a:cs typeface="Epilogue"/>
                <a:sym typeface="Epilogue"/>
              </a:defRPr>
            </a:lvl2pPr>
            <a:lvl3pPr lvl="2" rtl="0" algn="ctr">
              <a:lnSpc>
                <a:spcPct val="100000"/>
              </a:lnSpc>
              <a:spcBef>
                <a:spcPts val="0"/>
              </a:spcBef>
              <a:spcAft>
                <a:spcPts val="0"/>
              </a:spcAft>
              <a:buSzPts val="2400"/>
              <a:buFont typeface="Epilogue"/>
              <a:buNone/>
              <a:defRPr b="1" sz="2400">
                <a:latin typeface="Epilogue"/>
                <a:ea typeface="Epilogue"/>
                <a:cs typeface="Epilogue"/>
                <a:sym typeface="Epilogue"/>
              </a:defRPr>
            </a:lvl3pPr>
            <a:lvl4pPr lvl="3" rtl="0" algn="ctr">
              <a:lnSpc>
                <a:spcPct val="100000"/>
              </a:lnSpc>
              <a:spcBef>
                <a:spcPts val="0"/>
              </a:spcBef>
              <a:spcAft>
                <a:spcPts val="0"/>
              </a:spcAft>
              <a:buSzPts val="2400"/>
              <a:buFont typeface="Epilogue"/>
              <a:buNone/>
              <a:defRPr b="1" sz="2400">
                <a:latin typeface="Epilogue"/>
                <a:ea typeface="Epilogue"/>
                <a:cs typeface="Epilogue"/>
                <a:sym typeface="Epilogue"/>
              </a:defRPr>
            </a:lvl4pPr>
            <a:lvl5pPr lvl="4" rtl="0" algn="ctr">
              <a:lnSpc>
                <a:spcPct val="100000"/>
              </a:lnSpc>
              <a:spcBef>
                <a:spcPts val="0"/>
              </a:spcBef>
              <a:spcAft>
                <a:spcPts val="0"/>
              </a:spcAft>
              <a:buSzPts val="2400"/>
              <a:buFont typeface="Epilogue"/>
              <a:buNone/>
              <a:defRPr b="1" sz="2400">
                <a:latin typeface="Epilogue"/>
                <a:ea typeface="Epilogue"/>
                <a:cs typeface="Epilogue"/>
                <a:sym typeface="Epilogue"/>
              </a:defRPr>
            </a:lvl5pPr>
            <a:lvl6pPr lvl="5" rtl="0" algn="ctr">
              <a:lnSpc>
                <a:spcPct val="100000"/>
              </a:lnSpc>
              <a:spcBef>
                <a:spcPts val="0"/>
              </a:spcBef>
              <a:spcAft>
                <a:spcPts val="0"/>
              </a:spcAft>
              <a:buSzPts val="2400"/>
              <a:buFont typeface="Epilogue"/>
              <a:buNone/>
              <a:defRPr b="1" sz="2400">
                <a:latin typeface="Epilogue"/>
                <a:ea typeface="Epilogue"/>
                <a:cs typeface="Epilogue"/>
                <a:sym typeface="Epilogue"/>
              </a:defRPr>
            </a:lvl6pPr>
            <a:lvl7pPr lvl="6" rtl="0" algn="ctr">
              <a:lnSpc>
                <a:spcPct val="100000"/>
              </a:lnSpc>
              <a:spcBef>
                <a:spcPts val="0"/>
              </a:spcBef>
              <a:spcAft>
                <a:spcPts val="0"/>
              </a:spcAft>
              <a:buSzPts val="2400"/>
              <a:buFont typeface="Epilogue"/>
              <a:buNone/>
              <a:defRPr b="1" sz="2400">
                <a:latin typeface="Epilogue"/>
                <a:ea typeface="Epilogue"/>
                <a:cs typeface="Epilogue"/>
                <a:sym typeface="Epilogue"/>
              </a:defRPr>
            </a:lvl7pPr>
            <a:lvl8pPr lvl="7" rtl="0" algn="ctr">
              <a:lnSpc>
                <a:spcPct val="100000"/>
              </a:lnSpc>
              <a:spcBef>
                <a:spcPts val="0"/>
              </a:spcBef>
              <a:spcAft>
                <a:spcPts val="0"/>
              </a:spcAft>
              <a:buSzPts val="2400"/>
              <a:buFont typeface="Epilogue"/>
              <a:buNone/>
              <a:defRPr b="1" sz="2400">
                <a:latin typeface="Epilogue"/>
                <a:ea typeface="Epilogue"/>
                <a:cs typeface="Epilogue"/>
                <a:sym typeface="Epilogue"/>
              </a:defRPr>
            </a:lvl8pPr>
            <a:lvl9pPr lvl="8" rtl="0" algn="ctr">
              <a:lnSpc>
                <a:spcPct val="100000"/>
              </a:lnSpc>
              <a:spcBef>
                <a:spcPts val="0"/>
              </a:spcBef>
              <a:spcAft>
                <a:spcPts val="0"/>
              </a:spcAft>
              <a:buSzPts val="2400"/>
              <a:buFont typeface="Epilogue"/>
              <a:buNone/>
              <a:defRPr b="1" sz="2400">
                <a:latin typeface="Epilogue"/>
                <a:ea typeface="Epilogue"/>
                <a:cs typeface="Epilogue"/>
                <a:sym typeface="Epilogue"/>
              </a:defRPr>
            </a:lvl9pPr>
          </a:lstStyle>
          <a:p/>
        </p:txBody>
      </p:sp>
      <p:sp>
        <p:nvSpPr>
          <p:cNvPr id="1501" name="Google Shape;1501;p27"/>
          <p:cNvSpPr txBox="1"/>
          <p:nvPr>
            <p:ph idx="13" type="subTitle"/>
          </p:nvPr>
        </p:nvSpPr>
        <p:spPr>
          <a:xfrm>
            <a:off x="720000" y="2880100"/>
            <a:ext cx="2523600" cy="6993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Epilogue"/>
              <a:buNone/>
              <a:defRPr b="1" sz="1800">
                <a:solidFill>
                  <a:schemeClr val="dk2"/>
                </a:solidFill>
                <a:latin typeface="Epilogue"/>
                <a:ea typeface="Epilogue"/>
                <a:cs typeface="Epilogue"/>
                <a:sym typeface="Epilogue"/>
              </a:defRPr>
            </a:lvl1pPr>
            <a:lvl2pPr lvl="1" rtl="0" algn="ctr">
              <a:lnSpc>
                <a:spcPct val="100000"/>
              </a:lnSpc>
              <a:spcBef>
                <a:spcPts val="0"/>
              </a:spcBef>
              <a:spcAft>
                <a:spcPts val="0"/>
              </a:spcAft>
              <a:buSzPts val="2400"/>
              <a:buFont typeface="Epilogue"/>
              <a:buNone/>
              <a:defRPr b="1" sz="2400">
                <a:latin typeface="Epilogue"/>
                <a:ea typeface="Epilogue"/>
                <a:cs typeface="Epilogue"/>
                <a:sym typeface="Epilogue"/>
              </a:defRPr>
            </a:lvl2pPr>
            <a:lvl3pPr lvl="2" rtl="0" algn="ctr">
              <a:lnSpc>
                <a:spcPct val="100000"/>
              </a:lnSpc>
              <a:spcBef>
                <a:spcPts val="0"/>
              </a:spcBef>
              <a:spcAft>
                <a:spcPts val="0"/>
              </a:spcAft>
              <a:buSzPts val="2400"/>
              <a:buFont typeface="Epilogue"/>
              <a:buNone/>
              <a:defRPr b="1" sz="2400">
                <a:latin typeface="Epilogue"/>
                <a:ea typeface="Epilogue"/>
                <a:cs typeface="Epilogue"/>
                <a:sym typeface="Epilogue"/>
              </a:defRPr>
            </a:lvl3pPr>
            <a:lvl4pPr lvl="3" rtl="0" algn="ctr">
              <a:lnSpc>
                <a:spcPct val="100000"/>
              </a:lnSpc>
              <a:spcBef>
                <a:spcPts val="0"/>
              </a:spcBef>
              <a:spcAft>
                <a:spcPts val="0"/>
              </a:spcAft>
              <a:buSzPts val="2400"/>
              <a:buFont typeface="Epilogue"/>
              <a:buNone/>
              <a:defRPr b="1" sz="2400">
                <a:latin typeface="Epilogue"/>
                <a:ea typeface="Epilogue"/>
                <a:cs typeface="Epilogue"/>
                <a:sym typeface="Epilogue"/>
              </a:defRPr>
            </a:lvl4pPr>
            <a:lvl5pPr lvl="4" rtl="0" algn="ctr">
              <a:lnSpc>
                <a:spcPct val="100000"/>
              </a:lnSpc>
              <a:spcBef>
                <a:spcPts val="0"/>
              </a:spcBef>
              <a:spcAft>
                <a:spcPts val="0"/>
              </a:spcAft>
              <a:buSzPts val="2400"/>
              <a:buFont typeface="Epilogue"/>
              <a:buNone/>
              <a:defRPr b="1" sz="2400">
                <a:latin typeface="Epilogue"/>
                <a:ea typeface="Epilogue"/>
                <a:cs typeface="Epilogue"/>
                <a:sym typeface="Epilogue"/>
              </a:defRPr>
            </a:lvl5pPr>
            <a:lvl6pPr lvl="5" rtl="0" algn="ctr">
              <a:lnSpc>
                <a:spcPct val="100000"/>
              </a:lnSpc>
              <a:spcBef>
                <a:spcPts val="0"/>
              </a:spcBef>
              <a:spcAft>
                <a:spcPts val="0"/>
              </a:spcAft>
              <a:buSzPts val="2400"/>
              <a:buFont typeface="Epilogue"/>
              <a:buNone/>
              <a:defRPr b="1" sz="2400">
                <a:latin typeface="Epilogue"/>
                <a:ea typeface="Epilogue"/>
                <a:cs typeface="Epilogue"/>
                <a:sym typeface="Epilogue"/>
              </a:defRPr>
            </a:lvl6pPr>
            <a:lvl7pPr lvl="6" rtl="0" algn="ctr">
              <a:lnSpc>
                <a:spcPct val="100000"/>
              </a:lnSpc>
              <a:spcBef>
                <a:spcPts val="0"/>
              </a:spcBef>
              <a:spcAft>
                <a:spcPts val="0"/>
              </a:spcAft>
              <a:buSzPts val="2400"/>
              <a:buFont typeface="Epilogue"/>
              <a:buNone/>
              <a:defRPr b="1" sz="2400">
                <a:latin typeface="Epilogue"/>
                <a:ea typeface="Epilogue"/>
                <a:cs typeface="Epilogue"/>
                <a:sym typeface="Epilogue"/>
              </a:defRPr>
            </a:lvl7pPr>
            <a:lvl8pPr lvl="7" rtl="0" algn="ctr">
              <a:lnSpc>
                <a:spcPct val="100000"/>
              </a:lnSpc>
              <a:spcBef>
                <a:spcPts val="0"/>
              </a:spcBef>
              <a:spcAft>
                <a:spcPts val="0"/>
              </a:spcAft>
              <a:buSzPts val="2400"/>
              <a:buFont typeface="Epilogue"/>
              <a:buNone/>
              <a:defRPr b="1" sz="2400">
                <a:latin typeface="Epilogue"/>
                <a:ea typeface="Epilogue"/>
                <a:cs typeface="Epilogue"/>
                <a:sym typeface="Epilogue"/>
              </a:defRPr>
            </a:lvl8pPr>
            <a:lvl9pPr lvl="8" rtl="0" algn="ctr">
              <a:lnSpc>
                <a:spcPct val="100000"/>
              </a:lnSpc>
              <a:spcBef>
                <a:spcPts val="0"/>
              </a:spcBef>
              <a:spcAft>
                <a:spcPts val="0"/>
              </a:spcAft>
              <a:buSzPts val="2400"/>
              <a:buFont typeface="Epilogue"/>
              <a:buNone/>
              <a:defRPr b="1" sz="2400">
                <a:latin typeface="Epilogue"/>
                <a:ea typeface="Epilogue"/>
                <a:cs typeface="Epilogue"/>
                <a:sym typeface="Epilogue"/>
              </a:defRPr>
            </a:lvl9pPr>
          </a:lstStyle>
          <a:p/>
        </p:txBody>
      </p:sp>
      <p:sp>
        <p:nvSpPr>
          <p:cNvPr id="1502" name="Google Shape;1502;p27"/>
          <p:cNvSpPr txBox="1"/>
          <p:nvPr>
            <p:ph idx="14" type="subTitle"/>
          </p:nvPr>
        </p:nvSpPr>
        <p:spPr>
          <a:xfrm>
            <a:off x="3308100" y="2880100"/>
            <a:ext cx="2527800" cy="6993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Epilogue"/>
              <a:buNone/>
              <a:defRPr b="1" sz="1800">
                <a:solidFill>
                  <a:schemeClr val="dk2"/>
                </a:solidFill>
                <a:latin typeface="Epilogue"/>
                <a:ea typeface="Epilogue"/>
                <a:cs typeface="Epilogue"/>
                <a:sym typeface="Epilogue"/>
              </a:defRPr>
            </a:lvl1pPr>
            <a:lvl2pPr lvl="1" rtl="0" algn="ctr">
              <a:lnSpc>
                <a:spcPct val="100000"/>
              </a:lnSpc>
              <a:spcBef>
                <a:spcPts val="0"/>
              </a:spcBef>
              <a:spcAft>
                <a:spcPts val="0"/>
              </a:spcAft>
              <a:buSzPts val="2400"/>
              <a:buFont typeface="Epilogue"/>
              <a:buNone/>
              <a:defRPr b="1" sz="2400">
                <a:latin typeface="Epilogue"/>
                <a:ea typeface="Epilogue"/>
                <a:cs typeface="Epilogue"/>
                <a:sym typeface="Epilogue"/>
              </a:defRPr>
            </a:lvl2pPr>
            <a:lvl3pPr lvl="2" rtl="0" algn="ctr">
              <a:lnSpc>
                <a:spcPct val="100000"/>
              </a:lnSpc>
              <a:spcBef>
                <a:spcPts val="0"/>
              </a:spcBef>
              <a:spcAft>
                <a:spcPts val="0"/>
              </a:spcAft>
              <a:buSzPts val="2400"/>
              <a:buFont typeface="Epilogue"/>
              <a:buNone/>
              <a:defRPr b="1" sz="2400">
                <a:latin typeface="Epilogue"/>
                <a:ea typeface="Epilogue"/>
                <a:cs typeface="Epilogue"/>
                <a:sym typeface="Epilogue"/>
              </a:defRPr>
            </a:lvl3pPr>
            <a:lvl4pPr lvl="3" rtl="0" algn="ctr">
              <a:lnSpc>
                <a:spcPct val="100000"/>
              </a:lnSpc>
              <a:spcBef>
                <a:spcPts val="0"/>
              </a:spcBef>
              <a:spcAft>
                <a:spcPts val="0"/>
              </a:spcAft>
              <a:buSzPts val="2400"/>
              <a:buFont typeface="Epilogue"/>
              <a:buNone/>
              <a:defRPr b="1" sz="2400">
                <a:latin typeface="Epilogue"/>
                <a:ea typeface="Epilogue"/>
                <a:cs typeface="Epilogue"/>
                <a:sym typeface="Epilogue"/>
              </a:defRPr>
            </a:lvl4pPr>
            <a:lvl5pPr lvl="4" rtl="0" algn="ctr">
              <a:lnSpc>
                <a:spcPct val="100000"/>
              </a:lnSpc>
              <a:spcBef>
                <a:spcPts val="0"/>
              </a:spcBef>
              <a:spcAft>
                <a:spcPts val="0"/>
              </a:spcAft>
              <a:buSzPts val="2400"/>
              <a:buFont typeface="Epilogue"/>
              <a:buNone/>
              <a:defRPr b="1" sz="2400">
                <a:latin typeface="Epilogue"/>
                <a:ea typeface="Epilogue"/>
                <a:cs typeface="Epilogue"/>
                <a:sym typeface="Epilogue"/>
              </a:defRPr>
            </a:lvl5pPr>
            <a:lvl6pPr lvl="5" rtl="0" algn="ctr">
              <a:lnSpc>
                <a:spcPct val="100000"/>
              </a:lnSpc>
              <a:spcBef>
                <a:spcPts val="0"/>
              </a:spcBef>
              <a:spcAft>
                <a:spcPts val="0"/>
              </a:spcAft>
              <a:buSzPts val="2400"/>
              <a:buFont typeface="Epilogue"/>
              <a:buNone/>
              <a:defRPr b="1" sz="2400">
                <a:latin typeface="Epilogue"/>
                <a:ea typeface="Epilogue"/>
                <a:cs typeface="Epilogue"/>
                <a:sym typeface="Epilogue"/>
              </a:defRPr>
            </a:lvl6pPr>
            <a:lvl7pPr lvl="6" rtl="0" algn="ctr">
              <a:lnSpc>
                <a:spcPct val="100000"/>
              </a:lnSpc>
              <a:spcBef>
                <a:spcPts val="0"/>
              </a:spcBef>
              <a:spcAft>
                <a:spcPts val="0"/>
              </a:spcAft>
              <a:buSzPts val="2400"/>
              <a:buFont typeface="Epilogue"/>
              <a:buNone/>
              <a:defRPr b="1" sz="2400">
                <a:latin typeface="Epilogue"/>
                <a:ea typeface="Epilogue"/>
                <a:cs typeface="Epilogue"/>
                <a:sym typeface="Epilogue"/>
              </a:defRPr>
            </a:lvl7pPr>
            <a:lvl8pPr lvl="7" rtl="0" algn="ctr">
              <a:lnSpc>
                <a:spcPct val="100000"/>
              </a:lnSpc>
              <a:spcBef>
                <a:spcPts val="0"/>
              </a:spcBef>
              <a:spcAft>
                <a:spcPts val="0"/>
              </a:spcAft>
              <a:buSzPts val="2400"/>
              <a:buFont typeface="Epilogue"/>
              <a:buNone/>
              <a:defRPr b="1" sz="2400">
                <a:latin typeface="Epilogue"/>
                <a:ea typeface="Epilogue"/>
                <a:cs typeface="Epilogue"/>
                <a:sym typeface="Epilogue"/>
              </a:defRPr>
            </a:lvl8pPr>
            <a:lvl9pPr lvl="8" rtl="0" algn="ctr">
              <a:lnSpc>
                <a:spcPct val="100000"/>
              </a:lnSpc>
              <a:spcBef>
                <a:spcPts val="0"/>
              </a:spcBef>
              <a:spcAft>
                <a:spcPts val="0"/>
              </a:spcAft>
              <a:buSzPts val="2400"/>
              <a:buFont typeface="Epilogue"/>
              <a:buNone/>
              <a:defRPr b="1" sz="2400">
                <a:latin typeface="Epilogue"/>
                <a:ea typeface="Epilogue"/>
                <a:cs typeface="Epilogue"/>
                <a:sym typeface="Epilogue"/>
              </a:defRPr>
            </a:lvl9pPr>
          </a:lstStyle>
          <a:p/>
        </p:txBody>
      </p:sp>
      <p:sp>
        <p:nvSpPr>
          <p:cNvPr id="1503" name="Google Shape;1503;p27"/>
          <p:cNvSpPr txBox="1"/>
          <p:nvPr>
            <p:ph idx="15" type="subTitle"/>
          </p:nvPr>
        </p:nvSpPr>
        <p:spPr>
          <a:xfrm>
            <a:off x="5896200" y="2880100"/>
            <a:ext cx="2527800" cy="6993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Epilogue"/>
              <a:buNone/>
              <a:defRPr b="1" sz="1800">
                <a:solidFill>
                  <a:schemeClr val="dk2"/>
                </a:solidFill>
                <a:latin typeface="Epilogue"/>
                <a:ea typeface="Epilogue"/>
                <a:cs typeface="Epilogue"/>
                <a:sym typeface="Epilogue"/>
              </a:defRPr>
            </a:lvl1pPr>
            <a:lvl2pPr lvl="1" rtl="0" algn="ctr">
              <a:lnSpc>
                <a:spcPct val="100000"/>
              </a:lnSpc>
              <a:spcBef>
                <a:spcPts val="0"/>
              </a:spcBef>
              <a:spcAft>
                <a:spcPts val="0"/>
              </a:spcAft>
              <a:buSzPts val="2400"/>
              <a:buFont typeface="Epilogue"/>
              <a:buNone/>
              <a:defRPr b="1" sz="2400">
                <a:latin typeface="Epilogue"/>
                <a:ea typeface="Epilogue"/>
                <a:cs typeface="Epilogue"/>
                <a:sym typeface="Epilogue"/>
              </a:defRPr>
            </a:lvl2pPr>
            <a:lvl3pPr lvl="2" rtl="0" algn="ctr">
              <a:lnSpc>
                <a:spcPct val="100000"/>
              </a:lnSpc>
              <a:spcBef>
                <a:spcPts val="0"/>
              </a:spcBef>
              <a:spcAft>
                <a:spcPts val="0"/>
              </a:spcAft>
              <a:buSzPts val="2400"/>
              <a:buFont typeface="Epilogue"/>
              <a:buNone/>
              <a:defRPr b="1" sz="2400">
                <a:latin typeface="Epilogue"/>
                <a:ea typeface="Epilogue"/>
                <a:cs typeface="Epilogue"/>
                <a:sym typeface="Epilogue"/>
              </a:defRPr>
            </a:lvl3pPr>
            <a:lvl4pPr lvl="3" rtl="0" algn="ctr">
              <a:lnSpc>
                <a:spcPct val="100000"/>
              </a:lnSpc>
              <a:spcBef>
                <a:spcPts val="0"/>
              </a:spcBef>
              <a:spcAft>
                <a:spcPts val="0"/>
              </a:spcAft>
              <a:buSzPts val="2400"/>
              <a:buFont typeface="Epilogue"/>
              <a:buNone/>
              <a:defRPr b="1" sz="2400">
                <a:latin typeface="Epilogue"/>
                <a:ea typeface="Epilogue"/>
                <a:cs typeface="Epilogue"/>
                <a:sym typeface="Epilogue"/>
              </a:defRPr>
            </a:lvl4pPr>
            <a:lvl5pPr lvl="4" rtl="0" algn="ctr">
              <a:lnSpc>
                <a:spcPct val="100000"/>
              </a:lnSpc>
              <a:spcBef>
                <a:spcPts val="0"/>
              </a:spcBef>
              <a:spcAft>
                <a:spcPts val="0"/>
              </a:spcAft>
              <a:buSzPts val="2400"/>
              <a:buFont typeface="Epilogue"/>
              <a:buNone/>
              <a:defRPr b="1" sz="2400">
                <a:latin typeface="Epilogue"/>
                <a:ea typeface="Epilogue"/>
                <a:cs typeface="Epilogue"/>
                <a:sym typeface="Epilogue"/>
              </a:defRPr>
            </a:lvl5pPr>
            <a:lvl6pPr lvl="5" rtl="0" algn="ctr">
              <a:lnSpc>
                <a:spcPct val="100000"/>
              </a:lnSpc>
              <a:spcBef>
                <a:spcPts val="0"/>
              </a:spcBef>
              <a:spcAft>
                <a:spcPts val="0"/>
              </a:spcAft>
              <a:buSzPts val="2400"/>
              <a:buFont typeface="Epilogue"/>
              <a:buNone/>
              <a:defRPr b="1" sz="2400">
                <a:latin typeface="Epilogue"/>
                <a:ea typeface="Epilogue"/>
                <a:cs typeface="Epilogue"/>
                <a:sym typeface="Epilogue"/>
              </a:defRPr>
            </a:lvl6pPr>
            <a:lvl7pPr lvl="6" rtl="0" algn="ctr">
              <a:lnSpc>
                <a:spcPct val="100000"/>
              </a:lnSpc>
              <a:spcBef>
                <a:spcPts val="0"/>
              </a:spcBef>
              <a:spcAft>
                <a:spcPts val="0"/>
              </a:spcAft>
              <a:buSzPts val="2400"/>
              <a:buFont typeface="Epilogue"/>
              <a:buNone/>
              <a:defRPr b="1" sz="2400">
                <a:latin typeface="Epilogue"/>
                <a:ea typeface="Epilogue"/>
                <a:cs typeface="Epilogue"/>
                <a:sym typeface="Epilogue"/>
              </a:defRPr>
            </a:lvl7pPr>
            <a:lvl8pPr lvl="7" rtl="0" algn="ctr">
              <a:lnSpc>
                <a:spcPct val="100000"/>
              </a:lnSpc>
              <a:spcBef>
                <a:spcPts val="0"/>
              </a:spcBef>
              <a:spcAft>
                <a:spcPts val="0"/>
              </a:spcAft>
              <a:buSzPts val="2400"/>
              <a:buFont typeface="Epilogue"/>
              <a:buNone/>
              <a:defRPr b="1" sz="2400">
                <a:latin typeface="Epilogue"/>
                <a:ea typeface="Epilogue"/>
                <a:cs typeface="Epilogue"/>
                <a:sym typeface="Epilogue"/>
              </a:defRPr>
            </a:lvl8pPr>
            <a:lvl9pPr lvl="8" rtl="0" algn="ctr">
              <a:lnSpc>
                <a:spcPct val="100000"/>
              </a:lnSpc>
              <a:spcBef>
                <a:spcPts val="0"/>
              </a:spcBef>
              <a:spcAft>
                <a:spcPts val="0"/>
              </a:spcAft>
              <a:buSzPts val="2400"/>
              <a:buFont typeface="Epilogue"/>
              <a:buNone/>
              <a:defRPr b="1" sz="2400">
                <a:latin typeface="Epilogue"/>
                <a:ea typeface="Epilogue"/>
                <a:cs typeface="Epilogue"/>
                <a:sym typeface="Epilogue"/>
              </a:defRPr>
            </a:lvl9pPr>
          </a:lstStyle>
          <a:p/>
        </p:txBody>
      </p:sp>
      <p:sp>
        <p:nvSpPr>
          <p:cNvPr id="1504" name="Google Shape;1504;p27"/>
          <p:cNvSpPr/>
          <p:nvPr/>
        </p:nvSpPr>
        <p:spPr>
          <a:xfrm rot="10800000">
            <a:off x="7599525" y="-547700"/>
            <a:ext cx="1087200" cy="1087200"/>
          </a:xfrm>
          <a:prstGeom prst="blockArc">
            <a:avLst>
              <a:gd fmla="val 10800000" name="adj1"/>
              <a:gd fmla="val 36061" name="adj2"/>
              <a:gd fmla="val 23276" name="adj3"/>
            </a:avLst>
          </a:prstGeom>
          <a:gradFill>
            <a:gsLst>
              <a:gs pos="0">
                <a:schemeClr val="accent2"/>
              </a:gs>
              <a:gs pos="100000">
                <a:srgbClr val="9AA6FF"/>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1505" name="Shape 1505"/>
        <p:cNvGrpSpPr/>
        <p:nvPr/>
      </p:nvGrpSpPr>
      <p:grpSpPr>
        <a:xfrm>
          <a:off x="0" y="0"/>
          <a:ext cx="0" cy="0"/>
          <a:chOff x="0" y="0"/>
          <a:chExt cx="0" cy="0"/>
        </a:xfrm>
      </p:grpSpPr>
      <p:grpSp>
        <p:nvGrpSpPr>
          <p:cNvPr id="1506" name="Google Shape;1506;p28"/>
          <p:cNvGrpSpPr/>
          <p:nvPr/>
        </p:nvGrpSpPr>
        <p:grpSpPr>
          <a:xfrm>
            <a:off x="3300" y="4975"/>
            <a:ext cx="9137400" cy="5143399"/>
            <a:chOff x="3300" y="4975"/>
            <a:chExt cx="9137400" cy="5143399"/>
          </a:xfrm>
        </p:grpSpPr>
        <p:grpSp>
          <p:nvGrpSpPr>
            <p:cNvPr id="1507" name="Google Shape;1507;p28"/>
            <p:cNvGrpSpPr/>
            <p:nvPr/>
          </p:nvGrpSpPr>
          <p:grpSpPr>
            <a:xfrm>
              <a:off x="3300" y="256486"/>
              <a:ext cx="9137400" cy="4629802"/>
              <a:chOff x="3300" y="256486"/>
              <a:chExt cx="9137400" cy="4629802"/>
            </a:xfrm>
          </p:grpSpPr>
          <p:cxnSp>
            <p:nvCxnSpPr>
              <p:cNvPr id="1508" name="Google Shape;1508;p28"/>
              <p:cNvCxnSpPr/>
              <p:nvPr/>
            </p:nvCxnSpPr>
            <p:spPr>
              <a:xfrm>
                <a:off x="3300" y="256486"/>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509" name="Google Shape;1509;p28"/>
              <p:cNvCxnSpPr/>
              <p:nvPr/>
            </p:nvCxnSpPr>
            <p:spPr>
              <a:xfrm>
                <a:off x="3300" y="513698"/>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510" name="Google Shape;1510;p28"/>
              <p:cNvCxnSpPr/>
              <p:nvPr/>
            </p:nvCxnSpPr>
            <p:spPr>
              <a:xfrm>
                <a:off x="3300" y="770909"/>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511" name="Google Shape;1511;p28"/>
              <p:cNvCxnSpPr/>
              <p:nvPr/>
            </p:nvCxnSpPr>
            <p:spPr>
              <a:xfrm>
                <a:off x="3300" y="1028120"/>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512" name="Google Shape;1512;p28"/>
              <p:cNvCxnSpPr/>
              <p:nvPr/>
            </p:nvCxnSpPr>
            <p:spPr>
              <a:xfrm>
                <a:off x="3300" y="1285331"/>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513" name="Google Shape;1513;p28"/>
              <p:cNvCxnSpPr/>
              <p:nvPr/>
            </p:nvCxnSpPr>
            <p:spPr>
              <a:xfrm>
                <a:off x="3300" y="1542543"/>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514" name="Google Shape;1514;p28"/>
              <p:cNvCxnSpPr/>
              <p:nvPr/>
            </p:nvCxnSpPr>
            <p:spPr>
              <a:xfrm>
                <a:off x="3300" y="1799754"/>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515" name="Google Shape;1515;p28"/>
              <p:cNvCxnSpPr/>
              <p:nvPr/>
            </p:nvCxnSpPr>
            <p:spPr>
              <a:xfrm>
                <a:off x="3300" y="2056965"/>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516" name="Google Shape;1516;p28"/>
              <p:cNvCxnSpPr/>
              <p:nvPr/>
            </p:nvCxnSpPr>
            <p:spPr>
              <a:xfrm>
                <a:off x="3300" y="2314176"/>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517" name="Google Shape;1517;p28"/>
              <p:cNvCxnSpPr/>
              <p:nvPr/>
            </p:nvCxnSpPr>
            <p:spPr>
              <a:xfrm>
                <a:off x="3300" y="2571388"/>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518" name="Google Shape;1518;p28"/>
              <p:cNvCxnSpPr/>
              <p:nvPr/>
            </p:nvCxnSpPr>
            <p:spPr>
              <a:xfrm>
                <a:off x="3300" y="2828599"/>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519" name="Google Shape;1519;p28"/>
              <p:cNvCxnSpPr/>
              <p:nvPr/>
            </p:nvCxnSpPr>
            <p:spPr>
              <a:xfrm>
                <a:off x="3300" y="3085810"/>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520" name="Google Shape;1520;p28"/>
              <p:cNvCxnSpPr/>
              <p:nvPr/>
            </p:nvCxnSpPr>
            <p:spPr>
              <a:xfrm>
                <a:off x="3300" y="3343021"/>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521" name="Google Shape;1521;p28"/>
              <p:cNvCxnSpPr/>
              <p:nvPr/>
            </p:nvCxnSpPr>
            <p:spPr>
              <a:xfrm>
                <a:off x="3300" y="3600232"/>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522" name="Google Shape;1522;p28"/>
              <p:cNvCxnSpPr/>
              <p:nvPr/>
            </p:nvCxnSpPr>
            <p:spPr>
              <a:xfrm>
                <a:off x="3300" y="3857444"/>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523" name="Google Shape;1523;p28"/>
              <p:cNvCxnSpPr/>
              <p:nvPr/>
            </p:nvCxnSpPr>
            <p:spPr>
              <a:xfrm>
                <a:off x="3300" y="4114655"/>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524" name="Google Shape;1524;p28"/>
              <p:cNvCxnSpPr/>
              <p:nvPr/>
            </p:nvCxnSpPr>
            <p:spPr>
              <a:xfrm>
                <a:off x="3300" y="4371866"/>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525" name="Google Shape;1525;p28"/>
              <p:cNvCxnSpPr/>
              <p:nvPr/>
            </p:nvCxnSpPr>
            <p:spPr>
              <a:xfrm>
                <a:off x="3300" y="4629078"/>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526" name="Google Shape;1526;p28"/>
              <p:cNvCxnSpPr/>
              <p:nvPr/>
            </p:nvCxnSpPr>
            <p:spPr>
              <a:xfrm>
                <a:off x="3300" y="4886289"/>
                <a:ext cx="9137400" cy="0"/>
              </a:xfrm>
              <a:prstGeom prst="straightConnector1">
                <a:avLst/>
              </a:prstGeom>
              <a:noFill/>
              <a:ln cap="flat" cmpd="sng" w="19050">
                <a:solidFill>
                  <a:schemeClr val="accent3"/>
                </a:solidFill>
                <a:prstDash val="solid"/>
                <a:round/>
                <a:headEnd len="med" w="med" type="none"/>
                <a:tailEnd len="med" w="med" type="none"/>
              </a:ln>
            </p:spPr>
          </p:cxnSp>
        </p:grpSp>
        <p:grpSp>
          <p:nvGrpSpPr>
            <p:cNvPr id="1527" name="Google Shape;1527;p28"/>
            <p:cNvGrpSpPr/>
            <p:nvPr/>
          </p:nvGrpSpPr>
          <p:grpSpPr>
            <a:xfrm>
              <a:off x="272000" y="4975"/>
              <a:ext cx="8600000" cy="5143399"/>
              <a:chOff x="272000" y="4975"/>
              <a:chExt cx="8600000" cy="5180700"/>
            </a:xfrm>
          </p:grpSpPr>
          <p:cxnSp>
            <p:nvCxnSpPr>
              <p:cNvPr id="1528" name="Google Shape;1528;p28"/>
              <p:cNvCxnSpPr/>
              <p:nvPr/>
            </p:nvCxnSpPr>
            <p:spPr>
              <a:xfrm>
                <a:off x="27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529" name="Google Shape;1529;p28"/>
              <p:cNvCxnSpPr/>
              <p:nvPr/>
            </p:nvCxnSpPr>
            <p:spPr>
              <a:xfrm>
                <a:off x="54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530" name="Google Shape;1530;p28"/>
              <p:cNvCxnSpPr/>
              <p:nvPr/>
            </p:nvCxnSpPr>
            <p:spPr>
              <a:xfrm>
                <a:off x="80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531" name="Google Shape;1531;p28"/>
              <p:cNvCxnSpPr/>
              <p:nvPr/>
            </p:nvCxnSpPr>
            <p:spPr>
              <a:xfrm>
                <a:off x="107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532" name="Google Shape;1532;p28"/>
              <p:cNvCxnSpPr/>
              <p:nvPr/>
            </p:nvCxnSpPr>
            <p:spPr>
              <a:xfrm>
                <a:off x="134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533" name="Google Shape;1533;p28"/>
              <p:cNvCxnSpPr/>
              <p:nvPr/>
            </p:nvCxnSpPr>
            <p:spPr>
              <a:xfrm>
                <a:off x="161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534" name="Google Shape;1534;p28"/>
              <p:cNvCxnSpPr/>
              <p:nvPr/>
            </p:nvCxnSpPr>
            <p:spPr>
              <a:xfrm>
                <a:off x="188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535" name="Google Shape;1535;p28"/>
              <p:cNvCxnSpPr/>
              <p:nvPr/>
            </p:nvCxnSpPr>
            <p:spPr>
              <a:xfrm>
                <a:off x="215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536" name="Google Shape;1536;p28"/>
              <p:cNvCxnSpPr/>
              <p:nvPr/>
            </p:nvCxnSpPr>
            <p:spPr>
              <a:xfrm>
                <a:off x="242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537" name="Google Shape;1537;p28"/>
              <p:cNvCxnSpPr/>
              <p:nvPr/>
            </p:nvCxnSpPr>
            <p:spPr>
              <a:xfrm>
                <a:off x="269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538" name="Google Shape;1538;p28"/>
              <p:cNvCxnSpPr/>
              <p:nvPr/>
            </p:nvCxnSpPr>
            <p:spPr>
              <a:xfrm>
                <a:off x="295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539" name="Google Shape;1539;p28"/>
              <p:cNvCxnSpPr/>
              <p:nvPr/>
            </p:nvCxnSpPr>
            <p:spPr>
              <a:xfrm>
                <a:off x="322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540" name="Google Shape;1540;p28"/>
              <p:cNvCxnSpPr/>
              <p:nvPr/>
            </p:nvCxnSpPr>
            <p:spPr>
              <a:xfrm>
                <a:off x="349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541" name="Google Shape;1541;p28"/>
              <p:cNvCxnSpPr/>
              <p:nvPr/>
            </p:nvCxnSpPr>
            <p:spPr>
              <a:xfrm>
                <a:off x="376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542" name="Google Shape;1542;p28"/>
              <p:cNvCxnSpPr/>
              <p:nvPr/>
            </p:nvCxnSpPr>
            <p:spPr>
              <a:xfrm>
                <a:off x="403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543" name="Google Shape;1543;p28"/>
              <p:cNvCxnSpPr/>
              <p:nvPr/>
            </p:nvCxnSpPr>
            <p:spPr>
              <a:xfrm>
                <a:off x="430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544" name="Google Shape;1544;p28"/>
              <p:cNvCxnSpPr/>
              <p:nvPr/>
            </p:nvCxnSpPr>
            <p:spPr>
              <a:xfrm>
                <a:off x="457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545" name="Google Shape;1545;p28"/>
              <p:cNvCxnSpPr/>
              <p:nvPr/>
            </p:nvCxnSpPr>
            <p:spPr>
              <a:xfrm>
                <a:off x="484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546" name="Google Shape;1546;p28"/>
              <p:cNvCxnSpPr/>
              <p:nvPr/>
            </p:nvCxnSpPr>
            <p:spPr>
              <a:xfrm>
                <a:off x="510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547" name="Google Shape;1547;p28"/>
              <p:cNvCxnSpPr/>
              <p:nvPr/>
            </p:nvCxnSpPr>
            <p:spPr>
              <a:xfrm>
                <a:off x="537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548" name="Google Shape;1548;p28"/>
              <p:cNvCxnSpPr/>
              <p:nvPr/>
            </p:nvCxnSpPr>
            <p:spPr>
              <a:xfrm>
                <a:off x="564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549" name="Google Shape;1549;p28"/>
              <p:cNvCxnSpPr/>
              <p:nvPr/>
            </p:nvCxnSpPr>
            <p:spPr>
              <a:xfrm>
                <a:off x="591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550" name="Google Shape;1550;p28"/>
              <p:cNvCxnSpPr/>
              <p:nvPr/>
            </p:nvCxnSpPr>
            <p:spPr>
              <a:xfrm>
                <a:off x="618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551" name="Google Shape;1551;p28"/>
              <p:cNvCxnSpPr/>
              <p:nvPr/>
            </p:nvCxnSpPr>
            <p:spPr>
              <a:xfrm>
                <a:off x="645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552" name="Google Shape;1552;p28"/>
              <p:cNvCxnSpPr/>
              <p:nvPr/>
            </p:nvCxnSpPr>
            <p:spPr>
              <a:xfrm>
                <a:off x="672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553" name="Google Shape;1553;p28"/>
              <p:cNvCxnSpPr/>
              <p:nvPr/>
            </p:nvCxnSpPr>
            <p:spPr>
              <a:xfrm>
                <a:off x="699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554" name="Google Shape;1554;p28"/>
              <p:cNvCxnSpPr/>
              <p:nvPr/>
            </p:nvCxnSpPr>
            <p:spPr>
              <a:xfrm>
                <a:off x="725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555" name="Google Shape;1555;p28"/>
              <p:cNvCxnSpPr/>
              <p:nvPr/>
            </p:nvCxnSpPr>
            <p:spPr>
              <a:xfrm>
                <a:off x="752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556" name="Google Shape;1556;p28"/>
              <p:cNvCxnSpPr/>
              <p:nvPr/>
            </p:nvCxnSpPr>
            <p:spPr>
              <a:xfrm>
                <a:off x="779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557" name="Google Shape;1557;p28"/>
              <p:cNvCxnSpPr/>
              <p:nvPr/>
            </p:nvCxnSpPr>
            <p:spPr>
              <a:xfrm>
                <a:off x="806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558" name="Google Shape;1558;p28"/>
              <p:cNvCxnSpPr/>
              <p:nvPr/>
            </p:nvCxnSpPr>
            <p:spPr>
              <a:xfrm>
                <a:off x="833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559" name="Google Shape;1559;p28"/>
              <p:cNvCxnSpPr/>
              <p:nvPr/>
            </p:nvCxnSpPr>
            <p:spPr>
              <a:xfrm>
                <a:off x="860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560" name="Google Shape;1560;p28"/>
              <p:cNvCxnSpPr/>
              <p:nvPr/>
            </p:nvCxnSpPr>
            <p:spPr>
              <a:xfrm>
                <a:off x="8872000" y="4975"/>
                <a:ext cx="0" cy="5180700"/>
              </a:xfrm>
              <a:prstGeom prst="straightConnector1">
                <a:avLst/>
              </a:prstGeom>
              <a:noFill/>
              <a:ln cap="flat" cmpd="sng" w="19050">
                <a:solidFill>
                  <a:schemeClr val="accent3"/>
                </a:solidFill>
                <a:prstDash val="solid"/>
                <a:round/>
                <a:headEnd len="med" w="med" type="none"/>
                <a:tailEnd len="med" w="med" type="none"/>
              </a:ln>
            </p:spPr>
          </p:cxnSp>
        </p:grpSp>
      </p:grpSp>
      <p:sp>
        <p:nvSpPr>
          <p:cNvPr id="1561" name="Google Shape;1561;p28"/>
          <p:cNvSpPr/>
          <p:nvPr/>
        </p:nvSpPr>
        <p:spPr>
          <a:xfrm>
            <a:off x="539400" y="517075"/>
            <a:ext cx="8065200" cy="4109400"/>
          </a:xfrm>
          <a:prstGeom prst="rect">
            <a:avLst/>
          </a:prstGeom>
          <a:solidFill>
            <a:schemeClr val="lt1"/>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28"/>
          <p:cNvSpPr txBox="1"/>
          <p:nvPr>
            <p:ph hasCustomPrompt="1" type="title"/>
          </p:nvPr>
        </p:nvSpPr>
        <p:spPr>
          <a:xfrm>
            <a:off x="2223600" y="577617"/>
            <a:ext cx="4696800" cy="7689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Clr>
                <a:schemeClr val="lt1"/>
              </a:buClr>
              <a:buSzPts val="6000"/>
              <a:buNone/>
              <a:defRPr sz="45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563" name="Google Shape;1563;p28"/>
          <p:cNvSpPr txBox="1"/>
          <p:nvPr>
            <p:ph idx="1" type="subTitle"/>
          </p:nvPr>
        </p:nvSpPr>
        <p:spPr>
          <a:xfrm>
            <a:off x="2223600" y="1342736"/>
            <a:ext cx="4696800" cy="483900"/>
          </a:xfrm>
          <a:prstGeom prst="rect">
            <a:avLst/>
          </a:prstGeom>
          <a:noFill/>
        </p:spPr>
        <p:txBody>
          <a:bodyPr anchorCtr="0" anchor="t" bIns="91425" lIns="91425" spcFirstLastPara="1" rIns="91425" wrap="square" tIns="91425">
            <a:noAutofit/>
          </a:bodyPr>
          <a:lstStyle>
            <a:lvl1pPr lvl="0" rtl="0" algn="ctr">
              <a:spcBef>
                <a:spcPts val="0"/>
              </a:spcBef>
              <a:spcAft>
                <a:spcPts val="0"/>
              </a:spcAft>
              <a:buClr>
                <a:schemeClr val="dk1"/>
              </a:buClr>
              <a:buSzPts val="2400"/>
              <a:buFont typeface="PT Sans"/>
              <a:buNone/>
              <a:defRPr sz="1600"/>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1564" name="Google Shape;1564;p28"/>
          <p:cNvSpPr txBox="1"/>
          <p:nvPr>
            <p:ph hasCustomPrompt="1" idx="2" type="title"/>
          </p:nvPr>
        </p:nvSpPr>
        <p:spPr>
          <a:xfrm>
            <a:off x="2223600" y="1943460"/>
            <a:ext cx="4696800" cy="7689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Clr>
                <a:schemeClr val="lt1"/>
              </a:buClr>
              <a:buSzPts val="6000"/>
              <a:buNone/>
              <a:defRPr sz="45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565" name="Google Shape;1565;p28"/>
          <p:cNvSpPr txBox="1"/>
          <p:nvPr>
            <p:ph idx="3" type="subTitle"/>
          </p:nvPr>
        </p:nvSpPr>
        <p:spPr>
          <a:xfrm>
            <a:off x="2223600" y="2712349"/>
            <a:ext cx="4696800" cy="483900"/>
          </a:xfrm>
          <a:prstGeom prst="rect">
            <a:avLst/>
          </a:prstGeom>
          <a:noFill/>
        </p:spPr>
        <p:txBody>
          <a:bodyPr anchorCtr="0" anchor="t" bIns="91425" lIns="91425" spcFirstLastPara="1" rIns="91425" wrap="square" tIns="91425">
            <a:noAutofit/>
          </a:bodyPr>
          <a:lstStyle>
            <a:lvl1pPr lvl="0" rtl="0" algn="ctr">
              <a:spcBef>
                <a:spcPts val="0"/>
              </a:spcBef>
              <a:spcAft>
                <a:spcPts val="0"/>
              </a:spcAft>
              <a:buClr>
                <a:schemeClr val="dk1"/>
              </a:buClr>
              <a:buSzPts val="2400"/>
              <a:buFont typeface="PT Sans"/>
              <a:buNone/>
              <a:defRPr sz="1600"/>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1566" name="Google Shape;1566;p28"/>
          <p:cNvSpPr txBox="1"/>
          <p:nvPr>
            <p:ph hasCustomPrompt="1" idx="4" type="title"/>
          </p:nvPr>
        </p:nvSpPr>
        <p:spPr>
          <a:xfrm>
            <a:off x="2223600" y="3313079"/>
            <a:ext cx="4696800" cy="7689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Clr>
                <a:schemeClr val="lt1"/>
              </a:buClr>
              <a:buSzPts val="6000"/>
              <a:buNone/>
              <a:defRPr sz="45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567" name="Google Shape;1567;p28"/>
          <p:cNvSpPr txBox="1"/>
          <p:nvPr>
            <p:ph idx="5" type="subTitle"/>
          </p:nvPr>
        </p:nvSpPr>
        <p:spPr>
          <a:xfrm>
            <a:off x="2223600" y="4081983"/>
            <a:ext cx="4696800" cy="483900"/>
          </a:xfrm>
          <a:prstGeom prst="rect">
            <a:avLst/>
          </a:prstGeom>
          <a:noFill/>
        </p:spPr>
        <p:txBody>
          <a:bodyPr anchorCtr="0" anchor="t" bIns="91425" lIns="91425" spcFirstLastPara="1" rIns="91425" wrap="square" tIns="91425">
            <a:noAutofit/>
          </a:bodyPr>
          <a:lstStyle>
            <a:lvl1pPr lvl="0" rtl="0" algn="ctr">
              <a:spcBef>
                <a:spcPts val="0"/>
              </a:spcBef>
              <a:spcAft>
                <a:spcPts val="0"/>
              </a:spcAft>
              <a:buClr>
                <a:schemeClr val="dk1"/>
              </a:buClr>
              <a:buSzPts val="2400"/>
              <a:buFont typeface="PT Sans"/>
              <a:buNone/>
              <a:defRPr sz="1600"/>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1568" name="Google Shape;1568;p28"/>
          <p:cNvSpPr/>
          <p:nvPr/>
        </p:nvSpPr>
        <p:spPr>
          <a:xfrm flipH="1" rot="10800000">
            <a:off x="8085750" y="4069400"/>
            <a:ext cx="1547700" cy="1547700"/>
          </a:xfrm>
          <a:prstGeom prst="ellipse">
            <a:avLst/>
          </a:prstGeom>
          <a:gradFill>
            <a:gsLst>
              <a:gs pos="0">
                <a:schemeClr val="accent2"/>
              </a:gs>
              <a:gs pos="100000">
                <a:srgbClr val="9AA6FF"/>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8_1">
    <p:spTree>
      <p:nvGrpSpPr>
        <p:cNvPr id="1569" name="Shape 1569"/>
        <p:cNvGrpSpPr/>
        <p:nvPr/>
      </p:nvGrpSpPr>
      <p:grpSpPr>
        <a:xfrm>
          <a:off x="0" y="0"/>
          <a:ext cx="0" cy="0"/>
          <a:chOff x="0" y="0"/>
          <a:chExt cx="0" cy="0"/>
        </a:xfrm>
      </p:grpSpPr>
      <p:grpSp>
        <p:nvGrpSpPr>
          <p:cNvPr id="1570" name="Google Shape;1570;p29"/>
          <p:cNvGrpSpPr/>
          <p:nvPr/>
        </p:nvGrpSpPr>
        <p:grpSpPr>
          <a:xfrm>
            <a:off x="3300" y="4975"/>
            <a:ext cx="9137400" cy="5143399"/>
            <a:chOff x="3300" y="4975"/>
            <a:chExt cx="9137400" cy="5143399"/>
          </a:xfrm>
        </p:grpSpPr>
        <p:grpSp>
          <p:nvGrpSpPr>
            <p:cNvPr id="1571" name="Google Shape;1571;p29"/>
            <p:cNvGrpSpPr/>
            <p:nvPr/>
          </p:nvGrpSpPr>
          <p:grpSpPr>
            <a:xfrm>
              <a:off x="3300" y="256486"/>
              <a:ext cx="9137400" cy="4629802"/>
              <a:chOff x="3300" y="256486"/>
              <a:chExt cx="9137400" cy="4629802"/>
            </a:xfrm>
          </p:grpSpPr>
          <p:cxnSp>
            <p:nvCxnSpPr>
              <p:cNvPr id="1572" name="Google Shape;1572;p29"/>
              <p:cNvCxnSpPr/>
              <p:nvPr/>
            </p:nvCxnSpPr>
            <p:spPr>
              <a:xfrm>
                <a:off x="3300" y="256486"/>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573" name="Google Shape;1573;p29"/>
              <p:cNvCxnSpPr/>
              <p:nvPr/>
            </p:nvCxnSpPr>
            <p:spPr>
              <a:xfrm>
                <a:off x="3300" y="513698"/>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574" name="Google Shape;1574;p29"/>
              <p:cNvCxnSpPr/>
              <p:nvPr/>
            </p:nvCxnSpPr>
            <p:spPr>
              <a:xfrm>
                <a:off x="3300" y="770909"/>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575" name="Google Shape;1575;p29"/>
              <p:cNvCxnSpPr/>
              <p:nvPr/>
            </p:nvCxnSpPr>
            <p:spPr>
              <a:xfrm>
                <a:off x="3300" y="1028120"/>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576" name="Google Shape;1576;p29"/>
              <p:cNvCxnSpPr/>
              <p:nvPr/>
            </p:nvCxnSpPr>
            <p:spPr>
              <a:xfrm>
                <a:off x="3300" y="1285331"/>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577" name="Google Shape;1577;p29"/>
              <p:cNvCxnSpPr/>
              <p:nvPr/>
            </p:nvCxnSpPr>
            <p:spPr>
              <a:xfrm>
                <a:off x="3300" y="1542543"/>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578" name="Google Shape;1578;p29"/>
              <p:cNvCxnSpPr/>
              <p:nvPr/>
            </p:nvCxnSpPr>
            <p:spPr>
              <a:xfrm>
                <a:off x="3300" y="1799754"/>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579" name="Google Shape;1579;p29"/>
              <p:cNvCxnSpPr/>
              <p:nvPr/>
            </p:nvCxnSpPr>
            <p:spPr>
              <a:xfrm>
                <a:off x="3300" y="2056965"/>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580" name="Google Shape;1580;p29"/>
              <p:cNvCxnSpPr/>
              <p:nvPr/>
            </p:nvCxnSpPr>
            <p:spPr>
              <a:xfrm>
                <a:off x="3300" y="2314176"/>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581" name="Google Shape;1581;p29"/>
              <p:cNvCxnSpPr/>
              <p:nvPr/>
            </p:nvCxnSpPr>
            <p:spPr>
              <a:xfrm>
                <a:off x="3300" y="2571388"/>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582" name="Google Shape;1582;p29"/>
              <p:cNvCxnSpPr/>
              <p:nvPr/>
            </p:nvCxnSpPr>
            <p:spPr>
              <a:xfrm>
                <a:off x="3300" y="2828599"/>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583" name="Google Shape;1583;p29"/>
              <p:cNvCxnSpPr/>
              <p:nvPr/>
            </p:nvCxnSpPr>
            <p:spPr>
              <a:xfrm>
                <a:off x="3300" y="3085810"/>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584" name="Google Shape;1584;p29"/>
              <p:cNvCxnSpPr/>
              <p:nvPr/>
            </p:nvCxnSpPr>
            <p:spPr>
              <a:xfrm>
                <a:off x="3300" y="3343021"/>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585" name="Google Shape;1585;p29"/>
              <p:cNvCxnSpPr/>
              <p:nvPr/>
            </p:nvCxnSpPr>
            <p:spPr>
              <a:xfrm>
                <a:off x="3300" y="3600232"/>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586" name="Google Shape;1586;p29"/>
              <p:cNvCxnSpPr/>
              <p:nvPr/>
            </p:nvCxnSpPr>
            <p:spPr>
              <a:xfrm>
                <a:off x="3300" y="3857444"/>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587" name="Google Shape;1587;p29"/>
              <p:cNvCxnSpPr/>
              <p:nvPr/>
            </p:nvCxnSpPr>
            <p:spPr>
              <a:xfrm>
                <a:off x="3300" y="4114655"/>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588" name="Google Shape;1588;p29"/>
              <p:cNvCxnSpPr/>
              <p:nvPr/>
            </p:nvCxnSpPr>
            <p:spPr>
              <a:xfrm>
                <a:off x="3300" y="4371866"/>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589" name="Google Shape;1589;p29"/>
              <p:cNvCxnSpPr/>
              <p:nvPr/>
            </p:nvCxnSpPr>
            <p:spPr>
              <a:xfrm>
                <a:off x="3300" y="4629078"/>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590" name="Google Shape;1590;p29"/>
              <p:cNvCxnSpPr/>
              <p:nvPr/>
            </p:nvCxnSpPr>
            <p:spPr>
              <a:xfrm>
                <a:off x="3300" y="4886289"/>
                <a:ext cx="9137400" cy="0"/>
              </a:xfrm>
              <a:prstGeom prst="straightConnector1">
                <a:avLst/>
              </a:prstGeom>
              <a:noFill/>
              <a:ln cap="flat" cmpd="sng" w="19050">
                <a:solidFill>
                  <a:schemeClr val="accent3"/>
                </a:solidFill>
                <a:prstDash val="solid"/>
                <a:round/>
                <a:headEnd len="med" w="med" type="none"/>
                <a:tailEnd len="med" w="med" type="none"/>
              </a:ln>
            </p:spPr>
          </p:cxnSp>
        </p:grpSp>
        <p:grpSp>
          <p:nvGrpSpPr>
            <p:cNvPr id="1591" name="Google Shape;1591;p29"/>
            <p:cNvGrpSpPr/>
            <p:nvPr/>
          </p:nvGrpSpPr>
          <p:grpSpPr>
            <a:xfrm>
              <a:off x="272000" y="4975"/>
              <a:ext cx="8600000" cy="5143399"/>
              <a:chOff x="272000" y="4975"/>
              <a:chExt cx="8600000" cy="5180700"/>
            </a:xfrm>
          </p:grpSpPr>
          <p:cxnSp>
            <p:nvCxnSpPr>
              <p:cNvPr id="1592" name="Google Shape;1592;p29"/>
              <p:cNvCxnSpPr/>
              <p:nvPr/>
            </p:nvCxnSpPr>
            <p:spPr>
              <a:xfrm>
                <a:off x="27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593" name="Google Shape;1593;p29"/>
              <p:cNvCxnSpPr/>
              <p:nvPr/>
            </p:nvCxnSpPr>
            <p:spPr>
              <a:xfrm>
                <a:off x="54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594" name="Google Shape;1594;p29"/>
              <p:cNvCxnSpPr/>
              <p:nvPr/>
            </p:nvCxnSpPr>
            <p:spPr>
              <a:xfrm>
                <a:off x="80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595" name="Google Shape;1595;p29"/>
              <p:cNvCxnSpPr/>
              <p:nvPr/>
            </p:nvCxnSpPr>
            <p:spPr>
              <a:xfrm>
                <a:off x="107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596" name="Google Shape;1596;p29"/>
              <p:cNvCxnSpPr/>
              <p:nvPr/>
            </p:nvCxnSpPr>
            <p:spPr>
              <a:xfrm>
                <a:off x="134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597" name="Google Shape;1597;p29"/>
              <p:cNvCxnSpPr/>
              <p:nvPr/>
            </p:nvCxnSpPr>
            <p:spPr>
              <a:xfrm>
                <a:off x="161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598" name="Google Shape;1598;p29"/>
              <p:cNvCxnSpPr/>
              <p:nvPr/>
            </p:nvCxnSpPr>
            <p:spPr>
              <a:xfrm>
                <a:off x="188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599" name="Google Shape;1599;p29"/>
              <p:cNvCxnSpPr/>
              <p:nvPr/>
            </p:nvCxnSpPr>
            <p:spPr>
              <a:xfrm>
                <a:off x="215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600" name="Google Shape;1600;p29"/>
              <p:cNvCxnSpPr/>
              <p:nvPr/>
            </p:nvCxnSpPr>
            <p:spPr>
              <a:xfrm>
                <a:off x="242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601" name="Google Shape;1601;p29"/>
              <p:cNvCxnSpPr/>
              <p:nvPr/>
            </p:nvCxnSpPr>
            <p:spPr>
              <a:xfrm>
                <a:off x="269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602" name="Google Shape;1602;p29"/>
              <p:cNvCxnSpPr/>
              <p:nvPr/>
            </p:nvCxnSpPr>
            <p:spPr>
              <a:xfrm>
                <a:off x="295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603" name="Google Shape;1603;p29"/>
              <p:cNvCxnSpPr/>
              <p:nvPr/>
            </p:nvCxnSpPr>
            <p:spPr>
              <a:xfrm>
                <a:off x="322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604" name="Google Shape;1604;p29"/>
              <p:cNvCxnSpPr/>
              <p:nvPr/>
            </p:nvCxnSpPr>
            <p:spPr>
              <a:xfrm>
                <a:off x="349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605" name="Google Shape;1605;p29"/>
              <p:cNvCxnSpPr/>
              <p:nvPr/>
            </p:nvCxnSpPr>
            <p:spPr>
              <a:xfrm>
                <a:off x="376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606" name="Google Shape;1606;p29"/>
              <p:cNvCxnSpPr/>
              <p:nvPr/>
            </p:nvCxnSpPr>
            <p:spPr>
              <a:xfrm>
                <a:off x="403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607" name="Google Shape;1607;p29"/>
              <p:cNvCxnSpPr/>
              <p:nvPr/>
            </p:nvCxnSpPr>
            <p:spPr>
              <a:xfrm>
                <a:off x="430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608" name="Google Shape;1608;p29"/>
              <p:cNvCxnSpPr/>
              <p:nvPr/>
            </p:nvCxnSpPr>
            <p:spPr>
              <a:xfrm>
                <a:off x="457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609" name="Google Shape;1609;p29"/>
              <p:cNvCxnSpPr/>
              <p:nvPr/>
            </p:nvCxnSpPr>
            <p:spPr>
              <a:xfrm>
                <a:off x="484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610" name="Google Shape;1610;p29"/>
              <p:cNvCxnSpPr/>
              <p:nvPr/>
            </p:nvCxnSpPr>
            <p:spPr>
              <a:xfrm>
                <a:off x="510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611" name="Google Shape;1611;p29"/>
              <p:cNvCxnSpPr/>
              <p:nvPr/>
            </p:nvCxnSpPr>
            <p:spPr>
              <a:xfrm>
                <a:off x="537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612" name="Google Shape;1612;p29"/>
              <p:cNvCxnSpPr/>
              <p:nvPr/>
            </p:nvCxnSpPr>
            <p:spPr>
              <a:xfrm>
                <a:off x="564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613" name="Google Shape;1613;p29"/>
              <p:cNvCxnSpPr/>
              <p:nvPr/>
            </p:nvCxnSpPr>
            <p:spPr>
              <a:xfrm>
                <a:off x="591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614" name="Google Shape;1614;p29"/>
              <p:cNvCxnSpPr/>
              <p:nvPr/>
            </p:nvCxnSpPr>
            <p:spPr>
              <a:xfrm>
                <a:off x="618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615" name="Google Shape;1615;p29"/>
              <p:cNvCxnSpPr/>
              <p:nvPr/>
            </p:nvCxnSpPr>
            <p:spPr>
              <a:xfrm>
                <a:off x="645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616" name="Google Shape;1616;p29"/>
              <p:cNvCxnSpPr/>
              <p:nvPr/>
            </p:nvCxnSpPr>
            <p:spPr>
              <a:xfrm>
                <a:off x="672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617" name="Google Shape;1617;p29"/>
              <p:cNvCxnSpPr/>
              <p:nvPr/>
            </p:nvCxnSpPr>
            <p:spPr>
              <a:xfrm>
                <a:off x="699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618" name="Google Shape;1618;p29"/>
              <p:cNvCxnSpPr/>
              <p:nvPr/>
            </p:nvCxnSpPr>
            <p:spPr>
              <a:xfrm>
                <a:off x="725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619" name="Google Shape;1619;p29"/>
              <p:cNvCxnSpPr/>
              <p:nvPr/>
            </p:nvCxnSpPr>
            <p:spPr>
              <a:xfrm>
                <a:off x="752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620" name="Google Shape;1620;p29"/>
              <p:cNvCxnSpPr/>
              <p:nvPr/>
            </p:nvCxnSpPr>
            <p:spPr>
              <a:xfrm>
                <a:off x="779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621" name="Google Shape;1621;p29"/>
              <p:cNvCxnSpPr/>
              <p:nvPr/>
            </p:nvCxnSpPr>
            <p:spPr>
              <a:xfrm>
                <a:off x="806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622" name="Google Shape;1622;p29"/>
              <p:cNvCxnSpPr/>
              <p:nvPr/>
            </p:nvCxnSpPr>
            <p:spPr>
              <a:xfrm>
                <a:off x="833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623" name="Google Shape;1623;p29"/>
              <p:cNvCxnSpPr/>
              <p:nvPr/>
            </p:nvCxnSpPr>
            <p:spPr>
              <a:xfrm>
                <a:off x="860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624" name="Google Shape;1624;p29"/>
              <p:cNvCxnSpPr/>
              <p:nvPr/>
            </p:nvCxnSpPr>
            <p:spPr>
              <a:xfrm>
                <a:off x="8872000" y="4975"/>
                <a:ext cx="0" cy="5180700"/>
              </a:xfrm>
              <a:prstGeom prst="straightConnector1">
                <a:avLst/>
              </a:prstGeom>
              <a:noFill/>
              <a:ln cap="flat" cmpd="sng" w="19050">
                <a:solidFill>
                  <a:schemeClr val="accent3"/>
                </a:solidFill>
                <a:prstDash val="solid"/>
                <a:round/>
                <a:headEnd len="med" w="med" type="none"/>
                <a:tailEnd len="med" w="med" type="none"/>
              </a:ln>
            </p:spPr>
          </p:cxnSp>
        </p:grpSp>
      </p:grpSp>
      <p:sp>
        <p:nvSpPr>
          <p:cNvPr id="1625" name="Google Shape;1625;p29"/>
          <p:cNvSpPr/>
          <p:nvPr/>
        </p:nvSpPr>
        <p:spPr>
          <a:xfrm>
            <a:off x="539400" y="517075"/>
            <a:ext cx="8065200" cy="4109400"/>
          </a:xfrm>
          <a:prstGeom prst="rect">
            <a:avLst/>
          </a:prstGeom>
          <a:solidFill>
            <a:schemeClr val="lt1"/>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29"/>
          <p:cNvSpPr txBox="1"/>
          <p:nvPr>
            <p:ph hasCustomPrompt="1" type="title"/>
          </p:nvPr>
        </p:nvSpPr>
        <p:spPr>
          <a:xfrm>
            <a:off x="1384700" y="1912810"/>
            <a:ext cx="1398900" cy="5055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Clr>
                <a:schemeClr val="lt1"/>
              </a:buClr>
              <a:buSzPts val="6000"/>
              <a:buNone/>
              <a:defRPr sz="22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627" name="Google Shape;1627;p29"/>
          <p:cNvSpPr txBox="1"/>
          <p:nvPr>
            <p:ph idx="1" type="subTitle"/>
          </p:nvPr>
        </p:nvSpPr>
        <p:spPr>
          <a:xfrm>
            <a:off x="938500" y="3552975"/>
            <a:ext cx="2291100" cy="881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Font typeface="PT Sans"/>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Font typeface="PT Sans"/>
              <a:buNone/>
              <a:defRPr sz="2100">
                <a:latin typeface="PT Sans"/>
                <a:ea typeface="PT Sans"/>
                <a:cs typeface="PT Sans"/>
                <a:sym typeface="PT Sans"/>
              </a:defRPr>
            </a:lvl4pPr>
            <a:lvl5pPr lvl="4" rtl="0" algn="ctr">
              <a:lnSpc>
                <a:spcPct val="100000"/>
              </a:lnSpc>
              <a:spcBef>
                <a:spcPts val="0"/>
              </a:spcBef>
              <a:spcAft>
                <a:spcPts val="0"/>
              </a:spcAft>
              <a:buSzPts val="2100"/>
              <a:buFont typeface="PT Sans"/>
              <a:buNone/>
              <a:defRPr sz="2100">
                <a:latin typeface="PT Sans"/>
                <a:ea typeface="PT Sans"/>
                <a:cs typeface="PT Sans"/>
                <a:sym typeface="PT Sans"/>
              </a:defRPr>
            </a:lvl5pPr>
            <a:lvl6pPr lvl="5" rtl="0" algn="ctr">
              <a:lnSpc>
                <a:spcPct val="100000"/>
              </a:lnSpc>
              <a:spcBef>
                <a:spcPts val="0"/>
              </a:spcBef>
              <a:spcAft>
                <a:spcPts val="0"/>
              </a:spcAft>
              <a:buSzPts val="2100"/>
              <a:buFont typeface="PT Sans"/>
              <a:buNone/>
              <a:defRPr sz="2100">
                <a:latin typeface="PT Sans"/>
                <a:ea typeface="PT Sans"/>
                <a:cs typeface="PT Sans"/>
                <a:sym typeface="PT Sans"/>
              </a:defRPr>
            </a:lvl6pPr>
            <a:lvl7pPr lvl="6" rtl="0" algn="ctr">
              <a:lnSpc>
                <a:spcPct val="100000"/>
              </a:lnSpc>
              <a:spcBef>
                <a:spcPts val="0"/>
              </a:spcBef>
              <a:spcAft>
                <a:spcPts val="0"/>
              </a:spcAft>
              <a:buSzPts val="2100"/>
              <a:buFont typeface="PT Sans"/>
              <a:buNone/>
              <a:defRPr sz="2100">
                <a:latin typeface="PT Sans"/>
                <a:ea typeface="PT Sans"/>
                <a:cs typeface="PT Sans"/>
                <a:sym typeface="PT Sans"/>
              </a:defRPr>
            </a:lvl7pPr>
            <a:lvl8pPr lvl="7" rtl="0" algn="ctr">
              <a:lnSpc>
                <a:spcPct val="100000"/>
              </a:lnSpc>
              <a:spcBef>
                <a:spcPts val="0"/>
              </a:spcBef>
              <a:spcAft>
                <a:spcPts val="0"/>
              </a:spcAft>
              <a:buSzPts val="2100"/>
              <a:buFont typeface="PT Sans"/>
              <a:buNone/>
              <a:defRPr sz="2100">
                <a:latin typeface="PT Sans"/>
                <a:ea typeface="PT Sans"/>
                <a:cs typeface="PT Sans"/>
                <a:sym typeface="PT Sans"/>
              </a:defRPr>
            </a:lvl8pPr>
            <a:lvl9pPr lvl="8" rtl="0"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1628" name="Google Shape;1628;p29"/>
          <p:cNvSpPr txBox="1"/>
          <p:nvPr>
            <p:ph idx="2" type="subTitle"/>
          </p:nvPr>
        </p:nvSpPr>
        <p:spPr>
          <a:xfrm>
            <a:off x="938500" y="3132150"/>
            <a:ext cx="2291100" cy="5055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2400"/>
              <a:buFont typeface="Epilogue"/>
              <a:buNone/>
              <a:defRPr b="1" sz="1800">
                <a:solidFill>
                  <a:schemeClr val="dk2"/>
                </a:solidFill>
                <a:latin typeface="Epilogue"/>
                <a:ea typeface="Epilogue"/>
                <a:cs typeface="Epilogue"/>
                <a:sym typeface="Epilogue"/>
              </a:defRPr>
            </a:lvl1pPr>
            <a:lvl2pPr lvl="1" rtl="0" algn="ctr">
              <a:lnSpc>
                <a:spcPct val="100000"/>
              </a:lnSpc>
              <a:spcBef>
                <a:spcPts val="0"/>
              </a:spcBef>
              <a:spcAft>
                <a:spcPts val="0"/>
              </a:spcAft>
              <a:buClr>
                <a:schemeClr val="dk1"/>
              </a:buClr>
              <a:buSzPts val="2400"/>
              <a:buFont typeface="Epilogue"/>
              <a:buNone/>
              <a:defRPr b="1" sz="2400">
                <a:solidFill>
                  <a:schemeClr val="dk1"/>
                </a:solidFill>
                <a:latin typeface="Epilogue"/>
                <a:ea typeface="Epilogue"/>
                <a:cs typeface="Epilogue"/>
                <a:sym typeface="Epilogue"/>
              </a:defRPr>
            </a:lvl2pPr>
            <a:lvl3pPr lvl="2" rtl="0" algn="ctr">
              <a:lnSpc>
                <a:spcPct val="100000"/>
              </a:lnSpc>
              <a:spcBef>
                <a:spcPts val="0"/>
              </a:spcBef>
              <a:spcAft>
                <a:spcPts val="0"/>
              </a:spcAft>
              <a:buClr>
                <a:schemeClr val="dk1"/>
              </a:buClr>
              <a:buSzPts val="2400"/>
              <a:buFont typeface="Epilogue"/>
              <a:buNone/>
              <a:defRPr b="1" sz="2400">
                <a:solidFill>
                  <a:schemeClr val="dk1"/>
                </a:solidFill>
                <a:latin typeface="Epilogue"/>
                <a:ea typeface="Epilogue"/>
                <a:cs typeface="Epilogue"/>
                <a:sym typeface="Epilogue"/>
              </a:defRPr>
            </a:lvl3pPr>
            <a:lvl4pPr lvl="3" rtl="0" algn="ctr">
              <a:lnSpc>
                <a:spcPct val="100000"/>
              </a:lnSpc>
              <a:spcBef>
                <a:spcPts val="0"/>
              </a:spcBef>
              <a:spcAft>
                <a:spcPts val="0"/>
              </a:spcAft>
              <a:buClr>
                <a:schemeClr val="dk1"/>
              </a:buClr>
              <a:buSzPts val="2400"/>
              <a:buFont typeface="Epilogue"/>
              <a:buNone/>
              <a:defRPr b="1" sz="2400">
                <a:solidFill>
                  <a:schemeClr val="dk1"/>
                </a:solidFill>
                <a:latin typeface="Epilogue"/>
                <a:ea typeface="Epilogue"/>
                <a:cs typeface="Epilogue"/>
                <a:sym typeface="Epilogue"/>
              </a:defRPr>
            </a:lvl4pPr>
            <a:lvl5pPr lvl="4" rtl="0" algn="ctr">
              <a:lnSpc>
                <a:spcPct val="100000"/>
              </a:lnSpc>
              <a:spcBef>
                <a:spcPts val="0"/>
              </a:spcBef>
              <a:spcAft>
                <a:spcPts val="0"/>
              </a:spcAft>
              <a:buClr>
                <a:schemeClr val="dk1"/>
              </a:buClr>
              <a:buSzPts val="2400"/>
              <a:buFont typeface="Epilogue"/>
              <a:buNone/>
              <a:defRPr b="1" sz="2400">
                <a:solidFill>
                  <a:schemeClr val="dk1"/>
                </a:solidFill>
                <a:latin typeface="Epilogue"/>
                <a:ea typeface="Epilogue"/>
                <a:cs typeface="Epilogue"/>
                <a:sym typeface="Epilogue"/>
              </a:defRPr>
            </a:lvl5pPr>
            <a:lvl6pPr lvl="5" rtl="0" algn="ctr">
              <a:lnSpc>
                <a:spcPct val="100000"/>
              </a:lnSpc>
              <a:spcBef>
                <a:spcPts val="0"/>
              </a:spcBef>
              <a:spcAft>
                <a:spcPts val="0"/>
              </a:spcAft>
              <a:buClr>
                <a:schemeClr val="dk1"/>
              </a:buClr>
              <a:buSzPts val="2400"/>
              <a:buFont typeface="Epilogue"/>
              <a:buNone/>
              <a:defRPr b="1" sz="2400">
                <a:solidFill>
                  <a:schemeClr val="dk1"/>
                </a:solidFill>
                <a:latin typeface="Epilogue"/>
                <a:ea typeface="Epilogue"/>
                <a:cs typeface="Epilogue"/>
                <a:sym typeface="Epilogue"/>
              </a:defRPr>
            </a:lvl6pPr>
            <a:lvl7pPr lvl="6" rtl="0" algn="ctr">
              <a:lnSpc>
                <a:spcPct val="100000"/>
              </a:lnSpc>
              <a:spcBef>
                <a:spcPts val="0"/>
              </a:spcBef>
              <a:spcAft>
                <a:spcPts val="0"/>
              </a:spcAft>
              <a:buClr>
                <a:schemeClr val="dk1"/>
              </a:buClr>
              <a:buSzPts val="2400"/>
              <a:buFont typeface="Epilogue"/>
              <a:buNone/>
              <a:defRPr b="1" sz="2400">
                <a:solidFill>
                  <a:schemeClr val="dk1"/>
                </a:solidFill>
                <a:latin typeface="Epilogue"/>
                <a:ea typeface="Epilogue"/>
                <a:cs typeface="Epilogue"/>
                <a:sym typeface="Epilogue"/>
              </a:defRPr>
            </a:lvl7pPr>
            <a:lvl8pPr lvl="7" rtl="0" algn="ctr">
              <a:lnSpc>
                <a:spcPct val="100000"/>
              </a:lnSpc>
              <a:spcBef>
                <a:spcPts val="0"/>
              </a:spcBef>
              <a:spcAft>
                <a:spcPts val="0"/>
              </a:spcAft>
              <a:buClr>
                <a:schemeClr val="dk1"/>
              </a:buClr>
              <a:buSzPts val="2400"/>
              <a:buFont typeface="Epilogue"/>
              <a:buNone/>
              <a:defRPr b="1" sz="2400">
                <a:solidFill>
                  <a:schemeClr val="dk1"/>
                </a:solidFill>
                <a:latin typeface="Epilogue"/>
                <a:ea typeface="Epilogue"/>
                <a:cs typeface="Epilogue"/>
                <a:sym typeface="Epilogue"/>
              </a:defRPr>
            </a:lvl8pPr>
            <a:lvl9pPr lvl="8" rtl="0" algn="ctr">
              <a:lnSpc>
                <a:spcPct val="100000"/>
              </a:lnSpc>
              <a:spcBef>
                <a:spcPts val="0"/>
              </a:spcBef>
              <a:spcAft>
                <a:spcPts val="0"/>
              </a:spcAft>
              <a:buClr>
                <a:schemeClr val="dk1"/>
              </a:buClr>
              <a:buSzPts val="2400"/>
              <a:buFont typeface="Epilogue"/>
              <a:buNone/>
              <a:defRPr b="1" sz="2400">
                <a:solidFill>
                  <a:schemeClr val="dk1"/>
                </a:solidFill>
                <a:latin typeface="Epilogue"/>
                <a:ea typeface="Epilogue"/>
                <a:cs typeface="Epilogue"/>
                <a:sym typeface="Epilogue"/>
              </a:defRPr>
            </a:lvl9pPr>
          </a:lstStyle>
          <a:p/>
        </p:txBody>
      </p:sp>
      <p:sp>
        <p:nvSpPr>
          <p:cNvPr id="1629" name="Google Shape;1629;p29"/>
          <p:cNvSpPr txBox="1"/>
          <p:nvPr>
            <p:ph hasCustomPrompt="1" idx="3" type="title"/>
          </p:nvPr>
        </p:nvSpPr>
        <p:spPr>
          <a:xfrm>
            <a:off x="3873150" y="1912810"/>
            <a:ext cx="1397700" cy="5055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Clr>
                <a:schemeClr val="lt1"/>
              </a:buClr>
              <a:buSzPts val="6000"/>
              <a:buNone/>
              <a:defRPr sz="22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630" name="Google Shape;1630;p29"/>
          <p:cNvSpPr txBox="1"/>
          <p:nvPr>
            <p:ph idx="4" type="subTitle"/>
          </p:nvPr>
        </p:nvSpPr>
        <p:spPr>
          <a:xfrm>
            <a:off x="3426450" y="3552975"/>
            <a:ext cx="2291100" cy="881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Font typeface="PT Sans"/>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Font typeface="PT Sans"/>
              <a:buNone/>
              <a:defRPr sz="2100">
                <a:latin typeface="PT Sans"/>
                <a:ea typeface="PT Sans"/>
                <a:cs typeface="PT Sans"/>
                <a:sym typeface="PT Sans"/>
              </a:defRPr>
            </a:lvl4pPr>
            <a:lvl5pPr lvl="4" rtl="0" algn="ctr">
              <a:lnSpc>
                <a:spcPct val="100000"/>
              </a:lnSpc>
              <a:spcBef>
                <a:spcPts val="0"/>
              </a:spcBef>
              <a:spcAft>
                <a:spcPts val="0"/>
              </a:spcAft>
              <a:buSzPts val="2100"/>
              <a:buFont typeface="PT Sans"/>
              <a:buNone/>
              <a:defRPr sz="2100">
                <a:latin typeface="PT Sans"/>
                <a:ea typeface="PT Sans"/>
                <a:cs typeface="PT Sans"/>
                <a:sym typeface="PT Sans"/>
              </a:defRPr>
            </a:lvl5pPr>
            <a:lvl6pPr lvl="5" rtl="0" algn="ctr">
              <a:lnSpc>
                <a:spcPct val="100000"/>
              </a:lnSpc>
              <a:spcBef>
                <a:spcPts val="0"/>
              </a:spcBef>
              <a:spcAft>
                <a:spcPts val="0"/>
              </a:spcAft>
              <a:buSzPts val="2100"/>
              <a:buFont typeface="PT Sans"/>
              <a:buNone/>
              <a:defRPr sz="2100">
                <a:latin typeface="PT Sans"/>
                <a:ea typeface="PT Sans"/>
                <a:cs typeface="PT Sans"/>
                <a:sym typeface="PT Sans"/>
              </a:defRPr>
            </a:lvl6pPr>
            <a:lvl7pPr lvl="6" rtl="0" algn="ctr">
              <a:lnSpc>
                <a:spcPct val="100000"/>
              </a:lnSpc>
              <a:spcBef>
                <a:spcPts val="0"/>
              </a:spcBef>
              <a:spcAft>
                <a:spcPts val="0"/>
              </a:spcAft>
              <a:buSzPts val="2100"/>
              <a:buFont typeface="PT Sans"/>
              <a:buNone/>
              <a:defRPr sz="2100">
                <a:latin typeface="PT Sans"/>
                <a:ea typeface="PT Sans"/>
                <a:cs typeface="PT Sans"/>
                <a:sym typeface="PT Sans"/>
              </a:defRPr>
            </a:lvl7pPr>
            <a:lvl8pPr lvl="7" rtl="0" algn="ctr">
              <a:lnSpc>
                <a:spcPct val="100000"/>
              </a:lnSpc>
              <a:spcBef>
                <a:spcPts val="0"/>
              </a:spcBef>
              <a:spcAft>
                <a:spcPts val="0"/>
              </a:spcAft>
              <a:buSzPts val="2100"/>
              <a:buFont typeface="PT Sans"/>
              <a:buNone/>
              <a:defRPr sz="2100">
                <a:latin typeface="PT Sans"/>
                <a:ea typeface="PT Sans"/>
                <a:cs typeface="PT Sans"/>
                <a:sym typeface="PT Sans"/>
              </a:defRPr>
            </a:lvl8pPr>
            <a:lvl9pPr lvl="8" rtl="0"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1631" name="Google Shape;1631;p29"/>
          <p:cNvSpPr txBox="1"/>
          <p:nvPr>
            <p:ph idx="5" type="subTitle"/>
          </p:nvPr>
        </p:nvSpPr>
        <p:spPr>
          <a:xfrm>
            <a:off x="3426450" y="3132150"/>
            <a:ext cx="2291100" cy="5055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2400"/>
              <a:buFont typeface="Epilogue"/>
              <a:buNone/>
              <a:defRPr b="1" sz="1800">
                <a:solidFill>
                  <a:schemeClr val="dk2"/>
                </a:solidFill>
                <a:latin typeface="Epilogue"/>
                <a:ea typeface="Epilogue"/>
                <a:cs typeface="Epilogue"/>
                <a:sym typeface="Epilogue"/>
              </a:defRPr>
            </a:lvl1pPr>
            <a:lvl2pPr lvl="1" rtl="0" algn="ctr">
              <a:lnSpc>
                <a:spcPct val="100000"/>
              </a:lnSpc>
              <a:spcBef>
                <a:spcPts val="0"/>
              </a:spcBef>
              <a:spcAft>
                <a:spcPts val="0"/>
              </a:spcAft>
              <a:buClr>
                <a:schemeClr val="dk1"/>
              </a:buClr>
              <a:buSzPts val="2400"/>
              <a:buFont typeface="Epilogue"/>
              <a:buNone/>
              <a:defRPr b="1" sz="2400">
                <a:solidFill>
                  <a:schemeClr val="dk1"/>
                </a:solidFill>
                <a:latin typeface="Epilogue"/>
                <a:ea typeface="Epilogue"/>
                <a:cs typeface="Epilogue"/>
                <a:sym typeface="Epilogue"/>
              </a:defRPr>
            </a:lvl2pPr>
            <a:lvl3pPr lvl="2" rtl="0" algn="ctr">
              <a:lnSpc>
                <a:spcPct val="100000"/>
              </a:lnSpc>
              <a:spcBef>
                <a:spcPts val="0"/>
              </a:spcBef>
              <a:spcAft>
                <a:spcPts val="0"/>
              </a:spcAft>
              <a:buClr>
                <a:schemeClr val="dk1"/>
              </a:buClr>
              <a:buSzPts val="2400"/>
              <a:buFont typeface="Epilogue"/>
              <a:buNone/>
              <a:defRPr b="1" sz="2400">
                <a:solidFill>
                  <a:schemeClr val="dk1"/>
                </a:solidFill>
                <a:latin typeface="Epilogue"/>
                <a:ea typeface="Epilogue"/>
                <a:cs typeface="Epilogue"/>
                <a:sym typeface="Epilogue"/>
              </a:defRPr>
            </a:lvl3pPr>
            <a:lvl4pPr lvl="3" rtl="0" algn="ctr">
              <a:lnSpc>
                <a:spcPct val="100000"/>
              </a:lnSpc>
              <a:spcBef>
                <a:spcPts val="0"/>
              </a:spcBef>
              <a:spcAft>
                <a:spcPts val="0"/>
              </a:spcAft>
              <a:buClr>
                <a:schemeClr val="dk1"/>
              </a:buClr>
              <a:buSzPts val="2400"/>
              <a:buFont typeface="Epilogue"/>
              <a:buNone/>
              <a:defRPr b="1" sz="2400">
                <a:solidFill>
                  <a:schemeClr val="dk1"/>
                </a:solidFill>
                <a:latin typeface="Epilogue"/>
                <a:ea typeface="Epilogue"/>
                <a:cs typeface="Epilogue"/>
                <a:sym typeface="Epilogue"/>
              </a:defRPr>
            </a:lvl4pPr>
            <a:lvl5pPr lvl="4" rtl="0" algn="ctr">
              <a:lnSpc>
                <a:spcPct val="100000"/>
              </a:lnSpc>
              <a:spcBef>
                <a:spcPts val="0"/>
              </a:spcBef>
              <a:spcAft>
                <a:spcPts val="0"/>
              </a:spcAft>
              <a:buClr>
                <a:schemeClr val="dk1"/>
              </a:buClr>
              <a:buSzPts val="2400"/>
              <a:buFont typeface="Epilogue"/>
              <a:buNone/>
              <a:defRPr b="1" sz="2400">
                <a:solidFill>
                  <a:schemeClr val="dk1"/>
                </a:solidFill>
                <a:latin typeface="Epilogue"/>
                <a:ea typeface="Epilogue"/>
                <a:cs typeface="Epilogue"/>
                <a:sym typeface="Epilogue"/>
              </a:defRPr>
            </a:lvl5pPr>
            <a:lvl6pPr lvl="5" rtl="0" algn="ctr">
              <a:lnSpc>
                <a:spcPct val="100000"/>
              </a:lnSpc>
              <a:spcBef>
                <a:spcPts val="0"/>
              </a:spcBef>
              <a:spcAft>
                <a:spcPts val="0"/>
              </a:spcAft>
              <a:buClr>
                <a:schemeClr val="dk1"/>
              </a:buClr>
              <a:buSzPts val="2400"/>
              <a:buFont typeface="Epilogue"/>
              <a:buNone/>
              <a:defRPr b="1" sz="2400">
                <a:solidFill>
                  <a:schemeClr val="dk1"/>
                </a:solidFill>
                <a:latin typeface="Epilogue"/>
                <a:ea typeface="Epilogue"/>
                <a:cs typeface="Epilogue"/>
                <a:sym typeface="Epilogue"/>
              </a:defRPr>
            </a:lvl6pPr>
            <a:lvl7pPr lvl="6" rtl="0" algn="ctr">
              <a:lnSpc>
                <a:spcPct val="100000"/>
              </a:lnSpc>
              <a:spcBef>
                <a:spcPts val="0"/>
              </a:spcBef>
              <a:spcAft>
                <a:spcPts val="0"/>
              </a:spcAft>
              <a:buClr>
                <a:schemeClr val="dk1"/>
              </a:buClr>
              <a:buSzPts val="2400"/>
              <a:buFont typeface="Epilogue"/>
              <a:buNone/>
              <a:defRPr b="1" sz="2400">
                <a:solidFill>
                  <a:schemeClr val="dk1"/>
                </a:solidFill>
                <a:latin typeface="Epilogue"/>
                <a:ea typeface="Epilogue"/>
                <a:cs typeface="Epilogue"/>
                <a:sym typeface="Epilogue"/>
              </a:defRPr>
            </a:lvl7pPr>
            <a:lvl8pPr lvl="7" rtl="0" algn="ctr">
              <a:lnSpc>
                <a:spcPct val="100000"/>
              </a:lnSpc>
              <a:spcBef>
                <a:spcPts val="0"/>
              </a:spcBef>
              <a:spcAft>
                <a:spcPts val="0"/>
              </a:spcAft>
              <a:buClr>
                <a:schemeClr val="dk1"/>
              </a:buClr>
              <a:buSzPts val="2400"/>
              <a:buFont typeface="Epilogue"/>
              <a:buNone/>
              <a:defRPr b="1" sz="2400">
                <a:solidFill>
                  <a:schemeClr val="dk1"/>
                </a:solidFill>
                <a:latin typeface="Epilogue"/>
                <a:ea typeface="Epilogue"/>
                <a:cs typeface="Epilogue"/>
                <a:sym typeface="Epilogue"/>
              </a:defRPr>
            </a:lvl8pPr>
            <a:lvl9pPr lvl="8" rtl="0" algn="ctr">
              <a:lnSpc>
                <a:spcPct val="100000"/>
              </a:lnSpc>
              <a:spcBef>
                <a:spcPts val="0"/>
              </a:spcBef>
              <a:spcAft>
                <a:spcPts val="0"/>
              </a:spcAft>
              <a:buClr>
                <a:schemeClr val="dk1"/>
              </a:buClr>
              <a:buSzPts val="2400"/>
              <a:buFont typeface="Epilogue"/>
              <a:buNone/>
              <a:defRPr b="1" sz="2400">
                <a:solidFill>
                  <a:schemeClr val="dk1"/>
                </a:solidFill>
                <a:latin typeface="Epilogue"/>
                <a:ea typeface="Epilogue"/>
                <a:cs typeface="Epilogue"/>
                <a:sym typeface="Epilogue"/>
              </a:defRPr>
            </a:lvl9pPr>
          </a:lstStyle>
          <a:p/>
        </p:txBody>
      </p:sp>
      <p:sp>
        <p:nvSpPr>
          <p:cNvPr id="1632" name="Google Shape;1632;p29"/>
          <p:cNvSpPr txBox="1"/>
          <p:nvPr>
            <p:ph hasCustomPrompt="1" idx="6" type="title"/>
          </p:nvPr>
        </p:nvSpPr>
        <p:spPr>
          <a:xfrm>
            <a:off x="6361100" y="1912810"/>
            <a:ext cx="1397700" cy="5055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Clr>
                <a:schemeClr val="lt1"/>
              </a:buClr>
              <a:buSzPts val="6000"/>
              <a:buNone/>
              <a:defRPr sz="22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633" name="Google Shape;1633;p29"/>
          <p:cNvSpPr txBox="1"/>
          <p:nvPr>
            <p:ph idx="7" type="subTitle"/>
          </p:nvPr>
        </p:nvSpPr>
        <p:spPr>
          <a:xfrm>
            <a:off x="5914400" y="3552975"/>
            <a:ext cx="2291100" cy="881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Font typeface="PT Sans"/>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Font typeface="PT Sans"/>
              <a:buNone/>
              <a:defRPr sz="2100">
                <a:latin typeface="PT Sans"/>
                <a:ea typeface="PT Sans"/>
                <a:cs typeface="PT Sans"/>
                <a:sym typeface="PT Sans"/>
              </a:defRPr>
            </a:lvl4pPr>
            <a:lvl5pPr lvl="4" rtl="0" algn="ctr">
              <a:lnSpc>
                <a:spcPct val="100000"/>
              </a:lnSpc>
              <a:spcBef>
                <a:spcPts val="0"/>
              </a:spcBef>
              <a:spcAft>
                <a:spcPts val="0"/>
              </a:spcAft>
              <a:buSzPts val="2100"/>
              <a:buFont typeface="PT Sans"/>
              <a:buNone/>
              <a:defRPr sz="2100">
                <a:latin typeface="PT Sans"/>
                <a:ea typeface="PT Sans"/>
                <a:cs typeface="PT Sans"/>
                <a:sym typeface="PT Sans"/>
              </a:defRPr>
            </a:lvl5pPr>
            <a:lvl6pPr lvl="5" rtl="0" algn="ctr">
              <a:lnSpc>
                <a:spcPct val="100000"/>
              </a:lnSpc>
              <a:spcBef>
                <a:spcPts val="0"/>
              </a:spcBef>
              <a:spcAft>
                <a:spcPts val="0"/>
              </a:spcAft>
              <a:buSzPts val="2100"/>
              <a:buFont typeface="PT Sans"/>
              <a:buNone/>
              <a:defRPr sz="2100">
                <a:latin typeface="PT Sans"/>
                <a:ea typeface="PT Sans"/>
                <a:cs typeface="PT Sans"/>
                <a:sym typeface="PT Sans"/>
              </a:defRPr>
            </a:lvl6pPr>
            <a:lvl7pPr lvl="6" rtl="0" algn="ctr">
              <a:lnSpc>
                <a:spcPct val="100000"/>
              </a:lnSpc>
              <a:spcBef>
                <a:spcPts val="0"/>
              </a:spcBef>
              <a:spcAft>
                <a:spcPts val="0"/>
              </a:spcAft>
              <a:buSzPts val="2100"/>
              <a:buFont typeface="PT Sans"/>
              <a:buNone/>
              <a:defRPr sz="2100">
                <a:latin typeface="PT Sans"/>
                <a:ea typeface="PT Sans"/>
                <a:cs typeface="PT Sans"/>
                <a:sym typeface="PT Sans"/>
              </a:defRPr>
            </a:lvl7pPr>
            <a:lvl8pPr lvl="7" rtl="0" algn="ctr">
              <a:lnSpc>
                <a:spcPct val="100000"/>
              </a:lnSpc>
              <a:spcBef>
                <a:spcPts val="0"/>
              </a:spcBef>
              <a:spcAft>
                <a:spcPts val="0"/>
              </a:spcAft>
              <a:buSzPts val="2100"/>
              <a:buFont typeface="PT Sans"/>
              <a:buNone/>
              <a:defRPr sz="2100">
                <a:latin typeface="PT Sans"/>
                <a:ea typeface="PT Sans"/>
                <a:cs typeface="PT Sans"/>
                <a:sym typeface="PT Sans"/>
              </a:defRPr>
            </a:lvl8pPr>
            <a:lvl9pPr lvl="8" rtl="0"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1634" name="Google Shape;1634;p29"/>
          <p:cNvSpPr txBox="1"/>
          <p:nvPr>
            <p:ph idx="8" type="subTitle"/>
          </p:nvPr>
        </p:nvSpPr>
        <p:spPr>
          <a:xfrm>
            <a:off x="5914400" y="3132150"/>
            <a:ext cx="2291100" cy="5055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2400"/>
              <a:buFont typeface="Epilogue"/>
              <a:buNone/>
              <a:defRPr b="1" sz="1800">
                <a:solidFill>
                  <a:schemeClr val="dk2"/>
                </a:solidFill>
                <a:latin typeface="Epilogue"/>
                <a:ea typeface="Epilogue"/>
                <a:cs typeface="Epilogue"/>
                <a:sym typeface="Epilogue"/>
              </a:defRPr>
            </a:lvl1pPr>
            <a:lvl2pPr lvl="1" rtl="0" algn="ctr">
              <a:lnSpc>
                <a:spcPct val="100000"/>
              </a:lnSpc>
              <a:spcBef>
                <a:spcPts val="0"/>
              </a:spcBef>
              <a:spcAft>
                <a:spcPts val="0"/>
              </a:spcAft>
              <a:buClr>
                <a:schemeClr val="dk1"/>
              </a:buClr>
              <a:buSzPts val="2400"/>
              <a:buFont typeface="Epilogue"/>
              <a:buNone/>
              <a:defRPr b="1" sz="2400">
                <a:solidFill>
                  <a:schemeClr val="dk1"/>
                </a:solidFill>
                <a:latin typeface="Epilogue"/>
                <a:ea typeface="Epilogue"/>
                <a:cs typeface="Epilogue"/>
                <a:sym typeface="Epilogue"/>
              </a:defRPr>
            </a:lvl2pPr>
            <a:lvl3pPr lvl="2" rtl="0" algn="ctr">
              <a:lnSpc>
                <a:spcPct val="100000"/>
              </a:lnSpc>
              <a:spcBef>
                <a:spcPts val="0"/>
              </a:spcBef>
              <a:spcAft>
                <a:spcPts val="0"/>
              </a:spcAft>
              <a:buClr>
                <a:schemeClr val="dk1"/>
              </a:buClr>
              <a:buSzPts val="2400"/>
              <a:buFont typeface="Epilogue"/>
              <a:buNone/>
              <a:defRPr b="1" sz="2400">
                <a:solidFill>
                  <a:schemeClr val="dk1"/>
                </a:solidFill>
                <a:latin typeface="Epilogue"/>
                <a:ea typeface="Epilogue"/>
                <a:cs typeface="Epilogue"/>
                <a:sym typeface="Epilogue"/>
              </a:defRPr>
            </a:lvl3pPr>
            <a:lvl4pPr lvl="3" rtl="0" algn="ctr">
              <a:lnSpc>
                <a:spcPct val="100000"/>
              </a:lnSpc>
              <a:spcBef>
                <a:spcPts val="0"/>
              </a:spcBef>
              <a:spcAft>
                <a:spcPts val="0"/>
              </a:spcAft>
              <a:buClr>
                <a:schemeClr val="dk1"/>
              </a:buClr>
              <a:buSzPts val="2400"/>
              <a:buFont typeface="Epilogue"/>
              <a:buNone/>
              <a:defRPr b="1" sz="2400">
                <a:solidFill>
                  <a:schemeClr val="dk1"/>
                </a:solidFill>
                <a:latin typeface="Epilogue"/>
                <a:ea typeface="Epilogue"/>
                <a:cs typeface="Epilogue"/>
                <a:sym typeface="Epilogue"/>
              </a:defRPr>
            </a:lvl4pPr>
            <a:lvl5pPr lvl="4" rtl="0" algn="ctr">
              <a:lnSpc>
                <a:spcPct val="100000"/>
              </a:lnSpc>
              <a:spcBef>
                <a:spcPts val="0"/>
              </a:spcBef>
              <a:spcAft>
                <a:spcPts val="0"/>
              </a:spcAft>
              <a:buClr>
                <a:schemeClr val="dk1"/>
              </a:buClr>
              <a:buSzPts val="2400"/>
              <a:buFont typeface="Epilogue"/>
              <a:buNone/>
              <a:defRPr b="1" sz="2400">
                <a:solidFill>
                  <a:schemeClr val="dk1"/>
                </a:solidFill>
                <a:latin typeface="Epilogue"/>
                <a:ea typeface="Epilogue"/>
                <a:cs typeface="Epilogue"/>
                <a:sym typeface="Epilogue"/>
              </a:defRPr>
            </a:lvl5pPr>
            <a:lvl6pPr lvl="5" rtl="0" algn="ctr">
              <a:lnSpc>
                <a:spcPct val="100000"/>
              </a:lnSpc>
              <a:spcBef>
                <a:spcPts val="0"/>
              </a:spcBef>
              <a:spcAft>
                <a:spcPts val="0"/>
              </a:spcAft>
              <a:buClr>
                <a:schemeClr val="dk1"/>
              </a:buClr>
              <a:buSzPts val="2400"/>
              <a:buFont typeface="Epilogue"/>
              <a:buNone/>
              <a:defRPr b="1" sz="2400">
                <a:solidFill>
                  <a:schemeClr val="dk1"/>
                </a:solidFill>
                <a:latin typeface="Epilogue"/>
                <a:ea typeface="Epilogue"/>
                <a:cs typeface="Epilogue"/>
                <a:sym typeface="Epilogue"/>
              </a:defRPr>
            </a:lvl6pPr>
            <a:lvl7pPr lvl="6" rtl="0" algn="ctr">
              <a:lnSpc>
                <a:spcPct val="100000"/>
              </a:lnSpc>
              <a:spcBef>
                <a:spcPts val="0"/>
              </a:spcBef>
              <a:spcAft>
                <a:spcPts val="0"/>
              </a:spcAft>
              <a:buClr>
                <a:schemeClr val="dk1"/>
              </a:buClr>
              <a:buSzPts val="2400"/>
              <a:buFont typeface="Epilogue"/>
              <a:buNone/>
              <a:defRPr b="1" sz="2400">
                <a:solidFill>
                  <a:schemeClr val="dk1"/>
                </a:solidFill>
                <a:latin typeface="Epilogue"/>
                <a:ea typeface="Epilogue"/>
                <a:cs typeface="Epilogue"/>
                <a:sym typeface="Epilogue"/>
              </a:defRPr>
            </a:lvl7pPr>
            <a:lvl8pPr lvl="7" rtl="0" algn="ctr">
              <a:lnSpc>
                <a:spcPct val="100000"/>
              </a:lnSpc>
              <a:spcBef>
                <a:spcPts val="0"/>
              </a:spcBef>
              <a:spcAft>
                <a:spcPts val="0"/>
              </a:spcAft>
              <a:buClr>
                <a:schemeClr val="dk1"/>
              </a:buClr>
              <a:buSzPts val="2400"/>
              <a:buFont typeface="Epilogue"/>
              <a:buNone/>
              <a:defRPr b="1" sz="2400">
                <a:solidFill>
                  <a:schemeClr val="dk1"/>
                </a:solidFill>
                <a:latin typeface="Epilogue"/>
                <a:ea typeface="Epilogue"/>
                <a:cs typeface="Epilogue"/>
                <a:sym typeface="Epilogue"/>
              </a:defRPr>
            </a:lvl8pPr>
            <a:lvl9pPr lvl="8" rtl="0" algn="ctr">
              <a:lnSpc>
                <a:spcPct val="100000"/>
              </a:lnSpc>
              <a:spcBef>
                <a:spcPts val="0"/>
              </a:spcBef>
              <a:spcAft>
                <a:spcPts val="0"/>
              </a:spcAft>
              <a:buClr>
                <a:schemeClr val="dk1"/>
              </a:buClr>
              <a:buSzPts val="2400"/>
              <a:buFont typeface="Epilogue"/>
              <a:buNone/>
              <a:defRPr b="1" sz="2400">
                <a:solidFill>
                  <a:schemeClr val="dk1"/>
                </a:solidFill>
                <a:latin typeface="Epilogue"/>
                <a:ea typeface="Epilogue"/>
                <a:cs typeface="Epilogue"/>
                <a:sym typeface="Epilogue"/>
              </a:defRPr>
            </a:lvl9pPr>
          </a:lstStyle>
          <a:p/>
        </p:txBody>
      </p:sp>
      <p:sp>
        <p:nvSpPr>
          <p:cNvPr id="1635" name="Google Shape;1635;p29"/>
          <p:cNvSpPr/>
          <p:nvPr/>
        </p:nvSpPr>
        <p:spPr>
          <a:xfrm>
            <a:off x="8430775" y="175200"/>
            <a:ext cx="1547700" cy="1547700"/>
          </a:xfrm>
          <a:prstGeom prst="ellipse">
            <a:avLst/>
          </a:prstGeom>
          <a:gradFill>
            <a:gsLst>
              <a:gs pos="0">
                <a:schemeClr val="accent2"/>
              </a:gs>
              <a:gs pos="100000">
                <a:srgbClr val="9AA6FF"/>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29"/>
          <p:cNvSpPr/>
          <p:nvPr/>
        </p:nvSpPr>
        <p:spPr>
          <a:xfrm>
            <a:off x="264900" y="562625"/>
            <a:ext cx="455100" cy="455100"/>
          </a:xfrm>
          <a:prstGeom prst="ellipse">
            <a:avLst/>
          </a:prstGeom>
          <a:gradFill>
            <a:gsLst>
              <a:gs pos="0">
                <a:schemeClr val="accent2"/>
              </a:gs>
              <a:gs pos="100000">
                <a:srgbClr val="9AA6FF"/>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29"/>
          <p:cNvSpPr txBox="1"/>
          <p:nvPr>
            <p:ph idx="9" type="title"/>
          </p:nvPr>
        </p:nvSpPr>
        <p:spPr>
          <a:xfrm>
            <a:off x="720000" y="5212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1638" name="Shape 1638"/>
        <p:cNvGrpSpPr/>
        <p:nvPr/>
      </p:nvGrpSpPr>
      <p:grpSpPr>
        <a:xfrm>
          <a:off x="0" y="0"/>
          <a:ext cx="0" cy="0"/>
          <a:chOff x="0" y="0"/>
          <a:chExt cx="0" cy="0"/>
        </a:xfrm>
      </p:grpSpPr>
      <p:grpSp>
        <p:nvGrpSpPr>
          <p:cNvPr id="1639" name="Google Shape;1639;p30"/>
          <p:cNvGrpSpPr/>
          <p:nvPr/>
        </p:nvGrpSpPr>
        <p:grpSpPr>
          <a:xfrm>
            <a:off x="3300" y="4975"/>
            <a:ext cx="9137400" cy="5143399"/>
            <a:chOff x="3300" y="4975"/>
            <a:chExt cx="9137400" cy="5143399"/>
          </a:xfrm>
        </p:grpSpPr>
        <p:grpSp>
          <p:nvGrpSpPr>
            <p:cNvPr id="1640" name="Google Shape;1640;p30"/>
            <p:cNvGrpSpPr/>
            <p:nvPr/>
          </p:nvGrpSpPr>
          <p:grpSpPr>
            <a:xfrm>
              <a:off x="3300" y="256486"/>
              <a:ext cx="9137400" cy="4629802"/>
              <a:chOff x="3300" y="256486"/>
              <a:chExt cx="9137400" cy="4629802"/>
            </a:xfrm>
          </p:grpSpPr>
          <p:cxnSp>
            <p:nvCxnSpPr>
              <p:cNvPr id="1641" name="Google Shape;1641;p30"/>
              <p:cNvCxnSpPr/>
              <p:nvPr/>
            </p:nvCxnSpPr>
            <p:spPr>
              <a:xfrm>
                <a:off x="3300" y="256486"/>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642" name="Google Shape;1642;p30"/>
              <p:cNvCxnSpPr/>
              <p:nvPr/>
            </p:nvCxnSpPr>
            <p:spPr>
              <a:xfrm>
                <a:off x="3300" y="513698"/>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643" name="Google Shape;1643;p30"/>
              <p:cNvCxnSpPr/>
              <p:nvPr/>
            </p:nvCxnSpPr>
            <p:spPr>
              <a:xfrm>
                <a:off x="3300" y="770909"/>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644" name="Google Shape;1644;p30"/>
              <p:cNvCxnSpPr/>
              <p:nvPr/>
            </p:nvCxnSpPr>
            <p:spPr>
              <a:xfrm>
                <a:off x="3300" y="1028120"/>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645" name="Google Shape;1645;p30"/>
              <p:cNvCxnSpPr/>
              <p:nvPr/>
            </p:nvCxnSpPr>
            <p:spPr>
              <a:xfrm>
                <a:off x="3300" y="1285331"/>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646" name="Google Shape;1646;p30"/>
              <p:cNvCxnSpPr/>
              <p:nvPr/>
            </p:nvCxnSpPr>
            <p:spPr>
              <a:xfrm>
                <a:off x="3300" y="1542543"/>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647" name="Google Shape;1647;p30"/>
              <p:cNvCxnSpPr/>
              <p:nvPr/>
            </p:nvCxnSpPr>
            <p:spPr>
              <a:xfrm>
                <a:off x="3300" y="1799754"/>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648" name="Google Shape;1648;p30"/>
              <p:cNvCxnSpPr/>
              <p:nvPr/>
            </p:nvCxnSpPr>
            <p:spPr>
              <a:xfrm>
                <a:off x="3300" y="2056965"/>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649" name="Google Shape;1649;p30"/>
              <p:cNvCxnSpPr/>
              <p:nvPr/>
            </p:nvCxnSpPr>
            <p:spPr>
              <a:xfrm>
                <a:off x="3300" y="2314176"/>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650" name="Google Shape;1650;p30"/>
              <p:cNvCxnSpPr/>
              <p:nvPr/>
            </p:nvCxnSpPr>
            <p:spPr>
              <a:xfrm>
                <a:off x="3300" y="2571388"/>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651" name="Google Shape;1651;p30"/>
              <p:cNvCxnSpPr/>
              <p:nvPr/>
            </p:nvCxnSpPr>
            <p:spPr>
              <a:xfrm>
                <a:off x="3300" y="2828599"/>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652" name="Google Shape;1652;p30"/>
              <p:cNvCxnSpPr/>
              <p:nvPr/>
            </p:nvCxnSpPr>
            <p:spPr>
              <a:xfrm>
                <a:off x="3300" y="3085810"/>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653" name="Google Shape;1653;p30"/>
              <p:cNvCxnSpPr/>
              <p:nvPr/>
            </p:nvCxnSpPr>
            <p:spPr>
              <a:xfrm>
                <a:off x="3300" y="3343021"/>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654" name="Google Shape;1654;p30"/>
              <p:cNvCxnSpPr/>
              <p:nvPr/>
            </p:nvCxnSpPr>
            <p:spPr>
              <a:xfrm>
                <a:off x="3300" y="3600232"/>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655" name="Google Shape;1655;p30"/>
              <p:cNvCxnSpPr/>
              <p:nvPr/>
            </p:nvCxnSpPr>
            <p:spPr>
              <a:xfrm>
                <a:off x="3300" y="3857444"/>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656" name="Google Shape;1656;p30"/>
              <p:cNvCxnSpPr/>
              <p:nvPr/>
            </p:nvCxnSpPr>
            <p:spPr>
              <a:xfrm>
                <a:off x="3300" y="4114655"/>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657" name="Google Shape;1657;p30"/>
              <p:cNvCxnSpPr/>
              <p:nvPr/>
            </p:nvCxnSpPr>
            <p:spPr>
              <a:xfrm>
                <a:off x="3300" y="4371866"/>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658" name="Google Shape;1658;p30"/>
              <p:cNvCxnSpPr/>
              <p:nvPr/>
            </p:nvCxnSpPr>
            <p:spPr>
              <a:xfrm>
                <a:off x="3300" y="4629078"/>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659" name="Google Shape;1659;p30"/>
              <p:cNvCxnSpPr/>
              <p:nvPr/>
            </p:nvCxnSpPr>
            <p:spPr>
              <a:xfrm>
                <a:off x="3300" y="4886289"/>
                <a:ext cx="9137400" cy="0"/>
              </a:xfrm>
              <a:prstGeom prst="straightConnector1">
                <a:avLst/>
              </a:prstGeom>
              <a:noFill/>
              <a:ln cap="flat" cmpd="sng" w="19050">
                <a:solidFill>
                  <a:schemeClr val="accent3"/>
                </a:solidFill>
                <a:prstDash val="solid"/>
                <a:round/>
                <a:headEnd len="med" w="med" type="none"/>
                <a:tailEnd len="med" w="med" type="none"/>
              </a:ln>
            </p:spPr>
          </p:cxnSp>
        </p:grpSp>
        <p:grpSp>
          <p:nvGrpSpPr>
            <p:cNvPr id="1660" name="Google Shape;1660;p30"/>
            <p:cNvGrpSpPr/>
            <p:nvPr/>
          </p:nvGrpSpPr>
          <p:grpSpPr>
            <a:xfrm>
              <a:off x="272000" y="4975"/>
              <a:ext cx="8600000" cy="5143399"/>
              <a:chOff x="272000" y="4975"/>
              <a:chExt cx="8600000" cy="5180700"/>
            </a:xfrm>
          </p:grpSpPr>
          <p:cxnSp>
            <p:nvCxnSpPr>
              <p:cNvPr id="1661" name="Google Shape;1661;p30"/>
              <p:cNvCxnSpPr/>
              <p:nvPr/>
            </p:nvCxnSpPr>
            <p:spPr>
              <a:xfrm>
                <a:off x="27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662" name="Google Shape;1662;p30"/>
              <p:cNvCxnSpPr/>
              <p:nvPr/>
            </p:nvCxnSpPr>
            <p:spPr>
              <a:xfrm>
                <a:off x="54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663" name="Google Shape;1663;p30"/>
              <p:cNvCxnSpPr/>
              <p:nvPr/>
            </p:nvCxnSpPr>
            <p:spPr>
              <a:xfrm>
                <a:off x="80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664" name="Google Shape;1664;p30"/>
              <p:cNvCxnSpPr/>
              <p:nvPr/>
            </p:nvCxnSpPr>
            <p:spPr>
              <a:xfrm>
                <a:off x="107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665" name="Google Shape;1665;p30"/>
              <p:cNvCxnSpPr/>
              <p:nvPr/>
            </p:nvCxnSpPr>
            <p:spPr>
              <a:xfrm>
                <a:off x="134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666" name="Google Shape;1666;p30"/>
              <p:cNvCxnSpPr/>
              <p:nvPr/>
            </p:nvCxnSpPr>
            <p:spPr>
              <a:xfrm>
                <a:off x="161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667" name="Google Shape;1667;p30"/>
              <p:cNvCxnSpPr/>
              <p:nvPr/>
            </p:nvCxnSpPr>
            <p:spPr>
              <a:xfrm>
                <a:off x="188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668" name="Google Shape;1668;p30"/>
              <p:cNvCxnSpPr/>
              <p:nvPr/>
            </p:nvCxnSpPr>
            <p:spPr>
              <a:xfrm>
                <a:off x="215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669" name="Google Shape;1669;p30"/>
              <p:cNvCxnSpPr/>
              <p:nvPr/>
            </p:nvCxnSpPr>
            <p:spPr>
              <a:xfrm>
                <a:off x="242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670" name="Google Shape;1670;p30"/>
              <p:cNvCxnSpPr/>
              <p:nvPr/>
            </p:nvCxnSpPr>
            <p:spPr>
              <a:xfrm>
                <a:off x="269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671" name="Google Shape;1671;p30"/>
              <p:cNvCxnSpPr/>
              <p:nvPr/>
            </p:nvCxnSpPr>
            <p:spPr>
              <a:xfrm>
                <a:off x="295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672" name="Google Shape;1672;p30"/>
              <p:cNvCxnSpPr/>
              <p:nvPr/>
            </p:nvCxnSpPr>
            <p:spPr>
              <a:xfrm>
                <a:off x="322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673" name="Google Shape;1673;p30"/>
              <p:cNvCxnSpPr/>
              <p:nvPr/>
            </p:nvCxnSpPr>
            <p:spPr>
              <a:xfrm>
                <a:off x="349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674" name="Google Shape;1674;p30"/>
              <p:cNvCxnSpPr/>
              <p:nvPr/>
            </p:nvCxnSpPr>
            <p:spPr>
              <a:xfrm>
                <a:off x="376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675" name="Google Shape;1675;p30"/>
              <p:cNvCxnSpPr/>
              <p:nvPr/>
            </p:nvCxnSpPr>
            <p:spPr>
              <a:xfrm>
                <a:off x="403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676" name="Google Shape;1676;p30"/>
              <p:cNvCxnSpPr/>
              <p:nvPr/>
            </p:nvCxnSpPr>
            <p:spPr>
              <a:xfrm>
                <a:off x="430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677" name="Google Shape;1677;p30"/>
              <p:cNvCxnSpPr/>
              <p:nvPr/>
            </p:nvCxnSpPr>
            <p:spPr>
              <a:xfrm>
                <a:off x="457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678" name="Google Shape;1678;p30"/>
              <p:cNvCxnSpPr/>
              <p:nvPr/>
            </p:nvCxnSpPr>
            <p:spPr>
              <a:xfrm>
                <a:off x="484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679" name="Google Shape;1679;p30"/>
              <p:cNvCxnSpPr/>
              <p:nvPr/>
            </p:nvCxnSpPr>
            <p:spPr>
              <a:xfrm>
                <a:off x="510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680" name="Google Shape;1680;p30"/>
              <p:cNvCxnSpPr/>
              <p:nvPr/>
            </p:nvCxnSpPr>
            <p:spPr>
              <a:xfrm>
                <a:off x="537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681" name="Google Shape;1681;p30"/>
              <p:cNvCxnSpPr/>
              <p:nvPr/>
            </p:nvCxnSpPr>
            <p:spPr>
              <a:xfrm>
                <a:off x="564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682" name="Google Shape;1682;p30"/>
              <p:cNvCxnSpPr/>
              <p:nvPr/>
            </p:nvCxnSpPr>
            <p:spPr>
              <a:xfrm>
                <a:off x="591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683" name="Google Shape;1683;p30"/>
              <p:cNvCxnSpPr/>
              <p:nvPr/>
            </p:nvCxnSpPr>
            <p:spPr>
              <a:xfrm>
                <a:off x="618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684" name="Google Shape;1684;p30"/>
              <p:cNvCxnSpPr/>
              <p:nvPr/>
            </p:nvCxnSpPr>
            <p:spPr>
              <a:xfrm>
                <a:off x="645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685" name="Google Shape;1685;p30"/>
              <p:cNvCxnSpPr/>
              <p:nvPr/>
            </p:nvCxnSpPr>
            <p:spPr>
              <a:xfrm>
                <a:off x="672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686" name="Google Shape;1686;p30"/>
              <p:cNvCxnSpPr/>
              <p:nvPr/>
            </p:nvCxnSpPr>
            <p:spPr>
              <a:xfrm>
                <a:off x="699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687" name="Google Shape;1687;p30"/>
              <p:cNvCxnSpPr/>
              <p:nvPr/>
            </p:nvCxnSpPr>
            <p:spPr>
              <a:xfrm>
                <a:off x="725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688" name="Google Shape;1688;p30"/>
              <p:cNvCxnSpPr/>
              <p:nvPr/>
            </p:nvCxnSpPr>
            <p:spPr>
              <a:xfrm>
                <a:off x="752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689" name="Google Shape;1689;p30"/>
              <p:cNvCxnSpPr/>
              <p:nvPr/>
            </p:nvCxnSpPr>
            <p:spPr>
              <a:xfrm>
                <a:off x="779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690" name="Google Shape;1690;p30"/>
              <p:cNvCxnSpPr/>
              <p:nvPr/>
            </p:nvCxnSpPr>
            <p:spPr>
              <a:xfrm>
                <a:off x="806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691" name="Google Shape;1691;p30"/>
              <p:cNvCxnSpPr/>
              <p:nvPr/>
            </p:nvCxnSpPr>
            <p:spPr>
              <a:xfrm>
                <a:off x="833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692" name="Google Shape;1692;p30"/>
              <p:cNvCxnSpPr/>
              <p:nvPr/>
            </p:nvCxnSpPr>
            <p:spPr>
              <a:xfrm>
                <a:off x="860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693" name="Google Shape;1693;p30"/>
              <p:cNvCxnSpPr/>
              <p:nvPr/>
            </p:nvCxnSpPr>
            <p:spPr>
              <a:xfrm>
                <a:off x="8872000" y="4975"/>
                <a:ext cx="0" cy="5180700"/>
              </a:xfrm>
              <a:prstGeom prst="straightConnector1">
                <a:avLst/>
              </a:prstGeom>
              <a:noFill/>
              <a:ln cap="flat" cmpd="sng" w="19050">
                <a:solidFill>
                  <a:schemeClr val="accent3"/>
                </a:solidFill>
                <a:prstDash val="solid"/>
                <a:round/>
                <a:headEnd len="med" w="med" type="none"/>
                <a:tailEnd len="med" w="med" type="none"/>
              </a:ln>
            </p:spPr>
          </p:cxnSp>
        </p:grpSp>
      </p:grpSp>
      <p:sp>
        <p:nvSpPr>
          <p:cNvPr id="1694" name="Google Shape;1694;p30"/>
          <p:cNvSpPr/>
          <p:nvPr/>
        </p:nvSpPr>
        <p:spPr>
          <a:xfrm>
            <a:off x="539400" y="517075"/>
            <a:ext cx="8065200" cy="4109400"/>
          </a:xfrm>
          <a:prstGeom prst="rect">
            <a:avLst/>
          </a:prstGeom>
          <a:solidFill>
            <a:schemeClr val="lt1"/>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30"/>
          <p:cNvSpPr txBox="1"/>
          <p:nvPr>
            <p:ph type="title"/>
          </p:nvPr>
        </p:nvSpPr>
        <p:spPr>
          <a:xfrm>
            <a:off x="816075" y="570075"/>
            <a:ext cx="4448100" cy="10587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5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696" name="Google Shape;1696;p30"/>
          <p:cNvSpPr txBox="1"/>
          <p:nvPr>
            <p:ph idx="1" type="subTitle"/>
          </p:nvPr>
        </p:nvSpPr>
        <p:spPr>
          <a:xfrm>
            <a:off x="816075" y="1475275"/>
            <a:ext cx="4448100" cy="11640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97" name="Google Shape;1697;p30"/>
          <p:cNvSpPr txBox="1"/>
          <p:nvPr/>
        </p:nvSpPr>
        <p:spPr>
          <a:xfrm>
            <a:off x="882975" y="3706625"/>
            <a:ext cx="4875900" cy="58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300"/>
              </a:spcBef>
              <a:spcAft>
                <a:spcPts val="0"/>
              </a:spcAft>
              <a:buNone/>
            </a:pPr>
            <a:r>
              <a:rPr lang="en" sz="1200">
                <a:solidFill>
                  <a:schemeClr val="lt1"/>
                </a:solidFill>
                <a:latin typeface="Barlow Medium"/>
                <a:ea typeface="Barlow Medium"/>
                <a:cs typeface="Barlow Medium"/>
                <a:sym typeface="Barlow Medium"/>
              </a:rPr>
              <a:t>CREDITS: This presentation template was created by </a:t>
            </a:r>
            <a:r>
              <a:rPr b="1" lang="en" sz="1200" u="sng">
                <a:solidFill>
                  <a:schemeClr val="lt1"/>
                </a:solidFill>
                <a:latin typeface="Barlow"/>
                <a:ea typeface="Barlow"/>
                <a:cs typeface="Barlow"/>
                <a:sym typeface="Barlow"/>
                <a:hlinkClick r:id="rId2">
                  <a:extLst>
                    <a:ext uri="{A12FA001-AC4F-418D-AE19-62706E023703}">
                      <ahyp:hlinkClr val="tx"/>
                    </a:ext>
                  </a:extLst>
                </a:hlinkClick>
              </a:rPr>
              <a:t>Slidesgo</a:t>
            </a:r>
            <a:r>
              <a:rPr lang="en" sz="1200">
                <a:solidFill>
                  <a:schemeClr val="lt1"/>
                </a:solidFill>
                <a:latin typeface="Barlow Medium"/>
                <a:ea typeface="Barlow Medium"/>
                <a:cs typeface="Barlow Medium"/>
                <a:sym typeface="Barlow Medium"/>
              </a:rPr>
              <a:t>, and includes icons by </a:t>
            </a:r>
            <a:r>
              <a:rPr b="1" lang="en" sz="1200" u="sng">
                <a:solidFill>
                  <a:schemeClr val="lt1"/>
                </a:solidFill>
                <a:latin typeface="Barlow"/>
                <a:ea typeface="Barlow"/>
                <a:cs typeface="Barlow"/>
                <a:sym typeface="Barlow"/>
                <a:hlinkClick r:id="rId3">
                  <a:extLst>
                    <a:ext uri="{A12FA001-AC4F-418D-AE19-62706E023703}">
                      <ahyp:hlinkClr val="tx"/>
                    </a:ext>
                  </a:extLst>
                </a:hlinkClick>
              </a:rPr>
              <a:t>Flaticon</a:t>
            </a:r>
            <a:r>
              <a:rPr lang="en" sz="1200">
                <a:solidFill>
                  <a:schemeClr val="lt1"/>
                </a:solidFill>
                <a:latin typeface="Barlow Medium"/>
                <a:ea typeface="Barlow Medium"/>
                <a:cs typeface="Barlow Medium"/>
                <a:sym typeface="Barlow Medium"/>
              </a:rPr>
              <a:t>, and infographics &amp; images by </a:t>
            </a:r>
            <a:r>
              <a:rPr b="1" lang="en" sz="1200" u="sng">
                <a:solidFill>
                  <a:schemeClr val="lt1"/>
                </a:solidFill>
                <a:latin typeface="Barlow"/>
                <a:ea typeface="Barlow"/>
                <a:cs typeface="Barlow"/>
                <a:sym typeface="Barlow"/>
                <a:hlinkClick r:id="rId4">
                  <a:extLst>
                    <a:ext uri="{A12FA001-AC4F-418D-AE19-62706E023703}">
                      <ahyp:hlinkClr val="tx"/>
                    </a:ext>
                  </a:extLst>
                </a:hlinkClick>
              </a:rPr>
              <a:t>Freepik</a:t>
            </a:r>
            <a:r>
              <a:rPr b="1" lang="en" sz="1200" u="sng">
                <a:solidFill>
                  <a:schemeClr val="lt1"/>
                </a:solidFill>
                <a:latin typeface="Barlow"/>
                <a:ea typeface="Barlow"/>
                <a:cs typeface="Barlow"/>
                <a:sym typeface="Barlow"/>
              </a:rPr>
              <a:t> </a:t>
            </a:r>
            <a:endParaRPr b="1" sz="1200" u="sng">
              <a:solidFill>
                <a:schemeClr val="lt1"/>
              </a:solidFill>
              <a:latin typeface="Barlow"/>
              <a:ea typeface="Barlow"/>
              <a:cs typeface="Barlow"/>
              <a:sym typeface="Barlow"/>
            </a:endParaRPr>
          </a:p>
        </p:txBody>
      </p:sp>
      <p:sp>
        <p:nvSpPr>
          <p:cNvPr id="1698" name="Google Shape;1698;p30"/>
          <p:cNvSpPr/>
          <p:nvPr/>
        </p:nvSpPr>
        <p:spPr>
          <a:xfrm flipH="1">
            <a:off x="7956825" y="4127875"/>
            <a:ext cx="1547700" cy="1547700"/>
          </a:xfrm>
          <a:prstGeom prst="ellipse">
            <a:avLst/>
          </a:prstGeom>
          <a:gradFill>
            <a:gsLst>
              <a:gs pos="0">
                <a:schemeClr val="accent2"/>
              </a:gs>
              <a:gs pos="100000">
                <a:srgbClr val="9AA6FF"/>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27" name="Shape 127"/>
        <p:cNvGrpSpPr/>
        <p:nvPr/>
      </p:nvGrpSpPr>
      <p:grpSpPr>
        <a:xfrm>
          <a:off x="0" y="0"/>
          <a:ext cx="0" cy="0"/>
          <a:chOff x="0" y="0"/>
          <a:chExt cx="0" cy="0"/>
        </a:xfrm>
      </p:grpSpPr>
      <p:grpSp>
        <p:nvGrpSpPr>
          <p:cNvPr id="128" name="Google Shape;128;p4"/>
          <p:cNvGrpSpPr/>
          <p:nvPr/>
        </p:nvGrpSpPr>
        <p:grpSpPr>
          <a:xfrm>
            <a:off x="3300" y="4975"/>
            <a:ext cx="9137400" cy="5143399"/>
            <a:chOff x="3300" y="4975"/>
            <a:chExt cx="9137400" cy="5143399"/>
          </a:xfrm>
        </p:grpSpPr>
        <p:grpSp>
          <p:nvGrpSpPr>
            <p:cNvPr id="129" name="Google Shape;129;p4"/>
            <p:cNvGrpSpPr/>
            <p:nvPr/>
          </p:nvGrpSpPr>
          <p:grpSpPr>
            <a:xfrm>
              <a:off x="3300" y="256486"/>
              <a:ext cx="9137400" cy="4629802"/>
              <a:chOff x="3300" y="256486"/>
              <a:chExt cx="9137400" cy="4629802"/>
            </a:xfrm>
          </p:grpSpPr>
          <p:cxnSp>
            <p:nvCxnSpPr>
              <p:cNvPr id="130" name="Google Shape;130;p4"/>
              <p:cNvCxnSpPr/>
              <p:nvPr/>
            </p:nvCxnSpPr>
            <p:spPr>
              <a:xfrm>
                <a:off x="3300" y="256486"/>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31" name="Google Shape;131;p4"/>
              <p:cNvCxnSpPr/>
              <p:nvPr/>
            </p:nvCxnSpPr>
            <p:spPr>
              <a:xfrm>
                <a:off x="3300" y="513698"/>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32" name="Google Shape;132;p4"/>
              <p:cNvCxnSpPr/>
              <p:nvPr/>
            </p:nvCxnSpPr>
            <p:spPr>
              <a:xfrm>
                <a:off x="3300" y="770909"/>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33" name="Google Shape;133;p4"/>
              <p:cNvCxnSpPr/>
              <p:nvPr/>
            </p:nvCxnSpPr>
            <p:spPr>
              <a:xfrm>
                <a:off x="3300" y="1028120"/>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34" name="Google Shape;134;p4"/>
              <p:cNvCxnSpPr/>
              <p:nvPr/>
            </p:nvCxnSpPr>
            <p:spPr>
              <a:xfrm>
                <a:off x="3300" y="1285331"/>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35" name="Google Shape;135;p4"/>
              <p:cNvCxnSpPr/>
              <p:nvPr/>
            </p:nvCxnSpPr>
            <p:spPr>
              <a:xfrm>
                <a:off x="3300" y="1542543"/>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36" name="Google Shape;136;p4"/>
              <p:cNvCxnSpPr/>
              <p:nvPr/>
            </p:nvCxnSpPr>
            <p:spPr>
              <a:xfrm>
                <a:off x="3300" y="1799754"/>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37" name="Google Shape;137;p4"/>
              <p:cNvCxnSpPr/>
              <p:nvPr/>
            </p:nvCxnSpPr>
            <p:spPr>
              <a:xfrm>
                <a:off x="3300" y="2056965"/>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38" name="Google Shape;138;p4"/>
              <p:cNvCxnSpPr/>
              <p:nvPr/>
            </p:nvCxnSpPr>
            <p:spPr>
              <a:xfrm>
                <a:off x="3300" y="2314176"/>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39" name="Google Shape;139;p4"/>
              <p:cNvCxnSpPr/>
              <p:nvPr/>
            </p:nvCxnSpPr>
            <p:spPr>
              <a:xfrm>
                <a:off x="3300" y="2571388"/>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40" name="Google Shape;140;p4"/>
              <p:cNvCxnSpPr/>
              <p:nvPr/>
            </p:nvCxnSpPr>
            <p:spPr>
              <a:xfrm>
                <a:off x="3300" y="2828599"/>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41" name="Google Shape;141;p4"/>
              <p:cNvCxnSpPr/>
              <p:nvPr/>
            </p:nvCxnSpPr>
            <p:spPr>
              <a:xfrm>
                <a:off x="3300" y="3085810"/>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42" name="Google Shape;142;p4"/>
              <p:cNvCxnSpPr/>
              <p:nvPr/>
            </p:nvCxnSpPr>
            <p:spPr>
              <a:xfrm>
                <a:off x="3300" y="3343021"/>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43" name="Google Shape;143;p4"/>
              <p:cNvCxnSpPr/>
              <p:nvPr/>
            </p:nvCxnSpPr>
            <p:spPr>
              <a:xfrm>
                <a:off x="3300" y="3600232"/>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44" name="Google Shape;144;p4"/>
              <p:cNvCxnSpPr/>
              <p:nvPr/>
            </p:nvCxnSpPr>
            <p:spPr>
              <a:xfrm>
                <a:off x="3300" y="3857444"/>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45" name="Google Shape;145;p4"/>
              <p:cNvCxnSpPr/>
              <p:nvPr/>
            </p:nvCxnSpPr>
            <p:spPr>
              <a:xfrm>
                <a:off x="3300" y="4114655"/>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46" name="Google Shape;146;p4"/>
              <p:cNvCxnSpPr/>
              <p:nvPr/>
            </p:nvCxnSpPr>
            <p:spPr>
              <a:xfrm>
                <a:off x="3300" y="4371866"/>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47" name="Google Shape;147;p4"/>
              <p:cNvCxnSpPr/>
              <p:nvPr/>
            </p:nvCxnSpPr>
            <p:spPr>
              <a:xfrm>
                <a:off x="3300" y="4629078"/>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48" name="Google Shape;148;p4"/>
              <p:cNvCxnSpPr/>
              <p:nvPr/>
            </p:nvCxnSpPr>
            <p:spPr>
              <a:xfrm>
                <a:off x="3300" y="4886289"/>
                <a:ext cx="9137400" cy="0"/>
              </a:xfrm>
              <a:prstGeom prst="straightConnector1">
                <a:avLst/>
              </a:prstGeom>
              <a:noFill/>
              <a:ln cap="flat" cmpd="sng" w="19050">
                <a:solidFill>
                  <a:schemeClr val="accent3"/>
                </a:solidFill>
                <a:prstDash val="solid"/>
                <a:round/>
                <a:headEnd len="med" w="med" type="none"/>
                <a:tailEnd len="med" w="med" type="none"/>
              </a:ln>
            </p:spPr>
          </p:cxnSp>
        </p:grpSp>
        <p:grpSp>
          <p:nvGrpSpPr>
            <p:cNvPr id="149" name="Google Shape;149;p4"/>
            <p:cNvGrpSpPr/>
            <p:nvPr/>
          </p:nvGrpSpPr>
          <p:grpSpPr>
            <a:xfrm>
              <a:off x="272000" y="4975"/>
              <a:ext cx="8600000" cy="5143399"/>
              <a:chOff x="272000" y="4975"/>
              <a:chExt cx="8600000" cy="5180700"/>
            </a:xfrm>
          </p:grpSpPr>
          <p:cxnSp>
            <p:nvCxnSpPr>
              <p:cNvPr id="150" name="Google Shape;150;p4"/>
              <p:cNvCxnSpPr/>
              <p:nvPr/>
            </p:nvCxnSpPr>
            <p:spPr>
              <a:xfrm>
                <a:off x="27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51" name="Google Shape;151;p4"/>
              <p:cNvCxnSpPr/>
              <p:nvPr/>
            </p:nvCxnSpPr>
            <p:spPr>
              <a:xfrm>
                <a:off x="54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52" name="Google Shape;152;p4"/>
              <p:cNvCxnSpPr/>
              <p:nvPr/>
            </p:nvCxnSpPr>
            <p:spPr>
              <a:xfrm>
                <a:off x="80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53" name="Google Shape;153;p4"/>
              <p:cNvCxnSpPr/>
              <p:nvPr/>
            </p:nvCxnSpPr>
            <p:spPr>
              <a:xfrm>
                <a:off x="107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54" name="Google Shape;154;p4"/>
              <p:cNvCxnSpPr/>
              <p:nvPr/>
            </p:nvCxnSpPr>
            <p:spPr>
              <a:xfrm>
                <a:off x="134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55" name="Google Shape;155;p4"/>
              <p:cNvCxnSpPr/>
              <p:nvPr/>
            </p:nvCxnSpPr>
            <p:spPr>
              <a:xfrm>
                <a:off x="161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56" name="Google Shape;156;p4"/>
              <p:cNvCxnSpPr/>
              <p:nvPr/>
            </p:nvCxnSpPr>
            <p:spPr>
              <a:xfrm>
                <a:off x="188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57" name="Google Shape;157;p4"/>
              <p:cNvCxnSpPr/>
              <p:nvPr/>
            </p:nvCxnSpPr>
            <p:spPr>
              <a:xfrm>
                <a:off x="215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58" name="Google Shape;158;p4"/>
              <p:cNvCxnSpPr/>
              <p:nvPr/>
            </p:nvCxnSpPr>
            <p:spPr>
              <a:xfrm>
                <a:off x="242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59" name="Google Shape;159;p4"/>
              <p:cNvCxnSpPr/>
              <p:nvPr/>
            </p:nvCxnSpPr>
            <p:spPr>
              <a:xfrm>
                <a:off x="269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60" name="Google Shape;160;p4"/>
              <p:cNvCxnSpPr/>
              <p:nvPr/>
            </p:nvCxnSpPr>
            <p:spPr>
              <a:xfrm>
                <a:off x="295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61" name="Google Shape;161;p4"/>
              <p:cNvCxnSpPr/>
              <p:nvPr/>
            </p:nvCxnSpPr>
            <p:spPr>
              <a:xfrm>
                <a:off x="322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62" name="Google Shape;162;p4"/>
              <p:cNvCxnSpPr/>
              <p:nvPr/>
            </p:nvCxnSpPr>
            <p:spPr>
              <a:xfrm>
                <a:off x="349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63" name="Google Shape;163;p4"/>
              <p:cNvCxnSpPr/>
              <p:nvPr/>
            </p:nvCxnSpPr>
            <p:spPr>
              <a:xfrm>
                <a:off x="376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64" name="Google Shape;164;p4"/>
              <p:cNvCxnSpPr/>
              <p:nvPr/>
            </p:nvCxnSpPr>
            <p:spPr>
              <a:xfrm>
                <a:off x="403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65" name="Google Shape;165;p4"/>
              <p:cNvCxnSpPr/>
              <p:nvPr/>
            </p:nvCxnSpPr>
            <p:spPr>
              <a:xfrm>
                <a:off x="430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66" name="Google Shape;166;p4"/>
              <p:cNvCxnSpPr/>
              <p:nvPr/>
            </p:nvCxnSpPr>
            <p:spPr>
              <a:xfrm>
                <a:off x="457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67" name="Google Shape;167;p4"/>
              <p:cNvCxnSpPr/>
              <p:nvPr/>
            </p:nvCxnSpPr>
            <p:spPr>
              <a:xfrm>
                <a:off x="484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68" name="Google Shape;168;p4"/>
              <p:cNvCxnSpPr/>
              <p:nvPr/>
            </p:nvCxnSpPr>
            <p:spPr>
              <a:xfrm>
                <a:off x="510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69" name="Google Shape;169;p4"/>
              <p:cNvCxnSpPr/>
              <p:nvPr/>
            </p:nvCxnSpPr>
            <p:spPr>
              <a:xfrm>
                <a:off x="537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70" name="Google Shape;170;p4"/>
              <p:cNvCxnSpPr/>
              <p:nvPr/>
            </p:nvCxnSpPr>
            <p:spPr>
              <a:xfrm>
                <a:off x="564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71" name="Google Shape;171;p4"/>
              <p:cNvCxnSpPr/>
              <p:nvPr/>
            </p:nvCxnSpPr>
            <p:spPr>
              <a:xfrm>
                <a:off x="591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72" name="Google Shape;172;p4"/>
              <p:cNvCxnSpPr/>
              <p:nvPr/>
            </p:nvCxnSpPr>
            <p:spPr>
              <a:xfrm>
                <a:off x="618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73" name="Google Shape;173;p4"/>
              <p:cNvCxnSpPr/>
              <p:nvPr/>
            </p:nvCxnSpPr>
            <p:spPr>
              <a:xfrm>
                <a:off x="645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74" name="Google Shape;174;p4"/>
              <p:cNvCxnSpPr/>
              <p:nvPr/>
            </p:nvCxnSpPr>
            <p:spPr>
              <a:xfrm>
                <a:off x="672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75" name="Google Shape;175;p4"/>
              <p:cNvCxnSpPr/>
              <p:nvPr/>
            </p:nvCxnSpPr>
            <p:spPr>
              <a:xfrm>
                <a:off x="699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76" name="Google Shape;176;p4"/>
              <p:cNvCxnSpPr/>
              <p:nvPr/>
            </p:nvCxnSpPr>
            <p:spPr>
              <a:xfrm>
                <a:off x="725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77" name="Google Shape;177;p4"/>
              <p:cNvCxnSpPr/>
              <p:nvPr/>
            </p:nvCxnSpPr>
            <p:spPr>
              <a:xfrm>
                <a:off x="752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78" name="Google Shape;178;p4"/>
              <p:cNvCxnSpPr/>
              <p:nvPr/>
            </p:nvCxnSpPr>
            <p:spPr>
              <a:xfrm>
                <a:off x="779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79" name="Google Shape;179;p4"/>
              <p:cNvCxnSpPr/>
              <p:nvPr/>
            </p:nvCxnSpPr>
            <p:spPr>
              <a:xfrm>
                <a:off x="806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80" name="Google Shape;180;p4"/>
              <p:cNvCxnSpPr/>
              <p:nvPr/>
            </p:nvCxnSpPr>
            <p:spPr>
              <a:xfrm>
                <a:off x="833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81" name="Google Shape;181;p4"/>
              <p:cNvCxnSpPr/>
              <p:nvPr/>
            </p:nvCxnSpPr>
            <p:spPr>
              <a:xfrm>
                <a:off x="860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82" name="Google Shape;182;p4"/>
              <p:cNvCxnSpPr/>
              <p:nvPr/>
            </p:nvCxnSpPr>
            <p:spPr>
              <a:xfrm>
                <a:off x="8872000" y="4975"/>
                <a:ext cx="0" cy="5180700"/>
              </a:xfrm>
              <a:prstGeom prst="straightConnector1">
                <a:avLst/>
              </a:prstGeom>
              <a:noFill/>
              <a:ln cap="flat" cmpd="sng" w="19050">
                <a:solidFill>
                  <a:schemeClr val="accent3"/>
                </a:solidFill>
                <a:prstDash val="solid"/>
                <a:round/>
                <a:headEnd len="med" w="med" type="none"/>
                <a:tailEnd len="med" w="med" type="none"/>
              </a:ln>
            </p:spPr>
          </p:cxnSp>
        </p:grpSp>
      </p:grpSp>
      <p:sp>
        <p:nvSpPr>
          <p:cNvPr id="183" name="Google Shape;183;p4"/>
          <p:cNvSpPr/>
          <p:nvPr/>
        </p:nvSpPr>
        <p:spPr>
          <a:xfrm>
            <a:off x="539400" y="517075"/>
            <a:ext cx="8065200" cy="4109400"/>
          </a:xfrm>
          <a:prstGeom prst="rect">
            <a:avLst/>
          </a:prstGeom>
          <a:solidFill>
            <a:schemeClr val="lt1"/>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4"/>
          <p:cNvSpPr txBox="1"/>
          <p:nvPr>
            <p:ph type="title"/>
          </p:nvPr>
        </p:nvSpPr>
        <p:spPr>
          <a:xfrm>
            <a:off x="720000" y="5212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85" name="Google Shape;185;p4"/>
          <p:cNvSpPr txBox="1"/>
          <p:nvPr>
            <p:ph idx="1" type="body"/>
          </p:nvPr>
        </p:nvSpPr>
        <p:spPr>
          <a:xfrm>
            <a:off x="720000" y="1215752"/>
            <a:ext cx="7704000" cy="34164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lt2"/>
              </a:buClr>
              <a:buSzPts val="1400"/>
              <a:buFont typeface="Nunito Light"/>
              <a:buChar char="●"/>
              <a:defRPr sz="1200"/>
            </a:lvl1pPr>
            <a:lvl2pPr indent="-317500" lvl="1" marL="914400" rtl="0">
              <a:lnSpc>
                <a:spcPct val="100000"/>
              </a:lnSpc>
              <a:spcBef>
                <a:spcPts val="0"/>
              </a:spcBef>
              <a:spcAft>
                <a:spcPts val="0"/>
              </a:spcAft>
              <a:buSzPts val="1400"/>
              <a:buFont typeface="Nunito Light"/>
              <a:buChar char="○"/>
              <a:defRPr/>
            </a:lvl2pPr>
            <a:lvl3pPr indent="-317500" lvl="2" marL="1371600" rtl="0">
              <a:lnSpc>
                <a:spcPct val="100000"/>
              </a:lnSpc>
              <a:spcBef>
                <a:spcPts val="0"/>
              </a:spcBef>
              <a:spcAft>
                <a:spcPts val="0"/>
              </a:spcAft>
              <a:buSzPts val="1400"/>
              <a:buFont typeface="Nunito Light"/>
              <a:buChar char="■"/>
              <a:defRPr/>
            </a:lvl3pPr>
            <a:lvl4pPr indent="-317500" lvl="3" marL="1828800" rtl="0">
              <a:lnSpc>
                <a:spcPct val="100000"/>
              </a:lnSpc>
              <a:spcBef>
                <a:spcPts val="0"/>
              </a:spcBef>
              <a:spcAft>
                <a:spcPts val="0"/>
              </a:spcAft>
              <a:buSzPts val="1400"/>
              <a:buFont typeface="Nunito Light"/>
              <a:buChar char="●"/>
              <a:defRPr/>
            </a:lvl4pPr>
            <a:lvl5pPr indent="-317500" lvl="4" marL="2286000" rtl="0">
              <a:lnSpc>
                <a:spcPct val="100000"/>
              </a:lnSpc>
              <a:spcBef>
                <a:spcPts val="0"/>
              </a:spcBef>
              <a:spcAft>
                <a:spcPts val="0"/>
              </a:spcAft>
              <a:buSzPts val="1400"/>
              <a:buFont typeface="Nunito Light"/>
              <a:buChar char="○"/>
              <a:defRPr/>
            </a:lvl5pPr>
            <a:lvl6pPr indent="-317500" lvl="5" marL="2743200" rtl="0">
              <a:lnSpc>
                <a:spcPct val="100000"/>
              </a:lnSpc>
              <a:spcBef>
                <a:spcPts val="0"/>
              </a:spcBef>
              <a:spcAft>
                <a:spcPts val="0"/>
              </a:spcAft>
              <a:buSzPts val="1400"/>
              <a:buFont typeface="Nunito Light"/>
              <a:buChar char="■"/>
              <a:defRPr/>
            </a:lvl6pPr>
            <a:lvl7pPr indent="-317500" lvl="6" marL="3200400" rtl="0">
              <a:lnSpc>
                <a:spcPct val="100000"/>
              </a:lnSpc>
              <a:spcBef>
                <a:spcPts val="0"/>
              </a:spcBef>
              <a:spcAft>
                <a:spcPts val="0"/>
              </a:spcAft>
              <a:buSzPts val="1400"/>
              <a:buFont typeface="Nunito Light"/>
              <a:buChar char="●"/>
              <a:defRPr/>
            </a:lvl7pPr>
            <a:lvl8pPr indent="-317500" lvl="7" marL="3657600" rtl="0">
              <a:lnSpc>
                <a:spcPct val="100000"/>
              </a:lnSpc>
              <a:spcBef>
                <a:spcPts val="0"/>
              </a:spcBef>
              <a:spcAft>
                <a:spcPts val="0"/>
              </a:spcAft>
              <a:buSzPts val="1400"/>
              <a:buFont typeface="Nunito Light"/>
              <a:buChar char="○"/>
              <a:defRPr/>
            </a:lvl8pPr>
            <a:lvl9pPr indent="-317500" lvl="8" marL="4114800" rtl="0">
              <a:lnSpc>
                <a:spcPct val="100000"/>
              </a:lnSpc>
              <a:spcBef>
                <a:spcPts val="0"/>
              </a:spcBef>
              <a:spcAft>
                <a:spcPts val="0"/>
              </a:spcAft>
              <a:buSzPts val="1400"/>
              <a:buFont typeface="Nunito Light"/>
              <a:buChar char="■"/>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1699" name="Shape 1699"/>
        <p:cNvGrpSpPr/>
        <p:nvPr/>
      </p:nvGrpSpPr>
      <p:grpSpPr>
        <a:xfrm>
          <a:off x="0" y="0"/>
          <a:ext cx="0" cy="0"/>
          <a:chOff x="0" y="0"/>
          <a:chExt cx="0" cy="0"/>
        </a:xfrm>
      </p:grpSpPr>
      <p:grpSp>
        <p:nvGrpSpPr>
          <p:cNvPr id="1700" name="Google Shape;1700;p31"/>
          <p:cNvGrpSpPr/>
          <p:nvPr/>
        </p:nvGrpSpPr>
        <p:grpSpPr>
          <a:xfrm>
            <a:off x="3300" y="4975"/>
            <a:ext cx="9137400" cy="5143399"/>
            <a:chOff x="3300" y="4975"/>
            <a:chExt cx="9137400" cy="5143399"/>
          </a:xfrm>
        </p:grpSpPr>
        <p:grpSp>
          <p:nvGrpSpPr>
            <p:cNvPr id="1701" name="Google Shape;1701;p31"/>
            <p:cNvGrpSpPr/>
            <p:nvPr/>
          </p:nvGrpSpPr>
          <p:grpSpPr>
            <a:xfrm>
              <a:off x="3300" y="256486"/>
              <a:ext cx="9137400" cy="4629802"/>
              <a:chOff x="3300" y="256486"/>
              <a:chExt cx="9137400" cy="4629802"/>
            </a:xfrm>
          </p:grpSpPr>
          <p:cxnSp>
            <p:nvCxnSpPr>
              <p:cNvPr id="1702" name="Google Shape;1702;p31"/>
              <p:cNvCxnSpPr/>
              <p:nvPr/>
            </p:nvCxnSpPr>
            <p:spPr>
              <a:xfrm>
                <a:off x="3300" y="256486"/>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703" name="Google Shape;1703;p31"/>
              <p:cNvCxnSpPr/>
              <p:nvPr/>
            </p:nvCxnSpPr>
            <p:spPr>
              <a:xfrm>
                <a:off x="3300" y="513698"/>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704" name="Google Shape;1704;p31"/>
              <p:cNvCxnSpPr/>
              <p:nvPr/>
            </p:nvCxnSpPr>
            <p:spPr>
              <a:xfrm>
                <a:off x="3300" y="770909"/>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705" name="Google Shape;1705;p31"/>
              <p:cNvCxnSpPr/>
              <p:nvPr/>
            </p:nvCxnSpPr>
            <p:spPr>
              <a:xfrm>
                <a:off x="3300" y="1028120"/>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706" name="Google Shape;1706;p31"/>
              <p:cNvCxnSpPr/>
              <p:nvPr/>
            </p:nvCxnSpPr>
            <p:spPr>
              <a:xfrm>
                <a:off x="3300" y="1285331"/>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707" name="Google Shape;1707;p31"/>
              <p:cNvCxnSpPr/>
              <p:nvPr/>
            </p:nvCxnSpPr>
            <p:spPr>
              <a:xfrm>
                <a:off x="3300" y="1542543"/>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708" name="Google Shape;1708;p31"/>
              <p:cNvCxnSpPr/>
              <p:nvPr/>
            </p:nvCxnSpPr>
            <p:spPr>
              <a:xfrm>
                <a:off x="3300" y="1799754"/>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709" name="Google Shape;1709;p31"/>
              <p:cNvCxnSpPr/>
              <p:nvPr/>
            </p:nvCxnSpPr>
            <p:spPr>
              <a:xfrm>
                <a:off x="3300" y="2056965"/>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710" name="Google Shape;1710;p31"/>
              <p:cNvCxnSpPr/>
              <p:nvPr/>
            </p:nvCxnSpPr>
            <p:spPr>
              <a:xfrm>
                <a:off x="3300" y="2314176"/>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711" name="Google Shape;1711;p31"/>
              <p:cNvCxnSpPr/>
              <p:nvPr/>
            </p:nvCxnSpPr>
            <p:spPr>
              <a:xfrm>
                <a:off x="3300" y="2571388"/>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712" name="Google Shape;1712;p31"/>
              <p:cNvCxnSpPr/>
              <p:nvPr/>
            </p:nvCxnSpPr>
            <p:spPr>
              <a:xfrm>
                <a:off x="3300" y="2828599"/>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713" name="Google Shape;1713;p31"/>
              <p:cNvCxnSpPr/>
              <p:nvPr/>
            </p:nvCxnSpPr>
            <p:spPr>
              <a:xfrm>
                <a:off x="3300" y="3085810"/>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714" name="Google Shape;1714;p31"/>
              <p:cNvCxnSpPr/>
              <p:nvPr/>
            </p:nvCxnSpPr>
            <p:spPr>
              <a:xfrm>
                <a:off x="3300" y="3343021"/>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715" name="Google Shape;1715;p31"/>
              <p:cNvCxnSpPr/>
              <p:nvPr/>
            </p:nvCxnSpPr>
            <p:spPr>
              <a:xfrm>
                <a:off x="3300" y="3600232"/>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716" name="Google Shape;1716;p31"/>
              <p:cNvCxnSpPr/>
              <p:nvPr/>
            </p:nvCxnSpPr>
            <p:spPr>
              <a:xfrm>
                <a:off x="3300" y="3857444"/>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717" name="Google Shape;1717;p31"/>
              <p:cNvCxnSpPr/>
              <p:nvPr/>
            </p:nvCxnSpPr>
            <p:spPr>
              <a:xfrm>
                <a:off x="3300" y="4114655"/>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718" name="Google Shape;1718;p31"/>
              <p:cNvCxnSpPr/>
              <p:nvPr/>
            </p:nvCxnSpPr>
            <p:spPr>
              <a:xfrm>
                <a:off x="3300" y="4371866"/>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719" name="Google Shape;1719;p31"/>
              <p:cNvCxnSpPr/>
              <p:nvPr/>
            </p:nvCxnSpPr>
            <p:spPr>
              <a:xfrm>
                <a:off x="3300" y="4629078"/>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720" name="Google Shape;1720;p31"/>
              <p:cNvCxnSpPr/>
              <p:nvPr/>
            </p:nvCxnSpPr>
            <p:spPr>
              <a:xfrm>
                <a:off x="3300" y="4886289"/>
                <a:ext cx="9137400" cy="0"/>
              </a:xfrm>
              <a:prstGeom prst="straightConnector1">
                <a:avLst/>
              </a:prstGeom>
              <a:noFill/>
              <a:ln cap="flat" cmpd="sng" w="19050">
                <a:solidFill>
                  <a:schemeClr val="accent3"/>
                </a:solidFill>
                <a:prstDash val="solid"/>
                <a:round/>
                <a:headEnd len="med" w="med" type="none"/>
                <a:tailEnd len="med" w="med" type="none"/>
              </a:ln>
            </p:spPr>
          </p:cxnSp>
        </p:grpSp>
        <p:grpSp>
          <p:nvGrpSpPr>
            <p:cNvPr id="1721" name="Google Shape;1721;p31"/>
            <p:cNvGrpSpPr/>
            <p:nvPr/>
          </p:nvGrpSpPr>
          <p:grpSpPr>
            <a:xfrm>
              <a:off x="272000" y="4975"/>
              <a:ext cx="8600000" cy="5143399"/>
              <a:chOff x="272000" y="4975"/>
              <a:chExt cx="8600000" cy="5180700"/>
            </a:xfrm>
          </p:grpSpPr>
          <p:cxnSp>
            <p:nvCxnSpPr>
              <p:cNvPr id="1722" name="Google Shape;1722;p31"/>
              <p:cNvCxnSpPr/>
              <p:nvPr/>
            </p:nvCxnSpPr>
            <p:spPr>
              <a:xfrm>
                <a:off x="27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723" name="Google Shape;1723;p31"/>
              <p:cNvCxnSpPr/>
              <p:nvPr/>
            </p:nvCxnSpPr>
            <p:spPr>
              <a:xfrm>
                <a:off x="54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724" name="Google Shape;1724;p31"/>
              <p:cNvCxnSpPr/>
              <p:nvPr/>
            </p:nvCxnSpPr>
            <p:spPr>
              <a:xfrm>
                <a:off x="80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725" name="Google Shape;1725;p31"/>
              <p:cNvCxnSpPr/>
              <p:nvPr/>
            </p:nvCxnSpPr>
            <p:spPr>
              <a:xfrm>
                <a:off x="107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726" name="Google Shape;1726;p31"/>
              <p:cNvCxnSpPr/>
              <p:nvPr/>
            </p:nvCxnSpPr>
            <p:spPr>
              <a:xfrm>
                <a:off x="134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727" name="Google Shape;1727;p31"/>
              <p:cNvCxnSpPr/>
              <p:nvPr/>
            </p:nvCxnSpPr>
            <p:spPr>
              <a:xfrm>
                <a:off x="161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728" name="Google Shape;1728;p31"/>
              <p:cNvCxnSpPr/>
              <p:nvPr/>
            </p:nvCxnSpPr>
            <p:spPr>
              <a:xfrm>
                <a:off x="188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729" name="Google Shape;1729;p31"/>
              <p:cNvCxnSpPr/>
              <p:nvPr/>
            </p:nvCxnSpPr>
            <p:spPr>
              <a:xfrm>
                <a:off x="215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730" name="Google Shape;1730;p31"/>
              <p:cNvCxnSpPr/>
              <p:nvPr/>
            </p:nvCxnSpPr>
            <p:spPr>
              <a:xfrm>
                <a:off x="242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731" name="Google Shape;1731;p31"/>
              <p:cNvCxnSpPr/>
              <p:nvPr/>
            </p:nvCxnSpPr>
            <p:spPr>
              <a:xfrm>
                <a:off x="269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732" name="Google Shape;1732;p31"/>
              <p:cNvCxnSpPr/>
              <p:nvPr/>
            </p:nvCxnSpPr>
            <p:spPr>
              <a:xfrm>
                <a:off x="295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733" name="Google Shape;1733;p31"/>
              <p:cNvCxnSpPr/>
              <p:nvPr/>
            </p:nvCxnSpPr>
            <p:spPr>
              <a:xfrm>
                <a:off x="322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734" name="Google Shape;1734;p31"/>
              <p:cNvCxnSpPr/>
              <p:nvPr/>
            </p:nvCxnSpPr>
            <p:spPr>
              <a:xfrm>
                <a:off x="349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735" name="Google Shape;1735;p31"/>
              <p:cNvCxnSpPr/>
              <p:nvPr/>
            </p:nvCxnSpPr>
            <p:spPr>
              <a:xfrm>
                <a:off x="376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736" name="Google Shape;1736;p31"/>
              <p:cNvCxnSpPr/>
              <p:nvPr/>
            </p:nvCxnSpPr>
            <p:spPr>
              <a:xfrm>
                <a:off x="403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737" name="Google Shape;1737;p31"/>
              <p:cNvCxnSpPr/>
              <p:nvPr/>
            </p:nvCxnSpPr>
            <p:spPr>
              <a:xfrm>
                <a:off x="430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738" name="Google Shape;1738;p31"/>
              <p:cNvCxnSpPr/>
              <p:nvPr/>
            </p:nvCxnSpPr>
            <p:spPr>
              <a:xfrm>
                <a:off x="457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739" name="Google Shape;1739;p31"/>
              <p:cNvCxnSpPr/>
              <p:nvPr/>
            </p:nvCxnSpPr>
            <p:spPr>
              <a:xfrm>
                <a:off x="484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740" name="Google Shape;1740;p31"/>
              <p:cNvCxnSpPr/>
              <p:nvPr/>
            </p:nvCxnSpPr>
            <p:spPr>
              <a:xfrm>
                <a:off x="510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741" name="Google Shape;1741;p31"/>
              <p:cNvCxnSpPr/>
              <p:nvPr/>
            </p:nvCxnSpPr>
            <p:spPr>
              <a:xfrm>
                <a:off x="537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742" name="Google Shape;1742;p31"/>
              <p:cNvCxnSpPr/>
              <p:nvPr/>
            </p:nvCxnSpPr>
            <p:spPr>
              <a:xfrm>
                <a:off x="564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743" name="Google Shape;1743;p31"/>
              <p:cNvCxnSpPr/>
              <p:nvPr/>
            </p:nvCxnSpPr>
            <p:spPr>
              <a:xfrm>
                <a:off x="591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744" name="Google Shape;1744;p31"/>
              <p:cNvCxnSpPr/>
              <p:nvPr/>
            </p:nvCxnSpPr>
            <p:spPr>
              <a:xfrm>
                <a:off x="618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745" name="Google Shape;1745;p31"/>
              <p:cNvCxnSpPr/>
              <p:nvPr/>
            </p:nvCxnSpPr>
            <p:spPr>
              <a:xfrm>
                <a:off x="645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746" name="Google Shape;1746;p31"/>
              <p:cNvCxnSpPr/>
              <p:nvPr/>
            </p:nvCxnSpPr>
            <p:spPr>
              <a:xfrm>
                <a:off x="672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747" name="Google Shape;1747;p31"/>
              <p:cNvCxnSpPr/>
              <p:nvPr/>
            </p:nvCxnSpPr>
            <p:spPr>
              <a:xfrm>
                <a:off x="699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748" name="Google Shape;1748;p31"/>
              <p:cNvCxnSpPr/>
              <p:nvPr/>
            </p:nvCxnSpPr>
            <p:spPr>
              <a:xfrm>
                <a:off x="725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749" name="Google Shape;1749;p31"/>
              <p:cNvCxnSpPr/>
              <p:nvPr/>
            </p:nvCxnSpPr>
            <p:spPr>
              <a:xfrm>
                <a:off x="752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750" name="Google Shape;1750;p31"/>
              <p:cNvCxnSpPr/>
              <p:nvPr/>
            </p:nvCxnSpPr>
            <p:spPr>
              <a:xfrm>
                <a:off x="779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751" name="Google Shape;1751;p31"/>
              <p:cNvCxnSpPr/>
              <p:nvPr/>
            </p:nvCxnSpPr>
            <p:spPr>
              <a:xfrm>
                <a:off x="806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752" name="Google Shape;1752;p31"/>
              <p:cNvCxnSpPr/>
              <p:nvPr/>
            </p:nvCxnSpPr>
            <p:spPr>
              <a:xfrm>
                <a:off x="833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753" name="Google Shape;1753;p31"/>
              <p:cNvCxnSpPr/>
              <p:nvPr/>
            </p:nvCxnSpPr>
            <p:spPr>
              <a:xfrm>
                <a:off x="860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754" name="Google Shape;1754;p31"/>
              <p:cNvCxnSpPr/>
              <p:nvPr/>
            </p:nvCxnSpPr>
            <p:spPr>
              <a:xfrm>
                <a:off x="8872000" y="4975"/>
                <a:ext cx="0" cy="5180700"/>
              </a:xfrm>
              <a:prstGeom prst="straightConnector1">
                <a:avLst/>
              </a:prstGeom>
              <a:noFill/>
              <a:ln cap="flat" cmpd="sng" w="19050">
                <a:solidFill>
                  <a:schemeClr val="accent3"/>
                </a:solidFill>
                <a:prstDash val="solid"/>
                <a:round/>
                <a:headEnd len="med" w="med" type="none"/>
                <a:tailEnd len="med" w="med" type="none"/>
              </a:ln>
            </p:spPr>
          </p:cxnSp>
        </p:grpSp>
      </p:grpSp>
      <p:sp>
        <p:nvSpPr>
          <p:cNvPr id="1755" name="Google Shape;1755;p31"/>
          <p:cNvSpPr/>
          <p:nvPr/>
        </p:nvSpPr>
        <p:spPr>
          <a:xfrm>
            <a:off x="539400" y="517075"/>
            <a:ext cx="8065200" cy="4109400"/>
          </a:xfrm>
          <a:prstGeom prst="rect">
            <a:avLst/>
          </a:prstGeom>
          <a:solidFill>
            <a:schemeClr val="lt1"/>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31"/>
          <p:cNvSpPr/>
          <p:nvPr/>
        </p:nvSpPr>
        <p:spPr>
          <a:xfrm rot="10800000">
            <a:off x="7599525" y="-547700"/>
            <a:ext cx="1087200" cy="1087200"/>
          </a:xfrm>
          <a:prstGeom prst="blockArc">
            <a:avLst>
              <a:gd fmla="val 10800000" name="adj1"/>
              <a:gd fmla="val 36061" name="adj2"/>
              <a:gd fmla="val 23276" name="adj3"/>
            </a:avLst>
          </a:prstGeom>
          <a:gradFill>
            <a:gsLst>
              <a:gs pos="0">
                <a:schemeClr val="accent2"/>
              </a:gs>
              <a:gs pos="100000">
                <a:srgbClr val="9AA6FF"/>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31"/>
          <p:cNvSpPr/>
          <p:nvPr/>
        </p:nvSpPr>
        <p:spPr>
          <a:xfrm>
            <a:off x="8424000" y="3069050"/>
            <a:ext cx="455100" cy="455100"/>
          </a:xfrm>
          <a:prstGeom prst="ellipse">
            <a:avLst/>
          </a:prstGeom>
          <a:gradFill>
            <a:gsLst>
              <a:gs pos="0">
                <a:schemeClr val="accent2"/>
              </a:gs>
              <a:gs pos="100000">
                <a:srgbClr val="9AA6FF"/>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1758" name="Shape 1758"/>
        <p:cNvGrpSpPr/>
        <p:nvPr/>
      </p:nvGrpSpPr>
      <p:grpSpPr>
        <a:xfrm>
          <a:off x="0" y="0"/>
          <a:ext cx="0" cy="0"/>
          <a:chOff x="0" y="0"/>
          <a:chExt cx="0" cy="0"/>
        </a:xfrm>
      </p:grpSpPr>
      <p:grpSp>
        <p:nvGrpSpPr>
          <p:cNvPr id="1759" name="Google Shape;1759;p32"/>
          <p:cNvGrpSpPr/>
          <p:nvPr/>
        </p:nvGrpSpPr>
        <p:grpSpPr>
          <a:xfrm>
            <a:off x="3300" y="4975"/>
            <a:ext cx="9137400" cy="5143399"/>
            <a:chOff x="3300" y="4975"/>
            <a:chExt cx="9137400" cy="5143399"/>
          </a:xfrm>
        </p:grpSpPr>
        <p:grpSp>
          <p:nvGrpSpPr>
            <p:cNvPr id="1760" name="Google Shape;1760;p32"/>
            <p:cNvGrpSpPr/>
            <p:nvPr/>
          </p:nvGrpSpPr>
          <p:grpSpPr>
            <a:xfrm>
              <a:off x="3300" y="256486"/>
              <a:ext cx="9137400" cy="4629802"/>
              <a:chOff x="3300" y="256486"/>
              <a:chExt cx="9137400" cy="4629802"/>
            </a:xfrm>
          </p:grpSpPr>
          <p:cxnSp>
            <p:nvCxnSpPr>
              <p:cNvPr id="1761" name="Google Shape;1761;p32"/>
              <p:cNvCxnSpPr/>
              <p:nvPr/>
            </p:nvCxnSpPr>
            <p:spPr>
              <a:xfrm>
                <a:off x="3300" y="256486"/>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762" name="Google Shape;1762;p32"/>
              <p:cNvCxnSpPr/>
              <p:nvPr/>
            </p:nvCxnSpPr>
            <p:spPr>
              <a:xfrm>
                <a:off x="3300" y="513698"/>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763" name="Google Shape;1763;p32"/>
              <p:cNvCxnSpPr/>
              <p:nvPr/>
            </p:nvCxnSpPr>
            <p:spPr>
              <a:xfrm>
                <a:off x="3300" y="770909"/>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764" name="Google Shape;1764;p32"/>
              <p:cNvCxnSpPr/>
              <p:nvPr/>
            </p:nvCxnSpPr>
            <p:spPr>
              <a:xfrm>
                <a:off x="3300" y="1028120"/>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765" name="Google Shape;1765;p32"/>
              <p:cNvCxnSpPr/>
              <p:nvPr/>
            </p:nvCxnSpPr>
            <p:spPr>
              <a:xfrm>
                <a:off x="3300" y="1285331"/>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766" name="Google Shape;1766;p32"/>
              <p:cNvCxnSpPr/>
              <p:nvPr/>
            </p:nvCxnSpPr>
            <p:spPr>
              <a:xfrm>
                <a:off x="3300" y="1542543"/>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767" name="Google Shape;1767;p32"/>
              <p:cNvCxnSpPr/>
              <p:nvPr/>
            </p:nvCxnSpPr>
            <p:spPr>
              <a:xfrm>
                <a:off x="3300" y="1799754"/>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768" name="Google Shape;1768;p32"/>
              <p:cNvCxnSpPr/>
              <p:nvPr/>
            </p:nvCxnSpPr>
            <p:spPr>
              <a:xfrm>
                <a:off x="3300" y="2056965"/>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769" name="Google Shape;1769;p32"/>
              <p:cNvCxnSpPr/>
              <p:nvPr/>
            </p:nvCxnSpPr>
            <p:spPr>
              <a:xfrm>
                <a:off x="3300" y="2314176"/>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770" name="Google Shape;1770;p32"/>
              <p:cNvCxnSpPr/>
              <p:nvPr/>
            </p:nvCxnSpPr>
            <p:spPr>
              <a:xfrm>
                <a:off x="3300" y="2571388"/>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771" name="Google Shape;1771;p32"/>
              <p:cNvCxnSpPr/>
              <p:nvPr/>
            </p:nvCxnSpPr>
            <p:spPr>
              <a:xfrm>
                <a:off x="3300" y="2828599"/>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772" name="Google Shape;1772;p32"/>
              <p:cNvCxnSpPr/>
              <p:nvPr/>
            </p:nvCxnSpPr>
            <p:spPr>
              <a:xfrm>
                <a:off x="3300" y="3085810"/>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773" name="Google Shape;1773;p32"/>
              <p:cNvCxnSpPr/>
              <p:nvPr/>
            </p:nvCxnSpPr>
            <p:spPr>
              <a:xfrm>
                <a:off x="3300" y="3343021"/>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774" name="Google Shape;1774;p32"/>
              <p:cNvCxnSpPr/>
              <p:nvPr/>
            </p:nvCxnSpPr>
            <p:spPr>
              <a:xfrm>
                <a:off x="3300" y="3600232"/>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775" name="Google Shape;1775;p32"/>
              <p:cNvCxnSpPr/>
              <p:nvPr/>
            </p:nvCxnSpPr>
            <p:spPr>
              <a:xfrm>
                <a:off x="3300" y="3857444"/>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776" name="Google Shape;1776;p32"/>
              <p:cNvCxnSpPr/>
              <p:nvPr/>
            </p:nvCxnSpPr>
            <p:spPr>
              <a:xfrm>
                <a:off x="3300" y="4114655"/>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777" name="Google Shape;1777;p32"/>
              <p:cNvCxnSpPr/>
              <p:nvPr/>
            </p:nvCxnSpPr>
            <p:spPr>
              <a:xfrm>
                <a:off x="3300" y="4371866"/>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778" name="Google Shape;1778;p32"/>
              <p:cNvCxnSpPr/>
              <p:nvPr/>
            </p:nvCxnSpPr>
            <p:spPr>
              <a:xfrm>
                <a:off x="3300" y="4629078"/>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779" name="Google Shape;1779;p32"/>
              <p:cNvCxnSpPr/>
              <p:nvPr/>
            </p:nvCxnSpPr>
            <p:spPr>
              <a:xfrm>
                <a:off x="3300" y="4886289"/>
                <a:ext cx="9137400" cy="0"/>
              </a:xfrm>
              <a:prstGeom prst="straightConnector1">
                <a:avLst/>
              </a:prstGeom>
              <a:noFill/>
              <a:ln cap="flat" cmpd="sng" w="19050">
                <a:solidFill>
                  <a:schemeClr val="accent3"/>
                </a:solidFill>
                <a:prstDash val="solid"/>
                <a:round/>
                <a:headEnd len="med" w="med" type="none"/>
                <a:tailEnd len="med" w="med" type="none"/>
              </a:ln>
            </p:spPr>
          </p:cxnSp>
        </p:grpSp>
        <p:grpSp>
          <p:nvGrpSpPr>
            <p:cNvPr id="1780" name="Google Shape;1780;p32"/>
            <p:cNvGrpSpPr/>
            <p:nvPr/>
          </p:nvGrpSpPr>
          <p:grpSpPr>
            <a:xfrm>
              <a:off x="272000" y="4975"/>
              <a:ext cx="8600000" cy="5143399"/>
              <a:chOff x="272000" y="4975"/>
              <a:chExt cx="8600000" cy="5180700"/>
            </a:xfrm>
          </p:grpSpPr>
          <p:cxnSp>
            <p:nvCxnSpPr>
              <p:cNvPr id="1781" name="Google Shape;1781;p32"/>
              <p:cNvCxnSpPr/>
              <p:nvPr/>
            </p:nvCxnSpPr>
            <p:spPr>
              <a:xfrm>
                <a:off x="27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782" name="Google Shape;1782;p32"/>
              <p:cNvCxnSpPr/>
              <p:nvPr/>
            </p:nvCxnSpPr>
            <p:spPr>
              <a:xfrm>
                <a:off x="54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783" name="Google Shape;1783;p32"/>
              <p:cNvCxnSpPr/>
              <p:nvPr/>
            </p:nvCxnSpPr>
            <p:spPr>
              <a:xfrm>
                <a:off x="80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784" name="Google Shape;1784;p32"/>
              <p:cNvCxnSpPr/>
              <p:nvPr/>
            </p:nvCxnSpPr>
            <p:spPr>
              <a:xfrm>
                <a:off x="107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785" name="Google Shape;1785;p32"/>
              <p:cNvCxnSpPr/>
              <p:nvPr/>
            </p:nvCxnSpPr>
            <p:spPr>
              <a:xfrm>
                <a:off x="134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786" name="Google Shape;1786;p32"/>
              <p:cNvCxnSpPr/>
              <p:nvPr/>
            </p:nvCxnSpPr>
            <p:spPr>
              <a:xfrm>
                <a:off x="161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787" name="Google Shape;1787;p32"/>
              <p:cNvCxnSpPr/>
              <p:nvPr/>
            </p:nvCxnSpPr>
            <p:spPr>
              <a:xfrm>
                <a:off x="188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788" name="Google Shape;1788;p32"/>
              <p:cNvCxnSpPr/>
              <p:nvPr/>
            </p:nvCxnSpPr>
            <p:spPr>
              <a:xfrm>
                <a:off x="215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789" name="Google Shape;1789;p32"/>
              <p:cNvCxnSpPr/>
              <p:nvPr/>
            </p:nvCxnSpPr>
            <p:spPr>
              <a:xfrm>
                <a:off x="242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790" name="Google Shape;1790;p32"/>
              <p:cNvCxnSpPr/>
              <p:nvPr/>
            </p:nvCxnSpPr>
            <p:spPr>
              <a:xfrm>
                <a:off x="269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791" name="Google Shape;1791;p32"/>
              <p:cNvCxnSpPr/>
              <p:nvPr/>
            </p:nvCxnSpPr>
            <p:spPr>
              <a:xfrm>
                <a:off x="295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792" name="Google Shape;1792;p32"/>
              <p:cNvCxnSpPr/>
              <p:nvPr/>
            </p:nvCxnSpPr>
            <p:spPr>
              <a:xfrm>
                <a:off x="322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793" name="Google Shape;1793;p32"/>
              <p:cNvCxnSpPr/>
              <p:nvPr/>
            </p:nvCxnSpPr>
            <p:spPr>
              <a:xfrm>
                <a:off x="349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794" name="Google Shape;1794;p32"/>
              <p:cNvCxnSpPr/>
              <p:nvPr/>
            </p:nvCxnSpPr>
            <p:spPr>
              <a:xfrm>
                <a:off x="376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795" name="Google Shape;1795;p32"/>
              <p:cNvCxnSpPr/>
              <p:nvPr/>
            </p:nvCxnSpPr>
            <p:spPr>
              <a:xfrm>
                <a:off x="403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796" name="Google Shape;1796;p32"/>
              <p:cNvCxnSpPr/>
              <p:nvPr/>
            </p:nvCxnSpPr>
            <p:spPr>
              <a:xfrm>
                <a:off x="430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797" name="Google Shape;1797;p32"/>
              <p:cNvCxnSpPr/>
              <p:nvPr/>
            </p:nvCxnSpPr>
            <p:spPr>
              <a:xfrm>
                <a:off x="457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798" name="Google Shape;1798;p32"/>
              <p:cNvCxnSpPr/>
              <p:nvPr/>
            </p:nvCxnSpPr>
            <p:spPr>
              <a:xfrm>
                <a:off x="484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799" name="Google Shape;1799;p32"/>
              <p:cNvCxnSpPr/>
              <p:nvPr/>
            </p:nvCxnSpPr>
            <p:spPr>
              <a:xfrm>
                <a:off x="510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800" name="Google Shape;1800;p32"/>
              <p:cNvCxnSpPr/>
              <p:nvPr/>
            </p:nvCxnSpPr>
            <p:spPr>
              <a:xfrm>
                <a:off x="537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801" name="Google Shape;1801;p32"/>
              <p:cNvCxnSpPr/>
              <p:nvPr/>
            </p:nvCxnSpPr>
            <p:spPr>
              <a:xfrm>
                <a:off x="564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802" name="Google Shape;1802;p32"/>
              <p:cNvCxnSpPr/>
              <p:nvPr/>
            </p:nvCxnSpPr>
            <p:spPr>
              <a:xfrm>
                <a:off x="591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803" name="Google Shape;1803;p32"/>
              <p:cNvCxnSpPr/>
              <p:nvPr/>
            </p:nvCxnSpPr>
            <p:spPr>
              <a:xfrm>
                <a:off x="618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804" name="Google Shape;1804;p32"/>
              <p:cNvCxnSpPr/>
              <p:nvPr/>
            </p:nvCxnSpPr>
            <p:spPr>
              <a:xfrm>
                <a:off x="645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805" name="Google Shape;1805;p32"/>
              <p:cNvCxnSpPr/>
              <p:nvPr/>
            </p:nvCxnSpPr>
            <p:spPr>
              <a:xfrm>
                <a:off x="672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806" name="Google Shape;1806;p32"/>
              <p:cNvCxnSpPr/>
              <p:nvPr/>
            </p:nvCxnSpPr>
            <p:spPr>
              <a:xfrm>
                <a:off x="699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807" name="Google Shape;1807;p32"/>
              <p:cNvCxnSpPr/>
              <p:nvPr/>
            </p:nvCxnSpPr>
            <p:spPr>
              <a:xfrm>
                <a:off x="725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808" name="Google Shape;1808;p32"/>
              <p:cNvCxnSpPr/>
              <p:nvPr/>
            </p:nvCxnSpPr>
            <p:spPr>
              <a:xfrm>
                <a:off x="752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809" name="Google Shape;1809;p32"/>
              <p:cNvCxnSpPr/>
              <p:nvPr/>
            </p:nvCxnSpPr>
            <p:spPr>
              <a:xfrm>
                <a:off x="779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810" name="Google Shape;1810;p32"/>
              <p:cNvCxnSpPr/>
              <p:nvPr/>
            </p:nvCxnSpPr>
            <p:spPr>
              <a:xfrm>
                <a:off x="806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811" name="Google Shape;1811;p32"/>
              <p:cNvCxnSpPr/>
              <p:nvPr/>
            </p:nvCxnSpPr>
            <p:spPr>
              <a:xfrm>
                <a:off x="833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812" name="Google Shape;1812;p32"/>
              <p:cNvCxnSpPr/>
              <p:nvPr/>
            </p:nvCxnSpPr>
            <p:spPr>
              <a:xfrm>
                <a:off x="860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813" name="Google Shape;1813;p32"/>
              <p:cNvCxnSpPr/>
              <p:nvPr/>
            </p:nvCxnSpPr>
            <p:spPr>
              <a:xfrm>
                <a:off x="8872000" y="4975"/>
                <a:ext cx="0" cy="5180700"/>
              </a:xfrm>
              <a:prstGeom prst="straightConnector1">
                <a:avLst/>
              </a:prstGeom>
              <a:noFill/>
              <a:ln cap="flat" cmpd="sng" w="19050">
                <a:solidFill>
                  <a:schemeClr val="accent3"/>
                </a:solidFill>
                <a:prstDash val="solid"/>
                <a:round/>
                <a:headEnd len="med" w="med" type="none"/>
                <a:tailEnd len="med" w="med" type="none"/>
              </a:ln>
            </p:spPr>
          </p:cxnSp>
        </p:grpSp>
      </p:grpSp>
      <p:sp>
        <p:nvSpPr>
          <p:cNvPr id="1814" name="Google Shape;1814;p32"/>
          <p:cNvSpPr/>
          <p:nvPr/>
        </p:nvSpPr>
        <p:spPr>
          <a:xfrm>
            <a:off x="539400" y="517075"/>
            <a:ext cx="8065200" cy="4109400"/>
          </a:xfrm>
          <a:prstGeom prst="rect">
            <a:avLst/>
          </a:prstGeom>
          <a:solidFill>
            <a:schemeClr val="lt1"/>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32"/>
          <p:cNvSpPr/>
          <p:nvPr/>
        </p:nvSpPr>
        <p:spPr>
          <a:xfrm flipH="1">
            <a:off x="713225" y="4373825"/>
            <a:ext cx="1547700" cy="1547700"/>
          </a:xfrm>
          <a:prstGeom prst="ellipse">
            <a:avLst/>
          </a:prstGeom>
          <a:gradFill>
            <a:gsLst>
              <a:gs pos="0">
                <a:schemeClr val="accent2"/>
              </a:gs>
              <a:gs pos="100000">
                <a:srgbClr val="9AA6FF"/>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32"/>
          <p:cNvSpPr/>
          <p:nvPr/>
        </p:nvSpPr>
        <p:spPr>
          <a:xfrm flipH="1">
            <a:off x="2260925" y="4023675"/>
            <a:ext cx="455100" cy="455100"/>
          </a:xfrm>
          <a:prstGeom prst="ellipse">
            <a:avLst/>
          </a:prstGeom>
          <a:gradFill>
            <a:gsLst>
              <a:gs pos="0">
                <a:schemeClr val="accent2"/>
              </a:gs>
              <a:gs pos="100000">
                <a:srgbClr val="9AA6FF"/>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86" name="Shape 186"/>
        <p:cNvGrpSpPr/>
        <p:nvPr/>
      </p:nvGrpSpPr>
      <p:grpSpPr>
        <a:xfrm>
          <a:off x="0" y="0"/>
          <a:ext cx="0" cy="0"/>
          <a:chOff x="0" y="0"/>
          <a:chExt cx="0" cy="0"/>
        </a:xfrm>
      </p:grpSpPr>
      <p:grpSp>
        <p:nvGrpSpPr>
          <p:cNvPr id="187" name="Google Shape;187;p5"/>
          <p:cNvGrpSpPr/>
          <p:nvPr/>
        </p:nvGrpSpPr>
        <p:grpSpPr>
          <a:xfrm>
            <a:off x="3300" y="4975"/>
            <a:ext cx="9137400" cy="5143399"/>
            <a:chOff x="3300" y="4975"/>
            <a:chExt cx="9137400" cy="5143399"/>
          </a:xfrm>
        </p:grpSpPr>
        <p:grpSp>
          <p:nvGrpSpPr>
            <p:cNvPr id="188" name="Google Shape;188;p5"/>
            <p:cNvGrpSpPr/>
            <p:nvPr/>
          </p:nvGrpSpPr>
          <p:grpSpPr>
            <a:xfrm>
              <a:off x="3300" y="256486"/>
              <a:ext cx="9137400" cy="4629802"/>
              <a:chOff x="3300" y="256486"/>
              <a:chExt cx="9137400" cy="4629802"/>
            </a:xfrm>
          </p:grpSpPr>
          <p:cxnSp>
            <p:nvCxnSpPr>
              <p:cNvPr id="189" name="Google Shape;189;p5"/>
              <p:cNvCxnSpPr/>
              <p:nvPr/>
            </p:nvCxnSpPr>
            <p:spPr>
              <a:xfrm>
                <a:off x="3300" y="256486"/>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90" name="Google Shape;190;p5"/>
              <p:cNvCxnSpPr/>
              <p:nvPr/>
            </p:nvCxnSpPr>
            <p:spPr>
              <a:xfrm>
                <a:off x="3300" y="513698"/>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91" name="Google Shape;191;p5"/>
              <p:cNvCxnSpPr/>
              <p:nvPr/>
            </p:nvCxnSpPr>
            <p:spPr>
              <a:xfrm>
                <a:off x="3300" y="770909"/>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92" name="Google Shape;192;p5"/>
              <p:cNvCxnSpPr/>
              <p:nvPr/>
            </p:nvCxnSpPr>
            <p:spPr>
              <a:xfrm>
                <a:off x="3300" y="1028120"/>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93" name="Google Shape;193;p5"/>
              <p:cNvCxnSpPr/>
              <p:nvPr/>
            </p:nvCxnSpPr>
            <p:spPr>
              <a:xfrm>
                <a:off x="3300" y="1285331"/>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94" name="Google Shape;194;p5"/>
              <p:cNvCxnSpPr/>
              <p:nvPr/>
            </p:nvCxnSpPr>
            <p:spPr>
              <a:xfrm>
                <a:off x="3300" y="1542543"/>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95" name="Google Shape;195;p5"/>
              <p:cNvCxnSpPr/>
              <p:nvPr/>
            </p:nvCxnSpPr>
            <p:spPr>
              <a:xfrm>
                <a:off x="3300" y="1799754"/>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96" name="Google Shape;196;p5"/>
              <p:cNvCxnSpPr/>
              <p:nvPr/>
            </p:nvCxnSpPr>
            <p:spPr>
              <a:xfrm>
                <a:off x="3300" y="2056965"/>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97" name="Google Shape;197;p5"/>
              <p:cNvCxnSpPr/>
              <p:nvPr/>
            </p:nvCxnSpPr>
            <p:spPr>
              <a:xfrm>
                <a:off x="3300" y="2314176"/>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98" name="Google Shape;198;p5"/>
              <p:cNvCxnSpPr/>
              <p:nvPr/>
            </p:nvCxnSpPr>
            <p:spPr>
              <a:xfrm>
                <a:off x="3300" y="2571388"/>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99" name="Google Shape;199;p5"/>
              <p:cNvCxnSpPr/>
              <p:nvPr/>
            </p:nvCxnSpPr>
            <p:spPr>
              <a:xfrm>
                <a:off x="3300" y="2828599"/>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200" name="Google Shape;200;p5"/>
              <p:cNvCxnSpPr/>
              <p:nvPr/>
            </p:nvCxnSpPr>
            <p:spPr>
              <a:xfrm>
                <a:off x="3300" y="3085810"/>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201" name="Google Shape;201;p5"/>
              <p:cNvCxnSpPr/>
              <p:nvPr/>
            </p:nvCxnSpPr>
            <p:spPr>
              <a:xfrm>
                <a:off x="3300" y="3343021"/>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202" name="Google Shape;202;p5"/>
              <p:cNvCxnSpPr/>
              <p:nvPr/>
            </p:nvCxnSpPr>
            <p:spPr>
              <a:xfrm>
                <a:off x="3300" y="3600232"/>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203" name="Google Shape;203;p5"/>
              <p:cNvCxnSpPr/>
              <p:nvPr/>
            </p:nvCxnSpPr>
            <p:spPr>
              <a:xfrm>
                <a:off x="3300" y="3857444"/>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204" name="Google Shape;204;p5"/>
              <p:cNvCxnSpPr/>
              <p:nvPr/>
            </p:nvCxnSpPr>
            <p:spPr>
              <a:xfrm>
                <a:off x="3300" y="4114655"/>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205" name="Google Shape;205;p5"/>
              <p:cNvCxnSpPr/>
              <p:nvPr/>
            </p:nvCxnSpPr>
            <p:spPr>
              <a:xfrm>
                <a:off x="3300" y="4371866"/>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206" name="Google Shape;206;p5"/>
              <p:cNvCxnSpPr/>
              <p:nvPr/>
            </p:nvCxnSpPr>
            <p:spPr>
              <a:xfrm>
                <a:off x="3300" y="4629078"/>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207" name="Google Shape;207;p5"/>
              <p:cNvCxnSpPr/>
              <p:nvPr/>
            </p:nvCxnSpPr>
            <p:spPr>
              <a:xfrm>
                <a:off x="3300" y="4886289"/>
                <a:ext cx="9137400" cy="0"/>
              </a:xfrm>
              <a:prstGeom prst="straightConnector1">
                <a:avLst/>
              </a:prstGeom>
              <a:noFill/>
              <a:ln cap="flat" cmpd="sng" w="19050">
                <a:solidFill>
                  <a:schemeClr val="accent3"/>
                </a:solidFill>
                <a:prstDash val="solid"/>
                <a:round/>
                <a:headEnd len="med" w="med" type="none"/>
                <a:tailEnd len="med" w="med" type="none"/>
              </a:ln>
            </p:spPr>
          </p:cxnSp>
        </p:grpSp>
        <p:grpSp>
          <p:nvGrpSpPr>
            <p:cNvPr id="208" name="Google Shape;208;p5"/>
            <p:cNvGrpSpPr/>
            <p:nvPr/>
          </p:nvGrpSpPr>
          <p:grpSpPr>
            <a:xfrm>
              <a:off x="272000" y="4975"/>
              <a:ext cx="8600000" cy="5143399"/>
              <a:chOff x="272000" y="4975"/>
              <a:chExt cx="8600000" cy="5180700"/>
            </a:xfrm>
          </p:grpSpPr>
          <p:cxnSp>
            <p:nvCxnSpPr>
              <p:cNvPr id="209" name="Google Shape;209;p5"/>
              <p:cNvCxnSpPr/>
              <p:nvPr/>
            </p:nvCxnSpPr>
            <p:spPr>
              <a:xfrm>
                <a:off x="27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210" name="Google Shape;210;p5"/>
              <p:cNvCxnSpPr/>
              <p:nvPr/>
            </p:nvCxnSpPr>
            <p:spPr>
              <a:xfrm>
                <a:off x="54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211" name="Google Shape;211;p5"/>
              <p:cNvCxnSpPr/>
              <p:nvPr/>
            </p:nvCxnSpPr>
            <p:spPr>
              <a:xfrm>
                <a:off x="80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212" name="Google Shape;212;p5"/>
              <p:cNvCxnSpPr/>
              <p:nvPr/>
            </p:nvCxnSpPr>
            <p:spPr>
              <a:xfrm>
                <a:off x="107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213" name="Google Shape;213;p5"/>
              <p:cNvCxnSpPr/>
              <p:nvPr/>
            </p:nvCxnSpPr>
            <p:spPr>
              <a:xfrm>
                <a:off x="134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214" name="Google Shape;214;p5"/>
              <p:cNvCxnSpPr/>
              <p:nvPr/>
            </p:nvCxnSpPr>
            <p:spPr>
              <a:xfrm>
                <a:off x="161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215" name="Google Shape;215;p5"/>
              <p:cNvCxnSpPr/>
              <p:nvPr/>
            </p:nvCxnSpPr>
            <p:spPr>
              <a:xfrm>
                <a:off x="188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216" name="Google Shape;216;p5"/>
              <p:cNvCxnSpPr/>
              <p:nvPr/>
            </p:nvCxnSpPr>
            <p:spPr>
              <a:xfrm>
                <a:off x="215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217" name="Google Shape;217;p5"/>
              <p:cNvCxnSpPr/>
              <p:nvPr/>
            </p:nvCxnSpPr>
            <p:spPr>
              <a:xfrm>
                <a:off x="242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218" name="Google Shape;218;p5"/>
              <p:cNvCxnSpPr/>
              <p:nvPr/>
            </p:nvCxnSpPr>
            <p:spPr>
              <a:xfrm>
                <a:off x="269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219" name="Google Shape;219;p5"/>
              <p:cNvCxnSpPr/>
              <p:nvPr/>
            </p:nvCxnSpPr>
            <p:spPr>
              <a:xfrm>
                <a:off x="295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220" name="Google Shape;220;p5"/>
              <p:cNvCxnSpPr/>
              <p:nvPr/>
            </p:nvCxnSpPr>
            <p:spPr>
              <a:xfrm>
                <a:off x="322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221" name="Google Shape;221;p5"/>
              <p:cNvCxnSpPr/>
              <p:nvPr/>
            </p:nvCxnSpPr>
            <p:spPr>
              <a:xfrm>
                <a:off x="349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222" name="Google Shape;222;p5"/>
              <p:cNvCxnSpPr/>
              <p:nvPr/>
            </p:nvCxnSpPr>
            <p:spPr>
              <a:xfrm>
                <a:off x="376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223" name="Google Shape;223;p5"/>
              <p:cNvCxnSpPr/>
              <p:nvPr/>
            </p:nvCxnSpPr>
            <p:spPr>
              <a:xfrm>
                <a:off x="403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224" name="Google Shape;224;p5"/>
              <p:cNvCxnSpPr/>
              <p:nvPr/>
            </p:nvCxnSpPr>
            <p:spPr>
              <a:xfrm>
                <a:off x="430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225" name="Google Shape;225;p5"/>
              <p:cNvCxnSpPr/>
              <p:nvPr/>
            </p:nvCxnSpPr>
            <p:spPr>
              <a:xfrm>
                <a:off x="457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226" name="Google Shape;226;p5"/>
              <p:cNvCxnSpPr/>
              <p:nvPr/>
            </p:nvCxnSpPr>
            <p:spPr>
              <a:xfrm>
                <a:off x="484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227" name="Google Shape;227;p5"/>
              <p:cNvCxnSpPr/>
              <p:nvPr/>
            </p:nvCxnSpPr>
            <p:spPr>
              <a:xfrm>
                <a:off x="510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228" name="Google Shape;228;p5"/>
              <p:cNvCxnSpPr/>
              <p:nvPr/>
            </p:nvCxnSpPr>
            <p:spPr>
              <a:xfrm>
                <a:off x="537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229" name="Google Shape;229;p5"/>
              <p:cNvCxnSpPr/>
              <p:nvPr/>
            </p:nvCxnSpPr>
            <p:spPr>
              <a:xfrm>
                <a:off x="564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230" name="Google Shape;230;p5"/>
              <p:cNvCxnSpPr/>
              <p:nvPr/>
            </p:nvCxnSpPr>
            <p:spPr>
              <a:xfrm>
                <a:off x="591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231" name="Google Shape;231;p5"/>
              <p:cNvCxnSpPr/>
              <p:nvPr/>
            </p:nvCxnSpPr>
            <p:spPr>
              <a:xfrm>
                <a:off x="618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232" name="Google Shape;232;p5"/>
              <p:cNvCxnSpPr/>
              <p:nvPr/>
            </p:nvCxnSpPr>
            <p:spPr>
              <a:xfrm>
                <a:off x="645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233" name="Google Shape;233;p5"/>
              <p:cNvCxnSpPr/>
              <p:nvPr/>
            </p:nvCxnSpPr>
            <p:spPr>
              <a:xfrm>
                <a:off x="672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234" name="Google Shape;234;p5"/>
              <p:cNvCxnSpPr/>
              <p:nvPr/>
            </p:nvCxnSpPr>
            <p:spPr>
              <a:xfrm>
                <a:off x="699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235" name="Google Shape;235;p5"/>
              <p:cNvCxnSpPr/>
              <p:nvPr/>
            </p:nvCxnSpPr>
            <p:spPr>
              <a:xfrm>
                <a:off x="725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236" name="Google Shape;236;p5"/>
              <p:cNvCxnSpPr/>
              <p:nvPr/>
            </p:nvCxnSpPr>
            <p:spPr>
              <a:xfrm>
                <a:off x="752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237" name="Google Shape;237;p5"/>
              <p:cNvCxnSpPr/>
              <p:nvPr/>
            </p:nvCxnSpPr>
            <p:spPr>
              <a:xfrm>
                <a:off x="779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238" name="Google Shape;238;p5"/>
              <p:cNvCxnSpPr/>
              <p:nvPr/>
            </p:nvCxnSpPr>
            <p:spPr>
              <a:xfrm>
                <a:off x="806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239" name="Google Shape;239;p5"/>
              <p:cNvCxnSpPr/>
              <p:nvPr/>
            </p:nvCxnSpPr>
            <p:spPr>
              <a:xfrm>
                <a:off x="833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240" name="Google Shape;240;p5"/>
              <p:cNvCxnSpPr/>
              <p:nvPr/>
            </p:nvCxnSpPr>
            <p:spPr>
              <a:xfrm>
                <a:off x="860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241" name="Google Shape;241;p5"/>
              <p:cNvCxnSpPr/>
              <p:nvPr/>
            </p:nvCxnSpPr>
            <p:spPr>
              <a:xfrm>
                <a:off x="8872000" y="4975"/>
                <a:ext cx="0" cy="5180700"/>
              </a:xfrm>
              <a:prstGeom prst="straightConnector1">
                <a:avLst/>
              </a:prstGeom>
              <a:noFill/>
              <a:ln cap="flat" cmpd="sng" w="19050">
                <a:solidFill>
                  <a:schemeClr val="accent3"/>
                </a:solidFill>
                <a:prstDash val="solid"/>
                <a:round/>
                <a:headEnd len="med" w="med" type="none"/>
                <a:tailEnd len="med" w="med" type="none"/>
              </a:ln>
            </p:spPr>
          </p:cxnSp>
        </p:grpSp>
      </p:grpSp>
      <p:sp>
        <p:nvSpPr>
          <p:cNvPr id="242" name="Google Shape;242;p5"/>
          <p:cNvSpPr/>
          <p:nvPr/>
        </p:nvSpPr>
        <p:spPr>
          <a:xfrm>
            <a:off x="539400" y="517075"/>
            <a:ext cx="8065200" cy="4109400"/>
          </a:xfrm>
          <a:prstGeom prst="rect">
            <a:avLst/>
          </a:prstGeom>
          <a:solidFill>
            <a:schemeClr val="lt1"/>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5"/>
          <p:cNvSpPr txBox="1"/>
          <p:nvPr>
            <p:ph idx="1" type="subTitle"/>
          </p:nvPr>
        </p:nvSpPr>
        <p:spPr>
          <a:xfrm>
            <a:off x="5055284" y="3619024"/>
            <a:ext cx="2505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44" name="Google Shape;244;p5"/>
          <p:cNvSpPr txBox="1"/>
          <p:nvPr>
            <p:ph idx="2" type="subTitle"/>
          </p:nvPr>
        </p:nvSpPr>
        <p:spPr>
          <a:xfrm>
            <a:off x="1583300" y="3619024"/>
            <a:ext cx="2505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45" name="Google Shape;245;p5"/>
          <p:cNvSpPr txBox="1"/>
          <p:nvPr>
            <p:ph idx="3" type="subTitle"/>
          </p:nvPr>
        </p:nvSpPr>
        <p:spPr>
          <a:xfrm>
            <a:off x="5055275" y="3122525"/>
            <a:ext cx="25056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Epilogue"/>
              <a:buNone/>
              <a:defRPr b="1" sz="2000">
                <a:solidFill>
                  <a:schemeClr val="dk1"/>
                </a:solidFill>
                <a:latin typeface="Epilogue"/>
                <a:ea typeface="Epilogue"/>
                <a:cs typeface="Epilogue"/>
                <a:sym typeface="Epilogue"/>
              </a:defRPr>
            </a:lvl1pPr>
            <a:lvl2pPr lvl="1" rtl="0" algn="ctr">
              <a:lnSpc>
                <a:spcPct val="100000"/>
              </a:lnSpc>
              <a:spcBef>
                <a:spcPts val="0"/>
              </a:spcBef>
              <a:spcAft>
                <a:spcPts val="0"/>
              </a:spcAft>
              <a:buSzPts val="2400"/>
              <a:buFont typeface="Epilogue"/>
              <a:buNone/>
              <a:defRPr b="1" sz="2400">
                <a:latin typeface="Epilogue"/>
                <a:ea typeface="Epilogue"/>
                <a:cs typeface="Epilogue"/>
                <a:sym typeface="Epilogue"/>
              </a:defRPr>
            </a:lvl2pPr>
            <a:lvl3pPr lvl="2" rtl="0" algn="ctr">
              <a:lnSpc>
                <a:spcPct val="100000"/>
              </a:lnSpc>
              <a:spcBef>
                <a:spcPts val="0"/>
              </a:spcBef>
              <a:spcAft>
                <a:spcPts val="0"/>
              </a:spcAft>
              <a:buSzPts val="2400"/>
              <a:buFont typeface="Epilogue"/>
              <a:buNone/>
              <a:defRPr b="1" sz="2400">
                <a:latin typeface="Epilogue"/>
                <a:ea typeface="Epilogue"/>
                <a:cs typeface="Epilogue"/>
                <a:sym typeface="Epilogue"/>
              </a:defRPr>
            </a:lvl3pPr>
            <a:lvl4pPr lvl="3" rtl="0" algn="ctr">
              <a:lnSpc>
                <a:spcPct val="100000"/>
              </a:lnSpc>
              <a:spcBef>
                <a:spcPts val="0"/>
              </a:spcBef>
              <a:spcAft>
                <a:spcPts val="0"/>
              </a:spcAft>
              <a:buSzPts val="2400"/>
              <a:buFont typeface="Epilogue"/>
              <a:buNone/>
              <a:defRPr b="1" sz="2400">
                <a:latin typeface="Epilogue"/>
                <a:ea typeface="Epilogue"/>
                <a:cs typeface="Epilogue"/>
                <a:sym typeface="Epilogue"/>
              </a:defRPr>
            </a:lvl4pPr>
            <a:lvl5pPr lvl="4" rtl="0" algn="ctr">
              <a:lnSpc>
                <a:spcPct val="100000"/>
              </a:lnSpc>
              <a:spcBef>
                <a:spcPts val="0"/>
              </a:spcBef>
              <a:spcAft>
                <a:spcPts val="0"/>
              </a:spcAft>
              <a:buSzPts val="2400"/>
              <a:buFont typeface="Epilogue"/>
              <a:buNone/>
              <a:defRPr b="1" sz="2400">
                <a:latin typeface="Epilogue"/>
                <a:ea typeface="Epilogue"/>
                <a:cs typeface="Epilogue"/>
                <a:sym typeface="Epilogue"/>
              </a:defRPr>
            </a:lvl5pPr>
            <a:lvl6pPr lvl="5" rtl="0" algn="ctr">
              <a:lnSpc>
                <a:spcPct val="100000"/>
              </a:lnSpc>
              <a:spcBef>
                <a:spcPts val="0"/>
              </a:spcBef>
              <a:spcAft>
                <a:spcPts val="0"/>
              </a:spcAft>
              <a:buSzPts val="2400"/>
              <a:buFont typeface="Epilogue"/>
              <a:buNone/>
              <a:defRPr b="1" sz="2400">
                <a:latin typeface="Epilogue"/>
                <a:ea typeface="Epilogue"/>
                <a:cs typeface="Epilogue"/>
                <a:sym typeface="Epilogue"/>
              </a:defRPr>
            </a:lvl6pPr>
            <a:lvl7pPr lvl="6" rtl="0" algn="ctr">
              <a:lnSpc>
                <a:spcPct val="100000"/>
              </a:lnSpc>
              <a:spcBef>
                <a:spcPts val="0"/>
              </a:spcBef>
              <a:spcAft>
                <a:spcPts val="0"/>
              </a:spcAft>
              <a:buSzPts val="2400"/>
              <a:buFont typeface="Epilogue"/>
              <a:buNone/>
              <a:defRPr b="1" sz="2400">
                <a:latin typeface="Epilogue"/>
                <a:ea typeface="Epilogue"/>
                <a:cs typeface="Epilogue"/>
                <a:sym typeface="Epilogue"/>
              </a:defRPr>
            </a:lvl7pPr>
            <a:lvl8pPr lvl="7" rtl="0" algn="ctr">
              <a:lnSpc>
                <a:spcPct val="100000"/>
              </a:lnSpc>
              <a:spcBef>
                <a:spcPts val="0"/>
              </a:spcBef>
              <a:spcAft>
                <a:spcPts val="0"/>
              </a:spcAft>
              <a:buSzPts val="2400"/>
              <a:buFont typeface="Epilogue"/>
              <a:buNone/>
              <a:defRPr b="1" sz="2400">
                <a:latin typeface="Epilogue"/>
                <a:ea typeface="Epilogue"/>
                <a:cs typeface="Epilogue"/>
                <a:sym typeface="Epilogue"/>
              </a:defRPr>
            </a:lvl8pPr>
            <a:lvl9pPr lvl="8" rtl="0" algn="ctr">
              <a:lnSpc>
                <a:spcPct val="100000"/>
              </a:lnSpc>
              <a:spcBef>
                <a:spcPts val="0"/>
              </a:spcBef>
              <a:spcAft>
                <a:spcPts val="0"/>
              </a:spcAft>
              <a:buSzPts val="2400"/>
              <a:buFont typeface="Epilogue"/>
              <a:buNone/>
              <a:defRPr b="1" sz="2400">
                <a:latin typeface="Epilogue"/>
                <a:ea typeface="Epilogue"/>
                <a:cs typeface="Epilogue"/>
                <a:sym typeface="Epilogue"/>
              </a:defRPr>
            </a:lvl9pPr>
          </a:lstStyle>
          <a:p/>
        </p:txBody>
      </p:sp>
      <p:sp>
        <p:nvSpPr>
          <p:cNvPr id="246" name="Google Shape;246;p5"/>
          <p:cNvSpPr txBox="1"/>
          <p:nvPr>
            <p:ph idx="4" type="subTitle"/>
          </p:nvPr>
        </p:nvSpPr>
        <p:spPr>
          <a:xfrm>
            <a:off x="1583075" y="3122525"/>
            <a:ext cx="25056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Epilogue"/>
              <a:buNone/>
              <a:defRPr b="1" sz="2000">
                <a:solidFill>
                  <a:schemeClr val="dk1"/>
                </a:solidFill>
                <a:latin typeface="Epilogue"/>
                <a:ea typeface="Epilogue"/>
                <a:cs typeface="Epilogue"/>
                <a:sym typeface="Epilogue"/>
              </a:defRPr>
            </a:lvl1pPr>
            <a:lvl2pPr lvl="1" rtl="0" algn="ctr">
              <a:lnSpc>
                <a:spcPct val="100000"/>
              </a:lnSpc>
              <a:spcBef>
                <a:spcPts val="0"/>
              </a:spcBef>
              <a:spcAft>
                <a:spcPts val="0"/>
              </a:spcAft>
              <a:buSzPts val="2400"/>
              <a:buFont typeface="Epilogue"/>
              <a:buNone/>
              <a:defRPr b="1" sz="2400">
                <a:latin typeface="Epilogue"/>
                <a:ea typeface="Epilogue"/>
                <a:cs typeface="Epilogue"/>
                <a:sym typeface="Epilogue"/>
              </a:defRPr>
            </a:lvl2pPr>
            <a:lvl3pPr lvl="2" rtl="0" algn="ctr">
              <a:lnSpc>
                <a:spcPct val="100000"/>
              </a:lnSpc>
              <a:spcBef>
                <a:spcPts val="0"/>
              </a:spcBef>
              <a:spcAft>
                <a:spcPts val="0"/>
              </a:spcAft>
              <a:buSzPts val="2400"/>
              <a:buFont typeface="Epilogue"/>
              <a:buNone/>
              <a:defRPr b="1" sz="2400">
                <a:latin typeface="Epilogue"/>
                <a:ea typeface="Epilogue"/>
                <a:cs typeface="Epilogue"/>
                <a:sym typeface="Epilogue"/>
              </a:defRPr>
            </a:lvl3pPr>
            <a:lvl4pPr lvl="3" rtl="0" algn="ctr">
              <a:lnSpc>
                <a:spcPct val="100000"/>
              </a:lnSpc>
              <a:spcBef>
                <a:spcPts val="0"/>
              </a:spcBef>
              <a:spcAft>
                <a:spcPts val="0"/>
              </a:spcAft>
              <a:buSzPts val="2400"/>
              <a:buFont typeface="Epilogue"/>
              <a:buNone/>
              <a:defRPr b="1" sz="2400">
                <a:latin typeface="Epilogue"/>
                <a:ea typeface="Epilogue"/>
                <a:cs typeface="Epilogue"/>
                <a:sym typeface="Epilogue"/>
              </a:defRPr>
            </a:lvl4pPr>
            <a:lvl5pPr lvl="4" rtl="0" algn="ctr">
              <a:lnSpc>
                <a:spcPct val="100000"/>
              </a:lnSpc>
              <a:spcBef>
                <a:spcPts val="0"/>
              </a:spcBef>
              <a:spcAft>
                <a:spcPts val="0"/>
              </a:spcAft>
              <a:buSzPts val="2400"/>
              <a:buFont typeface="Epilogue"/>
              <a:buNone/>
              <a:defRPr b="1" sz="2400">
                <a:latin typeface="Epilogue"/>
                <a:ea typeface="Epilogue"/>
                <a:cs typeface="Epilogue"/>
                <a:sym typeface="Epilogue"/>
              </a:defRPr>
            </a:lvl5pPr>
            <a:lvl6pPr lvl="5" rtl="0" algn="ctr">
              <a:lnSpc>
                <a:spcPct val="100000"/>
              </a:lnSpc>
              <a:spcBef>
                <a:spcPts val="0"/>
              </a:spcBef>
              <a:spcAft>
                <a:spcPts val="0"/>
              </a:spcAft>
              <a:buSzPts val="2400"/>
              <a:buFont typeface="Epilogue"/>
              <a:buNone/>
              <a:defRPr b="1" sz="2400">
                <a:latin typeface="Epilogue"/>
                <a:ea typeface="Epilogue"/>
                <a:cs typeface="Epilogue"/>
                <a:sym typeface="Epilogue"/>
              </a:defRPr>
            </a:lvl6pPr>
            <a:lvl7pPr lvl="6" rtl="0" algn="ctr">
              <a:lnSpc>
                <a:spcPct val="100000"/>
              </a:lnSpc>
              <a:spcBef>
                <a:spcPts val="0"/>
              </a:spcBef>
              <a:spcAft>
                <a:spcPts val="0"/>
              </a:spcAft>
              <a:buSzPts val="2400"/>
              <a:buFont typeface="Epilogue"/>
              <a:buNone/>
              <a:defRPr b="1" sz="2400">
                <a:latin typeface="Epilogue"/>
                <a:ea typeface="Epilogue"/>
                <a:cs typeface="Epilogue"/>
                <a:sym typeface="Epilogue"/>
              </a:defRPr>
            </a:lvl7pPr>
            <a:lvl8pPr lvl="7" rtl="0" algn="ctr">
              <a:lnSpc>
                <a:spcPct val="100000"/>
              </a:lnSpc>
              <a:spcBef>
                <a:spcPts val="0"/>
              </a:spcBef>
              <a:spcAft>
                <a:spcPts val="0"/>
              </a:spcAft>
              <a:buSzPts val="2400"/>
              <a:buFont typeface="Epilogue"/>
              <a:buNone/>
              <a:defRPr b="1" sz="2400">
                <a:latin typeface="Epilogue"/>
                <a:ea typeface="Epilogue"/>
                <a:cs typeface="Epilogue"/>
                <a:sym typeface="Epilogue"/>
              </a:defRPr>
            </a:lvl8pPr>
            <a:lvl9pPr lvl="8" rtl="0" algn="ctr">
              <a:lnSpc>
                <a:spcPct val="100000"/>
              </a:lnSpc>
              <a:spcBef>
                <a:spcPts val="0"/>
              </a:spcBef>
              <a:spcAft>
                <a:spcPts val="0"/>
              </a:spcAft>
              <a:buSzPts val="2400"/>
              <a:buFont typeface="Epilogue"/>
              <a:buNone/>
              <a:defRPr b="1" sz="2400">
                <a:latin typeface="Epilogue"/>
                <a:ea typeface="Epilogue"/>
                <a:cs typeface="Epilogue"/>
                <a:sym typeface="Epilogue"/>
              </a:defRPr>
            </a:lvl9pPr>
          </a:lstStyle>
          <a:p/>
        </p:txBody>
      </p:sp>
      <p:sp>
        <p:nvSpPr>
          <p:cNvPr id="247" name="Google Shape;247;p5"/>
          <p:cNvSpPr txBox="1"/>
          <p:nvPr>
            <p:ph type="title"/>
          </p:nvPr>
        </p:nvSpPr>
        <p:spPr>
          <a:xfrm>
            <a:off x="720000" y="5212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48" name="Shape 248"/>
        <p:cNvGrpSpPr/>
        <p:nvPr/>
      </p:nvGrpSpPr>
      <p:grpSpPr>
        <a:xfrm>
          <a:off x="0" y="0"/>
          <a:ext cx="0" cy="0"/>
          <a:chOff x="0" y="0"/>
          <a:chExt cx="0" cy="0"/>
        </a:xfrm>
      </p:grpSpPr>
      <p:grpSp>
        <p:nvGrpSpPr>
          <p:cNvPr id="249" name="Google Shape;249;p6"/>
          <p:cNvGrpSpPr/>
          <p:nvPr/>
        </p:nvGrpSpPr>
        <p:grpSpPr>
          <a:xfrm>
            <a:off x="3300" y="4975"/>
            <a:ext cx="9137400" cy="5143399"/>
            <a:chOff x="3300" y="4975"/>
            <a:chExt cx="9137400" cy="5143399"/>
          </a:xfrm>
        </p:grpSpPr>
        <p:grpSp>
          <p:nvGrpSpPr>
            <p:cNvPr id="250" name="Google Shape;250;p6"/>
            <p:cNvGrpSpPr/>
            <p:nvPr/>
          </p:nvGrpSpPr>
          <p:grpSpPr>
            <a:xfrm>
              <a:off x="3300" y="256486"/>
              <a:ext cx="9137400" cy="4629802"/>
              <a:chOff x="3300" y="256486"/>
              <a:chExt cx="9137400" cy="4629802"/>
            </a:xfrm>
          </p:grpSpPr>
          <p:cxnSp>
            <p:nvCxnSpPr>
              <p:cNvPr id="251" name="Google Shape;251;p6"/>
              <p:cNvCxnSpPr/>
              <p:nvPr/>
            </p:nvCxnSpPr>
            <p:spPr>
              <a:xfrm>
                <a:off x="3300" y="256486"/>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252" name="Google Shape;252;p6"/>
              <p:cNvCxnSpPr/>
              <p:nvPr/>
            </p:nvCxnSpPr>
            <p:spPr>
              <a:xfrm>
                <a:off x="3300" y="513698"/>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253" name="Google Shape;253;p6"/>
              <p:cNvCxnSpPr/>
              <p:nvPr/>
            </p:nvCxnSpPr>
            <p:spPr>
              <a:xfrm>
                <a:off x="3300" y="770909"/>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254" name="Google Shape;254;p6"/>
              <p:cNvCxnSpPr/>
              <p:nvPr/>
            </p:nvCxnSpPr>
            <p:spPr>
              <a:xfrm>
                <a:off x="3300" y="1028120"/>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255" name="Google Shape;255;p6"/>
              <p:cNvCxnSpPr/>
              <p:nvPr/>
            </p:nvCxnSpPr>
            <p:spPr>
              <a:xfrm>
                <a:off x="3300" y="1285331"/>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256" name="Google Shape;256;p6"/>
              <p:cNvCxnSpPr/>
              <p:nvPr/>
            </p:nvCxnSpPr>
            <p:spPr>
              <a:xfrm>
                <a:off x="3300" y="1542543"/>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257" name="Google Shape;257;p6"/>
              <p:cNvCxnSpPr/>
              <p:nvPr/>
            </p:nvCxnSpPr>
            <p:spPr>
              <a:xfrm>
                <a:off x="3300" y="1799754"/>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258" name="Google Shape;258;p6"/>
              <p:cNvCxnSpPr/>
              <p:nvPr/>
            </p:nvCxnSpPr>
            <p:spPr>
              <a:xfrm>
                <a:off x="3300" y="2056965"/>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259" name="Google Shape;259;p6"/>
              <p:cNvCxnSpPr/>
              <p:nvPr/>
            </p:nvCxnSpPr>
            <p:spPr>
              <a:xfrm>
                <a:off x="3300" y="2314176"/>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260" name="Google Shape;260;p6"/>
              <p:cNvCxnSpPr/>
              <p:nvPr/>
            </p:nvCxnSpPr>
            <p:spPr>
              <a:xfrm>
                <a:off x="3300" y="2571388"/>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261" name="Google Shape;261;p6"/>
              <p:cNvCxnSpPr/>
              <p:nvPr/>
            </p:nvCxnSpPr>
            <p:spPr>
              <a:xfrm>
                <a:off x="3300" y="2828599"/>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262" name="Google Shape;262;p6"/>
              <p:cNvCxnSpPr/>
              <p:nvPr/>
            </p:nvCxnSpPr>
            <p:spPr>
              <a:xfrm>
                <a:off x="3300" y="3085810"/>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263" name="Google Shape;263;p6"/>
              <p:cNvCxnSpPr/>
              <p:nvPr/>
            </p:nvCxnSpPr>
            <p:spPr>
              <a:xfrm>
                <a:off x="3300" y="3343021"/>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264" name="Google Shape;264;p6"/>
              <p:cNvCxnSpPr/>
              <p:nvPr/>
            </p:nvCxnSpPr>
            <p:spPr>
              <a:xfrm>
                <a:off x="3300" y="3600232"/>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265" name="Google Shape;265;p6"/>
              <p:cNvCxnSpPr/>
              <p:nvPr/>
            </p:nvCxnSpPr>
            <p:spPr>
              <a:xfrm>
                <a:off x="3300" y="3857444"/>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266" name="Google Shape;266;p6"/>
              <p:cNvCxnSpPr/>
              <p:nvPr/>
            </p:nvCxnSpPr>
            <p:spPr>
              <a:xfrm>
                <a:off x="3300" y="4114655"/>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267" name="Google Shape;267;p6"/>
              <p:cNvCxnSpPr/>
              <p:nvPr/>
            </p:nvCxnSpPr>
            <p:spPr>
              <a:xfrm>
                <a:off x="3300" y="4371866"/>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268" name="Google Shape;268;p6"/>
              <p:cNvCxnSpPr/>
              <p:nvPr/>
            </p:nvCxnSpPr>
            <p:spPr>
              <a:xfrm>
                <a:off x="3300" y="4629078"/>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269" name="Google Shape;269;p6"/>
              <p:cNvCxnSpPr/>
              <p:nvPr/>
            </p:nvCxnSpPr>
            <p:spPr>
              <a:xfrm>
                <a:off x="3300" y="4886289"/>
                <a:ext cx="9137400" cy="0"/>
              </a:xfrm>
              <a:prstGeom prst="straightConnector1">
                <a:avLst/>
              </a:prstGeom>
              <a:noFill/>
              <a:ln cap="flat" cmpd="sng" w="19050">
                <a:solidFill>
                  <a:schemeClr val="accent3"/>
                </a:solidFill>
                <a:prstDash val="solid"/>
                <a:round/>
                <a:headEnd len="med" w="med" type="none"/>
                <a:tailEnd len="med" w="med" type="none"/>
              </a:ln>
            </p:spPr>
          </p:cxnSp>
        </p:grpSp>
        <p:grpSp>
          <p:nvGrpSpPr>
            <p:cNvPr id="270" name="Google Shape;270;p6"/>
            <p:cNvGrpSpPr/>
            <p:nvPr/>
          </p:nvGrpSpPr>
          <p:grpSpPr>
            <a:xfrm>
              <a:off x="272000" y="4975"/>
              <a:ext cx="8600000" cy="5143399"/>
              <a:chOff x="272000" y="4975"/>
              <a:chExt cx="8600000" cy="5180700"/>
            </a:xfrm>
          </p:grpSpPr>
          <p:cxnSp>
            <p:nvCxnSpPr>
              <p:cNvPr id="271" name="Google Shape;271;p6"/>
              <p:cNvCxnSpPr/>
              <p:nvPr/>
            </p:nvCxnSpPr>
            <p:spPr>
              <a:xfrm>
                <a:off x="27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272" name="Google Shape;272;p6"/>
              <p:cNvCxnSpPr/>
              <p:nvPr/>
            </p:nvCxnSpPr>
            <p:spPr>
              <a:xfrm>
                <a:off x="54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273" name="Google Shape;273;p6"/>
              <p:cNvCxnSpPr/>
              <p:nvPr/>
            </p:nvCxnSpPr>
            <p:spPr>
              <a:xfrm>
                <a:off x="80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274" name="Google Shape;274;p6"/>
              <p:cNvCxnSpPr/>
              <p:nvPr/>
            </p:nvCxnSpPr>
            <p:spPr>
              <a:xfrm>
                <a:off x="107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275" name="Google Shape;275;p6"/>
              <p:cNvCxnSpPr/>
              <p:nvPr/>
            </p:nvCxnSpPr>
            <p:spPr>
              <a:xfrm>
                <a:off x="134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276" name="Google Shape;276;p6"/>
              <p:cNvCxnSpPr/>
              <p:nvPr/>
            </p:nvCxnSpPr>
            <p:spPr>
              <a:xfrm>
                <a:off x="161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277" name="Google Shape;277;p6"/>
              <p:cNvCxnSpPr/>
              <p:nvPr/>
            </p:nvCxnSpPr>
            <p:spPr>
              <a:xfrm>
                <a:off x="188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278" name="Google Shape;278;p6"/>
              <p:cNvCxnSpPr/>
              <p:nvPr/>
            </p:nvCxnSpPr>
            <p:spPr>
              <a:xfrm>
                <a:off x="215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279" name="Google Shape;279;p6"/>
              <p:cNvCxnSpPr/>
              <p:nvPr/>
            </p:nvCxnSpPr>
            <p:spPr>
              <a:xfrm>
                <a:off x="242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280" name="Google Shape;280;p6"/>
              <p:cNvCxnSpPr/>
              <p:nvPr/>
            </p:nvCxnSpPr>
            <p:spPr>
              <a:xfrm>
                <a:off x="269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281" name="Google Shape;281;p6"/>
              <p:cNvCxnSpPr/>
              <p:nvPr/>
            </p:nvCxnSpPr>
            <p:spPr>
              <a:xfrm>
                <a:off x="295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282" name="Google Shape;282;p6"/>
              <p:cNvCxnSpPr/>
              <p:nvPr/>
            </p:nvCxnSpPr>
            <p:spPr>
              <a:xfrm>
                <a:off x="322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283" name="Google Shape;283;p6"/>
              <p:cNvCxnSpPr/>
              <p:nvPr/>
            </p:nvCxnSpPr>
            <p:spPr>
              <a:xfrm>
                <a:off x="349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284" name="Google Shape;284;p6"/>
              <p:cNvCxnSpPr/>
              <p:nvPr/>
            </p:nvCxnSpPr>
            <p:spPr>
              <a:xfrm>
                <a:off x="376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285" name="Google Shape;285;p6"/>
              <p:cNvCxnSpPr/>
              <p:nvPr/>
            </p:nvCxnSpPr>
            <p:spPr>
              <a:xfrm>
                <a:off x="403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286" name="Google Shape;286;p6"/>
              <p:cNvCxnSpPr/>
              <p:nvPr/>
            </p:nvCxnSpPr>
            <p:spPr>
              <a:xfrm>
                <a:off x="430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287" name="Google Shape;287;p6"/>
              <p:cNvCxnSpPr/>
              <p:nvPr/>
            </p:nvCxnSpPr>
            <p:spPr>
              <a:xfrm>
                <a:off x="457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288" name="Google Shape;288;p6"/>
              <p:cNvCxnSpPr/>
              <p:nvPr/>
            </p:nvCxnSpPr>
            <p:spPr>
              <a:xfrm>
                <a:off x="484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289" name="Google Shape;289;p6"/>
              <p:cNvCxnSpPr/>
              <p:nvPr/>
            </p:nvCxnSpPr>
            <p:spPr>
              <a:xfrm>
                <a:off x="510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290" name="Google Shape;290;p6"/>
              <p:cNvCxnSpPr/>
              <p:nvPr/>
            </p:nvCxnSpPr>
            <p:spPr>
              <a:xfrm>
                <a:off x="537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291" name="Google Shape;291;p6"/>
              <p:cNvCxnSpPr/>
              <p:nvPr/>
            </p:nvCxnSpPr>
            <p:spPr>
              <a:xfrm>
                <a:off x="564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292" name="Google Shape;292;p6"/>
              <p:cNvCxnSpPr/>
              <p:nvPr/>
            </p:nvCxnSpPr>
            <p:spPr>
              <a:xfrm>
                <a:off x="591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293" name="Google Shape;293;p6"/>
              <p:cNvCxnSpPr/>
              <p:nvPr/>
            </p:nvCxnSpPr>
            <p:spPr>
              <a:xfrm>
                <a:off x="618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294" name="Google Shape;294;p6"/>
              <p:cNvCxnSpPr/>
              <p:nvPr/>
            </p:nvCxnSpPr>
            <p:spPr>
              <a:xfrm>
                <a:off x="645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295" name="Google Shape;295;p6"/>
              <p:cNvCxnSpPr/>
              <p:nvPr/>
            </p:nvCxnSpPr>
            <p:spPr>
              <a:xfrm>
                <a:off x="672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296" name="Google Shape;296;p6"/>
              <p:cNvCxnSpPr/>
              <p:nvPr/>
            </p:nvCxnSpPr>
            <p:spPr>
              <a:xfrm>
                <a:off x="699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297" name="Google Shape;297;p6"/>
              <p:cNvCxnSpPr/>
              <p:nvPr/>
            </p:nvCxnSpPr>
            <p:spPr>
              <a:xfrm>
                <a:off x="725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298" name="Google Shape;298;p6"/>
              <p:cNvCxnSpPr/>
              <p:nvPr/>
            </p:nvCxnSpPr>
            <p:spPr>
              <a:xfrm>
                <a:off x="752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299" name="Google Shape;299;p6"/>
              <p:cNvCxnSpPr/>
              <p:nvPr/>
            </p:nvCxnSpPr>
            <p:spPr>
              <a:xfrm>
                <a:off x="779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300" name="Google Shape;300;p6"/>
              <p:cNvCxnSpPr/>
              <p:nvPr/>
            </p:nvCxnSpPr>
            <p:spPr>
              <a:xfrm>
                <a:off x="806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301" name="Google Shape;301;p6"/>
              <p:cNvCxnSpPr/>
              <p:nvPr/>
            </p:nvCxnSpPr>
            <p:spPr>
              <a:xfrm>
                <a:off x="833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302" name="Google Shape;302;p6"/>
              <p:cNvCxnSpPr/>
              <p:nvPr/>
            </p:nvCxnSpPr>
            <p:spPr>
              <a:xfrm>
                <a:off x="860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303" name="Google Shape;303;p6"/>
              <p:cNvCxnSpPr/>
              <p:nvPr/>
            </p:nvCxnSpPr>
            <p:spPr>
              <a:xfrm>
                <a:off x="8872000" y="4975"/>
                <a:ext cx="0" cy="5180700"/>
              </a:xfrm>
              <a:prstGeom prst="straightConnector1">
                <a:avLst/>
              </a:prstGeom>
              <a:noFill/>
              <a:ln cap="flat" cmpd="sng" w="19050">
                <a:solidFill>
                  <a:schemeClr val="accent3"/>
                </a:solidFill>
                <a:prstDash val="solid"/>
                <a:round/>
                <a:headEnd len="med" w="med" type="none"/>
                <a:tailEnd len="med" w="med" type="none"/>
              </a:ln>
            </p:spPr>
          </p:cxnSp>
        </p:grpSp>
      </p:grpSp>
      <p:sp>
        <p:nvSpPr>
          <p:cNvPr id="304" name="Google Shape;304;p6"/>
          <p:cNvSpPr/>
          <p:nvPr/>
        </p:nvSpPr>
        <p:spPr>
          <a:xfrm>
            <a:off x="539400" y="517075"/>
            <a:ext cx="8065200" cy="4109400"/>
          </a:xfrm>
          <a:prstGeom prst="rect">
            <a:avLst/>
          </a:prstGeom>
          <a:solidFill>
            <a:schemeClr val="lt1"/>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6"/>
          <p:cNvSpPr txBox="1"/>
          <p:nvPr>
            <p:ph type="title"/>
          </p:nvPr>
        </p:nvSpPr>
        <p:spPr>
          <a:xfrm>
            <a:off x="720000" y="5212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6" name="Shape 306"/>
        <p:cNvGrpSpPr/>
        <p:nvPr/>
      </p:nvGrpSpPr>
      <p:grpSpPr>
        <a:xfrm>
          <a:off x="0" y="0"/>
          <a:ext cx="0" cy="0"/>
          <a:chOff x="0" y="0"/>
          <a:chExt cx="0" cy="0"/>
        </a:xfrm>
      </p:grpSpPr>
      <p:grpSp>
        <p:nvGrpSpPr>
          <p:cNvPr id="307" name="Google Shape;307;p7"/>
          <p:cNvGrpSpPr/>
          <p:nvPr/>
        </p:nvGrpSpPr>
        <p:grpSpPr>
          <a:xfrm>
            <a:off x="3300" y="4975"/>
            <a:ext cx="9137400" cy="5143399"/>
            <a:chOff x="3300" y="4975"/>
            <a:chExt cx="9137400" cy="5143399"/>
          </a:xfrm>
        </p:grpSpPr>
        <p:grpSp>
          <p:nvGrpSpPr>
            <p:cNvPr id="308" name="Google Shape;308;p7"/>
            <p:cNvGrpSpPr/>
            <p:nvPr/>
          </p:nvGrpSpPr>
          <p:grpSpPr>
            <a:xfrm>
              <a:off x="3300" y="256486"/>
              <a:ext cx="9137400" cy="4629802"/>
              <a:chOff x="3300" y="256486"/>
              <a:chExt cx="9137400" cy="4629802"/>
            </a:xfrm>
          </p:grpSpPr>
          <p:cxnSp>
            <p:nvCxnSpPr>
              <p:cNvPr id="309" name="Google Shape;309;p7"/>
              <p:cNvCxnSpPr/>
              <p:nvPr/>
            </p:nvCxnSpPr>
            <p:spPr>
              <a:xfrm>
                <a:off x="3300" y="256486"/>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310" name="Google Shape;310;p7"/>
              <p:cNvCxnSpPr/>
              <p:nvPr/>
            </p:nvCxnSpPr>
            <p:spPr>
              <a:xfrm>
                <a:off x="3300" y="513698"/>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311" name="Google Shape;311;p7"/>
              <p:cNvCxnSpPr/>
              <p:nvPr/>
            </p:nvCxnSpPr>
            <p:spPr>
              <a:xfrm>
                <a:off x="3300" y="770909"/>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312" name="Google Shape;312;p7"/>
              <p:cNvCxnSpPr/>
              <p:nvPr/>
            </p:nvCxnSpPr>
            <p:spPr>
              <a:xfrm>
                <a:off x="3300" y="1028120"/>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313" name="Google Shape;313;p7"/>
              <p:cNvCxnSpPr/>
              <p:nvPr/>
            </p:nvCxnSpPr>
            <p:spPr>
              <a:xfrm>
                <a:off x="3300" y="1285331"/>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314" name="Google Shape;314;p7"/>
              <p:cNvCxnSpPr/>
              <p:nvPr/>
            </p:nvCxnSpPr>
            <p:spPr>
              <a:xfrm>
                <a:off x="3300" y="1542543"/>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315" name="Google Shape;315;p7"/>
              <p:cNvCxnSpPr/>
              <p:nvPr/>
            </p:nvCxnSpPr>
            <p:spPr>
              <a:xfrm>
                <a:off x="3300" y="1799754"/>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316" name="Google Shape;316;p7"/>
              <p:cNvCxnSpPr/>
              <p:nvPr/>
            </p:nvCxnSpPr>
            <p:spPr>
              <a:xfrm>
                <a:off x="3300" y="2056965"/>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317" name="Google Shape;317;p7"/>
              <p:cNvCxnSpPr/>
              <p:nvPr/>
            </p:nvCxnSpPr>
            <p:spPr>
              <a:xfrm>
                <a:off x="3300" y="2314176"/>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318" name="Google Shape;318;p7"/>
              <p:cNvCxnSpPr/>
              <p:nvPr/>
            </p:nvCxnSpPr>
            <p:spPr>
              <a:xfrm>
                <a:off x="3300" y="2571388"/>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319" name="Google Shape;319;p7"/>
              <p:cNvCxnSpPr/>
              <p:nvPr/>
            </p:nvCxnSpPr>
            <p:spPr>
              <a:xfrm>
                <a:off x="3300" y="2828599"/>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320" name="Google Shape;320;p7"/>
              <p:cNvCxnSpPr/>
              <p:nvPr/>
            </p:nvCxnSpPr>
            <p:spPr>
              <a:xfrm>
                <a:off x="3300" y="3085810"/>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321" name="Google Shape;321;p7"/>
              <p:cNvCxnSpPr/>
              <p:nvPr/>
            </p:nvCxnSpPr>
            <p:spPr>
              <a:xfrm>
                <a:off x="3300" y="3343021"/>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322" name="Google Shape;322;p7"/>
              <p:cNvCxnSpPr/>
              <p:nvPr/>
            </p:nvCxnSpPr>
            <p:spPr>
              <a:xfrm>
                <a:off x="3300" y="3600232"/>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323" name="Google Shape;323;p7"/>
              <p:cNvCxnSpPr/>
              <p:nvPr/>
            </p:nvCxnSpPr>
            <p:spPr>
              <a:xfrm>
                <a:off x="3300" y="3857444"/>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324" name="Google Shape;324;p7"/>
              <p:cNvCxnSpPr/>
              <p:nvPr/>
            </p:nvCxnSpPr>
            <p:spPr>
              <a:xfrm>
                <a:off x="3300" y="4114655"/>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325" name="Google Shape;325;p7"/>
              <p:cNvCxnSpPr/>
              <p:nvPr/>
            </p:nvCxnSpPr>
            <p:spPr>
              <a:xfrm>
                <a:off x="3300" y="4371866"/>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326" name="Google Shape;326;p7"/>
              <p:cNvCxnSpPr/>
              <p:nvPr/>
            </p:nvCxnSpPr>
            <p:spPr>
              <a:xfrm>
                <a:off x="3300" y="4629078"/>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327" name="Google Shape;327;p7"/>
              <p:cNvCxnSpPr/>
              <p:nvPr/>
            </p:nvCxnSpPr>
            <p:spPr>
              <a:xfrm>
                <a:off x="3300" y="4886289"/>
                <a:ext cx="9137400" cy="0"/>
              </a:xfrm>
              <a:prstGeom prst="straightConnector1">
                <a:avLst/>
              </a:prstGeom>
              <a:noFill/>
              <a:ln cap="flat" cmpd="sng" w="19050">
                <a:solidFill>
                  <a:schemeClr val="accent3"/>
                </a:solidFill>
                <a:prstDash val="solid"/>
                <a:round/>
                <a:headEnd len="med" w="med" type="none"/>
                <a:tailEnd len="med" w="med" type="none"/>
              </a:ln>
            </p:spPr>
          </p:cxnSp>
        </p:grpSp>
        <p:grpSp>
          <p:nvGrpSpPr>
            <p:cNvPr id="328" name="Google Shape;328;p7"/>
            <p:cNvGrpSpPr/>
            <p:nvPr/>
          </p:nvGrpSpPr>
          <p:grpSpPr>
            <a:xfrm>
              <a:off x="272000" y="4975"/>
              <a:ext cx="8600000" cy="5143399"/>
              <a:chOff x="272000" y="4975"/>
              <a:chExt cx="8600000" cy="5180700"/>
            </a:xfrm>
          </p:grpSpPr>
          <p:cxnSp>
            <p:nvCxnSpPr>
              <p:cNvPr id="329" name="Google Shape;329;p7"/>
              <p:cNvCxnSpPr/>
              <p:nvPr/>
            </p:nvCxnSpPr>
            <p:spPr>
              <a:xfrm>
                <a:off x="27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330" name="Google Shape;330;p7"/>
              <p:cNvCxnSpPr/>
              <p:nvPr/>
            </p:nvCxnSpPr>
            <p:spPr>
              <a:xfrm>
                <a:off x="54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331" name="Google Shape;331;p7"/>
              <p:cNvCxnSpPr/>
              <p:nvPr/>
            </p:nvCxnSpPr>
            <p:spPr>
              <a:xfrm>
                <a:off x="80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332" name="Google Shape;332;p7"/>
              <p:cNvCxnSpPr/>
              <p:nvPr/>
            </p:nvCxnSpPr>
            <p:spPr>
              <a:xfrm>
                <a:off x="107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333" name="Google Shape;333;p7"/>
              <p:cNvCxnSpPr/>
              <p:nvPr/>
            </p:nvCxnSpPr>
            <p:spPr>
              <a:xfrm>
                <a:off x="134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334" name="Google Shape;334;p7"/>
              <p:cNvCxnSpPr/>
              <p:nvPr/>
            </p:nvCxnSpPr>
            <p:spPr>
              <a:xfrm>
                <a:off x="161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335" name="Google Shape;335;p7"/>
              <p:cNvCxnSpPr/>
              <p:nvPr/>
            </p:nvCxnSpPr>
            <p:spPr>
              <a:xfrm>
                <a:off x="188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336" name="Google Shape;336;p7"/>
              <p:cNvCxnSpPr/>
              <p:nvPr/>
            </p:nvCxnSpPr>
            <p:spPr>
              <a:xfrm>
                <a:off x="215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337" name="Google Shape;337;p7"/>
              <p:cNvCxnSpPr/>
              <p:nvPr/>
            </p:nvCxnSpPr>
            <p:spPr>
              <a:xfrm>
                <a:off x="242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338" name="Google Shape;338;p7"/>
              <p:cNvCxnSpPr/>
              <p:nvPr/>
            </p:nvCxnSpPr>
            <p:spPr>
              <a:xfrm>
                <a:off x="269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339" name="Google Shape;339;p7"/>
              <p:cNvCxnSpPr/>
              <p:nvPr/>
            </p:nvCxnSpPr>
            <p:spPr>
              <a:xfrm>
                <a:off x="295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340" name="Google Shape;340;p7"/>
              <p:cNvCxnSpPr/>
              <p:nvPr/>
            </p:nvCxnSpPr>
            <p:spPr>
              <a:xfrm>
                <a:off x="322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341" name="Google Shape;341;p7"/>
              <p:cNvCxnSpPr/>
              <p:nvPr/>
            </p:nvCxnSpPr>
            <p:spPr>
              <a:xfrm>
                <a:off x="349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342" name="Google Shape;342;p7"/>
              <p:cNvCxnSpPr/>
              <p:nvPr/>
            </p:nvCxnSpPr>
            <p:spPr>
              <a:xfrm>
                <a:off x="376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343" name="Google Shape;343;p7"/>
              <p:cNvCxnSpPr/>
              <p:nvPr/>
            </p:nvCxnSpPr>
            <p:spPr>
              <a:xfrm>
                <a:off x="403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344" name="Google Shape;344;p7"/>
              <p:cNvCxnSpPr/>
              <p:nvPr/>
            </p:nvCxnSpPr>
            <p:spPr>
              <a:xfrm>
                <a:off x="430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345" name="Google Shape;345;p7"/>
              <p:cNvCxnSpPr/>
              <p:nvPr/>
            </p:nvCxnSpPr>
            <p:spPr>
              <a:xfrm>
                <a:off x="457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346" name="Google Shape;346;p7"/>
              <p:cNvCxnSpPr/>
              <p:nvPr/>
            </p:nvCxnSpPr>
            <p:spPr>
              <a:xfrm>
                <a:off x="484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347" name="Google Shape;347;p7"/>
              <p:cNvCxnSpPr/>
              <p:nvPr/>
            </p:nvCxnSpPr>
            <p:spPr>
              <a:xfrm>
                <a:off x="510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348" name="Google Shape;348;p7"/>
              <p:cNvCxnSpPr/>
              <p:nvPr/>
            </p:nvCxnSpPr>
            <p:spPr>
              <a:xfrm>
                <a:off x="537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349" name="Google Shape;349;p7"/>
              <p:cNvCxnSpPr/>
              <p:nvPr/>
            </p:nvCxnSpPr>
            <p:spPr>
              <a:xfrm>
                <a:off x="564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350" name="Google Shape;350;p7"/>
              <p:cNvCxnSpPr/>
              <p:nvPr/>
            </p:nvCxnSpPr>
            <p:spPr>
              <a:xfrm>
                <a:off x="591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351" name="Google Shape;351;p7"/>
              <p:cNvCxnSpPr/>
              <p:nvPr/>
            </p:nvCxnSpPr>
            <p:spPr>
              <a:xfrm>
                <a:off x="618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352" name="Google Shape;352;p7"/>
              <p:cNvCxnSpPr/>
              <p:nvPr/>
            </p:nvCxnSpPr>
            <p:spPr>
              <a:xfrm>
                <a:off x="645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353" name="Google Shape;353;p7"/>
              <p:cNvCxnSpPr/>
              <p:nvPr/>
            </p:nvCxnSpPr>
            <p:spPr>
              <a:xfrm>
                <a:off x="672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354" name="Google Shape;354;p7"/>
              <p:cNvCxnSpPr/>
              <p:nvPr/>
            </p:nvCxnSpPr>
            <p:spPr>
              <a:xfrm>
                <a:off x="699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355" name="Google Shape;355;p7"/>
              <p:cNvCxnSpPr/>
              <p:nvPr/>
            </p:nvCxnSpPr>
            <p:spPr>
              <a:xfrm>
                <a:off x="725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356" name="Google Shape;356;p7"/>
              <p:cNvCxnSpPr/>
              <p:nvPr/>
            </p:nvCxnSpPr>
            <p:spPr>
              <a:xfrm>
                <a:off x="752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357" name="Google Shape;357;p7"/>
              <p:cNvCxnSpPr/>
              <p:nvPr/>
            </p:nvCxnSpPr>
            <p:spPr>
              <a:xfrm>
                <a:off x="779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358" name="Google Shape;358;p7"/>
              <p:cNvCxnSpPr/>
              <p:nvPr/>
            </p:nvCxnSpPr>
            <p:spPr>
              <a:xfrm>
                <a:off x="806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359" name="Google Shape;359;p7"/>
              <p:cNvCxnSpPr/>
              <p:nvPr/>
            </p:nvCxnSpPr>
            <p:spPr>
              <a:xfrm>
                <a:off x="833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360" name="Google Shape;360;p7"/>
              <p:cNvCxnSpPr/>
              <p:nvPr/>
            </p:nvCxnSpPr>
            <p:spPr>
              <a:xfrm>
                <a:off x="860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361" name="Google Shape;361;p7"/>
              <p:cNvCxnSpPr/>
              <p:nvPr/>
            </p:nvCxnSpPr>
            <p:spPr>
              <a:xfrm>
                <a:off x="8872000" y="4975"/>
                <a:ext cx="0" cy="5180700"/>
              </a:xfrm>
              <a:prstGeom prst="straightConnector1">
                <a:avLst/>
              </a:prstGeom>
              <a:noFill/>
              <a:ln cap="flat" cmpd="sng" w="19050">
                <a:solidFill>
                  <a:schemeClr val="accent3"/>
                </a:solidFill>
                <a:prstDash val="solid"/>
                <a:round/>
                <a:headEnd len="med" w="med" type="none"/>
                <a:tailEnd len="med" w="med" type="none"/>
              </a:ln>
            </p:spPr>
          </p:cxnSp>
        </p:grpSp>
      </p:grpSp>
      <p:sp>
        <p:nvSpPr>
          <p:cNvPr id="362" name="Google Shape;362;p7"/>
          <p:cNvSpPr/>
          <p:nvPr/>
        </p:nvSpPr>
        <p:spPr>
          <a:xfrm>
            <a:off x="539400" y="517075"/>
            <a:ext cx="8065200" cy="4109400"/>
          </a:xfrm>
          <a:prstGeom prst="rect">
            <a:avLst/>
          </a:prstGeom>
          <a:solidFill>
            <a:schemeClr val="lt1"/>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7"/>
          <p:cNvSpPr txBox="1"/>
          <p:nvPr>
            <p:ph type="title"/>
          </p:nvPr>
        </p:nvSpPr>
        <p:spPr>
          <a:xfrm>
            <a:off x="720000" y="521225"/>
            <a:ext cx="7710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64" name="Google Shape;364;p7"/>
          <p:cNvSpPr txBox="1"/>
          <p:nvPr>
            <p:ph idx="1" type="subTitle"/>
          </p:nvPr>
        </p:nvSpPr>
        <p:spPr>
          <a:xfrm>
            <a:off x="872400" y="1700300"/>
            <a:ext cx="4294800" cy="2298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2"/>
              </a:buClr>
              <a:buSzPts val="1400"/>
              <a:buFont typeface="Barlow Light"/>
              <a:buChar char="●"/>
              <a:defRPr/>
            </a:lvl1pPr>
            <a:lvl2pPr lvl="1" rtl="0" algn="ctr">
              <a:lnSpc>
                <a:spcPct val="100000"/>
              </a:lnSpc>
              <a:spcBef>
                <a:spcPts val="0"/>
              </a:spcBef>
              <a:spcAft>
                <a:spcPts val="0"/>
              </a:spcAft>
              <a:buClr>
                <a:srgbClr val="E76A28"/>
              </a:buClr>
              <a:buSzPts val="1600"/>
              <a:buFont typeface="Nunito Light"/>
              <a:buChar char="○"/>
              <a:defRPr/>
            </a:lvl2pPr>
            <a:lvl3pPr lvl="2" rtl="0" algn="ctr">
              <a:lnSpc>
                <a:spcPct val="100000"/>
              </a:lnSpc>
              <a:spcBef>
                <a:spcPts val="0"/>
              </a:spcBef>
              <a:spcAft>
                <a:spcPts val="0"/>
              </a:spcAft>
              <a:buClr>
                <a:srgbClr val="E76A28"/>
              </a:buClr>
              <a:buSzPts val="1500"/>
              <a:buFont typeface="Nunito Light"/>
              <a:buChar char="■"/>
              <a:defRPr/>
            </a:lvl3pPr>
            <a:lvl4pPr lvl="3" rtl="0" algn="ctr">
              <a:lnSpc>
                <a:spcPct val="100000"/>
              </a:lnSpc>
              <a:spcBef>
                <a:spcPts val="0"/>
              </a:spcBef>
              <a:spcAft>
                <a:spcPts val="0"/>
              </a:spcAft>
              <a:buClr>
                <a:srgbClr val="E76A28"/>
              </a:buClr>
              <a:buSzPts val="1500"/>
              <a:buFont typeface="Nunito Light"/>
              <a:buChar char="●"/>
              <a:defRPr/>
            </a:lvl4pPr>
            <a:lvl5pPr lvl="4" rtl="0" algn="ctr">
              <a:lnSpc>
                <a:spcPct val="100000"/>
              </a:lnSpc>
              <a:spcBef>
                <a:spcPts val="0"/>
              </a:spcBef>
              <a:spcAft>
                <a:spcPts val="0"/>
              </a:spcAft>
              <a:buClr>
                <a:srgbClr val="E76A28"/>
              </a:buClr>
              <a:buSzPts val="1400"/>
              <a:buFont typeface="Nunito Light"/>
              <a:buChar char="○"/>
              <a:defRPr/>
            </a:lvl5pPr>
            <a:lvl6pPr lvl="5" rtl="0" algn="ctr">
              <a:lnSpc>
                <a:spcPct val="100000"/>
              </a:lnSpc>
              <a:spcBef>
                <a:spcPts val="0"/>
              </a:spcBef>
              <a:spcAft>
                <a:spcPts val="0"/>
              </a:spcAft>
              <a:buClr>
                <a:srgbClr val="999999"/>
              </a:buClr>
              <a:buSzPts val="1400"/>
              <a:buFont typeface="Nunito Light"/>
              <a:buChar char="■"/>
              <a:defRPr/>
            </a:lvl6pPr>
            <a:lvl7pPr lvl="6" rtl="0" algn="ctr">
              <a:lnSpc>
                <a:spcPct val="100000"/>
              </a:lnSpc>
              <a:spcBef>
                <a:spcPts val="0"/>
              </a:spcBef>
              <a:spcAft>
                <a:spcPts val="0"/>
              </a:spcAft>
              <a:buClr>
                <a:srgbClr val="999999"/>
              </a:buClr>
              <a:buSzPts val="1300"/>
              <a:buFont typeface="Nunito Light"/>
              <a:buChar char="●"/>
              <a:defRPr/>
            </a:lvl7pPr>
            <a:lvl8pPr lvl="7" rtl="0" algn="ctr">
              <a:lnSpc>
                <a:spcPct val="100000"/>
              </a:lnSpc>
              <a:spcBef>
                <a:spcPts val="0"/>
              </a:spcBef>
              <a:spcAft>
                <a:spcPts val="0"/>
              </a:spcAft>
              <a:buClr>
                <a:srgbClr val="999999"/>
              </a:buClr>
              <a:buSzPts val="1300"/>
              <a:buFont typeface="Nunito Light"/>
              <a:buChar char="○"/>
              <a:defRPr/>
            </a:lvl8pPr>
            <a:lvl9pPr lvl="8" rtl="0" algn="ctr">
              <a:lnSpc>
                <a:spcPct val="100000"/>
              </a:lnSpc>
              <a:spcBef>
                <a:spcPts val="0"/>
              </a:spcBef>
              <a:spcAft>
                <a:spcPts val="0"/>
              </a:spcAft>
              <a:buClr>
                <a:srgbClr val="999999"/>
              </a:buClr>
              <a:buSzPts val="1400"/>
              <a:buFont typeface="Nunito Light"/>
              <a:buChar char="■"/>
              <a:defRPr/>
            </a:lvl9pPr>
          </a:lstStyle>
          <a:p/>
        </p:txBody>
      </p:sp>
      <p:sp>
        <p:nvSpPr>
          <p:cNvPr id="365" name="Google Shape;365;p7"/>
          <p:cNvSpPr/>
          <p:nvPr/>
        </p:nvSpPr>
        <p:spPr>
          <a:xfrm>
            <a:off x="417300" y="4376450"/>
            <a:ext cx="455100" cy="455100"/>
          </a:xfrm>
          <a:prstGeom prst="ellipse">
            <a:avLst/>
          </a:prstGeom>
          <a:gradFill>
            <a:gsLst>
              <a:gs pos="0">
                <a:schemeClr val="accent2"/>
              </a:gs>
              <a:gs pos="100000">
                <a:srgbClr val="9AA6FF"/>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7"/>
          <p:cNvSpPr/>
          <p:nvPr/>
        </p:nvSpPr>
        <p:spPr>
          <a:xfrm>
            <a:off x="7884475" y="3864900"/>
            <a:ext cx="1547700" cy="1547700"/>
          </a:xfrm>
          <a:prstGeom prst="ellipse">
            <a:avLst/>
          </a:prstGeom>
          <a:gradFill>
            <a:gsLst>
              <a:gs pos="0">
                <a:schemeClr val="accent2"/>
              </a:gs>
              <a:gs pos="100000">
                <a:srgbClr val="9AA6FF"/>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7"/>
          <p:cNvSpPr/>
          <p:nvPr/>
        </p:nvSpPr>
        <p:spPr>
          <a:xfrm rot="10800000">
            <a:off x="7487850" y="-547700"/>
            <a:ext cx="1087200" cy="1087200"/>
          </a:xfrm>
          <a:prstGeom prst="blockArc">
            <a:avLst>
              <a:gd fmla="val 10800000" name="adj1"/>
              <a:gd fmla="val 36061" name="adj2"/>
              <a:gd fmla="val 23276" name="adj3"/>
            </a:avLst>
          </a:prstGeom>
          <a:gradFill>
            <a:gsLst>
              <a:gs pos="0">
                <a:schemeClr val="accent2"/>
              </a:gs>
              <a:gs pos="100000">
                <a:srgbClr val="9AA6FF"/>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68" name="Shape 368"/>
        <p:cNvGrpSpPr/>
        <p:nvPr/>
      </p:nvGrpSpPr>
      <p:grpSpPr>
        <a:xfrm>
          <a:off x="0" y="0"/>
          <a:ext cx="0" cy="0"/>
          <a:chOff x="0" y="0"/>
          <a:chExt cx="0" cy="0"/>
        </a:xfrm>
      </p:grpSpPr>
      <p:grpSp>
        <p:nvGrpSpPr>
          <p:cNvPr id="369" name="Google Shape;369;p8"/>
          <p:cNvGrpSpPr/>
          <p:nvPr/>
        </p:nvGrpSpPr>
        <p:grpSpPr>
          <a:xfrm>
            <a:off x="3300" y="4975"/>
            <a:ext cx="9137400" cy="5143399"/>
            <a:chOff x="3300" y="4975"/>
            <a:chExt cx="9137400" cy="5143399"/>
          </a:xfrm>
        </p:grpSpPr>
        <p:grpSp>
          <p:nvGrpSpPr>
            <p:cNvPr id="370" name="Google Shape;370;p8"/>
            <p:cNvGrpSpPr/>
            <p:nvPr/>
          </p:nvGrpSpPr>
          <p:grpSpPr>
            <a:xfrm>
              <a:off x="3300" y="256486"/>
              <a:ext cx="9137400" cy="4629802"/>
              <a:chOff x="3300" y="256486"/>
              <a:chExt cx="9137400" cy="4629802"/>
            </a:xfrm>
          </p:grpSpPr>
          <p:cxnSp>
            <p:nvCxnSpPr>
              <p:cNvPr id="371" name="Google Shape;371;p8"/>
              <p:cNvCxnSpPr/>
              <p:nvPr/>
            </p:nvCxnSpPr>
            <p:spPr>
              <a:xfrm>
                <a:off x="3300" y="256486"/>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372" name="Google Shape;372;p8"/>
              <p:cNvCxnSpPr/>
              <p:nvPr/>
            </p:nvCxnSpPr>
            <p:spPr>
              <a:xfrm>
                <a:off x="3300" y="513698"/>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373" name="Google Shape;373;p8"/>
              <p:cNvCxnSpPr/>
              <p:nvPr/>
            </p:nvCxnSpPr>
            <p:spPr>
              <a:xfrm>
                <a:off x="3300" y="770909"/>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374" name="Google Shape;374;p8"/>
              <p:cNvCxnSpPr/>
              <p:nvPr/>
            </p:nvCxnSpPr>
            <p:spPr>
              <a:xfrm>
                <a:off x="3300" y="1028120"/>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375" name="Google Shape;375;p8"/>
              <p:cNvCxnSpPr/>
              <p:nvPr/>
            </p:nvCxnSpPr>
            <p:spPr>
              <a:xfrm>
                <a:off x="3300" y="1285331"/>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376" name="Google Shape;376;p8"/>
              <p:cNvCxnSpPr/>
              <p:nvPr/>
            </p:nvCxnSpPr>
            <p:spPr>
              <a:xfrm>
                <a:off x="3300" y="1542543"/>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377" name="Google Shape;377;p8"/>
              <p:cNvCxnSpPr/>
              <p:nvPr/>
            </p:nvCxnSpPr>
            <p:spPr>
              <a:xfrm>
                <a:off x="3300" y="1799754"/>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378" name="Google Shape;378;p8"/>
              <p:cNvCxnSpPr/>
              <p:nvPr/>
            </p:nvCxnSpPr>
            <p:spPr>
              <a:xfrm>
                <a:off x="3300" y="2056965"/>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379" name="Google Shape;379;p8"/>
              <p:cNvCxnSpPr/>
              <p:nvPr/>
            </p:nvCxnSpPr>
            <p:spPr>
              <a:xfrm>
                <a:off x="3300" y="2314176"/>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380" name="Google Shape;380;p8"/>
              <p:cNvCxnSpPr/>
              <p:nvPr/>
            </p:nvCxnSpPr>
            <p:spPr>
              <a:xfrm>
                <a:off x="3300" y="2571388"/>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381" name="Google Shape;381;p8"/>
              <p:cNvCxnSpPr/>
              <p:nvPr/>
            </p:nvCxnSpPr>
            <p:spPr>
              <a:xfrm>
                <a:off x="3300" y="2828599"/>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382" name="Google Shape;382;p8"/>
              <p:cNvCxnSpPr/>
              <p:nvPr/>
            </p:nvCxnSpPr>
            <p:spPr>
              <a:xfrm>
                <a:off x="3300" y="3085810"/>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383" name="Google Shape;383;p8"/>
              <p:cNvCxnSpPr/>
              <p:nvPr/>
            </p:nvCxnSpPr>
            <p:spPr>
              <a:xfrm>
                <a:off x="3300" y="3343021"/>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384" name="Google Shape;384;p8"/>
              <p:cNvCxnSpPr/>
              <p:nvPr/>
            </p:nvCxnSpPr>
            <p:spPr>
              <a:xfrm>
                <a:off x="3300" y="3600232"/>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385" name="Google Shape;385;p8"/>
              <p:cNvCxnSpPr/>
              <p:nvPr/>
            </p:nvCxnSpPr>
            <p:spPr>
              <a:xfrm>
                <a:off x="3300" y="3857444"/>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386" name="Google Shape;386;p8"/>
              <p:cNvCxnSpPr/>
              <p:nvPr/>
            </p:nvCxnSpPr>
            <p:spPr>
              <a:xfrm>
                <a:off x="3300" y="4114655"/>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387" name="Google Shape;387;p8"/>
              <p:cNvCxnSpPr/>
              <p:nvPr/>
            </p:nvCxnSpPr>
            <p:spPr>
              <a:xfrm>
                <a:off x="3300" y="4371866"/>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388" name="Google Shape;388;p8"/>
              <p:cNvCxnSpPr/>
              <p:nvPr/>
            </p:nvCxnSpPr>
            <p:spPr>
              <a:xfrm>
                <a:off x="3300" y="4629078"/>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389" name="Google Shape;389;p8"/>
              <p:cNvCxnSpPr/>
              <p:nvPr/>
            </p:nvCxnSpPr>
            <p:spPr>
              <a:xfrm>
                <a:off x="3300" y="4886289"/>
                <a:ext cx="9137400" cy="0"/>
              </a:xfrm>
              <a:prstGeom prst="straightConnector1">
                <a:avLst/>
              </a:prstGeom>
              <a:noFill/>
              <a:ln cap="flat" cmpd="sng" w="19050">
                <a:solidFill>
                  <a:schemeClr val="accent3"/>
                </a:solidFill>
                <a:prstDash val="solid"/>
                <a:round/>
                <a:headEnd len="med" w="med" type="none"/>
                <a:tailEnd len="med" w="med" type="none"/>
              </a:ln>
            </p:spPr>
          </p:cxnSp>
        </p:grpSp>
        <p:grpSp>
          <p:nvGrpSpPr>
            <p:cNvPr id="390" name="Google Shape;390;p8"/>
            <p:cNvGrpSpPr/>
            <p:nvPr/>
          </p:nvGrpSpPr>
          <p:grpSpPr>
            <a:xfrm>
              <a:off x="272000" y="4975"/>
              <a:ext cx="8600000" cy="5143399"/>
              <a:chOff x="272000" y="4975"/>
              <a:chExt cx="8600000" cy="5180700"/>
            </a:xfrm>
          </p:grpSpPr>
          <p:cxnSp>
            <p:nvCxnSpPr>
              <p:cNvPr id="391" name="Google Shape;391;p8"/>
              <p:cNvCxnSpPr/>
              <p:nvPr/>
            </p:nvCxnSpPr>
            <p:spPr>
              <a:xfrm>
                <a:off x="27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392" name="Google Shape;392;p8"/>
              <p:cNvCxnSpPr/>
              <p:nvPr/>
            </p:nvCxnSpPr>
            <p:spPr>
              <a:xfrm>
                <a:off x="54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393" name="Google Shape;393;p8"/>
              <p:cNvCxnSpPr/>
              <p:nvPr/>
            </p:nvCxnSpPr>
            <p:spPr>
              <a:xfrm>
                <a:off x="80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394" name="Google Shape;394;p8"/>
              <p:cNvCxnSpPr/>
              <p:nvPr/>
            </p:nvCxnSpPr>
            <p:spPr>
              <a:xfrm>
                <a:off x="107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395" name="Google Shape;395;p8"/>
              <p:cNvCxnSpPr/>
              <p:nvPr/>
            </p:nvCxnSpPr>
            <p:spPr>
              <a:xfrm>
                <a:off x="134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396" name="Google Shape;396;p8"/>
              <p:cNvCxnSpPr/>
              <p:nvPr/>
            </p:nvCxnSpPr>
            <p:spPr>
              <a:xfrm>
                <a:off x="161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397" name="Google Shape;397;p8"/>
              <p:cNvCxnSpPr/>
              <p:nvPr/>
            </p:nvCxnSpPr>
            <p:spPr>
              <a:xfrm>
                <a:off x="188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398" name="Google Shape;398;p8"/>
              <p:cNvCxnSpPr/>
              <p:nvPr/>
            </p:nvCxnSpPr>
            <p:spPr>
              <a:xfrm>
                <a:off x="215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399" name="Google Shape;399;p8"/>
              <p:cNvCxnSpPr/>
              <p:nvPr/>
            </p:nvCxnSpPr>
            <p:spPr>
              <a:xfrm>
                <a:off x="242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400" name="Google Shape;400;p8"/>
              <p:cNvCxnSpPr/>
              <p:nvPr/>
            </p:nvCxnSpPr>
            <p:spPr>
              <a:xfrm>
                <a:off x="269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401" name="Google Shape;401;p8"/>
              <p:cNvCxnSpPr/>
              <p:nvPr/>
            </p:nvCxnSpPr>
            <p:spPr>
              <a:xfrm>
                <a:off x="295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402" name="Google Shape;402;p8"/>
              <p:cNvCxnSpPr/>
              <p:nvPr/>
            </p:nvCxnSpPr>
            <p:spPr>
              <a:xfrm>
                <a:off x="322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403" name="Google Shape;403;p8"/>
              <p:cNvCxnSpPr/>
              <p:nvPr/>
            </p:nvCxnSpPr>
            <p:spPr>
              <a:xfrm>
                <a:off x="349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404" name="Google Shape;404;p8"/>
              <p:cNvCxnSpPr/>
              <p:nvPr/>
            </p:nvCxnSpPr>
            <p:spPr>
              <a:xfrm>
                <a:off x="376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405" name="Google Shape;405;p8"/>
              <p:cNvCxnSpPr/>
              <p:nvPr/>
            </p:nvCxnSpPr>
            <p:spPr>
              <a:xfrm>
                <a:off x="403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406" name="Google Shape;406;p8"/>
              <p:cNvCxnSpPr/>
              <p:nvPr/>
            </p:nvCxnSpPr>
            <p:spPr>
              <a:xfrm>
                <a:off x="430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407" name="Google Shape;407;p8"/>
              <p:cNvCxnSpPr/>
              <p:nvPr/>
            </p:nvCxnSpPr>
            <p:spPr>
              <a:xfrm>
                <a:off x="457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408" name="Google Shape;408;p8"/>
              <p:cNvCxnSpPr/>
              <p:nvPr/>
            </p:nvCxnSpPr>
            <p:spPr>
              <a:xfrm>
                <a:off x="484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409" name="Google Shape;409;p8"/>
              <p:cNvCxnSpPr/>
              <p:nvPr/>
            </p:nvCxnSpPr>
            <p:spPr>
              <a:xfrm>
                <a:off x="510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410" name="Google Shape;410;p8"/>
              <p:cNvCxnSpPr/>
              <p:nvPr/>
            </p:nvCxnSpPr>
            <p:spPr>
              <a:xfrm>
                <a:off x="537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411" name="Google Shape;411;p8"/>
              <p:cNvCxnSpPr/>
              <p:nvPr/>
            </p:nvCxnSpPr>
            <p:spPr>
              <a:xfrm>
                <a:off x="564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412" name="Google Shape;412;p8"/>
              <p:cNvCxnSpPr/>
              <p:nvPr/>
            </p:nvCxnSpPr>
            <p:spPr>
              <a:xfrm>
                <a:off x="591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413" name="Google Shape;413;p8"/>
              <p:cNvCxnSpPr/>
              <p:nvPr/>
            </p:nvCxnSpPr>
            <p:spPr>
              <a:xfrm>
                <a:off x="618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414" name="Google Shape;414;p8"/>
              <p:cNvCxnSpPr/>
              <p:nvPr/>
            </p:nvCxnSpPr>
            <p:spPr>
              <a:xfrm>
                <a:off x="645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415" name="Google Shape;415;p8"/>
              <p:cNvCxnSpPr/>
              <p:nvPr/>
            </p:nvCxnSpPr>
            <p:spPr>
              <a:xfrm>
                <a:off x="672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416" name="Google Shape;416;p8"/>
              <p:cNvCxnSpPr/>
              <p:nvPr/>
            </p:nvCxnSpPr>
            <p:spPr>
              <a:xfrm>
                <a:off x="699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417" name="Google Shape;417;p8"/>
              <p:cNvCxnSpPr/>
              <p:nvPr/>
            </p:nvCxnSpPr>
            <p:spPr>
              <a:xfrm>
                <a:off x="725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418" name="Google Shape;418;p8"/>
              <p:cNvCxnSpPr/>
              <p:nvPr/>
            </p:nvCxnSpPr>
            <p:spPr>
              <a:xfrm>
                <a:off x="752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419" name="Google Shape;419;p8"/>
              <p:cNvCxnSpPr/>
              <p:nvPr/>
            </p:nvCxnSpPr>
            <p:spPr>
              <a:xfrm>
                <a:off x="779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420" name="Google Shape;420;p8"/>
              <p:cNvCxnSpPr/>
              <p:nvPr/>
            </p:nvCxnSpPr>
            <p:spPr>
              <a:xfrm>
                <a:off x="806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421" name="Google Shape;421;p8"/>
              <p:cNvCxnSpPr/>
              <p:nvPr/>
            </p:nvCxnSpPr>
            <p:spPr>
              <a:xfrm>
                <a:off x="833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422" name="Google Shape;422;p8"/>
              <p:cNvCxnSpPr/>
              <p:nvPr/>
            </p:nvCxnSpPr>
            <p:spPr>
              <a:xfrm>
                <a:off x="860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423" name="Google Shape;423;p8"/>
              <p:cNvCxnSpPr/>
              <p:nvPr/>
            </p:nvCxnSpPr>
            <p:spPr>
              <a:xfrm>
                <a:off x="8872000" y="4975"/>
                <a:ext cx="0" cy="5180700"/>
              </a:xfrm>
              <a:prstGeom prst="straightConnector1">
                <a:avLst/>
              </a:prstGeom>
              <a:noFill/>
              <a:ln cap="flat" cmpd="sng" w="19050">
                <a:solidFill>
                  <a:schemeClr val="accent3"/>
                </a:solidFill>
                <a:prstDash val="solid"/>
                <a:round/>
                <a:headEnd len="med" w="med" type="none"/>
                <a:tailEnd len="med" w="med" type="none"/>
              </a:ln>
            </p:spPr>
          </p:cxnSp>
        </p:grpSp>
      </p:grpSp>
      <p:sp>
        <p:nvSpPr>
          <p:cNvPr id="424" name="Google Shape;424;p8"/>
          <p:cNvSpPr/>
          <p:nvPr/>
        </p:nvSpPr>
        <p:spPr>
          <a:xfrm>
            <a:off x="539400" y="517075"/>
            <a:ext cx="8065200" cy="4109400"/>
          </a:xfrm>
          <a:prstGeom prst="rect">
            <a:avLst/>
          </a:prstGeom>
          <a:solidFill>
            <a:schemeClr val="lt1"/>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8"/>
          <p:cNvSpPr/>
          <p:nvPr/>
        </p:nvSpPr>
        <p:spPr>
          <a:xfrm flipH="1" rot="10800000">
            <a:off x="449401" y="-956250"/>
            <a:ext cx="1917000" cy="1917000"/>
          </a:xfrm>
          <a:prstGeom prst="blockArc">
            <a:avLst>
              <a:gd fmla="val 10800000" name="adj1"/>
              <a:gd fmla="val 36061" name="adj2"/>
              <a:gd fmla="val 23276" name="adj3"/>
            </a:avLst>
          </a:prstGeom>
          <a:gradFill>
            <a:gsLst>
              <a:gs pos="0">
                <a:schemeClr val="accent2"/>
              </a:gs>
              <a:gs pos="100000">
                <a:srgbClr val="9AA6FF"/>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8"/>
          <p:cNvSpPr txBox="1"/>
          <p:nvPr>
            <p:ph type="title"/>
          </p:nvPr>
        </p:nvSpPr>
        <p:spPr>
          <a:xfrm>
            <a:off x="1768550" y="1307100"/>
            <a:ext cx="5607000" cy="25293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27" name="Google Shape;427;p8"/>
          <p:cNvSpPr/>
          <p:nvPr/>
        </p:nvSpPr>
        <p:spPr>
          <a:xfrm>
            <a:off x="7298750" y="4373825"/>
            <a:ext cx="1547700" cy="1547700"/>
          </a:xfrm>
          <a:prstGeom prst="ellipse">
            <a:avLst/>
          </a:prstGeom>
          <a:gradFill>
            <a:gsLst>
              <a:gs pos="0">
                <a:schemeClr val="accent2"/>
              </a:gs>
              <a:gs pos="100000">
                <a:srgbClr val="9AA6FF"/>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8" name="Shape 428"/>
        <p:cNvGrpSpPr/>
        <p:nvPr/>
      </p:nvGrpSpPr>
      <p:grpSpPr>
        <a:xfrm>
          <a:off x="0" y="0"/>
          <a:ext cx="0" cy="0"/>
          <a:chOff x="0" y="0"/>
          <a:chExt cx="0" cy="0"/>
        </a:xfrm>
      </p:grpSpPr>
      <p:grpSp>
        <p:nvGrpSpPr>
          <p:cNvPr id="429" name="Google Shape;429;p9"/>
          <p:cNvGrpSpPr/>
          <p:nvPr/>
        </p:nvGrpSpPr>
        <p:grpSpPr>
          <a:xfrm>
            <a:off x="3300" y="4975"/>
            <a:ext cx="9137400" cy="5143399"/>
            <a:chOff x="3300" y="4975"/>
            <a:chExt cx="9137400" cy="5143399"/>
          </a:xfrm>
        </p:grpSpPr>
        <p:grpSp>
          <p:nvGrpSpPr>
            <p:cNvPr id="430" name="Google Shape;430;p9"/>
            <p:cNvGrpSpPr/>
            <p:nvPr/>
          </p:nvGrpSpPr>
          <p:grpSpPr>
            <a:xfrm>
              <a:off x="3300" y="256486"/>
              <a:ext cx="9137400" cy="4629802"/>
              <a:chOff x="3300" y="256486"/>
              <a:chExt cx="9137400" cy="4629802"/>
            </a:xfrm>
          </p:grpSpPr>
          <p:cxnSp>
            <p:nvCxnSpPr>
              <p:cNvPr id="431" name="Google Shape;431;p9"/>
              <p:cNvCxnSpPr/>
              <p:nvPr/>
            </p:nvCxnSpPr>
            <p:spPr>
              <a:xfrm>
                <a:off x="3300" y="256486"/>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432" name="Google Shape;432;p9"/>
              <p:cNvCxnSpPr/>
              <p:nvPr/>
            </p:nvCxnSpPr>
            <p:spPr>
              <a:xfrm>
                <a:off x="3300" y="513698"/>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433" name="Google Shape;433;p9"/>
              <p:cNvCxnSpPr/>
              <p:nvPr/>
            </p:nvCxnSpPr>
            <p:spPr>
              <a:xfrm>
                <a:off x="3300" y="770909"/>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434" name="Google Shape;434;p9"/>
              <p:cNvCxnSpPr/>
              <p:nvPr/>
            </p:nvCxnSpPr>
            <p:spPr>
              <a:xfrm>
                <a:off x="3300" y="1028120"/>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435" name="Google Shape;435;p9"/>
              <p:cNvCxnSpPr/>
              <p:nvPr/>
            </p:nvCxnSpPr>
            <p:spPr>
              <a:xfrm>
                <a:off x="3300" y="1285331"/>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436" name="Google Shape;436;p9"/>
              <p:cNvCxnSpPr/>
              <p:nvPr/>
            </p:nvCxnSpPr>
            <p:spPr>
              <a:xfrm>
                <a:off x="3300" y="1542543"/>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437" name="Google Shape;437;p9"/>
              <p:cNvCxnSpPr/>
              <p:nvPr/>
            </p:nvCxnSpPr>
            <p:spPr>
              <a:xfrm>
                <a:off x="3300" y="1799754"/>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438" name="Google Shape;438;p9"/>
              <p:cNvCxnSpPr/>
              <p:nvPr/>
            </p:nvCxnSpPr>
            <p:spPr>
              <a:xfrm>
                <a:off x="3300" y="2056965"/>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439" name="Google Shape;439;p9"/>
              <p:cNvCxnSpPr/>
              <p:nvPr/>
            </p:nvCxnSpPr>
            <p:spPr>
              <a:xfrm>
                <a:off x="3300" y="2314176"/>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440" name="Google Shape;440;p9"/>
              <p:cNvCxnSpPr/>
              <p:nvPr/>
            </p:nvCxnSpPr>
            <p:spPr>
              <a:xfrm>
                <a:off x="3300" y="2571388"/>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441" name="Google Shape;441;p9"/>
              <p:cNvCxnSpPr/>
              <p:nvPr/>
            </p:nvCxnSpPr>
            <p:spPr>
              <a:xfrm>
                <a:off x="3300" y="2828599"/>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442" name="Google Shape;442;p9"/>
              <p:cNvCxnSpPr/>
              <p:nvPr/>
            </p:nvCxnSpPr>
            <p:spPr>
              <a:xfrm>
                <a:off x="3300" y="3085810"/>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443" name="Google Shape;443;p9"/>
              <p:cNvCxnSpPr/>
              <p:nvPr/>
            </p:nvCxnSpPr>
            <p:spPr>
              <a:xfrm>
                <a:off x="3300" y="3343021"/>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444" name="Google Shape;444;p9"/>
              <p:cNvCxnSpPr/>
              <p:nvPr/>
            </p:nvCxnSpPr>
            <p:spPr>
              <a:xfrm>
                <a:off x="3300" y="3600232"/>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445" name="Google Shape;445;p9"/>
              <p:cNvCxnSpPr/>
              <p:nvPr/>
            </p:nvCxnSpPr>
            <p:spPr>
              <a:xfrm>
                <a:off x="3300" y="3857444"/>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446" name="Google Shape;446;p9"/>
              <p:cNvCxnSpPr/>
              <p:nvPr/>
            </p:nvCxnSpPr>
            <p:spPr>
              <a:xfrm>
                <a:off x="3300" y="4114655"/>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447" name="Google Shape;447;p9"/>
              <p:cNvCxnSpPr/>
              <p:nvPr/>
            </p:nvCxnSpPr>
            <p:spPr>
              <a:xfrm>
                <a:off x="3300" y="4371866"/>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448" name="Google Shape;448;p9"/>
              <p:cNvCxnSpPr/>
              <p:nvPr/>
            </p:nvCxnSpPr>
            <p:spPr>
              <a:xfrm>
                <a:off x="3300" y="4629078"/>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449" name="Google Shape;449;p9"/>
              <p:cNvCxnSpPr/>
              <p:nvPr/>
            </p:nvCxnSpPr>
            <p:spPr>
              <a:xfrm>
                <a:off x="3300" y="4886289"/>
                <a:ext cx="9137400" cy="0"/>
              </a:xfrm>
              <a:prstGeom prst="straightConnector1">
                <a:avLst/>
              </a:prstGeom>
              <a:noFill/>
              <a:ln cap="flat" cmpd="sng" w="19050">
                <a:solidFill>
                  <a:schemeClr val="accent3"/>
                </a:solidFill>
                <a:prstDash val="solid"/>
                <a:round/>
                <a:headEnd len="med" w="med" type="none"/>
                <a:tailEnd len="med" w="med" type="none"/>
              </a:ln>
            </p:spPr>
          </p:cxnSp>
        </p:grpSp>
        <p:grpSp>
          <p:nvGrpSpPr>
            <p:cNvPr id="450" name="Google Shape;450;p9"/>
            <p:cNvGrpSpPr/>
            <p:nvPr/>
          </p:nvGrpSpPr>
          <p:grpSpPr>
            <a:xfrm>
              <a:off x="272000" y="4975"/>
              <a:ext cx="8600000" cy="5143399"/>
              <a:chOff x="272000" y="4975"/>
              <a:chExt cx="8600000" cy="5180700"/>
            </a:xfrm>
          </p:grpSpPr>
          <p:cxnSp>
            <p:nvCxnSpPr>
              <p:cNvPr id="451" name="Google Shape;451;p9"/>
              <p:cNvCxnSpPr/>
              <p:nvPr/>
            </p:nvCxnSpPr>
            <p:spPr>
              <a:xfrm>
                <a:off x="27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452" name="Google Shape;452;p9"/>
              <p:cNvCxnSpPr/>
              <p:nvPr/>
            </p:nvCxnSpPr>
            <p:spPr>
              <a:xfrm>
                <a:off x="54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453" name="Google Shape;453;p9"/>
              <p:cNvCxnSpPr/>
              <p:nvPr/>
            </p:nvCxnSpPr>
            <p:spPr>
              <a:xfrm>
                <a:off x="80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454" name="Google Shape;454;p9"/>
              <p:cNvCxnSpPr/>
              <p:nvPr/>
            </p:nvCxnSpPr>
            <p:spPr>
              <a:xfrm>
                <a:off x="107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455" name="Google Shape;455;p9"/>
              <p:cNvCxnSpPr/>
              <p:nvPr/>
            </p:nvCxnSpPr>
            <p:spPr>
              <a:xfrm>
                <a:off x="134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456" name="Google Shape;456;p9"/>
              <p:cNvCxnSpPr/>
              <p:nvPr/>
            </p:nvCxnSpPr>
            <p:spPr>
              <a:xfrm>
                <a:off x="161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457" name="Google Shape;457;p9"/>
              <p:cNvCxnSpPr/>
              <p:nvPr/>
            </p:nvCxnSpPr>
            <p:spPr>
              <a:xfrm>
                <a:off x="188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458" name="Google Shape;458;p9"/>
              <p:cNvCxnSpPr/>
              <p:nvPr/>
            </p:nvCxnSpPr>
            <p:spPr>
              <a:xfrm>
                <a:off x="215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459" name="Google Shape;459;p9"/>
              <p:cNvCxnSpPr/>
              <p:nvPr/>
            </p:nvCxnSpPr>
            <p:spPr>
              <a:xfrm>
                <a:off x="242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460" name="Google Shape;460;p9"/>
              <p:cNvCxnSpPr/>
              <p:nvPr/>
            </p:nvCxnSpPr>
            <p:spPr>
              <a:xfrm>
                <a:off x="269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461" name="Google Shape;461;p9"/>
              <p:cNvCxnSpPr/>
              <p:nvPr/>
            </p:nvCxnSpPr>
            <p:spPr>
              <a:xfrm>
                <a:off x="295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462" name="Google Shape;462;p9"/>
              <p:cNvCxnSpPr/>
              <p:nvPr/>
            </p:nvCxnSpPr>
            <p:spPr>
              <a:xfrm>
                <a:off x="322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463" name="Google Shape;463;p9"/>
              <p:cNvCxnSpPr/>
              <p:nvPr/>
            </p:nvCxnSpPr>
            <p:spPr>
              <a:xfrm>
                <a:off x="349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464" name="Google Shape;464;p9"/>
              <p:cNvCxnSpPr/>
              <p:nvPr/>
            </p:nvCxnSpPr>
            <p:spPr>
              <a:xfrm>
                <a:off x="376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465" name="Google Shape;465;p9"/>
              <p:cNvCxnSpPr/>
              <p:nvPr/>
            </p:nvCxnSpPr>
            <p:spPr>
              <a:xfrm>
                <a:off x="403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466" name="Google Shape;466;p9"/>
              <p:cNvCxnSpPr/>
              <p:nvPr/>
            </p:nvCxnSpPr>
            <p:spPr>
              <a:xfrm>
                <a:off x="430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467" name="Google Shape;467;p9"/>
              <p:cNvCxnSpPr/>
              <p:nvPr/>
            </p:nvCxnSpPr>
            <p:spPr>
              <a:xfrm>
                <a:off x="457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468" name="Google Shape;468;p9"/>
              <p:cNvCxnSpPr/>
              <p:nvPr/>
            </p:nvCxnSpPr>
            <p:spPr>
              <a:xfrm>
                <a:off x="484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469" name="Google Shape;469;p9"/>
              <p:cNvCxnSpPr/>
              <p:nvPr/>
            </p:nvCxnSpPr>
            <p:spPr>
              <a:xfrm>
                <a:off x="510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470" name="Google Shape;470;p9"/>
              <p:cNvCxnSpPr/>
              <p:nvPr/>
            </p:nvCxnSpPr>
            <p:spPr>
              <a:xfrm>
                <a:off x="537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471" name="Google Shape;471;p9"/>
              <p:cNvCxnSpPr/>
              <p:nvPr/>
            </p:nvCxnSpPr>
            <p:spPr>
              <a:xfrm>
                <a:off x="564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472" name="Google Shape;472;p9"/>
              <p:cNvCxnSpPr/>
              <p:nvPr/>
            </p:nvCxnSpPr>
            <p:spPr>
              <a:xfrm>
                <a:off x="591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473" name="Google Shape;473;p9"/>
              <p:cNvCxnSpPr/>
              <p:nvPr/>
            </p:nvCxnSpPr>
            <p:spPr>
              <a:xfrm>
                <a:off x="618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474" name="Google Shape;474;p9"/>
              <p:cNvCxnSpPr/>
              <p:nvPr/>
            </p:nvCxnSpPr>
            <p:spPr>
              <a:xfrm>
                <a:off x="645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475" name="Google Shape;475;p9"/>
              <p:cNvCxnSpPr/>
              <p:nvPr/>
            </p:nvCxnSpPr>
            <p:spPr>
              <a:xfrm>
                <a:off x="672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476" name="Google Shape;476;p9"/>
              <p:cNvCxnSpPr/>
              <p:nvPr/>
            </p:nvCxnSpPr>
            <p:spPr>
              <a:xfrm>
                <a:off x="699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477" name="Google Shape;477;p9"/>
              <p:cNvCxnSpPr/>
              <p:nvPr/>
            </p:nvCxnSpPr>
            <p:spPr>
              <a:xfrm>
                <a:off x="725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478" name="Google Shape;478;p9"/>
              <p:cNvCxnSpPr/>
              <p:nvPr/>
            </p:nvCxnSpPr>
            <p:spPr>
              <a:xfrm>
                <a:off x="752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479" name="Google Shape;479;p9"/>
              <p:cNvCxnSpPr/>
              <p:nvPr/>
            </p:nvCxnSpPr>
            <p:spPr>
              <a:xfrm>
                <a:off x="779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480" name="Google Shape;480;p9"/>
              <p:cNvCxnSpPr/>
              <p:nvPr/>
            </p:nvCxnSpPr>
            <p:spPr>
              <a:xfrm>
                <a:off x="806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481" name="Google Shape;481;p9"/>
              <p:cNvCxnSpPr/>
              <p:nvPr/>
            </p:nvCxnSpPr>
            <p:spPr>
              <a:xfrm>
                <a:off x="833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482" name="Google Shape;482;p9"/>
              <p:cNvCxnSpPr/>
              <p:nvPr/>
            </p:nvCxnSpPr>
            <p:spPr>
              <a:xfrm>
                <a:off x="860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483" name="Google Shape;483;p9"/>
              <p:cNvCxnSpPr/>
              <p:nvPr/>
            </p:nvCxnSpPr>
            <p:spPr>
              <a:xfrm>
                <a:off x="8872000" y="4975"/>
                <a:ext cx="0" cy="5180700"/>
              </a:xfrm>
              <a:prstGeom prst="straightConnector1">
                <a:avLst/>
              </a:prstGeom>
              <a:noFill/>
              <a:ln cap="flat" cmpd="sng" w="19050">
                <a:solidFill>
                  <a:schemeClr val="accent3"/>
                </a:solidFill>
                <a:prstDash val="solid"/>
                <a:round/>
                <a:headEnd len="med" w="med" type="none"/>
                <a:tailEnd len="med" w="med" type="none"/>
              </a:ln>
            </p:spPr>
          </p:cxnSp>
        </p:grpSp>
      </p:grpSp>
      <p:sp>
        <p:nvSpPr>
          <p:cNvPr id="484" name="Google Shape;484;p9"/>
          <p:cNvSpPr/>
          <p:nvPr/>
        </p:nvSpPr>
        <p:spPr>
          <a:xfrm>
            <a:off x="816425" y="769250"/>
            <a:ext cx="7511100" cy="3605100"/>
          </a:xfrm>
          <a:prstGeom prst="rect">
            <a:avLst/>
          </a:prstGeom>
          <a:solidFill>
            <a:schemeClr val="lt1"/>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9"/>
          <p:cNvSpPr/>
          <p:nvPr/>
        </p:nvSpPr>
        <p:spPr>
          <a:xfrm>
            <a:off x="744975" y="-621800"/>
            <a:ext cx="1161300" cy="1161300"/>
          </a:xfrm>
          <a:prstGeom prst="ellipse">
            <a:avLst/>
          </a:prstGeom>
          <a:gradFill>
            <a:gsLst>
              <a:gs pos="0">
                <a:schemeClr val="accent2"/>
              </a:gs>
              <a:gs pos="100000">
                <a:srgbClr val="9AA6FF"/>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9"/>
          <p:cNvSpPr txBox="1"/>
          <p:nvPr>
            <p:ph type="title"/>
          </p:nvPr>
        </p:nvSpPr>
        <p:spPr>
          <a:xfrm>
            <a:off x="1610275" y="1657725"/>
            <a:ext cx="4482900" cy="9531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5000">
                <a:solidFill>
                  <a:schemeClr val="dk2"/>
                </a:solidFill>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487" name="Google Shape;487;p9"/>
          <p:cNvSpPr txBox="1"/>
          <p:nvPr>
            <p:ph idx="1" type="subTitle"/>
          </p:nvPr>
        </p:nvSpPr>
        <p:spPr>
          <a:xfrm>
            <a:off x="1610275" y="2814675"/>
            <a:ext cx="4482900" cy="671100"/>
          </a:xfrm>
          <a:prstGeom prst="rect">
            <a:avLst/>
          </a:prstGeom>
          <a:noFill/>
        </p:spPr>
        <p:txBody>
          <a:bodyPr anchorCtr="0" anchor="t" bIns="91425" lIns="91425" spcFirstLastPara="1" rIns="91425" wrap="square" tIns="91425">
            <a:noAutofit/>
          </a:bodyPr>
          <a:lstStyle>
            <a:lvl1pPr lvl="0" rtl="0">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88" name="Google Shape;488;p9"/>
          <p:cNvSpPr/>
          <p:nvPr/>
        </p:nvSpPr>
        <p:spPr>
          <a:xfrm flipH="1" rot="-5400000">
            <a:off x="8196926" y="189100"/>
            <a:ext cx="1917000" cy="1917000"/>
          </a:xfrm>
          <a:prstGeom prst="blockArc">
            <a:avLst>
              <a:gd fmla="val 10800000" name="adj1"/>
              <a:gd fmla="val 36061" name="adj2"/>
              <a:gd fmla="val 23276" name="adj3"/>
            </a:avLst>
          </a:prstGeom>
          <a:gradFill>
            <a:gsLst>
              <a:gs pos="0">
                <a:schemeClr val="accent2"/>
              </a:gs>
              <a:gs pos="100000">
                <a:srgbClr val="9AA6FF"/>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9"/>
          <p:cNvSpPr/>
          <p:nvPr/>
        </p:nvSpPr>
        <p:spPr>
          <a:xfrm>
            <a:off x="6616950" y="4373825"/>
            <a:ext cx="1547700" cy="1547700"/>
          </a:xfrm>
          <a:prstGeom prst="ellipse">
            <a:avLst/>
          </a:prstGeom>
          <a:gradFill>
            <a:gsLst>
              <a:gs pos="0">
                <a:schemeClr val="accent2"/>
              </a:gs>
              <a:gs pos="100000">
                <a:srgbClr val="9AA6FF"/>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0" name="Shape 490"/>
        <p:cNvGrpSpPr/>
        <p:nvPr/>
      </p:nvGrpSpPr>
      <p:grpSpPr>
        <a:xfrm>
          <a:off x="0" y="0"/>
          <a:ext cx="0" cy="0"/>
          <a:chOff x="0" y="0"/>
          <a:chExt cx="0" cy="0"/>
        </a:xfrm>
      </p:grpSpPr>
      <p:sp>
        <p:nvSpPr>
          <p:cNvPr id="491" name="Google Shape;491;p10"/>
          <p:cNvSpPr/>
          <p:nvPr>
            <p:ph idx="2" type="pic"/>
          </p:nvPr>
        </p:nvSpPr>
        <p:spPr>
          <a:xfrm>
            <a:off x="-25" y="-13725"/>
            <a:ext cx="9144000" cy="5157300"/>
          </a:xfrm>
          <a:prstGeom prst="rect">
            <a:avLst/>
          </a:prstGeom>
          <a:noFill/>
          <a:ln>
            <a:noFill/>
          </a:ln>
        </p:spPr>
      </p:sp>
      <p:sp>
        <p:nvSpPr>
          <p:cNvPr id="492" name="Google Shape;492;p10"/>
          <p:cNvSpPr txBox="1"/>
          <p:nvPr>
            <p:ph type="title"/>
          </p:nvPr>
        </p:nvSpPr>
        <p:spPr>
          <a:xfrm>
            <a:off x="713225" y="3853700"/>
            <a:ext cx="2781900" cy="750300"/>
          </a:xfrm>
          <a:prstGeom prst="rect">
            <a:avLst/>
          </a:prstGeom>
          <a:solidFill>
            <a:schemeClr val="lt1"/>
          </a:solidFill>
          <a:ln>
            <a:noFill/>
          </a:ln>
        </p:spPr>
        <p:txBody>
          <a:bodyPr anchorCtr="0" anchor="t" bIns="91425" lIns="91425" spcFirstLastPara="1" rIns="91425" wrap="square" tIns="91425">
            <a:noAutofit/>
          </a:bodyPr>
          <a:lstStyle>
            <a:lvl1pPr lvl="0" rtl="0" algn="ctr">
              <a:spcBef>
                <a:spcPts val="0"/>
              </a:spcBef>
              <a:spcAft>
                <a:spcPts val="0"/>
              </a:spcAft>
              <a:buSzPts val="3000"/>
              <a:buNone/>
              <a:defRPr sz="18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32"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521225"/>
            <a:ext cx="7717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Epilogue"/>
              <a:buNone/>
              <a:defRPr b="1" sz="3000">
                <a:solidFill>
                  <a:schemeClr val="dk1"/>
                </a:solidFill>
                <a:latin typeface="Epilogue"/>
                <a:ea typeface="Epilogue"/>
                <a:cs typeface="Epilogue"/>
                <a:sym typeface="Epilogue"/>
              </a:defRPr>
            </a:lvl1pPr>
            <a:lvl2pPr lvl="1" rtl="0">
              <a:spcBef>
                <a:spcPts val="0"/>
              </a:spcBef>
              <a:spcAft>
                <a:spcPts val="0"/>
              </a:spcAft>
              <a:buClr>
                <a:schemeClr val="dk1"/>
              </a:buClr>
              <a:buSzPts val="3500"/>
              <a:buFont typeface="Epilogue"/>
              <a:buNone/>
              <a:defRPr b="1" sz="3500">
                <a:solidFill>
                  <a:schemeClr val="dk1"/>
                </a:solidFill>
                <a:latin typeface="Epilogue"/>
                <a:ea typeface="Epilogue"/>
                <a:cs typeface="Epilogue"/>
                <a:sym typeface="Epilogue"/>
              </a:defRPr>
            </a:lvl2pPr>
            <a:lvl3pPr lvl="2" rtl="0">
              <a:spcBef>
                <a:spcPts val="0"/>
              </a:spcBef>
              <a:spcAft>
                <a:spcPts val="0"/>
              </a:spcAft>
              <a:buClr>
                <a:schemeClr val="dk1"/>
              </a:buClr>
              <a:buSzPts val="3500"/>
              <a:buFont typeface="Epilogue"/>
              <a:buNone/>
              <a:defRPr b="1" sz="3500">
                <a:solidFill>
                  <a:schemeClr val="dk1"/>
                </a:solidFill>
                <a:latin typeface="Epilogue"/>
                <a:ea typeface="Epilogue"/>
                <a:cs typeface="Epilogue"/>
                <a:sym typeface="Epilogue"/>
              </a:defRPr>
            </a:lvl3pPr>
            <a:lvl4pPr lvl="3" rtl="0">
              <a:spcBef>
                <a:spcPts val="0"/>
              </a:spcBef>
              <a:spcAft>
                <a:spcPts val="0"/>
              </a:spcAft>
              <a:buClr>
                <a:schemeClr val="dk1"/>
              </a:buClr>
              <a:buSzPts val="3500"/>
              <a:buFont typeface="Epilogue"/>
              <a:buNone/>
              <a:defRPr b="1" sz="3500">
                <a:solidFill>
                  <a:schemeClr val="dk1"/>
                </a:solidFill>
                <a:latin typeface="Epilogue"/>
                <a:ea typeface="Epilogue"/>
                <a:cs typeface="Epilogue"/>
                <a:sym typeface="Epilogue"/>
              </a:defRPr>
            </a:lvl4pPr>
            <a:lvl5pPr lvl="4" rtl="0">
              <a:spcBef>
                <a:spcPts val="0"/>
              </a:spcBef>
              <a:spcAft>
                <a:spcPts val="0"/>
              </a:spcAft>
              <a:buClr>
                <a:schemeClr val="dk1"/>
              </a:buClr>
              <a:buSzPts val="3500"/>
              <a:buFont typeface="Epilogue"/>
              <a:buNone/>
              <a:defRPr b="1" sz="3500">
                <a:solidFill>
                  <a:schemeClr val="dk1"/>
                </a:solidFill>
                <a:latin typeface="Epilogue"/>
                <a:ea typeface="Epilogue"/>
                <a:cs typeface="Epilogue"/>
                <a:sym typeface="Epilogue"/>
              </a:defRPr>
            </a:lvl5pPr>
            <a:lvl6pPr lvl="5" rtl="0">
              <a:spcBef>
                <a:spcPts val="0"/>
              </a:spcBef>
              <a:spcAft>
                <a:spcPts val="0"/>
              </a:spcAft>
              <a:buClr>
                <a:schemeClr val="dk1"/>
              </a:buClr>
              <a:buSzPts val="3500"/>
              <a:buFont typeface="Epilogue"/>
              <a:buNone/>
              <a:defRPr b="1" sz="3500">
                <a:solidFill>
                  <a:schemeClr val="dk1"/>
                </a:solidFill>
                <a:latin typeface="Epilogue"/>
                <a:ea typeface="Epilogue"/>
                <a:cs typeface="Epilogue"/>
                <a:sym typeface="Epilogue"/>
              </a:defRPr>
            </a:lvl6pPr>
            <a:lvl7pPr lvl="6" rtl="0">
              <a:spcBef>
                <a:spcPts val="0"/>
              </a:spcBef>
              <a:spcAft>
                <a:spcPts val="0"/>
              </a:spcAft>
              <a:buClr>
                <a:schemeClr val="dk1"/>
              </a:buClr>
              <a:buSzPts val="3500"/>
              <a:buFont typeface="Epilogue"/>
              <a:buNone/>
              <a:defRPr b="1" sz="3500">
                <a:solidFill>
                  <a:schemeClr val="dk1"/>
                </a:solidFill>
                <a:latin typeface="Epilogue"/>
                <a:ea typeface="Epilogue"/>
                <a:cs typeface="Epilogue"/>
                <a:sym typeface="Epilogue"/>
              </a:defRPr>
            </a:lvl7pPr>
            <a:lvl8pPr lvl="7" rtl="0">
              <a:spcBef>
                <a:spcPts val="0"/>
              </a:spcBef>
              <a:spcAft>
                <a:spcPts val="0"/>
              </a:spcAft>
              <a:buClr>
                <a:schemeClr val="dk1"/>
              </a:buClr>
              <a:buSzPts val="3500"/>
              <a:buFont typeface="Epilogue"/>
              <a:buNone/>
              <a:defRPr b="1" sz="3500">
                <a:solidFill>
                  <a:schemeClr val="dk1"/>
                </a:solidFill>
                <a:latin typeface="Epilogue"/>
                <a:ea typeface="Epilogue"/>
                <a:cs typeface="Epilogue"/>
                <a:sym typeface="Epilogue"/>
              </a:defRPr>
            </a:lvl8pPr>
            <a:lvl9pPr lvl="8" rtl="0">
              <a:spcBef>
                <a:spcPts val="0"/>
              </a:spcBef>
              <a:spcAft>
                <a:spcPts val="0"/>
              </a:spcAft>
              <a:buClr>
                <a:schemeClr val="dk1"/>
              </a:buClr>
              <a:buSzPts val="3500"/>
              <a:buFont typeface="Epilogue"/>
              <a:buNone/>
              <a:defRPr b="1" sz="3500">
                <a:solidFill>
                  <a:schemeClr val="dk1"/>
                </a:solidFill>
                <a:latin typeface="Epilogue"/>
                <a:ea typeface="Epilogue"/>
                <a:cs typeface="Epilogue"/>
                <a:sym typeface="Epilogue"/>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1pPr>
            <a:lvl2pPr indent="-317500" lvl="1" marL="9144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2pPr>
            <a:lvl3pPr indent="-317500" lvl="2" marL="13716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3pPr>
            <a:lvl4pPr indent="-317500" lvl="3" marL="18288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4pPr>
            <a:lvl5pPr indent="-317500" lvl="4" marL="22860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5pPr>
            <a:lvl6pPr indent="-317500" lvl="5" marL="27432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6pPr>
            <a:lvl7pPr indent="-317500" lvl="6" marL="32004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7pPr>
            <a:lvl8pPr indent="-317500" lvl="7" marL="36576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8pPr>
            <a:lvl9pPr indent="-317500" lvl="8" marL="41148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0.xml"/><Relationship Id="rId3" Type="http://schemas.openxmlformats.org/officeDocument/2006/relationships/image" Target="../media/image3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4.xml"/><Relationship Id="rId3" Type="http://schemas.openxmlformats.org/officeDocument/2006/relationships/image" Target="../media/image32.png"/><Relationship Id="rId4" Type="http://schemas.openxmlformats.org/officeDocument/2006/relationships/image" Target="../media/image2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5.xml"/><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6.xml"/><Relationship Id="rId3" Type="http://schemas.openxmlformats.org/officeDocument/2006/relationships/image" Target="../media/image39.png"/><Relationship Id="rId4" Type="http://schemas.openxmlformats.org/officeDocument/2006/relationships/image" Target="../media/image4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8.xml"/><Relationship Id="rId3" Type="http://schemas.openxmlformats.org/officeDocument/2006/relationships/image" Target="../media/image8.png"/><Relationship Id="rId4" Type="http://schemas.openxmlformats.org/officeDocument/2006/relationships/image" Target="../media/image10.png"/><Relationship Id="rId5"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9.xml"/><Relationship Id="rId3" Type="http://schemas.openxmlformats.org/officeDocument/2006/relationships/image" Target="../media/image9.png"/><Relationship Id="rId4" Type="http://schemas.openxmlformats.org/officeDocument/2006/relationships/image" Target="../media/image4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0.xml"/><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1.xml"/><Relationship Id="rId3"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2.xml"/><Relationship Id="rId3" Type="http://schemas.openxmlformats.org/officeDocument/2006/relationships/image" Target="../media/image19.png"/><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3.xml"/><Relationship Id="rId3" Type="http://schemas.openxmlformats.org/officeDocument/2006/relationships/image" Target="../media/image24.png"/><Relationship Id="rId4" Type="http://schemas.openxmlformats.org/officeDocument/2006/relationships/image" Target="../media/image2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4.xml"/><Relationship Id="rId3" Type="http://schemas.openxmlformats.org/officeDocument/2006/relationships/image" Target="../media/image2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5.xml"/><Relationship Id="rId3" Type="http://schemas.openxmlformats.org/officeDocument/2006/relationships/image" Target="../media/image3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6.xml"/><Relationship Id="rId3" Type="http://schemas.openxmlformats.org/officeDocument/2006/relationships/image" Target="../media/image3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7.xml"/><Relationship Id="rId3" Type="http://schemas.openxmlformats.org/officeDocument/2006/relationships/image" Target="../media/image3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8.xml"/><Relationship Id="rId3" Type="http://schemas.openxmlformats.org/officeDocument/2006/relationships/image" Target="../media/image3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5.xml"/><Relationship Id="rId3" Type="http://schemas.openxmlformats.org/officeDocument/2006/relationships/image" Target="../media/image21.png"/><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6.xml"/><Relationship Id="rId3" Type="http://schemas.openxmlformats.org/officeDocument/2006/relationships/image" Target="../media/image23.png"/><Relationship Id="rId4" Type="http://schemas.openxmlformats.org/officeDocument/2006/relationships/image" Target="../media/image41.png"/><Relationship Id="rId5" Type="http://schemas.openxmlformats.org/officeDocument/2006/relationships/image" Target="../media/image17.png"/><Relationship Id="rId6" Type="http://schemas.openxmlformats.org/officeDocument/2006/relationships/image" Target="../media/image2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7.xml"/><Relationship Id="rId3" Type="http://schemas.openxmlformats.org/officeDocument/2006/relationships/image" Target="../media/image12.png"/><Relationship Id="rId4" Type="http://schemas.openxmlformats.org/officeDocument/2006/relationships/image" Target="../media/image3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8.xml"/><Relationship Id="rId3" Type="http://schemas.openxmlformats.org/officeDocument/2006/relationships/image" Target="../media/image2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9.xml"/><Relationship Id="rId3"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0" name="Shape 1820"/>
        <p:cNvGrpSpPr/>
        <p:nvPr/>
      </p:nvGrpSpPr>
      <p:grpSpPr>
        <a:xfrm>
          <a:off x="0" y="0"/>
          <a:ext cx="0" cy="0"/>
          <a:chOff x="0" y="0"/>
          <a:chExt cx="0" cy="0"/>
        </a:xfrm>
      </p:grpSpPr>
      <p:sp>
        <p:nvSpPr>
          <p:cNvPr id="1821" name="Google Shape;1821;p33"/>
          <p:cNvSpPr txBox="1"/>
          <p:nvPr>
            <p:ph type="ctrTitle"/>
          </p:nvPr>
        </p:nvSpPr>
        <p:spPr>
          <a:xfrm>
            <a:off x="713225" y="615700"/>
            <a:ext cx="6652200" cy="175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AIML CA1</a:t>
            </a:r>
            <a:r>
              <a:rPr lang="en" sz="2200"/>
              <a:t>: </a:t>
            </a:r>
            <a:endParaRPr sz="2200"/>
          </a:p>
          <a:p>
            <a:pPr indent="0" lvl="0" marL="0" rtl="0" algn="l">
              <a:spcBef>
                <a:spcPts val="0"/>
              </a:spcBef>
              <a:spcAft>
                <a:spcPts val="0"/>
              </a:spcAft>
              <a:buNone/>
            </a:pPr>
            <a:r>
              <a:rPr lang="en">
                <a:solidFill>
                  <a:srgbClr val="9AA6FF"/>
                </a:solidFill>
              </a:rPr>
              <a:t>Binary Classification/ Regression</a:t>
            </a:r>
            <a:endParaRPr sz="4000">
              <a:solidFill>
                <a:srgbClr val="9AA6FF"/>
              </a:solidFill>
            </a:endParaRPr>
          </a:p>
        </p:txBody>
      </p:sp>
      <p:sp>
        <p:nvSpPr>
          <p:cNvPr id="1822" name="Google Shape;1822;p33"/>
          <p:cNvSpPr txBox="1"/>
          <p:nvPr>
            <p:ph idx="1" type="subTitle"/>
          </p:nvPr>
        </p:nvSpPr>
        <p:spPr>
          <a:xfrm>
            <a:off x="5946125" y="3796825"/>
            <a:ext cx="2484600" cy="7311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Muhammad Fitri Amir bin Abdullah </a:t>
            </a:r>
            <a:endParaRPr/>
          </a:p>
          <a:p>
            <a:pPr indent="0" lvl="0" marL="0" rtl="0" algn="r">
              <a:spcBef>
                <a:spcPts val="0"/>
              </a:spcBef>
              <a:spcAft>
                <a:spcPts val="0"/>
              </a:spcAft>
              <a:buNone/>
            </a:pPr>
            <a:r>
              <a:rPr lang="en"/>
              <a:t>DAAA/FT/2A/06</a:t>
            </a:r>
            <a:endParaRPr/>
          </a:p>
          <a:p>
            <a:pPr indent="0" lvl="0" marL="0" rtl="0" algn="r">
              <a:spcBef>
                <a:spcPts val="0"/>
              </a:spcBef>
              <a:spcAft>
                <a:spcPts val="0"/>
              </a:spcAft>
              <a:buNone/>
            </a:pPr>
            <a:r>
              <a:rPr lang="en"/>
              <a:t>2222811</a:t>
            </a:r>
            <a:endParaRPr/>
          </a:p>
        </p:txBody>
      </p:sp>
      <p:sp>
        <p:nvSpPr>
          <p:cNvPr id="1823" name="Google Shape;1823;p33"/>
          <p:cNvSpPr/>
          <p:nvPr/>
        </p:nvSpPr>
        <p:spPr>
          <a:xfrm flipH="1" rot="-5400000">
            <a:off x="8196926" y="189100"/>
            <a:ext cx="1917000" cy="1917000"/>
          </a:xfrm>
          <a:prstGeom prst="blockArc">
            <a:avLst>
              <a:gd fmla="val 10800000" name="adj1"/>
              <a:gd fmla="val 36061" name="adj2"/>
              <a:gd fmla="val 23276" name="adj3"/>
            </a:avLst>
          </a:prstGeom>
          <a:gradFill>
            <a:gsLst>
              <a:gs pos="0">
                <a:schemeClr val="accent2"/>
              </a:gs>
              <a:gs pos="100000">
                <a:srgbClr val="9AA6FF"/>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24" name="Google Shape;1824;p33"/>
          <p:cNvCxnSpPr/>
          <p:nvPr/>
        </p:nvCxnSpPr>
        <p:spPr>
          <a:xfrm>
            <a:off x="812425" y="2562625"/>
            <a:ext cx="1547700" cy="0"/>
          </a:xfrm>
          <a:prstGeom prst="straightConnector1">
            <a:avLst/>
          </a:prstGeom>
          <a:noFill/>
          <a:ln cap="flat" cmpd="sng" w="19050">
            <a:solidFill>
              <a:schemeClr val="accent2"/>
            </a:solidFill>
            <a:prstDash val="solid"/>
            <a:round/>
            <a:headEnd len="med" w="med" type="none"/>
            <a:tailEnd len="med" w="med" type="none"/>
          </a:ln>
        </p:spPr>
      </p:cxnSp>
      <p:sp>
        <p:nvSpPr>
          <p:cNvPr id="1825" name="Google Shape;1825;p33"/>
          <p:cNvSpPr/>
          <p:nvPr/>
        </p:nvSpPr>
        <p:spPr>
          <a:xfrm>
            <a:off x="713225" y="4373825"/>
            <a:ext cx="1547700" cy="1547700"/>
          </a:xfrm>
          <a:prstGeom prst="ellipse">
            <a:avLst/>
          </a:prstGeom>
          <a:gradFill>
            <a:gsLst>
              <a:gs pos="0">
                <a:schemeClr val="accent2"/>
              </a:gs>
              <a:gs pos="100000">
                <a:srgbClr val="9AA6FF"/>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33"/>
          <p:cNvSpPr/>
          <p:nvPr/>
        </p:nvSpPr>
        <p:spPr>
          <a:xfrm>
            <a:off x="2071950" y="4023675"/>
            <a:ext cx="455100" cy="455100"/>
          </a:xfrm>
          <a:prstGeom prst="ellipse">
            <a:avLst/>
          </a:prstGeom>
          <a:gradFill>
            <a:gsLst>
              <a:gs pos="0">
                <a:schemeClr val="accent2"/>
              </a:gs>
              <a:gs pos="100000">
                <a:srgbClr val="9AA6FF"/>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4" name="Shape 1904"/>
        <p:cNvGrpSpPr/>
        <p:nvPr/>
      </p:nvGrpSpPr>
      <p:grpSpPr>
        <a:xfrm>
          <a:off x="0" y="0"/>
          <a:ext cx="0" cy="0"/>
          <a:chOff x="0" y="0"/>
          <a:chExt cx="0" cy="0"/>
        </a:xfrm>
      </p:grpSpPr>
      <p:sp>
        <p:nvSpPr>
          <p:cNvPr id="1905" name="Google Shape;1905;p42"/>
          <p:cNvSpPr txBox="1"/>
          <p:nvPr>
            <p:ph type="title"/>
          </p:nvPr>
        </p:nvSpPr>
        <p:spPr>
          <a:xfrm>
            <a:off x="786050" y="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Baseline Model</a:t>
            </a:r>
            <a:endParaRPr/>
          </a:p>
        </p:txBody>
      </p:sp>
      <p:sp>
        <p:nvSpPr>
          <p:cNvPr id="1906" name="Google Shape;1906;p42"/>
          <p:cNvSpPr/>
          <p:nvPr/>
        </p:nvSpPr>
        <p:spPr>
          <a:xfrm>
            <a:off x="8430775" y="1093925"/>
            <a:ext cx="455100" cy="455100"/>
          </a:xfrm>
          <a:prstGeom prst="ellipse">
            <a:avLst/>
          </a:prstGeom>
          <a:gradFill>
            <a:gsLst>
              <a:gs pos="0">
                <a:schemeClr val="accent2"/>
              </a:gs>
              <a:gs pos="100000">
                <a:srgbClr val="9AA6FF"/>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907" name="Google Shape;1907;p42"/>
          <p:cNvPicPr preferRelativeResize="0"/>
          <p:nvPr/>
        </p:nvPicPr>
        <p:blipFill>
          <a:blip r:embed="rId3">
            <a:alphaModFix/>
          </a:blip>
          <a:stretch>
            <a:fillRect/>
          </a:stretch>
        </p:blipFill>
        <p:spPr>
          <a:xfrm>
            <a:off x="1140125" y="513875"/>
            <a:ext cx="6863749" cy="2016775"/>
          </a:xfrm>
          <a:prstGeom prst="rect">
            <a:avLst/>
          </a:prstGeom>
          <a:noFill/>
          <a:ln>
            <a:noFill/>
          </a:ln>
        </p:spPr>
      </p:pic>
      <p:sp>
        <p:nvSpPr>
          <p:cNvPr id="1908" name="Google Shape;1908;p42"/>
          <p:cNvSpPr txBox="1"/>
          <p:nvPr/>
        </p:nvSpPr>
        <p:spPr>
          <a:xfrm>
            <a:off x="636625" y="2775850"/>
            <a:ext cx="76452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Barlow"/>
                <a:ea typeface="Barlow"/>
                <a:cs typeface="Barlow"/>
                <a:sym typeface="Barlow"/>
              </a:rPr>
              <a:t>Next, before I start using any models, I have to decide on my main scoring metric. As this is for a company, they would most likely want to lose as little money as possible. Therefore, to do that, they will need to identify all the true positives correctly. </a:t>
            </a:r>
            <a:endParaRPr>
              <a:solidFill>
                <a:schemeClr val="dk1"/>
              </a:solidFill>
              <a:latin typeface="Barlow"/>
              <a:ea typeface="Barlow"/>
              <a:cs typeface="Barlow"/>
              <a:sym typeface="Barlow"/>
            </a:endParaRPr>
          </a:p>
          <a:p>
            <a:pPr indent="0" lvl="0" marL="0" rtl="0" algn="l">
              <a:spcBef>
                <a:spcPts val="0"/>
              </a:spcBef>
              <a:spcAft>
                <a:spcPts val="0"/>
              </a:spcAft>
              <a:buNone/>
            </a:pPr>
            <a:r>
              <a:t/>
            </a:r>
            <a:endParaRPr>
              <a:solidFill>
                <a:schemeClr val="dk1"/>
              </a:solidFill>
              <a:latin typeface="Barlow"/>
              <a:ea typeface="Barlow"/>
              <a:cs typeface="Barlow"/>
              <a:sym typeface="Barlow"/>
            </a:endParaRPr>
          </a:p>
          <a:p>
            <a:pPr indent="0" lvl="0" marL="0" rtl="0" algn="l">
              <a:spcBef>
                <a:spcPts val="0"/>
              </a:spcBef>
              <a:spcAft>
                <a:spcPts val="0"/>
              </a:spcAft>
              <a:buNone/>
            </a:pPr>
            <a:r>
              <a:rPr lang="en">
                <a:solidFill>
                  <a:schemeClr val="dk1"/>
                </a:solidFill>
                <a:latin typeface="Barlow"/>
                <a:ea typeface="Barlow"/>
                <a:cs typeface="Barlow"/>
                <a:sym typeface="Barlow"/>
              </a:rPr>
              <a:t>Hence, I decided that recall would be the best metric as it would allow me to identify the model with the best true positive detection rate.</a:t>
            </a:r>
            <a:endParaRPr>
              <a:solidFill>
                <a:schemeClr val="dk1"/>
              </a:solidFill>
              <a:latin typeface="Barlow"/>
              <a:ea typeface="Barlow"/>
              <a:cs typeface="Barlow"/>
              <a:sym typeface="Barlow"/>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2" name="Shape 1912"/>
        <p:cNvGrpSpPr/>
        <p:nvPr/>
      </p:nvGrpSpPr>
      <p:grpSpPr>
        <a:xfrm>
          <a:off x="0" y="0"/>
          <a:ext cx="0" cy="0"/>
          <a:chOff x="0" y="0"/>
          <a:chExt cx="0" cy="0"/>
        </a:xfrm>
      </p:grpSpPr>
      <p:sp>
        <p:nvSpPr>
          <p:cNvPr id="1913" name="Google Shape;1913;p43"/>
          <p:cNvSpPr txBox="1"/>
          <p:nvPr>
            <p:ph type="title"/>
          </p:nvPr>
        </p:nvSpPr>
        <p:spPr>
          <a:xfrm>
            <a:off x="786050" y="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Baseline Model</a:t>
            </a:r>
            <a:endParaRPr/>
          </a:p>
        </p:txBody>
      </p:sp>
      <p:sp>
        <p:nvSpPr>
          <p:cNvPr id="1914" name="Google Shape;1914;p43"/>
          <p:cNvSpPr/>
          <p:nvPr/>
        </p:nvSpPr>
        <p:spPr>
          <a:xfrm>
            <a:off x="8430775" y="1093925"/>
            <a:ext cx="455100" cy="455100"/>
          </a:xfrm>
          <a:prstGeom prst="ellipse">
            <a:avLst/>
          </a:prstGeom>
          <a:gradFill>
            <a:gsLst>
              <a:gs pos="0">
                <a:schemeClr val="accent2"/>
              </a:gs>
              <a:gs pos="100000">
                <a:srgbClr val="9AA6FF"/>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5" name="Google Shape;1915;p43"/>
          <p:cNvSpPr txBox="1"/>
          <p:nvPr/>
        </p:nvSpPr>
        <p:spPr>
          <a:xfrm>
            <a:off x="743950" y="1186488"/>
            <a:ext cx="33273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Barlow"/>
                <a:ea typeface="Barlow"/>
                <a:cs typeface="Barlow"/>
                <a:sym typeface="Barlow"/>
              </a:rPr>
              <a:t>Next, I plotted the learning curve of the training recall score. </a:t>
            </a:r>
            <a:endParaRPr>
              <a:solidFill>
                <a:schemeClr val="dk1"/>
              </a:solidFill>
              <a:latin typeface="Barlow"/>
              <a:ea typeface="Barlow"/>
              <a:cs typeface="Barlow"/>
              <a:sym typeface="Barlow"/>
            </a:endParaRPr>
          </a:p>
          <a:p>
            <a:pPr indent="0" lvl="0" marL="0" rtl="0" algn="l">
              <a:spcBef>
                <a:spcPts val="0"/>
              </a:spcBef>
              <a:spcAft>
                <a:spcPts val="0"/>
              </a:spcAft>
              <a:buNone/>
            </a:pPr>
            <a:r>
              <a:t/>
            </a:r>
            <a:endParaRPr>
              <a:solidFill>
                <a:schemeClr val="dk1"/>
              </a:solidFill>
              <a:latin typeface="Barlow"/>
              <a:ea typeface="Barlow"/>
              <a:cs typeface="Barlow"/>
              <a:sym typeface="Barlow"/>
            </a:endParaRPr>
          </a:p>
          <a:p>
            <a:pPr indent="0" lvl="0" marL="0" rtl="0" algn="l">
              <a:spcBef>
                <a:spcPts val="0"/>
              </a:spcBef>
              <a:spcAft>
                <a:spcPts val="0"/>
              </a:spcAft>
              <a:buNone/>
            </a:pPr>
            <a:r>
              <a:rPr lang="en">
                <a:solidFill>
                  <a:schemeClr val="dk1"/>
                </a:solidFill>
                <a:latin typeface="Barlow"/>
                <a:ea typeface="Barlow"/>
                <a:cs typeface="Barlow"/>
                <a:sym typeface="Barlow"/>
              </a:rPr>
              <a:t>As we can see, the final training score is slightly under 50%, which is to be expected as the baseline model is basically a guess and check machine (no biasness, just randomly guessing between 0 or 1). </a:t>
            </a:r>
            <a:endParaRPr>
              <a:solidFill>
                <a:schemeClr val="dk1"/>
              </a:solidFill>
              <a:latin typeface="Barlow"/>
              <a:ea typeface="Barlow"/>
              <a:cs typeface="Barlow"/>
              <a:sym typeface="Barlow"/>
            </a:endParaRPr>
          </a:p>
          <a:p>
            <a:pPr indent="0" lvl="0" marL="0" rtl="0" algn="l">
              <a:spcBef>
                <a:spcPts val="0"/>
              </a:spcBef>
              <a:spcAft>
                <a:spcPts val="0"/>
              </a:spcAft>
              <a:buNone/>
            </a:pPr>
            <a:r>
              <a:t/>
            </a:r>
            <a:endParaRPr>
              <a:solidFill>
                <a:schemeClr val="dk1"/>
              </a:solidFill>
              <a:latin typeface="Barlow"/>
              <a:ea typeface="Barlow"/>
              <a:cs typeface="Barlow"/>
              <a:sym typeface="Barlow"/>
            </a:endParaRPr>
          </a:p>
          <a:p>
            <a:pPr indent="0" lvl="0" marL="0" rtl="0" algn="l">
              <a:spcBef>
                <a:spcPts val="0"/>
              </a:spcBef>
              <a:spcAft>
                <a:spcPts val="0"/>
              </a:spcAft>
              <a:buNone/>
            </a:pPr>
            <a:r>
              <a:rPr lang="en">
                <a:solidFill>
                  <a:schemeClr val="dk1"/>
                </a:solidFill>
                <a:latin typeface="Barlow"/>
                <a:ea typeface="Barlow"/>
                <a:cs typeface="Barlow"/>
                <a:sym typeface="Barlow"/>
              </a:rPr>
              <a:t>Therefore, the results are expected to be bad or around 50%. </a:t>
            </a:r>
            <a:endParaRPr>
              <a:solidFill>
                <a:schemeClr val="dk1"/>
              </a:solidFill>
              <a:latin typeface="Barlow"/>
              <a:ea typeface="Barlow"/>
              <a:cs typeface="Barlow"/>
              <a:sym typeface="Barlow"/>
            </a:endParaRPr>
          </a:p>
        </p:txBody>
      </p:sp>
      <p:pic>
        <p:nvPicPr>
          <p:cNvPr id="1916" name="Google Shape;1916;p43"/>
          <p:cNvPicPr preferRelativeResize="0"/>
          <p:nvPr/>
        </p:nvPicPr>
        <p:blipFill>
          <a:blip r:embed="rId3">
            <a:alphaModFix/>
          </a:blip>
          <a:stretch>
            <a:fillRect/>
          </a:stretch>
        </p:blipFill>
        <p:spPr>
          <a:xfrm>
            <a:off x="4302300" y="699136"/>
            <a:ext cx="4095000" cy="37452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0" name="Shape 1920"/>
        <p:cNvGrpSpPr/>
        <p:nvPr/>
      </p:nvGrpSpPr>
      <p:grpSpPr>
        <a:xfrm>
          <a:off x="0" y="0"/>
          <a:ext cx="0" cy="0"/>
          <a:chOff x="0" y="0"/>
          <a:chExt cx="0" cy="0"/>
        </a:xfrm>
      </p:grpSpPr>
      <p:sp>
        <p:nvSpPr>
          <p:cNvPr id="1921" name="Google Shape;1921;p44"/>
          <p:cNvSpPr txBox="1"/>
          <p:nvPr>
            <p:ph type="title"/>
          </p:nvPr>
        </p:nvSpPr>
        <p:spPr>
          <a:xfrm>
            <a:off x="786050" y="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Baseline Model</a:t>
            </a:r>
            <a:endParaRPr/>
          </a:p>
        </p:txBody>
      </p:sp>
      <p:sp>
        <p:nvSpPr>
          <p:cNvPr id="1922" name="Google Shape;1922;p44"/>
          <p:cNvSpPr/>
          <p:nvPr/>
        </p:nvSpPr>
        <p:spPr>
          <a:xfrm>
            <a:off x="8430775" y="1093925"/>
            <a:ext cx="455100" cy="455100"/>
          </a:xfrm>
          <a:prstGeom prst="ellipse">
            <a:avLst/>
          </a:prstGeom>
          <a:gradFill>
            <a:gsLst>
              <a:gs pos="0">
                <a:schemeClr val="accent2"/>
              </a:gs>
              <a:gs pos="100000">
                <a:srgbClr val="9AA6FF"/>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3" name="Google Shape;1923;p44"/>
          <p:cNvSpPr txBox="1"/>
          <p:nvPr/>
        </p:nvSpPr>
        <p:spPr>
          <a:xfrm>
            <a:off x="743950" y="1186488"/>
            <a:ext cx="3327300" cy="298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Barlow"/>
                <a:ea typeface="Barlow"/>
                <a:cs typeface="Barlow"/>
                <a:sym typeface="Barlow"/>
              </a:rPr>
              <a:t>Next, I plotted the confusion matrix of the training recall score. </a:t>
            </a:r>
            <a:endParaRPr>
              <a:solidFill>
                <a:schemeClr val="dk1"/>
              </a:solidFill>
              <a:latin typeface="Barlow"/>
              <a:ea typeface="Barlow"/>
              <a:cs typeface="Barlow"/>
              <a:sym typeface="Barlow"/>
            </a:endParaRPr>
          </a:p>
          <a:p>
            <a:pPr indent="0" lvl="0" marL="0" rtl="0" algn="l">
              <a:spcBef>
                <a:spcPts val="0"/>
              </a:spcBef>
              <a:spcAft>
                <a:spcPts val="0"/>
              </a:spcAft>
              <a:buNone/>
            </a:pPr>
            <a:r>
              <a:t/>
            </a:r>
            <a:endParaRPr>
              <a:solidFill>
                <a:schemeClr val="dk1"/>
              </a:solidFill>
              <a:latin typeface="Barlow"/>
              <a:ea typeface="Barlow"/>
              <a:cs typeface="Barlow"/>
              <a:sym typeface="Barlow"/>
            </a:endParaRPr>
          </a:p>
          <a:p>
            <a:pPr indent="0" lvl="0" marL="0" rtl="0" algn="l">
              <a:spcBef>
                <a:spcPts val="0"/>
              </a:spcBef>
              <a:spcAft>
                <a:spcPts val="0"/>
              </a:spcAft>
              <a:buNone/>
            </a:pPr>
            <a:r>
              <a:rPr lang="en">
                <a:solidFill>
                  <a:schemeClr val="dk1"/>
                </a:solidFill>
                <a:latin typeface="Barlow"/>
                <a:ea typeface="Barlow"/>
                <a:cs typeface="Barlow"/>
                <a:sym typeface="Barlow"/>
              </a:rPr>
              <a:t>Note that because of how 0s and 1s work in a confusion matrix, our bottom right is now the True Positive. This is because we would like to find out who has to default pay, making them the positive.</a:t>
            </a:r>
            <a:endParaRPr>
              <a:solidFill>
                <a:schemeClr val="dk1"/>
              </a:solidFill>
              <a:latin typeface="Barlow"/>
              <a:ea typeface="Barlow"/>
              <a:cs typeface="Barlow"/>
              <a:sym typeface="Barlow"/>
            </a:endParaRPr>
          </a:p>
          <a:p>
            <a:pPr indent="0" lvl="0" marL="0" rtl="0" algn="l">
              <a:spcBef>
                <a:spcPts val="0"/>
              </a:spcBef>
              <a:spcAft>
                <a:spcPts val="0"/>
              </a:spcAft>
              <a:buNone/>
            </a:pPr>
            <a:r>
              <a:t/>
            </a:r>
            <a:endParaRPr>
              <a:solidFill>
                <a:schemeClr val="dk1"/>
              </a:solidFill>
              <a:latin typeface="Barlow"/>
              <a:ea typeface="Barlow"/>
              <a:cs typeface="Barlow"/>
              <a:sym typeface="Barlow"/>
            </a:endParaRPr>
          </a:p>
          <a:p>
            <a:pPr indent="0" lvl="0" marL="0" rtl="0" algn="l">
              <a:spcBef>
                <a:spcPts val="0"/>
              </a:spcBef>
              <a:spcAft>
                <a:spcPts val="0"/>
              </a:spcAft>
              <a:buNone/>
            </a:pPr>
            <a:r>
              <a:rPr lang="en">
                <a:solidFill>
                  <a:schemeClr val="dk1"/>
                </a:solidFill>
                <a:latin typeface="Barlow"/>
                <a:ea typeface="Barlow"/>
                <a:cs typeface="Barlow"/>
                <a:sym typeface="Barlow"/>
              </a:rPr>
              <a:t>Hence, we can see that the baseline model guesses 29/68 of the people who need to default pay correctly, which is close to 50%.</a:t>
            </a:r>
            <a:endParaRPr>
              <a:solidFill>
                <a:schemeClr val="dk1"/>
              </a:solidFill>
              <a:latin typeface="Barlow"/>
              <a:ea typeface="Barlow"/>
              <a:cs typeface="Barlow"/>
              <a:sym typeface="Barlow"/>
            </a:endParaRPr>
          </a:p>
        </p:txBody>
      </p:sp>
      <p:pic>
        <p:nvPicPr>
          <p:cNvPr id="1924" name="Google Shape;1924;p44"/>
          <p:cNvPicPr preferRelativeResize="0"/>
          <p:nvPr/>
        </p:nvPicPr>
        <p:blipFill>
          <a:blip r:embed="rId3">
            <a:alphaModFix/>
          </a:blip>
          <a:stretch>
            <a:fillRect/>
          </a:stretch>
        </p:blipFill>
        <p:spPr>
          <a:xfrm>
            <a:off x="4375450" y="532850"/>
            <a:ext cx="2824701" cy="2328475"/>
          </a:xfrm>
          <a:prstGeom prst="rect">
            <a:avLst/>
          </a:prstGeom>
          <a:noFill/>
          <a:ln>
            <a:noFill/>
          </a:ln>
        </p:spPr>
      </p:pic>
      <p:pic>
        <p:nvPicPr>
          <p:cNvPr id="1925" name="Google Shape;1925;p44"/>
          <p:cNvPicPr preferRelativeResize="0"/>
          <p:nvPr/>
        </p:nvPicPr>
        <p:blipFill>
          <a:blip r:embed="rId4">
            <a:alphaModFix/>
          </a:blip>
          <a:stretch>
            <a:fillRect/>
          </a:stretch>
        </p:blipFill>
        <p:spPr>
          <a:xfrm>
            <a:off x="6725225" y="2861325"/>
            <a:ext cx="1836283" cy="179127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9" name="Shape 1929"/>
        <p:cNvGrpSpPr/>
        <p:nvPr/>
      </p:nvGrpSpPr>
      <p:grpSpPr>
        <a:xfrm>
          <a:off x="0" y="0"/>
          <a:ext cx="0" cy="0"/>
          <a:chOff x="0" y="0"/>
          <a:chExt cx="0" cy="0"/>
        </a:xfrm>
      </p:grpSpPr>
      <p:sp>
        <p:nvSpPr>
          <p:cNvPr id="1930" name="Google Shape;1930;p45"/>
          <p:cNvSpPr txBox="1"/>
          <p:nvPr>
            <p:ph type="title"/>
          </p:nvPr>
        </p:nvSpPr>
        <p:spPr>
          <a:xfrm>
            <a:off x="686975" y="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Model Selection</a:t>
            </a:r>
            <a:endParaRPr/>
          </a:p>
        </p:txBody>
      </p:sp>
      <p:sp>
        <p:nvSpPr>
          <p:cNvPr id="1931" name="Google Shape;1931;p45"/>
          <p:cNvSpPr txBox="1"/>
          <p:nvPr>
            <p:ph idx="2" type="subTitle"/>
          </p:nvPr>
        </p:nvSpPr>
        <p:spPr>
          <a:xfrm>
            <a:off x="1287925" y="2451925"/>
            <a:ext cx="6795600" cy="202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I picked a few random models that are available by scikit learn and trained the models while sorting by recall test score. We can see that Gaussian Naive Bayes does the best among all the models by a large margin, hence we shall be using it.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To decide the rest of the models, I would like to pick a mix of classical and ensemble models, which each have their own benefits and losses (refer to notebook for clearer explanation.) Hence, I picked Random Forest and Gradient Boost for ensemble, and Gaussian Naive Bayes and Decision Tree for classical.</a:t>
            </a:r>
            <a:endParaRPr/>
          </a:p>
        </p:txBody>
      </p:sp>
      <p:sp>
        <p:nvSpPr>
          <p:cNvPr id="1932" name="Google Shape;1932;p45"/>
          <p:cNvSpPr/>
          <p:nvPr/>
        </p:nvSpPr>
        <p:spPr>
          <a:xfrm>
            <a:off x="8430775" y="1093925"/>
            <a:ext cx="455100" cy="455100"/>
          </a:xfrm>
          <a:prstGeom prst="ellipse">
            <a:avLst/>
          </a:prstGeom>
          <a:gradFill>
            <a:gsLst>
              <a:gs pos="0">
                <a:schemeClr val="accent2"/>
              </a:gs>
              <a:gs pos="100000">
                <a:srgbClr val="9AA6FF"/>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933" name="Google Shape;1933;p45"/>
          <p:cNvPicPr preferRelativeResize="0"/>
          <p:nvPr/>
        </p:nvPicPr>
        <p:blipFill>
          <a:blip r:embed="rId3">
            <a:alphaModFix/>
          </a:blip>
          <a:stretch>
            <a:fillRect/>
          </a:stretch>
        </p:blipFill>
        <p:spPr>
          <a:xfrm>
            <a:off x="1087500" y="622248"/>
            <a:ext cx="6902949" cy="16238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7" name="Shape 1937"/>
        <p:cNvGrpSpPr/>
        <p:nvPr/>
      </p:nvGrpSpPr>
      <p:grpSpPr>
        <a:xfrm>
          <a:off x="0" y="0"/>
          <a:ext cx="0" cy="0"/>
          <a:chOff x="0" y="0"/>
          <a:chExt cx="0" cy="0"/>
        </a:xfrm>
      </p:grpSpPr>
      <p:sp>
        <p:nvSpPr>
          <p:cNvPr id="1938" name="Google Shape;1938;p46"/>
          <p:cNvSpPr txBox="1"/>
          <p:nvPr>
            <p:ph type="title"/>
          </p:nvPr>
        </p:nvSpPr>
        <p:spPr>
          <a:xfrm>
            <a:off x="686975" y="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Model Selection</a:t>
            </a:r>
            <a:endParaRPr/>
          </a:p>
        </p:txBody>
      </p:sp>
      <p:sp>
        <p:nvSpPr>
          <p:cNvPr id="1939" name="Google Shape;1939;p46"/>
          <p:cNvSpPr txBox="1"/>
          <p:nvPr>
            <p:ph idx="2" type="subTitle"/>
          </p:nvPr>
        </p:nvSpPr>
        <p:spPr>
          <a:xfrm>
            <a:off x="1049650" y="1461225"/>
            <a:ext cx="3254100" cy="242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From the graphs, we can see that the learning curve of GNB is the highest as expected, and the other 3 models do not predict anywhere close. </a:t>
            </a:r>
            <a:endParaRPr/>
          </a:p>
          <a:p>
            <a:pPr indent="0" lvl="0" marL="0" rtl="0" algn="l">
              <a:spcBef>
                <a:spcPts val="0"/>
              </a:spcBef>
              <a:spcAft>
                <a:spcPts val="0"/>
              </a:spcAft>
              <a:buNone/>
            </a:pPr>
            <a:r>
              <a:rPr lang="en"/>
              <a:t>Lets check the confusion matrices to see if they are worth using.</a:t>
            </a:r>
            <a:endParaRPr/>
          </a:p>
        </p:txBody>
      </p:sp>
      <p:sp>
        <p:nvSpPr>
          <p:cNvPr id="1940" name="Google Shape;1940;p46"/>
          <p:cNvSpPr/>
          <p:nvPr/>
        </p:nvSpPr>
        <p:spPr>
          <a:xfrm>
            <a:off x="8430775" y="1093925"/>
            <a:ext cx="455100" cy="455100"/>
          </a:xfrm>
          <a:prstGeom prst="ellipse">
            <a:avLst/>
          </a:prstGeom>
          <a:gradFill>
            <a:gsLst>
              <a:gs pos="0">
                <a:schemeClr val="accent2"/>
              </a:gs>
              <a:gs pos="100000">
                <a:srgbClr val="9AA6FF"/>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941" name="Google Shape;1941;p46"/>
          <p:cNvPicPr preferRelativeResize="0"/>
          <p:nvPr/>
        </p:nvPicPr>
        <p:blipFill>
          <a:blip r:embed="rId3">
            <a:alphaModFix/>
          </a:blip>
          <a:stretch>
            <a:fillRect/>
          </a:stretch>
        </p:blipFill>
        <p:spPr>
          <a:xfrm>
            <a:off x="6734151" y="572708"/>
            <a:ext cx="1866825" cy="3964920"/>
          </a:xfrm>
          <a:prstGeom prst="rect">
            <a:avLst/>
          </a:prstGeom>
          <a:noFill/>
          <a:ln>
            <a:noFill/>
          </a:ln>
        </p:spPr>
      </p:pic>
      <p:pic>
        <p:nvPicPr>
          <p:cNvPr id="1942" name="Google Shape;1942;p46"/>
          <p:cNvPicPr preferRelativeResize="0"/>
          <p:nvPr/>
        </p:nvPicPr>
        <p:blipFill>
          <a:blip r:embed="rId4">
            <a:alphaModFix/>
          </a:blip>
          <a:stretch>
            <a:fillRect/>
          </a:stretch>
        </p:blipFill>
        <p:spPr>
          <a:xfrm>
            <a:off x="4801275" y="572700"/>
            <a:ext cx="1866825" cy="391301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6" name="Shape 1946"/>
        <p:cNvGrpSpPr/>
        <p:nvPr/>
      </p:nvGrpSpPr>
      <p:grpSpPr>
        <a:xfrm>
          <a:off x="0" y="0"/>
          <a:ext cx="0" cy="0"/>
          <a:chOff x="0" y="0"/>
          <a:chExt cx="0" cy="0"/>
        </a:xfrm>
      </p:grpSpPr>
      <p:sp>
        <p:nvSpPr>
          <p:cNvPr id="1947" name="Google Shape;1947;p47"/>
          <p:cNvSpPr txBox="1"/>
          <p:nvPr>
            <p:ph type="title"/>
          </p:nvPr>
        </p:nvSpPr>
        <p:spPr>
          <a:xfrm>
            <a:off x="686975" y="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Model Selection</a:t>
            </a:r>
            <a:endParaRPr/>
          </a:p>
        </p:txBody>
      </p:sp>
      <p:sp>
        <p:nvSpPr>
          <p:cNvPr id="1948" name="Google Shape;1948;p47"/>
          <p:cNvSpPr txBox="1"/>
          <p:nvPr>
            <p:ph idx="2" type="subTitle"/>
          </p:nvPr>
        </p:nvSpPr>
        <p:spPr>
          <a:xfrm>
            <a:off x="983625" y="2113450"/>
            <a:ext cx="3254100" cy="242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we can see, none of the other models can be used.</a:t>
            </a:r>
            <a:endParaRPr/>
          </a:p>
        </p:txBody>
      </p:sp>
      <p:sp>
        <p:nvSpPr>
          <p:cNvPr id="1949" name="Google Shape;1949;p47"/>
          <p:cNvSpPr/>
          <p:nvPr/>
        </p:nvSpPr>
        <p:spPr>
          <a:xfrm>
            <a:off x="8430775" y="1093925"/>
            <a:ext cx="455100" cy="455100"/>
          </a:xfrm>
          <a:prstGeom prst="ellipse">
            <a:avLst/>
          </a:prstGeom>
          <a:gradFill>
            <a:gsLst>
              <a:gs pos="0">
                <a:schemeClr val="accent2"/>
              </a:gs>
              <a:gs pos="100000">
                <a:srgbClr val="9AA6FF"/>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950" name="Google Shape;1950;p47"/>
          <p:cNvPicPr preferRelativeResize="0"/>
          <p:nvPr/>
        </p:nvPicPr>
        <p:blipFill>
          <a:blip r:embed="rId3">
            <a:alphaModFix/>
          </a:blip>
          <a:stretch>
            <a:fillRect/>
          </a:stretch>
        </p:blipFill>
        <p:spPr>
          <a:xfrm>
            <a:off x="4538725" y="733350"/>
            <a:ext cx="2219350" cy="2149825"/>
          </a:xfrm>
          <a:prstGeom prst="rect">
            <a:avLst/>
          </a:prstGeom>
          <a:noFill/>
          <a:ln>
            <a:noFill/>
          </a:ln>
        </p:spPr>
      </p:pic>
      <p:pic>
        <p:nvPicPr>
          <p:cNvPr id="1951" name="Google Shape;1951;p47"/>
          <p:cNvPicPr preferRelativeResize="0"/>
          <p:nvPr/>
        </p:nvPicPr>
        <p:blipFill>
          <a:blip r:embed="rId4">
            <a:alphaModFix/>
          </a:blip>
          <a:stretch>
            <a:fillRect/>
          </a:stretch>
        </p:blipFill>
        <p:spPr>
          <a:xfrm>
            <a:off x="6250000" y="2279325"/>
            <a:ext cx="2420100" cy="2420100"/>
          </a:xfrm>
          <a:prstGeom prst="rect">
            <a:avLst/>
          </a:prstGeom>
          <a:noFill/>
          <a:ln>
            <a:noFill/>
          </a:ln>
        </p:spPr>
      </p:pic>
      <p:pic>
        <p:nvPicPr>
          <p:cNvPr id="1952" name="Google Shape;1952;p47"/>
          <p:cNvPicPr preferRelativeResize="0"/>
          <p:nvPr/>
        </p:nvPicPr>
        <p:blipFill>
          <a:blip r:embed="rId5">
            <a:alphaModFix/>
          </a:blip>
          <a:stretch>
            <a:fillRect/>
          </a:stretch>
        </p:blipFill>
        <p:spPr>
          <a:xfrm>
            <a:off x="4447925" y="2996150"/>
            <a:ext cx="1707475" cy="170328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6" name="Shape 1956"/>
        <p:cNvGrpSpPr/>
        <p:nvPr/>
      </p:nvGrpSpPr>
      <p:grpSpPr>
        <a:xfrm>
          <a:off x="0" y="0"/>
          <a:ext cx="0" cy="0"/>
          <a:chOff x="0" y="0"/>
          <a:chExt cx="0" cy="0"/>
        </a:xfrm>
      </p:grpSpPr>
      <p:sp>
        <p:nvSpPr>
          <p:cNvPr id="1957" name="Google Shape;1957;p48"/>
          <p:cNvSpPr txBox="1"/>
          <p:nvPr>
            <p:ph type="title"/>
          </p:nvPr>
        </p:nvSpPr>
        <p:spPr>
          <a:xfrm>
            <a:off x="720000" y="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Model Improvement</a:t>
            </a:r>
            <a:endParaRPr/>
          </a:p>
        </p:txBody>
      </p:sp>
      <p:sp>
        <p:nvSpPr>
          <p:cNvPr id="1958" name="Google Shape;1958;p48"/>
          <p:cNvSpPr txBox="1"/>
          <p:nvPr>
            <p:ph idx="2" type="subTitle"/>
          </p:nvPr>
        </p:nvSpPr>
        <p:spPr>
          <a:xfrm>
            <a:off x="1545000" y="1227471"/>
            <a:ext cx="3254100" cy="157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improve the model, I hyperparameter tuned the model using Grid Search first, and then oversampled using ADASYN. The results were much better percentage wise. To conclude, I would use GaussianNB for this task.</a:t>
            </a:r>
            <a:endParaRPr/>
          </a:p>
        </p:txBody>
      </p:sp>
      <p:sp>
        <p:nvSpPr>
          <p:cNvPr id="1959" name="Google Shape;1959;p48"/>
          <p:cNvSpPr/>
          <p:nvPr/>
        </p:nvSpPr>
        <p:spPr>
          <a:xfrm>
            <a:off x="8430775" y="1093925"/>
            <a:ext cx="455100" cy="455100"/>
          </a:xfrm>
          <a:prstGeom prst="ellipse">
            <a:avLst/>
          </a:prstGeom>
          <a:gradFill>
            <a:gsLst>
              <a:gs pos="0">
                <a:schemeClr val="accent2"/>
              </a:gs>
              <a:gs pos="100000">
                <a:srgbClr val="9AA6FF"/>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960" name="Google Shape;1960;p48"/>
          <p:cNvPicPr preferRelativeResize="0"/>
          <p:nvPr/>
        </p:nvPicPr>
        <p:blipFill>
          <a:blip r:embed="rId3">
            <a:alphaModFix/>
          </a:blip>
          <a:stretch>
            <a:fillRect/>
          </a:stretch>
        </p:blipFill>
        <p:spPr>
          <a:xfrm>
            <a:off x="5515800" y="441073"/>
            <a:ext cx="2727875" cy="2702925"/>
          </a:xfrm>
          <a:prstGeom prst="rect">
            <a:avLst/>
          </a:prstGeom>
          <a:noFill/>
          <a:ln>
            <a:noFill/>
          </a:ln>
        </p:spPr>
      </p:pic>
      <p:pic>
        <p:nvPicPr>
          <p:cNvPr id="1961" name="Google Shape;1961;p48"/>
          <p:cNvPicPr preferRelativeResize="0"/>
          <p:nvPr/>
        </p:nvPicPr>
        <p:blipFill>
          <a:blip r:embed="rId4">
            <a:alphaModFix/>
          </a:blip>
          <a:stretch>
            <a:fillRect/>
          </a:stretch>
        </p:blipFill>
        <p:spPr>
          <a:xfrm>
            <a:off x="1120025" y="3295202"/>
            <a:ext cx="6088400" cy="148854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5" name="Shape 1965"/>
        <p:cNvGrpSpPr/>
        <p:nvPr/>
      </p:nvGrpSpPr>
      <p:grpSpPr>
        <a:xfrm>
          <a:off x="0" y="0"/>
          <a:ext cx="0" cy="0"/>
          <a:chOff x="0" y="0"/>
          <a:chExt cx="0" cy="0"/>
        </a:xfrm>
      </p:grpSpPr>
      <p:sp>
        <p:nvSpPr>
          <p:cNvPr id="1966" name="Google Shape;1966;p49"/>
          <p:cNvSpPr txBox="1"/>
          <p:nvPr>
            <p:ph type="title"/>
          </p:nvPr>
        </p:nvSpPr>
        <p:spPr>
          <a:xfrm>
            <a:off x="1007825" y="2079575"/>
            <a:ext cx="5592600" cy="1511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Housing Prices Regression</a:t>
            </a:r>
            <a:endParaRPr/>
          </a:p>
        </p:txBody>
      </p:sp>
      <p:sp>
        <p:nvSpPr>
          <p:cNvPr id="1967" name="Google Shape;1967;p49"/>
          <p:cNvSpPr txBox="1"/>
          <p:nvPr>
            <p:ph idx="2" type="title"/>
          </p:nvPr>
        </p:nvSpPr>
        <p:spPr>
          <a:xfrm>
            <a:off x="1007825" y="1012925"/>
            <a:ext cx="1652100" cy="91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02</a:t>
            </a:r>
            <a:endParaRPr/>
          </a:p>
        </p:txBody>
      </p:sp>
      <p:cxnSp>
        <p:nvCxnSpPr>
          <p:cNvPr id="1968" name="Google Shape;1968;p49"/>
          <p:cNvCxnSpPr/>
          <p:nvPr/>
        </p:nvCxnSpPr>
        <p:spPr>
          <a:xfrm>
            <a:off x="1108057" y="1928825"/>
            <a:ext cx="1547700" cy="0"/>
          </a:xfrm>
          <a:prstGeom prst="straightConnector1">
            <a:avLst/>
          </a:prstGeom>
          <a:noFill/>
          <a:ln cap="flat" cmpd="sng" w="19050">
            <a:solidFill>
              <a:schemeClr val="accent2"/>
            </a:solidFill>
            <a:prstDash val="solid"/>
            <a:round/>
            <a:headEnd len="med" w="med" type="none"/>
            <a:tailEnd len="med" w="med" type="none"/>
          </a:ln>
        </p:spPr>
      </p:cxnSp>
      <p:sp>
        <p:nvSpPr>
          <p:cNvPr id="1969" name="Google Shape;1969;p49"/>
          <p:cNvSpPr/>
          <p:nvPr/>
        </p:nvSpPr>
        <p:spPr>
          <a:xfrm flipH="1" rot="10800000">
            <a:off x="5768576" y="-956250"/>
            <a:ext cx="1917000" cy="1917000"/>
          </a:xfrm>
          <a:prstGeom prst="blockArc">
            <a:avLst>
              <a:gd fmla="val 10800000" name="adj1"/>
              <a:gd fmla="val 36061" name="adj2"/>
              <a:gd fmla="val 23276" name="adj3"/>
            </a:avLst>
          </a:prstGeom>
          <a:gradFill>
            <a:gsLst>
              <a:gs pos="0">
                <a:schemeClr val="accent2"/>
              </a:gs>
              <a:gs pos="100000">
                <a:srgbClr val="9AA6FF"/>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0" name="Google Shape;1970;p49"/>
          <p:cNvSpPr/>
          <p:nvPr/>
        </p:nvSpPr>
        <p:spPr>
          <a:xfrm>
            <a:off x="8085750" y="4373825"/>
            <a:ext cx="1547700" cy="1547700"/>
          </a:xfrm>
          <a:prstGeom prst="ellipse">
            <a:avLst/>
          </a:prstGeom>
          <a:gradFill>
            <a:gsLst>
              <a:gs pos="0">
                <a:schemeClr val="accent2"/>
              </a:gs>
              <a:gs pos="100000">
                <a:srgbClr val="9AA6FF"/>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1" name="Google Shape;1971;p49"/>
          <p:cNvSpPr/>
          <p:nvPr/>
        </p:nvSpPr>
        <p:spPr>
          <a:xfrm>
            <a:off x="7630650" y="4023675"/>
            <a:ext cx="455100" cy="455100"/>
          </a:xfrm>
          <a:prstGeom prst="ellipse">
            <a:avLst/>
          </a:prstGeom>
          <a:gradFill>
            <a:gsLst>
              <a:gs pos="0">
                <a:schemeClr val="accent2"/>
              </a:gs>
              <a:gs pos="100000">
                <a:srgbClr val="9AA6FF"/>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5" name="Shape 1975"/>
        <p:cNvGrpSpPr/>
        <p:nvPr/>
      </p:nvGrpSpPr>
      <p:grpSpPr>
        <a:xfrm>
          <a:off x="0" y="0"/>
          <a:ext cx="0" cy="0"/>
          <a:chOff x="0" y="0"/>
          <a:chExt cx="0" cy="0"/>
        </a:xfrm>
      </p:grpSpPr>
      <p:sp>
        <p:nvSpPr>
          <p:cNvPr id="1976" name="Google Shape;1976;p50"/>
          <p:cNvSpPr txBox="1"/>
          <p:nvPr>
            <p:ph type="title"/>
          </p:nvPr>
        </p:nvSpPr>
        <p:spPr>
          <a:xfrm>
            <a:off x="581125" y="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Exploratory Data Analysis</a:t>
            </a:r>
            <a:endParaRPr/>
          </a:p>
        </p:txBody>
      </p:sp>
      <p:sp>
        <p:nvSpPr>
          <p:cNvPr id="1977" name="Google Shape;1977;p50"/>
          <p:cNvSpPr txBox="1"/>
          <p:nvPr>
            <p:ph idx="2" type="subTitle"/>
          </p:nvPr>
        </p:nvSpPr>
        <p:spPr>
          <a:xfrm>
            <a:off x="593775" y="764300"/>
            <a:ext cx="3021300" cy="382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-From the outputs, we can see that there are 2 categorical  features,</a:t>
            </a:r>
            <a:r>
              <a:rPr lang="en"/>
              <a:t> city and renovation status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other features are all numerical.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-There are a total of 545 data points and 8 columns, including the target variable, in this case ‘Price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-All features have more than 1 unique value, hence most can be used in the model training.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978" name="Google Shape;1978;p50"/>
          <p:cNvSpPr/>
          <p:nvPr/>
        </p:nvSpPr>
        <p:spPr>
          <a:xfrm>
            <a:off x="8430775" y="1093925"/>
            <a:ext cx="455100" cy="455100"/>
          </a:xfrm>
          <a:prstGeom prst="ellipse">
            <a:avLst/>
          </a:prstGeom>
          <a:gradFill>
            <a:gsLst>
              <a:gs pos="0">
                <a:schemeClr val="accent2"/>
              </a:gs>
              <a:gs pos="100000">
                <a:srgbClr val="9AA6FF"/>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979" name="Google Shape;1979;p50"/>
          <p:cNvPicPr preferRelativeResize="0"/>
          <p:nvPr/>
        </p:nvPicPr>
        <p:blipFill>
          <a:blip r:embed="rId3">
            <a:alphaModFix/>
          </a:blip>
          <a:stretch>
            <a:fillRect/>
          </a:stretch>
        </p:blipFill>
        <p:spPr>
          <a:xfrm>
            <a:off x="3801750" y="682787"/>
            <a:ext cx="3493710" cy="2011975"/>
          </a:xfrm>
          <a:prstGeom prst="rect">
            <a:avLst/>
          </a:prstGeom>
          <a:noFill/>
          <a:ln>
            <a:noFill/>
          </a:ln>
        </p:spPr>
      </p:pic>
      <p:pic>
        <p:nvPicPr>
          <p:cNvPr id="1980" name="Google Shape;1980;p50"/>
          <p:cNvPicPr preferRelativeResize="0"/>
          <p:nvPr/>
        </p:nvPicPr>
        <p:blipFill>
          <a:blip r:embed="rId4">
            <a:alphaModFix/>
          </a:blip>
          <a:stretch>
            <a:fillRect/>
          </a:stretch>
        </p:blipFill>
        <p:spPr>
          <a:xfrm>
            <a:off x="3789913" y="2840813"/>
            <a:ext cx="1564175" cy="1518700"/>
          </a:xfrm>
          <a:prstGeom prst="rect">
            <a:avLst/>
          </a:prstGeom>
          <a:noFill/>
          <a:ln>
            <a:noFill/>
          </a:ln>
        </p:spPr>
      </p:pic>
      <p:pic>
        <p:nvPicPr>
          <p:cNvPr id="1981" name="Google Shape;1981;p50"/>
          <p:cNvPicPr preferRelativeResize="0"/>
          <p:nvPr/>
        </p:nvPicPr>
        <p:blipFill rotWithShape="1">
          <a:blip r:embed="rId5">
            <a:alphaModFix/>
          </a:blip>
          <a:srcRect b="0" l="4380" r="-4379" t="0"/>
          <a:stretch/>
        </p:blipFill>
        <p:spPr>
          <a:xfrm>
            <a:off x="5440050" y="2804825"/>
            <a:ext cx="3202545" cy="15547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5" name="Shape 1985"/>
        <p:cNvGrpSpPr/>
        <p:nvPr/>
      </p:nvGrpSpPr>
      <p:grpSpPr>
        <a:xfrm>
          <a:off x="0" y="0"/>
          <a:ext cx="0" cy="0"/>
          <a:chOff x="0" y="0"/>
          <a:chExt cx="0" cy="0"/>
        </a:xfrm>
      </p:grpSpPr>
      <p:sp>
        <p:nvSpPr>
          <p:cNvPr id="1986" name="Google Shape;1986;p51"/>
          <p:cNvSpPr txBox="1"/>
          <p:nvPr>
            <p:ph type="title"/>
          </p:nvPr>
        </p:nvSpPr>
        <p:spPr>
          <a:xfrm>
            <a:off x="720000" y="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Visualisation</a:t>
            </a:r>
            <a:endParaRPr/>
          </a:p>
        </p:txBody>
      </p:sp>
      <p:sp>
        <p:nvSpPr>
          <p:cNvPr id="1987" name="Google Shape;1987;p51"/>
          <p:cNvSpPr txBox="1"/>
          <p:nvPr/>
        </p:nvSpPr>
        <p:spPr>
          <a:xfrm>
            <a:off x="824125" y="2943725"/>
            <a:ext cx="74058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Barlow"/>
                <a:ea typeface="Barlow"/>
                <a:cs typeface="Barlow"/>
                <a:sym typeface="Barlow"/>
              </a:rPr>
              <a:t>Looking at the prices of housing in different cities, we can see that the prices are more consistent in Denver and the highest costing house is in Chicago. We can also see that Denver has the highest housing cost average.</a:t>
            </a:r>
            <a:endParaRPr>
              <a:solidFill>
                <a:schemeClr val="dk1"/>
              </a:solidFill>
              <a:latin typeface="Barlow"/>
              <a:ea typeface="Barlow"/>
              <a:cs typeface="Barlow"/>
              <a:sym typeface="Barlow"/>
            </a:endParaRPr>
          </a:p>
          <a:p>
            <a:pPr indent="0" lvl="0" marL="0" rtl="0" algn="l">
              <a:spcBef>
                <a:spcPts val="0"/>
              </a:spcBef>
              <a:spcAft>
                <a:spcPts val="0"/>
              </a:spcAft>
              <a:buNone/>
            </a:pPr>
            <a:r>
              <a:t/>
            </a:r>
            <a:endParaRPr>
              <a:solidFill>
                <a:schemeClr val="dk1"/>
              </a:solidFill>
              <a:latin typeface="Barlow"/>
              <a:ea typeface="Barlow"/>
              <a:cs typeface="Barlow"/>
              <a:sym typeface="Barlow"/>
            </a:endParaRPr>
          </a:p>
          <a:p>
            <a:pPr indent="0" lvl="0" marL="0" rtl="0" algn="l">
              <a:spcBef>
                <a:spcPts val="0"/>
              </a:spcBef>
              <a:spcAft>
                <a:spcPts val="0"/>
              </a:spcAft>
              <a:buNone/>
            </a:pPr>
            <a:r>
              <a:rPr lang="en">
                <a:solidFill>
                  <a:schemeClr val="dk1"/>
                </a:solidFill>
                <a:latin typeface="Barlow"/>
                <a:ea typeface="Barlow"/>
                <a:cs typeface="Barlow"/>
                <a:sym typeface="Barlow"/>
              </a:rPr>
              <a:t>Most of the houses in the dataset are from New York, as shown by the plot of the count of houses.</a:t>
            </a:r>
            <a:endParaRPr>
              <a:solidFill>
                <a:schemeClr val="dk1"/>
              </a:solidFill>
              <a:latin typeface="Barlow"/>
              <a:ea typeface="Barlow"/>
              <a:cs typeface="Barlow"/>
              <a:sym typeface="Barlow"/>
            </a:endParaRPr>
          </a:p>
        </p:txBody>
      </p:sp>
      <p:pic>
        <p:nvPicPr>
          <p:cNvPr id="1988" name="Google Shape;1988;p51"/>
          <p:cNvPicPr preferRelativeResize="0"/>
          <p:nvPr/>
        </p:nvPicPr>
        <p:blipFill>
          <a:blip r:embed="rId3">
            <a:alphaModFix/>
          </a:blip>
          <a:stretch>
            <a:fillRect/>
          </a:stretch>
        </p:blipFill>
        <p:spPr>
          <a:xfrm>
            <a:off x="599650" y="572700"/>
            <a:ext cx="4657255" cy="2089575"/>
          </a:xfrm>
          <a:prstGeom prst="rect">
            <a:avLst/>
          </a:prstGeom>
          <a:noFill/>
          <a:ln>
            <a:noFill/>
          </a:ln>
        </p:spPr>
      </p:pic>
      <p:pic>
        <p:nvPicPr>
          <p:cNvPr id="1989" name="Google Shape;1989;p51"/>
          <p:cNvPicPr preferRelativeResize="0"/>
          <p:nvPr/>
        </p:nvPicPr>
        <p:blipFill>
          <a:blip r:embed="rId4">
            <a:alphaModFix/>
          </a:blip>
          <a:stretch>
            <a:fillRect/>
          </a:stretch>
        </p:blipFill>
        <p:spPr>
          <a:xfrm>
            <a:off x="5256906" y="572700"/>
            <a:ext cx="3256943" cy="208957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0" name="Shape 1830"/>
        <p:cNvGrpSpPr/>
        <p:nvPr/>
      </p:nvGrpSpPr>
      <p:grpSpPr>
        <a:xfrm>
          <a:off x="0" y="0"/>
          <a:ext cx="0" cy="0"/>
          <a:chOff x="0" y="0"/>
          <a:chExt cx="0" cy="0"/>
        </a:xfrm>
      </p:grpSpPr>
      <p:sp>
        <p:nvSpPr>
          <p:cNvPr id="1831" name="Google Shape;1831;p34"/>
          <p:cNvSpPr txBox="1"/>
          <p:nvPr>
            <p:ph type="title"/>
          </p:nvPr>
        </p:nvSpPr>
        <p:spPr>
          <a:xfrm>
            <a:off x="720000" y="78167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Steps for both tasks:</a:t>
            </a:r>
            <a:endParaRPr/>
          </a:p>
        </p:txBody>
      </p:sp>
      <p:graphicFrame>
        <p:nvGraphicFramePr>
          <p:cNvPr id="1832" name="Google Shape;1832;p34"/>
          <p:cNvGraphicFramePr/>
          <p:nvPr/>
        </p:nvGraphicFramePr>
        <p:xfrm>
          <a:off x="720000" y="1614825"/>
          <a:ext cx="3000000" cy="3000000"/>
        </p:xfrm>
        <a:graphic>
          <a:graphicData uri="http://schemas.openxmlformats.org/drawingml/2006/table">
            <a:tbl>
              <a:tblPr>
                <a:noFill/>
                <a:tableStyleId>{1EDC7A34-295E-4EF5-9DE5-EBF640E6A835}</a:tableStyleId>
              </a:tblPr>
              <a:tblGrid>
                <a:gridCol w="2619875"/>
                <a:gridCol w="5084125"/>
              </a:tblGrid>
              <a:tr h="364050">
                <a:tc>
                  <a:txBody>
                    <a:bodyPr/>
                    <a:lstStyle/>
                    <a:p>
                      <a:pPr indent="0" lvl="0" marL="0" rtl="0" algn="l">
                        <a:spcBef>
                          <a:spcPts val="0"/>
                        </a:spcBef>
                        <a:spcAft>
                          <a:spcPts val="0"/>
                        </a:spcAft>
                        <a:buNone/>
                      </a:pPr>
                      <a:r>
                        <a:rPr b="1" lang="en" sz="1300">
                          <a:solidFill>
                            <a:schemeClr val="dk1"/>
                          </a:solidFill>
                          <a:latin typeface="Barlow"/>
                          <a:ea typeface="Barlow"/>
                          <a:cs typeface="Barlow"/>
                          <a:sym typeface="Barlow"/>
                        </a:rPr>
                        <a:t>Exploratory Data Analysis</a:t>
                      </a:r>
                      <a:endParaRPr b="1" sz="1300">
                        <a:solidFill>
                          <a:schemeClr val="dk1"/>
                        </a:solidFill>
                        <a:latin typeface="Barlow"/>
                        <a:ea typeface="Barlow"/>
                        <a:cs typeface="Barlow"/>
                        <a:sym typeface="Barlow"/>
                      </a:endParaRPr>
                    </a:p>
                  </a:txBody>
                  <a:tcPr marT="0" marB="0"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accent3"/>
                    </a:solidFill>
                  </a:tcPr>
                </a:tc>
                <a:tc>
                  <a:txBody>
                    <a:bodyPr/>
                    <a:lstStyle/>
                    <a:p>
                      <a:pPr indent="0" lvl="0" marL="0" rtl="0" algn="l">
                        <a:spcBef>
                          <a:spcPts val="0"/>
                        </a:spcBef>
                        <a:spcAft>
                          <a:spcPts val="1600"/>
                        </a:spcAft>
                        <a:buNone/>
                      </a:pPr>
                      <a:r>
                        <a:rPr lang="en" sz="900">
                          <a:solidFill>
                            <a:schemeClr val="dk1"/>
                          </a:solidFill>
                          <a:latin typeface="Barlow"/>
                          <a:ea typeface="Barlow"/>
                          <a:cs typeface="Barlow"/>
                          <a:sym typeface="Barlow"/>
                        </a:rPr>
                        <a:t>Find out more about the dataset</a:t>
                      </a:r>
                      <a:endParaRPr sz="900">
                        <a:solidFill>
                          <a:schemeClr val="dk1"/>
                        </a:solidFill>
                        <a:latin typeface="Barlow"/>
                        <a:ea typeface="Barlow"/>
                        <a:cs typeface="Barlow"/>
                        <a:sym typeface="Barlow"/>
                      </a:endParaRPr>
                    </a:p>
                  </a:txBody>
                  <a:tcPr marT="0" marB="0"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accent3"/>
                    </a:solidFill>
                  </a:tcPr>
                </a:tc>
              </a:tr>
              <a:tr h="364050">
                <a:tc>
                  <a:txBody>
                    <a:bodyPr/>
                    <a:lstStyle/>
                    <a:p>
                      <a:pPr indent="0" lvl="0" marL="0" rtl="0" algn="l">
                        <a:spcBef>
                          <a:spcPts val="0"/>
                        </a:spcBef>
                        <a:spcAft>
                          <a:spcPts val="0"/>
                        </a:spcAft>
                        <a:buNone/>
                      </a:pPr>
                      <a:r>
                        <a:rPr b="1" lang="en" sz="1300">
                          <a:solidFill>
                            <a:schemeClr val="dk1"/>
                          </a:solidFill>
                          <a:latin typeface="Barlow"/>
                          <a:ea typeface="Barlow"/>
                          <a:cs typeface="Barlow"/>
                          <a:sym typeface="Barlow"/>
                        </a:rPr>
                        <a:t>Visualisation</a:t>
                      </a:r>
                      <a:endParaRPr b="1" sz="1300">
                        <a:solidFill>
                          <a:schemeClr val="dk1"/>
                        </a:solidFill>
                        <a:latin typeface="Barlow"/>
                        <a:ea typeface="Barlow"/>
                        <a:cs typeface="Barlow"/>
                        <a:sym typeface="Barlow"/>
                      </a:endParaRPr>
                    </a:p>
                  </a:txBody>
                  <a:tcPr marT="0" marB="0"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accent3"/>
                    </a:solidFill>
                  </a:tcPr>
                </a:tc>
                <a:tc>
                  <a:txBody>
                    <a:bodyPr/>
                    <a:lstStyle/>
                    <a:p>
                      <a:pPr indent="0" lvl="0" marL="0" marR="0" rtl="0" algn="l">
                        <a:lnSpc>
                          <a:spcPct val="100000"/>
                        </a:lnSpc>
                        <a:spcBef>
                          <a:spcPts val="0"/>
                        </a:spcBef>
                        <a:spcAft>
                          <a:spcPts val="1600"/>
                        </a:spcAft>
                        <a:buNone/>
                      </a:pPr>
                      <a:r>
                        <a:rPr lang="en" sz="900">
                          <a:solidFill>
                            <a:schemeClr val="dk1"/>
                          </a:solidFill>
                          <a:latin typeface="Barlow"/>
                          <a:ea typeface="Barlow"/>
                          <a:cs typeface="Barlow"/>
                          <a:sym typeface="Barlow"/>
                        </a:rPr>
                        <a:t>Show the variance of the data, count etc</a:t>
                      </a:r>
                      <a:endParaRPr sz="900">
                        <a:solidFill>
                          <a:schemeClr val="dk1"/>
                        </a:solidFill>
                        <a:latin typeface="Barlow"/>
                        <a:ea typeface="Barlow"/>
                        <a:cs typeface="Barlow"/>
                        <a:sym typeface="Barlow"/>
                      </a:endParaRPr>
                    </a:p>
                  </a:txBody>
                  <a:tcPr marT="0" marB="0"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accent3"/>
                    </a:solidFill>
                  </a:tcPr>
                </a:tc>
              </a:tr>
              <a:tr h="364050">
                <a:tc>
                  <a:txBody>
                    <a:bodyPr/>
                    <a:lstStyle/>
                    <a:p>
                      <a:pPr indent="0" lvl="0" marL="0" rtl="0" algn="l">
                        <a:spcBef>
                          <a:spcPts val="0"/>
                        </a:spcBef>
                        <a:spcAft>
                          <a:spcPts val="0"/>
                        </a:spcAft>
                        <a:buNone/>
                      </a:pPr>
                      <a:r>
                        <a:rPr b="1" lang="en" sz="1300">
                          <a:solidFill>
                            <a:schemeClr val="dk1"/>
                          </a:solidFill>
                          <a:latin typeface="Barlow"/>
                          <a:ea typeface="Barlow"/>
                          <a:cs typeface="Barlow"/>
                          <a:sym typeface="Barlow"/>
                        </a:rPr>
                        <a:t>Data Preprocessing</a:t>
                      </a:r>
                      <a:endParaRPr b="1" sz="1300">
                        <a:solidFill>
                          <a:schemeClr val="dk1"/>
                        </a:solidFill>
                        <a:latin typeface="Barlow"/>
                        <a:ea typeface="Barlow"/>
                        <a:cs typeface="Barlow"/>
                        <a:sym typeface="Barlow"/>
                      </a:endParaRPr>
                    </a:p>
                  </a:txBody>
                  <a:tcPr marT="0" marB="0"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accent3"/>
                    </a:solidFill>
                  </a:tcPr>
                </a:tc>
                <a:tc>
                  <a:txBody>
                    <a:bodyPr/>
                    <a:lstStyle/>
                    <a:p>
                      <a:pPr indent="0" lvl="0" marL="0" rtl="0" algn="l">
                        <a:spcBef>
                          <a:spcPts val="0"/>
                        </a:spcBef>
                        <a:spcAft>
                          <a:spcPts val="1600"/>
                        </a:spcAft>
                        <a:buNone/>
                      </a:pPr>
                      <a:r>
                        <a:rPr lang="en" sz="900">
                          <a:solidFill>
                            <a:schemeClr val="dk1"/>
                          </a:solidFill>
                          <a:latin typeface="Barlow"/>
                          <a:ea typeface="Barlow"/>
                          <a:cs typeface="Barlow"/>
                          <a:sym typeface="Barlow"/>
                        </a:rPr>
                        <a:t>Scaling the data, encoding etc</a:t>
                      </a:r>
                      <a:endParaRPr sz="900">
                        <a:solidFill>
                          <a:schemeClr val="dk1"/>
                        </a:solidFill>
                        <a:latin typeface="Barlow"/>
                        <a:ea typeface="Barlow"/>
                        <a:cs typeface="Barlow"/>
                        <a:sym typeface="Barlow"/>
                      </a:endParaRPr>
                    </a:p>
                  </a:txBody>
                  <a:tcPr marT="0" marB="0"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accent3"/>
                    </a:solidFill>
                  </a:tcPr>
                </a:tc>
              </a:tr>
              <a:tr h="364050">
                <a:tc>
                  <a:txBody>
                    <a:bodyPr/>
                    <a:lstStyle/>
                    <a:p>
                      <a:pPr indent="0" lvl="0" marL="0" rtl="0" algn="l">
                        <a:spcBef>
                          <a:spcPts val="0"/>
                        </a:spcBef>
                        <a:spcAft>
                          <a:spcPts val="0"/>
                        </a:spcAft>
                        <a:buNone/>
                      </a:pPr>
                      <a:r>
                        <a:rPr b="1" lang="en" sz="1300">
                          <a:solidFill>
                            <a:schemeClr val="dk1"/>
                          </a:solidFill>
                          <a:latin typeface="Barlow"/>
                          <a:ea typeface="Barlow"/>
                          <a:cs typeface="Barlow"/>
                          <a:sym typeface="Barlow"/>
                        </a:rPr>
                        <a:t>Baseline Model</a:t>
                      </a:r>
                      <a:endParaRPr b="1" sz="1300">
                        <a:solidFill>
                          <a:schemeClr val="dk1"/>
                        </a:solidFill>
                        <a:latin typeface="Barlow"/>
                        <a:ea typeface="Barlow"/>
                        <a:cs typeface="Barlow"/>
                        <a:sym typeface="Barlow"/>
                      </a:endParaRPr>
                    </a:p>
                  </a:txBody>
                  <a:tcPr marT="0" marB="0"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accent3"/>
                    </a:solidFill>
                  </a:tcPr>
                </a:tc>
                <a:tc>
                  <a:txBody>
                    <a:bodyPr/>
                    <a:lstStyle/>
                    <a:p>
                      <a:pPr indent="0" lvl="0" marL="0" rtl="0" algn="l">
                        <a:spcBef>
                          <a:spcPts val="0"/>
                        </a:spcBef>
                        <a:spcAft>
                          <a:spcPts val="1600"/>
                        </a:spcAft>
                        <a:buNone/>
                      </a:pPr>
                      <a:r>
                        <a:rPr lang="en" sz="900">
                          <a:solidFill>
                            <a:schemeClr val="dk1"/>
                          </a:solidFill>
                          <a:latin typeface="Barlow"/>
                          <a:ea typeface="Barlow"/>
                          <a:cs typeface="Barlow"/>
                          <a:sym typeface="Barlow"/>
                        </a:rPr>
                        <a:t>Using a dummy classifier/regressor</a:t>
                      </a:r>
                      <a:endParaRPr sz="900">
                        <a:solidFill>
                          <a:schemeClr val="dk1"/>
                        </a:solidFill>
                        <a:latin typeface="Barlow"/>
                        <a:ea typeface="Barlow"/>
                        <a:cs typeface="Barlow"/>
                        <a:sym typeface="Barlow"/>
                      </a:endParaRPr>
                    </a:p>
                  </a:txBody>
                  <a:tcPr marT="0" marB="0"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accent3"/>
                    </a:solidFill>
                  </a:tcPr>
                </a:tc>
              </a:tr>
              <a:tr h="364050">
                <a:tc>
                  <a:txBody>
                    <a:bodyPr/>
                    <a:lstStyle/>
                    <a:p>
                      <a:pPr indent="0" lvl="0" marL="0" rtl="0" algn="l">
                        <a:spcBef>
                          <a:spcPts val="0"/>
                        </a:spcBef>
                        <a:spcAft>
                          <a:spcPts val="0"/>
                        </a:spcAft>
                        <a:buNone/>
                      </a:pPr>
                      <a:r>
                        <a:rPr b="1" lang="en" sz="1300">
                          <a:solidFill>
                            <a:schemeClr val="dk1"/>
                          </a:solidFill>
                          <a:latin typeface="Barlow"/>
                          <a:ea typeface="Barlow"/>
                          <a:cs typeface="Barlow"/>
                          <a:sym typeface="Barlow"/>
                        </a:rPr>
                        <a:t>Model Selection</a:t>
                      </a:r>
                      <a:endParaRPr b="1" sz="1300">
                        <a:solidFill>
                          <a:schemeClr val="dk1"/>
                        </a:solidFill>
                        <a:latin typeface="Barlow"/>
                        <a:ea typeface="Barlow"/>
                        <a:cs typeface="Barlow"/>
                        <a:sym typeface="Barlow"/>
                      </a:endParaRPr>
                    </a:p>
                  </a:txBody>
                  <a:tcPr marT="0" marB="0"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accent3"/>
                    </a:solidFill>
                  </a:tcPr>
                </a:tc>
                <a:tc>
                  <a:txBody>
                    <a:bodyPr/>
                    <a:lstStyle/>
                    <a:p>
                      <a:pPr indent="0" lvl="0" marL="0" rtl="0" algn="l">
                        <a:spcBef>
                          <a:spcPts val="0"/>
                        </a:spcBef>
                        <a:spcAft>
                          <a:spcPts val="0"/>
                        </a:spcAft>
                        <a:buNone/>
                      </a:pPr>
                      <a:r>
                        <a:rPr lang="en" sz="900">
                          <a:solidFill>
                            <a:schemeClr val="dk1"/>
                          </a:solidFill>
                          <a:latin typeface="Barlow"/>
                          <a:ea typeface="Barlow"/>
                          <a:cs typeface="Barlow"/>
                          <a:sym typeface="Barlow"/>
                        </a:rPr>
                        <a:t>Picking which model is the best to use in the task</a:t>
                      </a:r>
                      <a:endParaRPr sz="900">
                        <a:solidFill>
                          <a:schemeClr val="dk1"/>
                        </a:solidFill>
                        <a:latin typeface="Barlow"/>
                        <a:ea typeface="Barlow"/>
                        <a:cs typeface="Barlow"/>
                        <a:sym typeface="Barlow"/>
                      </a:endParaRPr>
                    </a:p>
                  </a:txBody>
                  <a:tcPr marT="0" marB="0"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accent3"/>
                    </a:solidFill>
                  </a:tcPr>
                </a:tc>
              </a:tr>
              <a:tr h="364050">
                <a:tc>
                  <a:txBody>
                    <a:bodyPr/>
                    <a:lstStyle/>
                    <a:p>
                      <a:pPr indent="0" lvl="0" marL="0" rtl="0" algn="l">
                        <a:spcBef>
                          <a:spcPts val="0"/>
                        </a:spcBef>
                        <a:spcAft>
                          <a:spcPts val="0"/>
                        </a:spcAft>
                        <a:buNone/>
                      </a:pPr>
                      <a:r>
                        <a:rPr b="1" lang="en" sz="1300">
                          <a:solidFill>
                            <a:schemeClr val="dk1"/>
                          </a:solidFill>
                          <a:latin typeface="Barlow"/>
                          <a:ea typeface="Barlow"/>
                          <a:cs typeface="Barlow"/>
                          <a:sym typeface="Barlow"/>
                        </a:rPr>
                        <a:t>Model Improvement</a:t>
                      </a:r>
                      <a:endParaRPr b="1" sz="1300">
                        <a:solidFill>
                          <a:schemeClr val="dk1"/>
                        </a:solidFill>
                        <a:latin typeface="Barlow"/>
                        <a:ea typeface="Barlow"/>
                        <a:cs typeface="Barlow"/>
                        <a:sym typeface="Barlow"/>
                      </a:endParaRPr>
                    </a:p>
                  </a:txBody>
                  <a:tcPr marT="0" marB="0"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accent3"/>
                    </a:solidFill>
                  </a:tcPr>
                </a:tc>
                <a:tc>
                  <a:txBody>
                    <a:bodyPr/>
                    <a:lstStyle/>
                    <a:p>
                      <a:pPr indent="0" lvl="0" marL="0" rtl="0" algn="l">
                        <a:spcBef>
                          <a:spcPts val="0"/>
                        </a:spcBef>
                        <a:spcAft>
                          <a:spcPts val="1600"/>
                        </a:spcAft>
                        <a:buNone/>
                      </a:pPr>
                      <a:r>
                        <a:rPr lang="en" sz="900">
                          <a:solidFill>
                            <a:schemeClr val="dk1"/>
                          </a:solidFill>
                          <a:latin typeface="Barlow"/>
                          <a:ea typeface="Barlow"/>
                          <a:cs typeface="Barlow"/>
                          <a:sym typeface="Barlow"/>
                        </a:rPr>
                        <a:t>Improving the results obtained by chosen model</a:t>
                      </a:r>
                      <a:endParaRPr sz="900">
                        <a:solidFill>
                          <a:schemeClr val="dk1"/>
                        </a:solidFill>
                        <a:latin typeface="Barlow"/>
                        <a:ea typeface="Barlow"/>
                        <a:cs typeface="Barlow"/>
                        <a:sym typeface="Barlow"/>
                      </a:endParaRPr>
                    </a:p>
                  </a:txBody>
                  <a:tcPr marT="0" marB="0"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accent3"/>
                    </a:solidFill>
                  </a:tcPr>
                </a:tc>
              </a:tr>
            </a:tbl>
          </a:graphicData>
        </a:graphic>
      </p:graphicFrame>
      <p:sp>
        <p:nvSpPr>
          <p:cNvPr id="1833" name="Google Shape;1833;p34"/>
          <p:cNvSpPr/>
          <p:nvPr/>
        </p:nvSpPr>
        <p:spPr>
          <a:xfrm>
            <a:off x="7596300" y="-1026475"/>
            <a:ext cx="1547700" cy="1547700"/>
          </a:xfrm>
          <a:prstGeom prst="ellipse">
            <a:avLst/>
          </a:prstGeom>
          <a:gradFill>
            <a:gsLst>
              <a:gs pos="0">
                <a:schemeClr val="accent2"/>
              </a:gs>
              <a:gs pos="100000">
                <a:srgbClr val="9AA6FF"/>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4" name="Google Shape;1834;p34"/>
          <p:cNvSpPr/>
          <p:nvPr/>
        </p:nvSpPr>
        <p:spPr>
          <a:xfrm>
            <a:off x="8424000" y="674025"/>
            <a:ext cx="455100" cy="455100"/>
          </a:xfrm>
          <a:prstGeom prst="ellipse">
            <a:avLst/>
          </a:prstGeom>
          <a:gradFill>
            <a:gsLst>
              <a:gs pos="0">
                <a:schemeClr val="accent2"/>
              </a:gs>
              <a:gs pos="100000">
                <a:srgbClr val="9AA6FF"/>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3" name="Shape 1993"/>
        <p:cNvGrpSpPr/>
        <p:nvPr/>
      </p:nvGrpSpPr>
      <p:grpSpPr>
        <a:xfrm>
          <a:off x="0" y="0"/>
          <a:ext cx="0" cy="0"/>
          <a:chOff x="0" y="0"/>
          <a:chExt cx="0" cy="0"/>
        </a:xfrm>
      </p:grpSpPr>
      <p:sp>
        <p:nvSpPr>
          <p:cNvPr id="1994" name="Google Shape;1994;p52"/>
          <p:cNvSpPr txBox="1"/>
          <p:nvPr>
            <p:ph type="title"/>
          </p:nvPr>
        </p:nvSpPr>
        <p:spPr>
          <a:xfrm>
            <a:off x="720000" y="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Visualisation</a:t>
            </a:r>
            <a:endParaRPr/>
          </a:p>
        </p:txBody>
      </p:sp>
      <p:sp>
        <p:nvSpPr>
          <p:cNvPr id="1995" name="Google Shape;1995;p52"/>
          <p:cNvSpPr/>
          <p:nvPr/>
        </p:nvSpPr>
        <p:spPr>
          <a:xfrm>
            <a:off x="8430775" y="1093925"/>
            <a:ext cx="455100" cy="455100"/>
          </a:xfrm>
          <a:prstGeom prst="ellipse">
            <a:avLst/>
          </a:prstGeom>
          <a:gradFill>
            <a:gsLst>
              <a:gs pos="0">
                <a:schemeClr val="accent2"/>
              </a:gs>
              <a:gs pos="100000">
                <a:srgbClr val="9AA6FF"/>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6" name="Google Shape;1996;p52"/>
          <p:cNvSpPr txBox="1"/>
          <p:nvPr/>
        </p:nvSpPr>
        <p:spPr>
          <a:xfrm>
            <a:off x="760750" y="2775825"/>
            <a:ext cx="75378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Barlow"/>
                <a:ea typeface="Barlow"/>
                <a:cs typeface="Barlow"/>
                <a:sym typeface="Barlow"/>
              </a:rPr>
              <a:t>From the 2 distribution plots, we can see that both are slightly positively skewed. Price has a normal distribution despite being skewed, and house area is bimodal.</a:t>
            </a:r>
            <a:endParaRPr>
              <a:solidFill>
                <a:schemeClr val="dk1"/>
              </a:solidFill>
              <a:latin typeface="Barlow"/>
              <a:ea typeface="Barlow"/>
              <a:cs typeface="Barlow"/>
              <a:sym typeface="Barlow"/>
            </a:endParaRPr>
          </a:p>
          <a:p>
            <a:pPr indent="0" lvl="0" marL="0" rtl="0" algn="l">
              <a:spcBef>
                <a:spcPts val="0"/>
              </a:spcBef>
              <a:spcAft>
                <a:spcPts val="0"/>
              </a:spcAft>
              <a:buNone/>
            </a:pPr>
            <a:r>
              <a:t/>
            </a:r>
            <a:endParaRPr>
              <a:solidFill>
                <a:schemeClr val="dk1"/>
              </a:solidFill>
              <a:latin typeface="Barlow"/>
              <a:ea typeface="Barlow"/>
              <a:cs typeface="Barlow"/>
              <a:sym typeface="Barlow"/>
            </a:endParaRPr>
          </a:p>
          <a:p>
            <a:pPr indent="0" lvl="0" marL="0" rtl="0" algn="l">
              <a:spcBef>
                <a:spcPts val="0"/>
              </a:spcBef>
              <a:spcAft>
                <a:spcPts val="0"/>
              </a:spcAft>
              <a:buNone/>
            </a:pPr>
            <a:r>
              <a:rPr lang="en">
                <a:solidFill>
                  <a:schemeClr val="dk1"/>
                </a:solidFill>
                <a:latin typeface="Barlow"/>
                <a:ea typeface="Barlow"/>
                <a:cs typeface="Barlow"/>
                <a:sym typeface="Barlow"/>
              </a:rPr>
              <a:t>We can see that there are not many correlations between the variables. This is good as it avoids multicollinearity between the features, which would mean that we would need to drop some variables.</a:t>
            </a:r>
            <a:endParaRPr>
              <a:solidFill>
                <a:schemeClr val="dk1"/>
              </a:solidFill>
              <a:latin typeface="Barlow"/>
              <a:ea typeface="Barlow"/>
              <a:cs typeface="Barlow"/>
              <a:sym typeface="Barlow"/>
            </a:endParaRPr>
          </a:p>
        </p:txBody>
      </p:sp>
      <p:pic>
        <p:nvPicPr>
          <p:cNvPr id="1997" name="Google Shape;1997;p52"/>
          <p:cNvPicPr preferRelativeResize="0"/>
          <p:nvPr/>
        </p:nvPicPr>
        <p:blipFill>
          <a:blip r:embed="rId3">
            <a:alphaModFix/>
          </a:blip>
          <a:stretch>
            <a:fillRect/>
          </a:stretch>
        </p:blipFill>
        <p:spPr>
          <a:xfrm>
            <a:off x="607775" y="607000"/>
            <a:ext cx="2796000" cy="1925125"/>
          </a:xfrm>
          <a:prstGeom prst="rect">
            <a:avLst/>
          </a:prstGeom>
          <a:noFill/>
          <a:ln>
            <a:noFill/>
          </a:ln>
        </p:spPr>
      </p:pic>
      <p:pic>
        <p:nvPicPr>
          <p:cNvPr id="1998" name="Google Shape;1998;p52"/>
          <p:cNvPicPr preferRelativeResize="0"/>
          <p:nvPr/>
        </p:nvPicPr>
        <p:blipFill>
          <a:blip r:embed="rId4">
            <a:alphaModFix/>
          </a:blip>
          <a:stretch>
            <a:fillRect/>
          </a:stretch>
        </p:blipFill>
        <p:spPr>
          <a:xfrm>
            <a:off x="6199775" y="612725"/>
            <a:ext cx="2128684" cy="1913674"/>
          </a:xfrm>
          <a:prstGeom prst="rect">
            <a:avLst/>
          </a:prstGeom>
          <a:noFill/>
          <a:ln>
            <a:noFill/>
          </a:ln>
        </p:spPr>
      </p:pic>
      <p:pic>
        <p:nvPicPr>
          <p:cNvPr id="1999" name="Google Shape;1999;p52"/>
          <p:cNvPicPr preferRelativeResize="0"/>
          <p:nvPr/>
        </p:nvPicPr>
        <p:blipFill>
          <a:blip r:embed="rId5">
            <a:alphaModFix/>
          </a:blip>
          <a:stretch>
            <a:fillRect/>
          </a:stretch>
        </p:blipFill>
        <p:spPr>
          <a:xfrm>
            <a:off x="3403763" y="612713"/>
            <a:ext cx="2796000" cy="191369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3" name="Shape 2003"/>
        <p:cNvGrpSpPr/>
        <p:nvPr/>
      </p:nvGrpSpPr>
      <p:grpSpPr>
        <a:xfrm>
          <a:off x="0" y="0"/>
          <a:ext cx="0" cy="0"/>
          <a:chOff x="0" y="0"/>
          <a:chExt cx="0" cy="0"/>
        </a:xfrm>
      </p:grpSpPr>
      <p:sp>
        <p:nvSpPr>
          <p:cNvPr id="2004" name="Google Shape;2004;p53"/>
          <p:cNvSpPr txBox="1"/>
          <p:nvPr>
            <p:ph type="title"/>
          </p:nvPr>
        </p:nvSpPr>
        <p:spPr>
          <a:xfrm>
            <a:off x="686975" y="-484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Feature Engineering/Data Preprocessing</a:t>
            </a:r>
            <a:endParaRPr/>
          </a:p>
        </p:txBody>
      </p:sp>
      <p:sp>
        <p:nvSpPr>
          <p:cNvPr id="2005" name="Google Shape;2005;p53"/>
          <p:cNvSpPr txBox="1"/>
          <p:nvPr>
            <p:ph idx="2" type="subTitle"/>
          </p:nvPr>
        </p:nvSpPr>
        <p:spPr>
          <a:xfrm>
            <a:off x="584950" y="1444450"/>
            <a:ext cx="3254100" cy="253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to engineer the data, I log transformed the target variable first. This was to remove the skewness of the data, which would improve </a:t>
            </a:r>
            <a:r>
              <a:rPr lang="en"/>
              <a:t>model performance and keep the data in a good range.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006" name="Google Shape;2006;p53"/>
          <p:cNvSpPr/>
          <p:nvPr/>
        </p:nvSpPr>
        <p:spPr>
          <a:xfrm>
            <a:off x="8430775" y="1093925"/>
            <a:ext cx="455100" cy="455100"/>
          </a:xfrm>
          <a:prstGeom prst="ellipse">
            <a:avLst/>
          </a:prstGeom>
          <a:gradFill>
            <a:gsLst>
              <a:gs pos="0">
                <a:schemeClr val="accent2"/>
              </a:gs>
              <a:gs pos="100000">
                <a:srgbClr val="9AA6FF"/>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007" name="Google Shape;2007;p53"/>
          <p:cNvPicPr preferRelativeResize="0"/>
          <p:nvPr/>
        </p:nvPicPr>
        <p:blipFill>
          <a:blip r:embed="rId3">
            <a:alphaModFix/>
          </a:blip>
          <a:stretch>
            <a:fillRect/>
          </a:stretch>
        </p:blipFill>
        <p:spPr>
          <a:xfrm>
            <a:off x="4012725" y="1274700"/>
            <a:ext cx="4112501" cy="28763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1" name="Shape 2011"/>
        <p:cNvGrpSpPr/>
        <p:nvPr/>
      </p:nvGrpSpPr>
      <p:grpSpPr>
        <a:xfrm>
          <a:off x="0" y="0"/>
          <a:ext cx="0" cy="0"/>
          <a:chOff x="0" y="0"/>
          <a:chExt cx="0" cy="0"/>
        </a:xfrm>
      </p:grpSpPr>
      <p:sp>
        <p:nvSpPr>
          <p:cNvPr id="2012" name="Google Shape;2012;p54"/>
          <p:cNvSpPr txBox="1"/>
          <p:nvPr>
            <p:ph type="title"/>
          </p:nvPr>
        </p:nvSpPr>
        <p:spPr>
          <a:xfrm>
            <a:off x="686975" y="-14747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Feature Engineering/Data Preprocessing</a:t>
            </a:r>
            <a:endParaRPr/>
          </a:p>
        </p:txBody>
      </p:sp>
      <p:sp>
        <p:nvSpPr>
          <p:cNvPr id="2013" name="Google Shape;2013;p54"/>
          <p:cNvSpPr txBox="1"/>
          <p:nvPr>
            <p:ph idx="2" type="subTitle"/>
          </p:nvPr>
        </p:nvSpPr>
        <p:spPr>
          <a:xfrm>
            <a:off x="1122600" y="2887000"/>
            <a:ext cx="7364400" cy="121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I encoded the categorical values. For the Renovation status, as there is an order (unfurnished to furnished), I used an ordinal encoder. However, for city, as there is no order, I  used a one hot encoder. </a:t>
            </a:r>
            <a:endParaRPr/>
          </a:p>
        </p:txBody>
      </p:sp>
      <p:sp>
        <p:nvSpPr>
          <p:cNvPr id="2014" name="Google Shape;2014;p54"/>
          <p:cNvSpPr/>
          <p:nvPr/>
        </p:nvSpPr>
        <p:spPr>
          <a:xfrm>
            <a:off x="8430775" y="1093925"/>
            <a:ext cx="455100" cy="455100"/>
          </a:xfrm>
          <a:prstGeom prst="ellipse">
            <a:avLst/>
          </a:prstGeom>
          <a:gradFill>
            <a:gsLst>
              <a:gs pos="0">
                <a:schemeClr val="accent2"/>
              </a:gs>
              <a:gs pos="100000">
                <a:srgbClr val="9AA6FF"/>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015" name="Google Shape;2015;p54"/>
          <p:cNvPicPr preferRelativeResize="0"/>
          <p:nvPr/>
        </p:nvPicPr>
        <p:blipFill>
          <a:blip r:embed="rId3">
            <a:alphaModFix/>
          </a:blip>
          <a:stretch>
            <a:fillRect/>
          </a:stretch>
        </p:blipFill>
        <p:spPr>
          <a:xfrm>
            <a:off x="607450" y="1041148"/>
            <a:ext cx="4147031" cy="1802150"/>
          </a:xfrm>
          <a:prstGeom prst="rect">
            <a:avLst/>
          </a:prstGeom>
          <a:noFill/>
          <a:ln>
            <a:noFill/>
          </a:ln>
        </p:spPr>
      </p:pic>
      <p:pic>
        <p:nvPicPr>
          <p:cNvPr id="2016" name="Google Shape;2016;p54"/>
          <p:cNvPicPr preferRelativeResize="0"/>
          <p:nvPr/>
        </p:nvPicPr>
        <p:blipFill>
          <a:blip r:embed="rId4">
            <a:alphaModFix/>
          </a:blip>
          <a:stretch>
            <a:fillRect/>
          </a:stretch>
        </p:blipFill>
        <p:spPr>
          <a:xfrm>
            <a:off x="4824231" y="1041148"/>
            <a:ext cx="3662768" cy="169564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0" name="Shape 2020"/>
        <p:cNvGrpSpPr/>
        <p:nvPr/>
      </p:nvGrpSpPr>
      <p:grpSpPr>
        <a:xfrm>
          <a:off x="0" y="0"/>
          <a:ext cx="0" cy="0"/>
          <a:chOff x="0" y="0"/>
          <a:chExt cx="0" cy="0"/>
        </a:xfrm>
      </p:grpSpPr>
      <p:sp>
        <p:nvSpPr>
          <p:cNvPr id="2021" name="Google Shape;2021;p55"/>
          <p:cNvSpPr txBox="1"/>
          <p:nvPr>
            <p:ph type="title"/>
          </p:nvPr>
        </p:nvSpPr>
        <p:spPr>
          <a:xfrm>
            <a:off x="786050" y="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Baseline Model</a:t>
            </a:r>
            <a:endParaRPr/>
          </a:p>
        </p:txBody>
      </p:sp>
      <p:sp>
        <p:nvSpPr>
          <p:cNvPr id="2022" name="Google Shape;2022;p55"/>
          <p:cNvSpPr/>
          <p:nvPr/>
        </p:nvSpPr>
        <p:spPr>
          <a:xfrm>
            <a:off x="8430775" y="1093925"/>
            <a:ext cx="455100" cy="455100"/>
          </a:xfrm>
          <a:prstGeom prst="ellipse">
            <a:avLst/>
          </a:prstGeom>
          <a:gradFill>
            <a:gsLst>
              <a:gs pos="0">
                <a:schemeClr val="accent2"/>
              </a:gs>
              <a:gs pos="100000">
                <a:srgbClr val="9AA6FF"/>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3" name="Google Shape;2023;p55"/>
          <p:cNvSpPr txBox="1"/>
          <p:nvPr/>
        </p:nvSpPr>
        <p:spPr>
          <a:xfrm>
            <a:off x="653150" y="3403300"/>
            <a:ext cx="76452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Barlow"/>
                <a:ea typeface="Barlow"/>
                <a:cs typeface="Barlow"/>
                <a:sym typeface="Barlow"/>
              </a:rPr>
              <a:t>Next, before I start using any models, I selected the features and </a:t>
            </a:r>
            <a:r>
              <a:rPr lang="en">
                <a:solidFill>
                  <a:schemeClr val="dk1"/>
                </a:solidFill>
                <a:latin typeface="Barlow"/>
                <a:ea typeface="Barlow"/>
                <a:cs typeface="Barlow"/>
                <a:sym typeface="Barlow"/>
              </a:rPr>
              <a:t>used</a:t>
            </a:r>
            <a:r>
              <a:rPr lang="en">
                <a:solidFill>
                  <a:schemeClr val="dk1"/>
                </a:solidFill>
                <a:latin typeface="Barlow"/>
                <a:ea typeface="Barlow"/>
                <a:cs typeface="Barlow"/>
                <a:sym typeface="Barlow"/>
              </a:rPr>
              <a:t> a baseline regressor in order to find the results. The numbers are very low as I transformed and scaled the data. I picked the 4 scoring metrics as I felt they would give me a good idea of the fit, accuracy and prediction errors of the models. I further explained it in depth in my notebook.</a:t>
            </a:r>
            <a:endParaRPr>
              <a:solidFill>
                <a:schemeClr val="dk1"/>
              </a:solidFill>
              <a:latin typeface="Barlow"/>
              <a:ea typeface="Barlow"/>
              <a:cs typeface="Barlow"/>
              <a:sym typeface="Barlow"/>
            </a:endParaRPr>
          </a:p>
        </p:txBody>
      </p:sp>
      <p:pic>
        <p:nvPicPr>
          <p:cNvPr id="2024" name="Google Shape;2024;p55"/>
          <p:cNvPicPr preferRelativeResize="0"/>
          <p:nvPr/>
        </p:nvPicPr>
        <p:blipFill>
          <a:blip r:embed="rId3">
            <a:alphaModFix/>
          </a:blip>
          <a:stretch>
            <a:fillRect/>
          </a:stretch>
        </p:blipFill>
        <p:spPr>
          <a:xfrm>
            <a:off x="786050" y="725100"/>
            <a:ext cx="2438165" cy="1898350"/>
          </a:xfrm>
          <a:prstGeom prst="rect">
            <a:avLst/>
          </a:prstGeom>
          <a:noFill/>
          <a:ln>
            <a:noFill/>
          </a:ln>
        </p:spPr>
      </p:pic>
      <p:pic>
        <p:nvPicPr>
          <p:cNvPr id="2025" name="Google Shape;2025;p55"/>
          <p:cNvPicPr preferRelativeResize="0"/>
          <p:nvPr/>
        </p:nvPicPr>
        <p:blipFill>
          <a:blip r:embed="rId4">
            <a:alphaModFix/>
          </a:blip>
          <a:stretch>
            <a:fillRect/>
          </a:stretch>
        </p:blipFill>
        <p:spPr>
          <a:xfrm>
            <a:off x="3339225" y="725100"/>
            <a:ext cx="4257675" cy="10191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9" name="Shape 2029"/>
        <p:cNvGrpSpPr/>
        <p:nvPr/>
      </p:nvGrpSpPr>
      <p:grpSpPr>
        <a:xfrm>
          <a:off x="0" y="0"/>
          <a:ext cx="0" cy="0"/>
          <a:chOff x="0" y="0"/>
          <a:chExt cx="0" cy="0"/>
        </a:xfrm>
      </p:grpSpPr>
      <p:sp>
        <p:nvSpPr>
          <p:cNvPr id="2030" name="Google Shape;2030;p56"/>
          <p:cNvSpPr txBox="1"/>
          <p:nvPr>
            <p:ph type="title"/>
          </p:nvPr>
        </p:nvSpPr>
        <p:spPr>
          <a:xfrm>
            <a:off x="720000" y="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Model Selection</a:t>
            </a:r>
            <a:endParaRPr/>
          </a:p>
        </p:txBody>
      </p:sp>
      <p:sp>
        <p:nvSpPr>
          <p:cNvPr id="2031" name="Google Shape;2031;p56"/>
          <p:cNvSpPr txBox="1"/>
          <p:nvPr>
            <p:ph idx="2" type="subTitle"/>
          </p:nvPr>
        </p:nvSpPr>
        <p:spPr>
          <a:xfrm>
            <a:off x="835600" y="3060800"/>
            <a:ext cx="7944000" cy="173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picked </a:t>
            </a:r>
            <a:r>
              <a:rPr lang="en"/>
              <a:t>the</a:t>
            </a:r>
            <a:r>
              <a:rPr lang="en"/>
              <a:t> models by random from research I did online. I mainly sorted these values by their r square value as I feel that getting a read on the quality of fit of the models is very important. Hence, by looking at the r square scores, we can see that SVR is the most fitting in this task.</a:t>
            </a:r>
            <a:endParaRPr/>
          </a:p>
        </p:txBody>
      </p:sp>
      <p:sp>
        <p:nvSpPr>
          <p:cNvPr id="2032" name="Google Shape;2032;p56"/>
          <p:cNvSpPr/>
          <p:nvPr/>
        </p:nvSpPr>
        <p:spPr>
          <a:xfrm>
            <a:off x="8430775" y="1093925"/>
            <a:ext cx="455100" cy="455100"/>
          </a:xfrm>
          <a:prstGeom prst="ellipse">
            <a:avLst/>
          </a:prstGeom>
          <a:gradFill>
            <a:gsLst>
              <a:gs pos="0">
                <a:schemeClr val="accent2"/>
              </a:gs>
              <a:gs pos="100000">
                <a:srgbClr val="9AA6FF"/>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033" name="Google Shape;2033;p56"/>
          <p:cNvPicPr preferRelativeResize="0"/>
          <p:nvPr/>
        </p:nvPicPr>
        <p:blipFill>
          <a:blip r:embed="rId3">
            <a:alphaModFix/>
          </a:blip>
          <a:stretch>
            <a:fillRect/>
          </a:stretch>
        </p:blipFill>
        <p:spPr>
          <a:xfrm>
            <a:off x="2046525" y="599575"/>
            <a:ext cx="5196500" cy="22114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7" name="Shape 2037"/>
        <p:cNvGrpSpPr/>
        <p:nvPr/>
      </p:nvGrpSpPr>
      <p:grpSpPr>
        <a:xfrm>
          <a:off x="0" y="0"/>
          <a:ext cx="0" cy="0"/>
          <a:chOff x="0" y="0"/>
          <a:chExt cx="0" cy="0"/>
        </a:xfrm>
      </p:grpSpPr>
      <p:sp>
        <p:nvSpPr>
          <p:cNvPr id="2038" name="Google Shape;2038;p57"/>
          <p:cNvSpPr txBox="1"/>
          <p:nvPr>
            <p:ph type="title"/>
          </p:nvPr>
        </p:nvSpPr>
        <p:spPr>
          <a:xfrm>
            <a:off x="686975" y="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Model Selection</a:t>
            </a:r>
            <a:endParaRPr/>
          </a:p>
        </p:txBody>
      </p:sp>
      <p:sp>
        <p:nvSpPr>
          <p:cNvPr id="2039" name="Google Shape;2039;p57"/>
          <p:cNvSpPr txBox="1"/>
          <p:nvPr>
            <p:ph idx="2" type="subTitle"/>
          </p:nvPr>
        </p:nvSpPr>
        <p:spPr>
          <a:xfrm>
            <a:off x="686975" y="572700"/>
            <a:ext cx="7627800" cy="242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From the learning curves, we can see that most of the models generally did better when more samples were fed, but none of them performed as well as SVR. The training scores were also much higher than the validation scores as expected.</a:t>
            </a:r>
            <a:endParaRPr/>
          </a:p>
        </p:txBody>
      </p:sp>
      <p:sp>
        <p:nvSpPr>
          <p:cNvPr id="2040" name="Google Shape;2040;p57"/>
          <p:cNvSpPr/>
          <p:nvPr/>
        </p:nvSpPr>
        <p:spPr>
          <a:xfrm>
            <a:off x="8430775" y="1093925"/>
            <a:ext cx="455100" cy="455100"/>
          </a:xfrm>
          <a:prstGeom prst="ellipse">
            <a:avLst/>
          </a:prstGeom>
          <a:gradFill>
            <a:gsLst>
              <a:gs pos="0">
                <a:schemeClr val="accent2"/>
              </a:gs>
              <a:gs pos="100000">
                <a:srgbClr val="9AA6FF"/>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041" name="Google Shape;2041;p57"/>
          <p:cNvPicPr preferRelativeResize="0"/>
          <p:nvPr/>
        </p:nvPicPr>
        <p:blipFill rotWithShape="1">
          <a:blip r:embed="rId3">
            <a:alphaModFix/>
          </a:blip>
          <a:srcRect b="69055" l="0" r="0" t="0"/>
          <a:stretch/>
        </p:blipFill>
        <p:spPr>
          <a:xfrm>
            <a:off x="824328" y="2275975"/>
            <a:ext cx="2624097" cy="2118700"/>
          </a:xfrm>
          <a:prstGeom prst="rect">
            <a:avLst/>
          </a:prstGeom>
          <a:noFill/>
          <a:ln>
            <a:noFill/>
          </a:ln>
        </p:spPr>
      </p:pic>
      <p:pic>
        <p:nvPicPr>
          <p:cNvPr id="2042" name="Google Shape;2042;p57"/>
          <p:cNvPicPr preferRelativeResize="0"/>
          <p:nvPr/>
        </p:nvPicPr>
        <p:blipFill rotWithShape="1">
          <a:blip r:embed="rId3">
            <a:alphaModFix/>
          </a:blip>
          <a:srcRect b="34017" l="0" r="0" t="31200"/>
          <a:stretch/>
        </p:blipFill>
        <p:spPr>
          <a:xfrm>
            <a:off x="3528288" y="2275975"/>
            <a:ext cx="2334525" cy="2118693"/>
          </a:xfrm>
          <a:prstGeom prst="rect">
            <a:avLst/>
          </a:prstGeom>
          <a:noFill/>
          <a:ln>
            <a:noFill/>
          </a:ln>
        </p:spPr>
      </p:pic>
      <p:pic>
        <p:nvPicPr>
          <p:cNvPr id="2043" name="Google Shape;2043;p57"/>
          <p:cNvPicPr preferRelativeResize="0"/>
          <p:nvPr/>
        </p:nvPicPr>
        <p:blipFill rotWithShape="1">
          <a:blip r:embed="rId3">
            <a:alphaModFix/>
          </a:blip>
          <a:srcRect b="0" l="0" r="0" t="65838"/>
          <a:stretch/>
        </p:blipFill>
        <p:spPr>
          <a:xfrm>
            <a:off x="5942675" y="2275975"/>
            <a:ext cx="2376981" cy="21187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7" name="Shape 2047"/>
        <p:cNvGrpSpPr/>
        <p:nvPr/>
      </p:nvGrpSpPr>
      <p:grpSpPr>
        <a:xfrm>
          <a:off x="0" y="0"/>
          <a:ext cx="0" cy="0"/>
          <a:chOff x="0" y="0"/>
          <a:chExt cx="0" cy="0"/>
        </a:xfrm>
      </p:grpSpPr>
      <p:sp>
        <p:nvSpPr>
          <p:cNvPr id="2048" name="Google Shape;2048;p58"/>
          <p:cNvSpPr txBox="1"/>
          <p:nvPr>
            <p:ph type="title"/>
          </p:nvPr>
        </p:nvSpPr>
        <p:spPr>
          <a:xfrm>
            <a:off x="720000" y="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Model Improvement</a:t>
            </a:r>
            <a:endParaRPr/>
          </a:p>
        </p:txBody>
      </p:sp>
      <p:sp>
        <p:nvSpPr>
          <p:cNvPr id="2049" name="Google Shape;2049;p58"/>
          <p:cNvSpPr txBox="1"/>
          <p:nvPr>
            <p:ph idx="2" type="subTitle"/>
          </p:nvPr>
        </p:nvSpPr>
        <p:spPr>
          <a:xfrm>
            <a:off x="620325" y="1549025"/>
            <a:ext cx="3692700" cy="216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mentioned in my </a:t>
            </a:r>
            <a:r>
              <a:rPr lang="en"/>
              <a:t>notebook</a:t>
            </a:r>
            <a:r>
              <a:rPr lang="en"/>
              <a:t>, I first dropped the outliers that are seen in the graph on the right. I could not fix the bimodality of the data, but I think it won’t affect my results.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050" name="Google Shape;2050;p58"/>
          <p:cNvSpPr/>
          <p:nvPr/>
        </p:nvSpPr>
        <p:spPr>
          <a:xfrm>
            <a:off x="8430775" y="1093925"/>
            <a:ext cx="455100" cy="455100"/>
          </a:xfrm>
          <a:prstGeom prst="ellipse">
            <a:avLst/>
          </a:prstGeom>
          <a:gradFill>
            <a:gsLst>
              <a:gs pos="0">
                <a:schemeClr val="accent2"/>
              </a:gs>
              <a:gs pos="100000">
                <a:srgbClr val="9AA6FF"/>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051" name="Google Shape;2051;p58"/>
          <p:cNvPicPr preferRelativeResize="0"/>
          <p:nvPr/>
        </p:nvPicPr>
        <p:blipFill>
          <a:blip r:embed="rId3">
            <a:alphaModFix/>
          </a:blip>
          <a:stretch>
            <a:fillRect/>
          </a:stretch>
        </p:blipFill>
        <p:spPr>
          <a:xfrm>
            <a:off x="4472275" y="1549025"/>
            <a:ext cx="4040100" cy="2752674"/>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5" name="Shape 2055"/>
        <p:cNvGrpSpPr/>
        <p:nvPr/>
      </p:nvGrpSpPr>
      <p:grpSpPr>
        <a:xfrm>
          <a:off x="0" y="0"/>
          <a:ext cx="0" cy="0"/>
          <a:chOff x="0" y="0"/>
          <a:chExt cx="0" cy="0"/>
        </a:xfrm>
      </p:grpSpPr>
      <p:sp>
        <p:nvSpPr>
          <p:cNvPr id="2056" name="Google Shape;2056;p59"/>
          <p:cNvSpPr txBox="1"/>
          <p:nvPr>
            <p:ph type="title"/>
          </p:nvPr>
        </p:nvSpPr>
        <p:spPr>
          <a:xfrm>
            <a:off x="720000" y="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Model Improvement</a:t>
            </a:r>
            <a:endParaRPr/>
          </a:p>
        </p:txBody>
      </p:sp>
      <p:sp>
        <p:nvSpPr>
          <p:cNvPr id="2057" name="Google Shape;2057;p59"/>
          <p:cNvSpPr txBox="1"/>
          <p:nvPr>
            <p:ph idx="2" type="subTitle"/>
          </p:nvPr>
        </p:nvSpPr>
        <p:spPr>
          <a:xfrm>
            <a:off x="562325" y="572700"/>
            <a:ext cx="7868400" cy="226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Then I hyperparameter tuned my SVR. I used a genetic algorithm instead of GridSearch or RandomSearch, and I explained the benefits in my notebook. Generally it: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-Detects nonlinearity and interactions</a:t>
            </a:r>
            <a:endParaRPr/>
          </a:p>
          <a:p>
            <a:pPr indent="0" lvl="0" marL="0" rtl="0" algn="l">
              <a:spcBef>
                <a:spcPts val="0"/>
              </a:spcBef>
              <a:spcAft>
                <a:spcPts val="0"/>
              </a:spcAft>
              <a:buNone/>
            </a:pPr>
            <a:r>
              <a:rPr lang="en"/>
              <a:t>-Has an auto feature selection</a:t>
            </a:r>
            <a:endParaRPr/>
          </a:p>
          <a:p>
            <a:pPr indent="0" lvl="0" marL="0" rtl="0" algn="l">
              <a:spcBef>
                <a:spcPts val="0"/>
              </a:spcBef>
              <a:spcAft>
                <a:spcPts val="0"/>
              </a:spcAft>
              <a:buNone/>
            </a:pPr>
            <a:r>
              <a:rPr lang="en"/>
              <a:t>-Reduces overfitting.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Next, I scaled all my numerical features to put it into similar ranges. However, as seen in the notebook, it didn’t improve too much. Therefore, I had to include another extra feature.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058" name="Google Shape;2058;p59"/>
          <p:cNvSpPr/>
          <p:nvPr/>
        </p:nvSpPr>
        <p:spPr>
          <a:xfrm>
            <a:off x="8430775" y="1093925"/>
            <a:ext cx="455100" cy="455100"/>
          </a:xfrm>
          <a:prstGeom prst="ellipse">
            <a:avLst/>
          </a:prstGeom>
          <a:gradFill>
            <a:gsLst>
              <a:gs pos="0">
                <a:schemeClr val="accent2"/>
              </a:gs>
              <a:gs pos="100000">
                <a:srgbClr val="9AA6FF"/>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059" name="Google Shape;2059;p59"/>
          <p:cNvPicPr preferRelativeResize="0"/>
          <p:nvPr/>
        </p:nvPicPr>
        <p:blipFill>
          <a:blip r:embed="rId3">
            <a:alphaModFix/>
          </a:blip>
          <a:stretch>
            <a:fillRect/>
          </a:stretch>
        </p:blipFill>
        <p:spPr>
          <a:xfrm>
            <a:off x="557275" y="3137575"/>
            <a:ext cx="8029425" cy="6168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3" name="Shape 2063"/>
        <p:cNvGrpSpPr/>
        <p:nvPr/>
      </p:nvGrpSpPr>
      <p:grpSpPr>
        <a:xfrm>
          <a:off x="0" y="0"/>
          <a:ext cx="0" cy="0"/>
          <a:chOff x="0" y="0"/>
          <a:chExt cx="0" cy="0"/>
        </a:xfrm>
      </p:grpSpPr>
      <p:sp>
        <p:nvSpPr>
          <p:cNvPr id="2064" name="Google Shape;2064;p60"/>
          <p:cNvSpPr txBox="1"/>
          <p:nvPr>
            <p:ph type="title"/>
          </p:nvPr>
        </p:nvSpPr>
        <p:spPr>
          <a:xfrm>
            <a:off x="720000" y="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Model Improvement</a:t>
            </a:r>
            <a:endParaRPr/>
          </a:p>
        </p:txBody>
      </p:sp>
      <p:sp>
        <p:nvSpPr>
          <p:cNvPr id="2065" name="Google Shape;2065;p60"/>
          <p:cNvSpPr txBox="1"/>
          <p:nvPr>
            <p:ph idx="2" type="subTitle"/>
          </p:nvPr>
        </p:nvSpPr>
        <p:spPr>
          <a:xfrm>
            <a:off x="529500" y="1674227"/>
            <a:ext cx="4160700" cy="216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try my best to solve this problem, I stacked some models (mainly the three best ones I saw in my Model selection)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produces inconsistent results; as high as 75% R square but sometimes as low as 40% </a:t>
            </a:r>
            <a:endParaRPr/>
          </a:p>
        </p:txBody>
      </p:sp>
      <p:sp>
        <p:nvSpPr>
          <p:cNvPr id="2066" name="Google Shape;2066;p60"/>
          <p:cNvSpPr/>
          <p:nvPr/>
        </p:nvSpPr>
        <p:spPr>
          <a:xfrm>
            <a:off x="8430775" y="1093925"/>
            <a:ext cx="455100" cy="455100"/>
          </a:xfrm>
          <a:prstGeom prst="ellipse">
            <a:avLst/>
          </a:prstGeom>
          <a:gradFill>
            <a:gsLst>
              <a:gs pos="0">
                <a:schemeClr val="accent2"/>
              </a:gs>
              <a:gs pos="100000">
                <a:srgbClr val="9AA6FF"/>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067" name="Google Shape;2067;p60"/>
          <p:cNvPicPr preferRelativeResize="0"/>
          <p:nvPr/>
        </p:nvPicPr>
        <p:blipFill>
          <a:blip r:embed="rId3">
            <a:alphaModFix/>
          </a:blip>
          <a:stretch>
            <a:fillRect/>
          </a:stretch>
        </p:blipFill>
        <p:spPr>
          <a:xfrm>
            <a:off x="5213350" y="2143877"/>
            <a:ext cx="2686050" cy="9334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1" name="Shape 2071"/>
        <p:cNvGrpSpPr/>
        <p:nvPr/>
      </p:nvGrpSpPr>
      <p:grpSpPr>
        <a:xfrm>
          <a:off x="0" y="0"/>
          <a:ext cx="0" cy="0"/>
          <a:chOff x="0" y="0"/>
          <a:chExt cx="0" cy="0"/>
        </a:xfrm>
      </p:grpSpPr>
      <p:sp>
        <p:nvSpPr>
          <p:cNvPr id="2072" name="Google Shape;2072;p61"/>
          <p:cNvSpPr txBox="1"/>
          <p:nvPr>
            <p:ph type="ctrTitle"/>
          </p:nvPr>
        </p:nvSpPr>
        <p:spPr>
          <a:xfrm>
            <a:off x="713225" y="615700"/>
            <a:ext cx="6652200" cy="175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Thank you!</a:t>
            </a:r>
            <a:endParaRPr sz="4000">
              <a:solidFill>
                <a:srgbClr val="9AA6FF"/>
              </a:solidFill>
            </a:endParaRPr>
          </a:p>
        </p:txBody>
      </p:sp>
      <p:sp>
        <p:nvSpPr>
          <p:cNvPr id="2073" name="Google Shape;2073;p61"/>
          <p:cNvSpPr/>
          <p:nvPr/>
        </p:nvSpPr>
        <p:spPr>
          <a:xfrm flipH="1" rot="-5400000">
            <a:off x="8196926" y="189100"/>
            <a:ext cx="1917000" cy="1917000"/>
          </a:xfrm>
          <a:prstGeom prst="blockArc">
            <a:avLst>
              <a:gd fmla="val 10800000" name="adj1"/>
              <a:gd fmla="val 36061" name="adj2"/>
              <a:gd fmla="val 23276" name="adj3"/>
            </a:avLst>
          </a:prstGeom>
          <a:gradFill>
            <a:gsLst>
              <a:gs pos="0">
                <a:schemeClr val="accent2"/>
              </a:gs>
              <a:gs pos="100000">
                <a:srgbClr val="9AA6FF"/>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74" name="Google Shape;2074;p61"/>
          <p:cNvCxnSpPr/>
          <p:nvPr/>
        </p:nvCxnSpPr>
        <p:spPr>
          <a:xfrm>
            <a:off x="812425" y="2562625"/>
            <a:ext cx="1547700" cy="0"/>
          </a:xfrm>
          <a:prstGeom prst="straightConnector1">
            <a:avLst/>
          </a:prstGeom>
          <a:noFill/>
          <a:ln cap="flat" cmpd="sng" w="19050">
            <a:solidFill>
              <a:schemeClr val="accent2"/>
            </a:solidFill>
            <a:prstDash val="solid"/>
            <a:round/>
            <a:headEnd len="med" w="med" type="none"/>
            <a:tailEnd len="med" w="med" type="none"/>
          </a:ln>
        </p:spPr>
      </p:cxnSp>
      <p:sp>
        <p:nvSpPr>
          <p:cNvPr id="2075" name="Google Shape;2075;p61"/>
          <p:cNvSpPr/>
          <p:nvPr/>
        </p:nvSpPr>
        <p:spPr>
          <a:xfrm>
            <a:off x="713225" y="4373825"/>
            <a:ext cx="1547700" cy="1547700"/>
          </a:xfrm>
          <a:prstGeom prst="ellipse">
            <a:avLst/>
          </a:prstGeom>
          <a:gradFill>
            <a:gsLst>
              <a:gs pos="0">
                <a:schemeClr val="accent2"/>
              </a:gs>
              <a:gs pos="100000">
                <a:srgbClr val="9AA6FF"/>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6" name="Google Shape;2076;p61"/>
          <p:cNvSpPr/>
          <p:nvPr/>
        </p:nvSpPr>
        <p:spPr>
          <a:xfrm>
            <a:off x="2071950" y="4023675"/>
            <a:ext cx="455100" cy="455100"/>
          </a:xfrm>
          <a:prstGeom prst="ellipse">
            <a:avLst/>
          </a:prstGeom>
          <a:gradFill>
            <a:gsLst>
              <a:gs pos="0">
                <a:schemeClr val="accent2"/>
              </a:gs>
              <a:gs pos="100000">
                <a:srgbClr val="9AA6FF"/>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8" name="Shape 1838"/>
        <p:cNvGrpSpPr/>
        <p:nvPr/>
      </p:nvGrpSpPr>
      <p:grpSpPr>
        <a:xfrm>
          <a:off x="0" y="0"/>
          <a:ext cx="0" cy="0"/>
          <a:chOff x="0" y="0"/>
          <a:chExt cx="0" cy="0"/>
        </a:xfrm>
      </p:grpSpPr>
      <p:sp>
        <p:nvSpPr>
          <p:cNvPr id="1839" name="Google Shape;1839;p35"/>
          <p:cNvSpPr txBox="1"/>
          <p:nvPr>
            <p:ph type="title"/>
          </p:nvPr>
        </p:nvSpPr>
        <p:spPr>
          <a:xfrm>
            <a:off x="720000" y="5212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a:t>
            </a:r>
            <a:r>
              <a:rPr lang="en"/>
              <a:t>able of contents</a:t>
            </a:r>
            <a:endParaRPr/>
          </a:p>
        </p:txBody>
      </p:sp>
      <p:sp>
        <p:nvSpPr>
          <p:cNvPr id="1840" name="Google Shape;1840;p35"/>
          <p:cNvSpPr txBox="1"/>
          <p:nvPr>
            <p:ph idx="1" type="subTitle"/>
          </p:nvPr>
        </p:nvSpPr>
        <p:spPr>
          <a:xfrm>
            <a:off x="959425" y="2681600"/>
            <a:ext cx="3565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this task, I aim to predict customers of a bank who will have default payment next month.</a:t>
            </a:r>
            <a:endParaRPr/>
          </a:p>
        </p:txBody>
      </p:sp>
      <p:sp>
        <p:nvSpPr>
          <p:cNvPr id="1841" name="Google Shape;1841;p35"/>
          <p:cNvSpPr txBox="1"/>
          <p:nvPr>
            <p:ph idx="2" type="subTitle"/>
          </p:nvPr>
        </p:nvSpPr>
        <p:spPr>
          <a:xfrm>
            <a:off x="4915700" y="2681600"/>
            <a:ext cx="3704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this task, I aim to build a regression machine learning model to predict the prices of housing.</a:t>
            </a:r>
            <a:endParaRPr/>
          </a:p>
        </p:txBody>
      </p:sp>
      <p:sp>
        <p:nvSpPr>
          <p:cNvPr id="1842" name="Google Shape;1842;p35"/>
          <p:cNvSpPr txBox="1"/>
          <p:nvPr>
            <p:ph idx="7" type="title"/>
          </p:nvPr>
        </p:nvSpPr>
        <p:spPr>
          <a:xfrm>
            <a:off x="959425" y="1235349"/>
            <a:ext cx="1128000" cy="447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01</a:t>
            </a:r>
            <a:endParaRPr/>
          </a:p>
        </p:txBody>
      </p:sp>
      <p:sp>
        <p:nvSpPr>
          <p:cNvPr id="1843" name="Google Shape;1843;p35"/>
          <p:cNvSpPr txBox="1"/>
          <p:nvPr>
            <p:ph idx="9" type="title"/>
          </p:nvPr>
        </p:nvSpPr>
        <p:spPr>
          <a:xfrm>
            <a:off x="4915700" y="1235349"/>
            <a:ext cx="1128000" cy="447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02</a:t>
            </a:r>
            <a:endParaRPr/>
          </a:p>
        </p:txBody>
      </p:sp>
      <p:sp>
        <p:nvSpPr>
          <p:cNvPr id="1844" name="Google Shape;1844;p35"/>
          <p:cNvSpPr txBox="1"/>
          <p:nvPr>
            <p:ph idx="16" type="subTitle"/>
          </p:nvPr>
        </p:nvSpPr>
        <p:spPr>
          <a:xfrm>
            <a:off x="959425" y="1579575"/>
            <a:ext cx="2317800" cy="781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Default Payment Classification</a:t>
            </a:r>
            <a:endParaRPr/>
          </a:p>
        </p:txBody>
      </p:sp>
      <p:sp>
        <p:nvSpPr>
          <p:cNvPr id="1845" name="Google Shape;1845;p35"/>
          <p:cNvSpPr txBox="1"/>
          <p:nvPr>
            <p:ph idx="17" type="subTitle"/>
          </p:nvPr>
        </p:nvSpPr>
        <p:spPr>
          <a:xfrm>
            <a:off x="4915700" y="1579575"/>
            <a:ext cx="2317800" cy="781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dk2"/>
                </a:solidFill>
              </a:rPr>
              <a:t>Housing Prices Regression</a:t>
            </a:r>
            <a:endParaRPr>
              <a:solidFill>
                <a:schemeClr val="dk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9" name="Shape 1849"/>
        <p:cNvGrpSpPr/>
        <p:nvPr/>
      </p:nvGrpSpPr>
      <p:grpSpPr>
        <a:xfrm>
          <a:off x="0" y="0"/>
          <a:ext cx="0" cy="0"/>
          <a:chOff x="0" y="0"/>
          <a:chExt cx="0" cy="0"/>
        </a:xfrm>
      </p:grpSpPr>
      <p:sp>
        <p:nvSpPr>
          <p:cNvPr id="1850" name="Google Shape;1850;p36"/>
          <p:cNvSpPr txBox="1"/>
          <p:nvPr>
            <p:ph type="title"/>
          </p:nvPr>
        </p:nvSpPr>
        <p:spPr>
          <a:xfrm>
            <a:off x="1007825" y="2079575"/>
            <a:ext cx="5592600" cy="1511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Default Payment Classification</a:t>
            </a:r>
            <a:endParaRPr/>
          </a:p>
        </p:txBody>
      </p:sp>
      <p:sp>
        <p:nvSpPr>
          <p:cNvPr id="1851" name="Google Shape;1851;p36"/>
          <p:cNvSpPr txBox="1"/>
          <p:nvPr>
            <p:ph idx="2" type="title"/>
          </p:nvPr>
        </p:nvSpPr>
        <p:spPr>
          <a:xfrm>
            <a:off x="1007825" y="1012925"/>
            <a:ext cx="1652100" cy="91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01</a:t>
            </a:r>
            <a:endParaRPr/>
          </a:p>
        </p:txBody>
      </p:sp>
      <p:cxnSp>
        <p:nvCxnSpPr>
          <p:cNvPr id="1852" name="Google Shape;1852;p36"/>
          <p:cNvCxnSpPr/>
          <p:nvPr/>
        </p:nvCxnSpPr>
        <p:spPr>
          <a:xfrm>
            <a:off x="1108057" y="1928825"/>
            <a:ext cx="1547700" cy="0"/>
          </a:xfrm>
          <a:prstGeom prst="straightConnector1">
            <a:avLst/>
          </a:prstGeom>
          <a:noFill/>
          <a:ln cap="flat" cmpd="sng" w="19050">
            <a:solidFill>
              <a:schemeClr val="accent2"/>
            </a:solidFill>
            <a:prstDash val="solid"/>
            <a:round/>
            <a:headEnd len="med" w="med" type="none"/>
            <a:tailEnd len="med" w="med" type="none"/>
          </a:ln>
        </p:spPr>
      </p:cxnSp>
      <p:sp>
        <p:nvSpPr>
          <p:cNvPr id="1853" name="Google Shape;1853;p36"/>
          <p:cNvSpPr/>
          <p:nvPr/>
        </p:nvSpPr>
        <p:spPr>
          <a:xfrm flipH="1" rot="10800000">
            <a:off x="5768576" y="-956250"/>
            <a:ext cx="1917000" cy="1917000"/>
          </a:xfrm>
          <a:prstGeom prst="blockArc">
            <a:avLst>
              <a:gd fmla="val 10800000" name="adj1"/>
              <a:gd fmla="val 36061" name="adj2"/>
              <a:gd fmla="val 23276" name="adj3"/>
            </a:avLst>
          </a:prstGeom>
          <a:gradFill>
            <a:gsLst>
              <a:gs pos="0">
                <a:schemeClr val="accent2"/>
              </a:gs>
              <a:gs pos="100000">
                <a:srgbClr val="9AA6FF"/>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4" name="Google Shape;1854;p36"/>
          <p:cNvSpPr/>
          <p:nvPr/>
        </p:nvSpPr>
        <p:spPr>
          <a:xfrm>
            <a:off x="8085750" y="4373825"/>
            <a:ext cx="1547700" cy="1547700"/>
          </a:xfrm>
          <a:prstGeom prst="ellipse">
            <a:avLst/>
          </a:prstGeom>
          <a:gradFill>
            <a:gsLst>
              <a:gs pos="0">
                <a:schemeClr val="accent2"/>
              </a:gs>
              <a:gs pos="100000">
                <a:srgbClr val="9AA6FF"/>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36"/>
          <p:cNvSpPr/>
          <p:nvPr/>
        </p:nvSpPr>
        <p:spPr>
          <a:xfrm>
            <a:off x="7630650" y="4023675"/>
            <a:ext cx="455100" cy="455100"/>
          </a:xfrm>
          <a:prstGeom prst="ellipse">
            <a:avLst/>
          </a:prstGeom>
          <a:gradFill>
            <a:gsLst>
              <a:gs pos="0">
                <a:schemeClr val="accent2"/>
              </a:gs>
              <a:gs pos="100000">
                <a:srgbClr val="9AA6FF"/>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9" name="Shape 1859"/>
        <p:cNvGrpSpPr/>
        <p:nvPr/>
      </p:nvGrpSpPr>
      <p:grpSpPr>
        <a:xfrm>
          <a:off x="0" y="0"/>
          <a:ext cx="0" cy="0"/>
          <a:chOff x="0" y="0"/>
          <a:chExt cx="0" cy="0"/>
        </a:xfrm>
      </p:grpSpPr>
      <p:sp>
        <p:nvSpPr>
          <p:cNvPr id="1860" name="Google Shape;1860;p37"/>
          <p:cNvSpPr txBox="1"/>
          <p:nvPr>
            <p:ph type="title"/>
          </p:nvPr>
        </p:nvSpPr>
        <p:spPr>
          <a:xfrm>
            <a:off x="581125" y="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Exploratory Data Analysis</a:t>
            </a:r>
            <a:endParaRPr/>
          </a:p>
        </p:txBody>
      </p:sp>
      <p:sp>
        <p:nvSpPr>
          <p:cNvPr id="1861" name="Google Shape;1861;p37"/>
          <p:cNvSpPr txBox="1"/>
          <p:nvPr>
            <p:ph idx="2" type="subTitle"/>
          </p:nvPr>
        </p:nvSpPr>
        <p:spPr>
          <a:xfrm>
            <a:off x="876275" y="1130975"/>
            <a:ext cx="3516900" cy="351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-From the outputs, we can see that there are 3 categorical  </a:t>
            </a:r>
            <a:r>
              <a:rPr lang="en"/>
              <a:t>features, gender, education, marriage status.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other features are all numerical.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-There are a total of 1600 data points and 13 columns, including the target variable, in this case ‘Default payment next month’</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-All features have more than 1 unique value, hence most can be used in the model training.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862" name="Google Shape;1862;p37"/>
          <p:cNvSpPr/>
          <p:nvPr/>
        </p:nvSpPr>
        <p:spPr>
          <a:xfrm>
            <a:off x="8430775" y="1093925"/>
            <a:ext cx="455100" cy="455100"/>
          </a:xfrm>
          <a:prstGeom prst="ellipse">
            <a:avLst/>
          </a:prstGeom>
          <a:gradFill>
            <a:gsLst>
              <a:gs pos="0">
                <a:schemeClr val="accent2"/>
              </a:gs>
              <a:gs pos="100000">
                <a:srgbClr val="9AA6FF"/>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863" name="Google Shape;1863;p37"/>
          <p:cNvPicPr preferRelativeResize="0"/>
          <p:nvPr/>
        </p:nvPicPr>
        <p:blipFill>
          <a:blip r:embed="rId3">
            <a:alphaModFix/>
          </a:blip>
          <a:stretch>
            <a:fillRect/>
          </a:stretch>
        </p:blipFill>
        <p:spPr>
          <a:xfrm>
            <a:off x="4434450" y="523150"/>
            <a:ext cx="2666350" cy="2215200"/>
          </a:xfrm>
          <a:prstGeom prst="rect">
            <a:avLst/>
          </a:prstGeom>
          <a:noFill/>
          <a:ln>
            <a:noFill/>
          </a:ln>
        </p:spPr>
      </p:pic>
      <p:pic>
        <p:nvPicPr>
          <p:cNvPr id="1864" name="Google Shape;1864;p37"/>
          <p:cNvPicPr preferRelativeResize="0"/>
          <p:nvPr/>
        </p:nvPicPr>
        <p:blipFill>
          <a:blip r:embed="rId4">
            <a:alphaModFix/>
          </a:blip>
          <a:stretch>
            <a:fillRect/>
          </a:stretch>
        </p:blipFill>
        <p:spPr>
          <a:xfrm>
            <a:off x="6617674" y="2685050"/>
            <a:ext cx="2062825" cy="20980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8" name="Shape 1868"/>
        <p:cNvGrpSpPr/>
        <p:nvPr/>
      </p:nvGrpSpPr>
      <p:grpSpPr>
        <a:xfrm>
          <a:off x="0" y="0"/>
          <a:ext cx="0" cy="0"/>
          <a:chOff x="0" y="0"/>
          <a:chExt cx="0" cy="0"/>
        </a:xfrm>
      </p:grpSpPr>
      <p:sp>
        <p:nvSpPr>
          <p:cNvPr id="1869" name="Google Shape;1869;p38"/>
          <p:cNvSpPr txBox="1"/>
          <p:nvPr>
            <p:ph type="title"/>
          </p:nvPr>
        </p:nvSpPr>
        <p:spPr>
          <a:xfrm>
            <a:off x="720000" y="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Visualisation</a:t>
            </a:r>
            <a:endParaRPr/>
          </a:p>
        </p:txBody>
      </p:sp>
      <p:sp>
        <p:nvSpPr>
          <p:cNvPr id="1870" name="Google Shape;1870;p38"/>
          <p:cNvSpPr/>
          <p:nvPr/>
        </p:nvSpPr>
        <p:spPr>
          <a:xfrm>
            <a:off x="8430775" y="1093925"/>
            <a:ext cx="455100" cy="455100"/>
          </a:xfrm>
          <a:prstGeom prst="ellipse">
            <a:avLst/>
          </a:prstGeom>
          <a:gradFill>
            <a:gsLst>
              <a:gs pos="0">
                <a:schemeClr val="accent2"/>
              </a:gs>
              <a:gs pos="100000">
                <a:srgbClr val="9AA6FF"/>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871" name="Google Shape;1871;p38"/>
          <p:cNvPicPr preferRelativeResize="0"/>
          <p:nvPr/>
        </p:nvPicPr>
        <p:blipFill>
          <a:blip r:embed="rId3">
            <a:alphaModFix/>
          </a:blip>
          <a:stretch>
            <a:fillRect/>
          </a:stretch>
        </p:blipFill>
        <p:spPr>
          <a:xfrm>
            <a:off x="6474975" y="572700"/>
            <a:ext cx="1922525" cy="2492157"/>
          </a:xfrm>
          <a:prstGeom prst="rect">
            <a:avLst/>
          </a:prstGeom>
          <a:noFill/>
          <a:ln>
            <a:noFill/>
          </a:ln>
        </p:spPr>
      </p:pic>
      <p:pic>
        <p:nvPicPr>
          <p:cNvPr id="1872" name="Google Shape;1872;p38"/>
          <p:cNvPicPr preferRelativeResize="0"/>
          <p:nvPr/>
        </p:nvPicPr>
        <p:blipFill>
          <a:blip r:embed="rId4">
            <a:alphaModFix/>
          </a:blip>
          <a:stretch>
            <a:fillRect/>
          </a:stretch>
        </p:blipFill>
        <p:spPr>
          <a:xfrm>
            <a:off x="4513876" y="572700"/>
            <a:ext cx="1961105" cy="2496576"/>
          </a:xfrm>
          <a:prstGeom prst="rect">
            <a:avLst/>
          </a:prstGeom>
          <a:noFill/>
          <a:ln>
            <a:noFill/>
          </a:ln>
        </p:spPr>
      </p:pic>
      <p:pic>
        <p:nvPicPr>
          <p:cNvPr id="1873" name="Google Shape;1873;p38"/>
          <p:cNvPicPr preferRelativeResize="0"/>
          <p:nvPr/>
        </p:nvPicPr>
        <p:blipFill>
          <a:blip r:embed="rId5">
            <a:alphaModFix/>
          </a:blip>
          <a:stretch>
            <a:fillRect/>
          </a:stretch>
        </p:blipFill>
        <p:spPr>
          <a:xfrm>
            <a:off x="2669000" y="572700"/>
            <a:ext cx="1844863" cy="2496575"/>
          </a:xfrm>
          <a:prstGeom prst="rect">
            <a:avLst/>
          </a:prstGeom>
          <a:noFill/>
          <a:ln>
            <a:noFill/>
          </a:ln>
        </p:spPr>
      </p:pic>
      <p:pic>
        <p:nvPicPr>
          <p:cNvPr id="1874" name="Google Shape;1874;p38"/>
          <p:cNvPicPr preferRelativeResize="0"/>
          <p:nvPr/>
        </p:nvPicPr>
        <p:blipFill>
          <a:blip r:embed="rId6">
            <a:alphaModFix/>
          </a:blip>
          <a:stretch>
            <a:fillRect/>
          </a:stretch>
        </p:blipFill>
        <p:spPr>
          <a:xfrm>
            <a:off x="746475" y="572700"/>
            <a:ext cx="1922525" cy="2496575"/>
          </a:xfrm>
          <a:prstGeom prst="rect">
            <a:avLst/>
          </a:prstGeom>
          <a:noFill/>
          <a:ln>
            <a:noFill/>
          </a:ln>
        </p:spPr>
      </p:pic>
      <p:sp>
        <p:nvSpPr>
          <p:cNvPr id="1875" name="Google Shape;1875;p38"/>
          <p:cNvSpPr txBox="1"/>
          <p:nvPr/>
        </p:nvSpPr>
        <p:spPr>
          <a:xfrm>
            <a:off x="834775" y="3188650"/>
            <a:ext cx="74058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Barlow"/>
                <a:ea typeface="Barlow"/>
                <a:cs typeface="Barlow"/>
                <a:sym typeface="Barlow"/>
              </a:rPr>
              <a:t>Looking at the distribution of the plots, they are mostly very positively skewed. This means that I have to fix it before using (as a lot of models require a normalised dataset).</a:t>
            </a:r>
            <a:endParaRPr>
              <a:solidFill>
                <a:schemeClr val="dk1"/>
              </a:solidFill>
              <a:latin typeface="Barlow"/>
              <a:ea typeface="Barlow"/>
              <a:cs typeface="Barlow"/>
              <a:sym typeface="Barlow"/>
            </a:endParaRPr>
          </a:p>
          <a:p>
            <a:pPr indent="0" lvl="0" marL="0" rtl="0" algn="l">
              <a:spcBef>
                <a:spcPts val="0"/>
              </a:spcBef>
              <a:spcAft>
                <a:spcPts val="0"/>
              </a:spcAft>
              <a:buNone/>
            </a:pPr>
            <a:r>
              <a:t/>
            </a:r>
            <a:endParaRPr>
              <a:solidFill>
                <a:schemeClr val="dk1"/>
              </a:solidFill>
              <a:latin typeface="Barlow"/>
              <a:ea typeface="Barlow"/>
              <a:cs typeface="Barlow"/>
              <a:sym typeface="Barlow"/>
            </a:endParaRPr>
          </a:p>
          <a:p>
            <a:pPr indent="0" lvl="0" marL="0" rtl="0" algn="l">
              <a:spcBef>
                <a:spcPts val="0"/>
              </a:spcBef>
              <a:spcAft>
                <a:spcPts val="0"/>
              </a:spcAft>
              <a:buNone/>
            </a:pPr>
            <a:r>
              <a:rPr lang="en">
                <a:solidFill>
                  <a:schemeClr val="dk1"/>
                </a:solidFill>
                <a:latin typeface="Barlow"/>
                <a:ea typeface="Barlow"/>
                <a:cs typeface="Barlow"/>
                <a:sym typeface="Barlow"/>
              </a:rPr>
              <a:t>We can also see that there’s a slight </a:t>
            </a:r>
            <a:r>
              <a:rPr lang="en">
                <a:solidFill>
                  <a:schemeClr val="dk1"/>
                </a:solidFill>
                <a:latin typeface="Barlow"/>
                <a:ea typeface="Barlow"/>
                <a:cs typeface="Barlow"/>
                <a:sym typeface="Barlow"/>
              </a:rPr>
              <a:t>pattern</a:t>
            </a:r>
            <a:r>
              <a:rPr lang="en">
                <a:solidFill>
                  <a:schemeClr val="dk1"/>
                </a:solidFill>
                <a:latin typeface="Barlow"/>
                <a:ea typeface="Barlow"/>
                <a:cs typeface="Barlow"/>
                <a:sym typeface="Barlow"/>
              </a:rPr>
              <a:t> in some features, such has older customers tend to have default </a:t>
            </a:r>
            <a:r>
              <a:rPr lang="en">
                <a:solidFill>
                  <a:schemeClr val="dk1"/>
                </a:solidFill>
                <a:latin typeface="Barlow"/>
                <a:ea typeface="Barlow"/>
                <a:cs typeface="Barlow"/>
                <a:sym typeface="Barlow"/>
              </a:rPr>
              <a:t>payment</a:t>
            </a:r>
            <a:r>
              <a:rPr lang="en">
                <a:solidFill>
                  <a:schemeClr val="dk1"/>
                </a:solidFill>
                <a:latin typeface="Barlow"/>
                <a:ea typeface="Barlow"/>
                <a:cs typeface="Barlow"/>
                <a:sym typeface="Barlow"/>
              </a:rPr>
              <a:t>, and those with a higher credit limit have default payment too.</a:t>
            </a:r>
            <a:endParaRPr>
              <a:solidFill>
                <a:schemeClr val="dk1"/>
              </a:solidFill>
              <a:latin typeface="Barlow"/>
              <a:ea typeface="Barlow"/>
              <a:cs typeface="Barlow"/>
              <a:sym typeface="Barlow"/>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9" name="Shape 1879"/>
        <p:cNvGrpSpPr/>
        <p:nvPr/>
      </p:nvGrpSpPr>
      <p:grpSpPr>
        <a:xfrm>
          <a:off x="0" y="0"/>
          <a:ext cx="0" cy="0"/>
          <a:chOff x="0" y="0"/>
          <a:chExt cx="0" cy="0"/>
        </a:xfrm>
      </p:grpSpPr>
      <p:sp>
        <p:nvSpPr>
          <p:cNvPr id="1880" name="Google Shape;1880;p39"/>
          <p:cNvSpPr txBox="1"/>
          <p:nvPr>
            <p:ph type="title"/>
          </p:nvPr>
        </p:nvSpPr>
        <p:spPr>
          <a:xfrm>
            <a:off x="720000" y="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Visualisation</a:t>
            </a:r>
            <a:endParaRPr/>
          </a:p>
        </p:txBody>
      </p:sp>
      <p:sp>
        <p:nvSpPr>
          <p:cNvPr id="1881" name="Google Shape;1881;p39"/>
          <p:cNvSpPr/>
          <p:nvPr/>
        </p:nvSpPr>
        <p:spPr>
          <a:xfrm>
            <a:off x="8430775" y="1093925"/>
            <a:ext cx="455100" cy="455100"/>
          </a:xfrm>
          <a:prstGeom prst="ellipse">
            <a:avLst/>
          </a:prstGeom>
          <a:gradFill>
            <a:gsLst>
              <a:gs pos="0">
                <a:schemeClr val="accent2"/>
              </a:gs>
              <a:gs pos="100000">
                <a:srgbClr val="9AA6FF"/>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882" name="Google Shape;1882;p39"/>
          <p:cNvPicPr preferRelativeResize="0"/>
          <p:nvPr/>
        </p:nvPicPr>
        <p:blipFill>
          <a:blip r:embed="rId3">
            <a:alphaModFix/>
          </a:blip>
          <a:stretch>
            <a:fillRect/>
          </a:stretch>
        </p:blipFill>
        <p:spPr>
          <a:xfrm>
            <a:off x="4988525" y="559225"/>
            <a:ext cx="3435478" cy="2586550"/>
          </a:xfrm>
          <a:prstGeom prst="rect">
            <a:avLst/>
          </a:prstGeom>
          <a:noFill/>
          <a:ln>
            <a:noFill/>
          </a:ln>
        </p:spPr>
      </p:pic>
      <p:pic>
        <p:nvPicPr>
          <p:cNvPr id="1883" name="Google Shape;1883;p39"/>
          <p:cNvPicPr preferRelativeResize="0"/>
          <p:nvPr/>
        </p:nvPicPr>
        <p:blipFill>
          <a:blip r:embed="rId4">
            <a:alphaModFix/>
          </a:blip>
          <a:stretch>
            <a:fillRect/>
          </a:stretch>
        </p:blipFill>
        <p:spPr>
          <a:xfrm>
            <a:off x="546097" y="497200"/>
            <a:ext cx="2959401" cy="2710600"/>
          </a:xfrm>
          <a:prstGeom prst="rect">
            <a:avLst/>
          </a:prstGeom>
          <a:noFill/>
          <a:ln>
            <a:noFill/>
          </a:ln>
        </p:spPr>
      </p:pic>
      <p:sp>
        <p:nvSpPr>
          <p:cNvPr id="1884" name="Google Shape;1884;p39"/>
          <p:cNvSpPr txBox="1"/>
          <p:nvPr/>
        </p:nvSpPr>
        <p:spPr>
          <a:xfrm>
            <a:off x="546100" y="3436325"/>
            <a:ext cx="75378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Barlow"/>
                <a:ea typeface="Barlow"/>
                <a:cs typeface="Barlow"/>
                <a:sym typeface="Barlow"/>
              </a:rPr>
              <a:t>We can see that there are not many correlations between the variables. This is good as it avoids multicollinearity between the features, which would mean that we would need to drop some variables.</a:t>
            </a:r>
            <a:endParaRPr>
              <a:solidFill>
                <a:schemeClr val="dk1"/>
              </a:solidFill>
              <a:latin typeface="Barlow"/>
              <a:ea typeface="Barlow"/>
              <a:cs typeface="Barlow"/>
              <a:sym typeface="Barlow"/>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8" name="Shape 1888"/>
        <p:cNvGrpSpPr/>
        <p:nvPr/>
      </p:nvGrpSpPr>
      <p:grpSpPr>
        <a:xfrm>
          <a:off x="0" y="0"/>
          <a:ext cx="0" cy="0"/>
          <a:chOff x="0" y="0"/>
          <a:chExt cx="0" cy="0"/>
        </a:xfrm>
      </p:grpSpPr>
      <p:sp>
        <p:nvSpPr>
          <p:cNvPr id="1889" name="Google Shape;1889;p40"/>
          <p:cNvSpPr txBox="1"/>
          <p:nvPr>
            <p:ph type="title"/>
          </p:nvPr>
        </p:nvSpPr>
        <p:spPr>
          <a:xfrm>
            <a:off x="686975" y="-484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Feature Engineering/Data Preprocessing</a:t>
            </a:r>
            <a:endParaRPr/>
          </a:p>
        </p:txBody>
      </p:sp>
      <p:sp>
        <p:nvSpPr>
          <p:cNvPr id="1890" name="Google Shape;1890;p40"/>
          <p:cNvSpPr txBox="1"/>
          <p:nvPr>
            <p:ph idx="2" type="subTitle"/>
          </p:nvPr>
        </p:nvSpPr>
        <p:spPr>
          <a:xfrm>
            <a:off x="584950" y="1444450"/>
            <a:ext cx="3254100" cy="253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in my feature engineering, I label encoded marriage status and gender as they have no order, while ordinal encoding education as there is a hierarchy to education level.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 also fixed the typo of university in the dataset so that I do not mess up the spelling in later codes.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891" name="Google Shape;1891;p40"/>
          <p:cNvSpPr/>
          <p:nvPr/>
        </p:nvSpPr>
        <p:spPr>
          <a:xfrm>
            <a:off x="8430775" y="1093925"/>
            <a:ext cx="455100" cy="455100"/>
          </a:xfrm>
          <a:prstGeom prst="ellipse">
            <a:avLst/>
          </a:prstGeom>
          <a:gradFill>
            <a:gsLst>
              <a:gs pos="0">
                <a:schemeClr val="accent2"/>
              </a:gs>
              <a:gs pos="100000">
                <a:srgbClr val="9AA6FF"/>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892" name="Google Shape;1892;p40"/>
          <p:cNvPicPr preferRelativeResize="0"/>
          <p:nvPr/>
        </p:nvPicPr>
        <p:blipFill>
          <a:blip r:embed="rId3">
            <a:alphaModFix/>
          </a:blip>
          <a:stretch>
            <a:fillRect/>
          </a:stretch>
        </p:blipFill>
        <p:spPr>
          <a:xfrm>
            <a:off x="3839050" y="998652"/>
            <a:ext cx="4814575" cy="35770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6" name="Shape 1896"/>
        <p:cNvGrpSpPr/>
        <p:nvPr/>
      </p:nvGrpSpPr>
      <p:grpSpPr>
        <a:xfrm>
          <a:off x="0" y="0"/>
          <a:ext cx="0" cy="0"/>
          <a:chOff x="0" y="0"/>
          <a:chExt cx="0" cy="0"/>
        </a:xfrm>
      </p:grpSpPr>
      <p:sp>
        <p:nvSpPr>
          <p:cNvPr id="1897" name="Google Shape;1897;p41"/>
          <p:cNvSpPr txBox="1"/>
          <p:nvPr>
            <p:ph type="title"/>
          </p:nvPr>
        </p:nvSpPr>
        <p:spPr>
          <a:xfrm>
            <a:off x="686975" y="-14747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Feature Engineering/Data Preprocessing</a:t>
            </a:r>
            <a:endParaRPr/>
          </a:p>
        </p:txBody>
      </p:sp>
      <p:sp>
        <p:nvSpPr>
          <p:cNvPr id="1898" name="Google Shape;1898;p41"/>
          <p:cNvSpPr txBox="1"/>
          <p:nvPr>
            <p:ph idx="2" type="subTitle"/>
          </p:nvPr>
        </p:nvSpPr>
        <p:spPr>
          <a:xfrm>
            <a:off x="1314050" y="3811200"/>
            <a:ext cx="7364400" cy="242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mentioned in my visualisation, due to how skewered the data is, I am required to scale the data, where I used max absolute scaler. This is because after thorough research, I feel that it works best with the values in the given dataset.</a:t>
            </a:r>
            <a:endParaRPr/>
          </a:p>
        </p:txBody>
      </p:sp>
      <p:sp>
        <p:nvSpPr>
          <p:cNvPr id="1899" name="Google Shape;1899;p41"/>
          <p:cNvSpPr/>
          <p:nvPr/>
        </p:nvSpPr>
        <p:spPr>
          <a:xfrm>
            <a:off x="8430775" y="1093925"/>
            <a:ext cx="455100" cy="455100"/>
          </a:xfrm>
          <a:prstGeom prst="ellipse">
            <a:avLst/>
          </a:prstGeom>
          <a:gradFill>
            <a:gsLst>
              <a:gs pos="0">
                <a:schemeClr val="accent2"/>
              </a:gs>
              <a:gs pos="100000">
                <a:srgbClr val="9AA6FF"/>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900" name="Google Shape;1900;p41"/>
          <p:cNvPicPr preferRelativeResize="0"/>
          <p:nvPr/>
        </p:nvPicPr>
        <p:blipFill>
          <a:blip r:embed="rId3">
            <a:alphaModFix/>
          </a:blip>
          <a:stretch>
            <a:fillRect/>
          </a:stretch>
        </p:blipFill>
        <p:spPr>
          <a:xfrm>
            <a:off x="1685150" y="790375"/>
            <a:ext cx="6045726" cy="30670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onclusions and Recommendations: A Summary of Key Findings for College by Slidesgo">
  <a:themeElements>
    <a:clrScheme name="Simple Light">
      <a:dk1>
        <a:srgbClr val="FFFFFF"/>
      </a:dk1>
      <a:lt1>
        <a:srgbClr val="211F34"/>
      </a:lt1>
      <a:dk2>
        <a:srgbClr val="818FF9"/>
      </a:dk2>
      <a:lt2>
        <a:srgbClr val="FFDE6F"/>
      </a:lt2>
      <a:accent1>
        <a:srgbClr val="5C6ACF"/>
      </a:accent1>
      <a:accent2>
        <a:srgbClr val="F3B0F3"/>
      </a:accent2>
      <a:accent3>
        <a:srgbClr val="2E2D42"/>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