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2" r:id="rId6"/>
    <p:sldId id="303" r:id="rId7"/>
    <p:sldId id="264" r:id="rId8"/>
    <p:sldId id="263" r:id="rId9"/>
    <p:sldId id="305" r:id="rId10"/>
    <p:sldId id="306" r:id="rId11"/>
    <p:sldId id="307" r:id="rId12"/>
    <p:sldId id="309" r:id="rId13"/>
    <p:sldId id="308" r:id="rId14"/>
    <p:sldId id="310" r:id="rId15"/>
    <p:sldId id="311" r:id="rId16"/>
    <p:sldId id="312" r:id="rId17"/>
    <p:sldId id="313" r:id="rId18"/>
    <p:sldId id="314" r:id="rId19"/>
    <p:sldId id="315" r:id="rId20"/>
    <p:sldId id="316" r:id="rId21"/>
    <p:sldId id="317" r:id="rId22"/>
    <p:sldId id="318" r:id="rId23"/>
    <p:sldId id="319" r:id="rId24"/>
    <p:sldId id="321" r:id="rId25"/>
    <p:sldId id="320" r:id="rId26"/>
    <p:sldId id="322" r:id="rId27"/>
    <p:sldId id="323" r:id="rId28"/>
    <p:sldId id="324" r:id="rId29"/>
    <p:sldId id="325" r:id="rId30"/>
    <p:sldId id="326" r:id="rId31"/>
    <p:sldId id="329" r:id="rId32"/>
    <p:sldId id="330" r:id="rId33"/>
    <p:sldId id="331" r:id="rId34"/>
    <p:sldId id="332" r:id="rId35"/>
    <p:sldId id="333" r:id="rId36"/>
    <p:sldId id="334" r:id="rId37"/>
    <p:sldId id="335" r:id="rId38"/>
    <p:sldId id="337" r:id="rId39"/>
    <p:sldId id="336" r:id="rId40"/>
    <p:sldId id="259" r:id="rId41"/>
    <p:sldId id="294" r:id="rId42"/>
    <p:sldId id="338" r:id="rId43"/>
    <p:sldId id="292" r:id="rId44"/>
    <p:sldId id="270" r:id="rId45"/>
    <p:sldId id="339" r:id="rId46"/>
    <p:sldId id="340" r:id="rId47"/>
    <p:sldId id="341" r:id="rId48"/>
    <p:sldId id="342" r:id="rId49"/>
    <p:sldId id="343" r:id="rId50"/>
    <p:sldId id="344" r:id="rId51"/>
    <p:sldId id="345" r:id="rId52"/>
    <p:sldId id="346" r:id="rId53"/>
    <p:sldId id="34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B80"/>
    <a:srgbClr val="2A89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BAF8C-0DC0-434D-AC50-CC354D962A53}" v="11482" dt="2019-11-01T12:14:28.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Wosar" userId="f59eda9b-2093-4b17-b2e8-c9fbc41c9cab" providerId="ADAL" clId="{D2CBAF8C-0DC0-434D-AC50-CC354D962A53}"/>
    <pc:docChg chg="undo custSel mod addSld delSld modSld sldOrd">
      <pc:chgData name="Fabian Wosar" userId="f59eda9b-2093-4b17-b2e8-c9fbc41c9cab" providerId="ADAL" clId="{D2CBAF8C-0DC0-434D-AC50-CC354D962A53}" dt="2019-11-01T12:14:48.887" v="13276" actId="1076"/>
      <pc:docMkLst>
        <pc:docMk/>
      </pc:docMkLst>
      <pc:sldChg chg="addSp modSp">
        <pc:chgData name="Fabian Wosar" userId="f59eda9b-2093-4b17-b2e8-c9fbc41c9cab" providerId="ADAL" clId="{D2CBAF8C-0DC0-434D-AC50-CC354D962A53}" dt="2019-11-01T12:14:48.887" v="13276" actId="1076"/>
        <pc:sldMkLst>
          <pc:docMk/>
          <pc:sldMk cId="3798771929" sldId="256"/>
        </pc:sldMkLst>
        <pc:spChg chg="mod">
          <ac:chgData name="Fabian Wosar" userId="f59eda9b-2093-4b17-b2e8-c9fbc41c9cab" providerId="ADAL" clId="{D2CBAF8C-0DC0-434D-AC50-CC354D962A53}" dt="2019-10-31T17:25:34.539" v="166" actId="27636"/>
          <ac:spMkLst>
            <pc:docMk/>
            <pc:sldMk cId="3798771929" sldId="256"/>
            <ac:spMk id="2" creationId="{966D7C58-E6A9-491B-AB0A-0B64DC8CA38A}"/>
          </ac:spMkLst>
        </pc:spChg>
        <pc:spChg chg="mod">
          <ac:chgData name="Fabian Wosar" userId="f59eda9b-2093-4b17-b2e8-c9fbc41c9cab" providerId="ADAL" clId="{D2CBAF8C-0DC0-434D-AC50-CC354D962A53}" dt="2019-10-31T17:25:48.713" v="193" actId="20577"/>
          <ac:spMkLst>
            <pc:docMk/>
            <pc:sldMk cId="3798771929" sldId="256"/>
            <ac:spMk id="3" creationId="{18915AA8-A8A4-4B05-99EE-CC8B2D7EA426}"/>
          </ac:spMkLst>
        </pc:spChg>
        <pc:picChg chg="add mod">
          <ac:chgData name="Fabian Wosar" userId="f59eda9b-2093-4b17-b2e8-c9fbc41c9cab" providerId="ADAL" clId="{D2CBAF8C-0DC0-434D-AC50-CC354D962A53}" dt="2019-11-01T12:14:48.887" v="13276" actId="1076"/>
          <ac:picMkLst>
            <pc:docMk/>
            <pc:sldMk cId="3798771929" sldId="256"/>
            <ac:picMk id="7" creationId="{10F006E3-828B-402B-93CF-DDB5A4E103EB}"/>
          </ac:picMkLst>
        </pc:picChg>
      </pc:sldChg>
      <pc:sldChg chg="del">
        <pc:chgData name="Fabian Wosar" userId="f59eda9b-2093-4b17-b2e8-c9fbc41c9cab" providerId="ADAL" clId="{D2CBAF8C-0DC0-434D-AC50-CC354D962A53}" dt="2019-10-31T17:29:50.284" v="605" actId="2696"/>
        <pc:sldMkLst>
          <pc:docMk/>
          <pc:sldMk cId="127633300" sldId="257"/>
        </pc:sldMkLst>
      </pc:sldChg>
      <pc:sldChg chg="addSp modSp modAnim">
        <pc:chgData name="Fabian Wosar" userId="f59eda9b-2093-4b17-b2e8-c9fbc41c9cab" providerId="ADAL" clId="{D2CBAF8C-0DC0-434D-AC50-CC354D962A53}" dt="2019-11-01T11:13:27.108" v="13176" actId="20577"/>
        <pc:sldMkLst>
          <pc:docMk/>
          <pc:sldMk cId="1668622825" sldId="262"/>
        </pc:sldMkLst>
        <pc:spChg chg="mod">
          <ac:chgData name="Fabian Wosar" userId="f59eda9b-2093-4b17-b2e8-c9fbc41c9cab" providerId="ADAL" clId="{D2CBAF8C-0DC0-434D-AC50-CC354D962A53}" dt="2019-11-01T11:13:27.108" v="13176" actId="20577"/>
          <ac:spMkLst>
            <pc:docMk/>
            <pc:sldMk cId="1668622825" sldId="262"/>
            <ac:spMk id="13" creationId="{8977D6E2-FE11-45C0-94B7-FC44C4DF928D}"/>
          </ac:spMkLst>
        </pc:spChg>
        <pc:picChg chg="add mod">
          <ac:chgData name="Fabian Wosar" userId="f59eda9b-2093-4b17-b2e8-c9fbc41c9cab" providerId="ADAL" clId="{D2CBAF8C-0DC0-434D-AC50-CC354D962A53}" dt="2019-10-31T17:38:23.881" v="887" actId="1076"/>
          <ac:picMkLst>
            <pc:docMk/>
            <pc:sldMk cId="1668622825" sldId="262"/>
            <ac:picMk id="8" creationId="{05724D9E-5C56-45DC-BB6E-20686B43857F}"/>
          </ac:picMkLst>
        </pc:picChg>
      </pc:sldChg>
      <pc:sldChg chg="modSp modTransition modAnim">
        <pc:chgData name="Fabian Wosar" userId="f59eda9b-2093-4b17-b2e8-c9fbc41c9cab" providerId="ADAL" clId="{D2CBAF8C-0DC0-434D-AC50-CC354D962A53}" dt="2019-10-31T17:46:02.914" v="1182" actId="20577"/>
        <pc:sldMkLst>
          <pc:docMk/>
          <pc:sldMk cId="2098871038" sldId="263"/>
        </pc:sldMkLst>
        <pc:spChg chg="mod">
          <ac:chgData name="Fabian Wosar" userId="f59eda9b-2093-4b17-b2e8-c9fbc41c9cab" providerId="ADAL" clId="{D2CBAF8C-0DC0-434D-AC50-CC354D962A53}" dt="2019-10-31T17:46:02.914" v="1182" actId="20577"/>
          <ac:spMkLst>
            <pc:docMk/>
            <pc:sldMk cId="2098871038" sldId="263"/>
            <ac:spMk id="13" creationId="{8977D6E2-FE11-45C0-94B7-FC44C4DF928D}"/>
          </ac:spMkLst>
        </pc:spChg>
      </pc:sldChg>
      <pc:sldChg chg="modSp ord modAnim">
        <pc:chgData name="Fabian Wosar" userId="f59eda9b-2093-4b17-b2e8-c9fbc41c9cab" providerId="ADAL" clId="{D2CBAF8C-0DC0-434D-AC50-CC354D962A53}" dt="2019-10-31T22:23:49.050" v="1302" actId="20577"/>
        <pc:sldMkLst>
          <pc:docMk/>
          <pc:sldMk cId="447641596" sldId="264"/>
        </pc:sldMkLst>
        <pc:spChg chg="mod">
          <ac:chgData name="Fabian Wosar" userId="f59eda9b-2093-4b17-b2e8-c9fbc41c9cab" providerId="ADAL" clId="{D2CBAF8C-0DC0-434D-AC50-CC354D962A53}" dt="2019-10-31T17:44:23.516" v="1173" actId="20577"/>
          <ac:spMkLst>
            <pc:docMk/>
            <pc:sldMk cId="447641596" sldId="264"/>
            <ac:spMk id="2" creationId="{966D7C58-E6A9-491B-AB0A-0B64DC8CA38A}"/>
          </ac:spMkLst>
        </pc:spChg>
        <pc:spChg chg="mod">
          <ac:chgData name="Fabian Wosar" userId="f59eda9b-2093-4b17-b2e8-c9fbc41c9cab" providerId="ADAL" clId="{D2CBAF8C-0DC0-434D-AC50-CC354D962A53}" dt="2019-10-31T22:23:49.050" v="1302" actId="20577"/>
          <ac:spMkLst>
            <pc:docMk/>
            <pc:sldMk cId="447641596" sldId="264"/>
            <ac:spMk id="13" creationId="{8977D6E2-FE11-45C0-94B7-FC44C4DF928D}"/>
          </ac:spMkLst>
        </pc:spChg>
      </pc:sldChg>
      <pc:sldChg chg="del">
        <pc:chgData name="Fabian Wosar" userId="f59eda9b-2093-4b17-b2e8-c9fbc41c9cab" providerId="ADAL" clId="{D2CBAF8C-0DC0-434D-AC50-CC354D962A53}" dt="2019-10-31T22:23:03.464" v="1213" actId="2696"/>
        <pc:sldMkLst>
          <pc:docMk/>
          <pc:sldMk cId="3763213918" sldId="265"/>
        </pc:sldMkLst>
      </pc:sldChg>
      <pc:sldChg chg="del">
        <pc:chgData name="Fabian Wosar" userId="f59eda9b-2093-4b17-b2e8-c9fbc41c9cab" providerId="ADAL" clId="{D2CBAF8C-0DC0-434D-AC50-CC354D962A53}" dt="2019-10-31T22:23:03.472" v="1214" actId="2696"/>
        <pc:sldMkLst>
          <pc:docMk/>
          <pc:sldMk cId="462664188" sldId="266"/>
        </pc:sldMkLst>
      </pc:sldChg>
      <pc:sldChg chg="del">
        <pc:chgData name="Fabian Wosar" userId="f59eda9b-2093-4b17-b2e8-c9fbc41c9cab" providerId="ADAL" clId="{D2CBAF8C-0DC0-434D-AC50-CC354D962A53}" dt="2019-10-31T22:23:03.491" v="1216" actId="2696"/>
        <pc:sldMkLst>
          <pc:docMk/>
          <pc:sldMk cId="3153538808" sldId="268"/>
        </pc:sldMkLst>
      </pc:sldChg>
      <pc:sldChg chg="del">
        <pc:chgData name="Fabian Wosar" userId="f59eda9b-2093-4b17-b2e8-c9fbc41c9cab" providerId="ADAL" clId="{D2CBAF8C-0DC0-434D-AC50-CC354D962A53}" dt="2019-10-31T22:23:03.497" v="1217" actId="2696"/>
        <pc:sldMkLst>
          <pc:docMk/>
          <pc:sldMk cId="2907756460" sldId="269"/>
        </pc:sldMkLst>
      </pc:sldChg>
      <pc:sldChg chg="delSp modSp add del">
        <pc:chgData name="Fabian Wosar" userId="f59eda9b-2093-4b17-b2e8-c9fbc41c9cab" providerId="ADAL" clId="{D2CBAF8C-0DC0-434D-AC50-CC354D962A53}" dt="2019-11-01T09:26:57.443" v="13037" actId="1076"/>
        <pc:sldMkLst>
          <pc:docMk/>
          <pc:sldMk cId="3995193072" sldId="270"/>
        </pc:sldMkLst>
        <pc:spChg chg="mod">
          <ac:chgData name="Fabian Wosar" userId="f59eda9b-2093-4b17-b2e8-c9fbc41c9cab" providerId="ADAL" clId="{D2CBAF8C-0DC0-434D-AC50-CC354D962A53}" dt="2019-11-01T09:26:41.717" v="13034" actId="20577"/>
          <ac:spMkLst>
            <pc:docMk/>
            <pc:sldMk cId="3995193072" sldId="270"/>
            <ac:spMk id="2" creationId="{966D7C58-E6A9-491B-AB0A-0B64DC8CA38A}"/>
          </ac:spMkLst>
        </pc:spChg>
        <pc:spChg chg="del">
          <ac:chgData name="Fabian Wosar" userId="f59eda9b-2093-4b17-b2e8-c9fbc41c9cab" providerId="ADAL" clId="{D2CBAF8C-0DC0-434D-AC50-CC354D962A53}" dt="2019-11-01T09:26:47.171" v="13035" actId="478"/>
          <ac:spMkLst>
            <pc:docMk/>
            <pc:sldMk cId="3995193072" sldId="270"/>
            <ac:spMk id="13" creationId="{8977D6E2-FE11-45C0-94B7-FC44C4DF928D}"/>
          </ac:spMkLst>
        </pc:spChg>
        <pc:picChg chg="mod">
          <ac:chgData name="Fabian Wosar" userId="f59eda9b-2093-4b17-b2e8-c9fbc41c9cab" providerId="ADAL" clId="{D2CBAF8C-0DC0-434D-AC50-CC354D962A53}" dt="2019-11-01T09:26:57.443" v="13037" actId="1076"/>
          <ac:picMkLst>
            <pc:docMk/>
            <pc:sldMk cId="3995193072" sldId="270"/>
            <ac:picMk id="4" creationId="{7676B4F5-B1E5-4C14-83A4-84F06B22C0A5}"/>
          </ac:picMkLst>
        </pc:picChg>
      </pc:sldChg>
      <pc:sldChg chg="del">
        <pc:chgData name="Fabian Wosar" userId="f59eda9b-2093-4b17-b2e8-c9fbc41c9cab" providerId="ADAL" clId="{D2CBAF8C-0DC0-434D-AC50-CC354D962A53}" dt="2019-10-31T22:23:03.525" v="1221" actId="2696"/>
        <pc:sldMkLst>
          <pc:docMk/>
          <pc:sldMk cId="2448503758" sldId="272"/>
        </pc:sldMkLst>
      </pc:sldChg>
      <pc:sldChg chg="del">
        <pc:chgData name="Fabian Wosar" userId="f59eda9b-2093-4b17-b2e8-c9fbc41c9cab" providerId="ADAL" clId="{D2CBAF8C-0DC0-434D-AC50-CC354D962A53}" dt="2019-10-31T22:23:03.585" v="1229" actId="2696"/>
        <pc:sldMkLst>
          <pc:docMk/>
          <pc:sldMk cId="161335731" sldId="273"/>
        </pc:sldMkLst>
      </pc:sldChg>
      <pc:sldChg chg="del">
        <pc:chgData name="Fabian Wosar" userId="f59eda9b-2093-4b17-b2e8-c9fbc41c9cab" providerId="ADAL" clId="{D2CBAF8C-0DC0-434D-AC50-CC354D962A53}" dt="2019-10-31T22:23:03.608" v="1232" actId="2696"/>
        <pc:sldMkLst>
          <pc:docMk/>
          <pc:sldMk cId="1006117413" sldId="274"/>
        </pc:sldMkLst>
      </pc:sldChg>
      <pc:sldChg chg="del">
        <pc:chgData name="Fabian Wosar" userId="f59eda9b-2093-4b17-b2e8-c9fbc41c9cab" providerId="ADAL" clId="{D2CBAF8C-0DC0-434D-AC50-CC354D962A53}" dt="2019-10-31T22:23:03.531" v="1222" actId="2696"/>
        <pc:sldMkLst>
          <pc:docMk/>
          <pc:sldMk cId="2645425155" sldId="275"/>
        </pc:sldMkLst>
      </pc:sldChg>
      <pc:sldChg chg="del">
        <pc:chgData name="Fabian Wosar" userId="f59eda9b-2093-4b17-b2e8-c9fbc41c9cab" providerId="ADAL" clId="{D2CBAF8C-0DC0-434D-AC50-CC354D962A53}" dt="2019-10-31T22:23:03.537" v="1223" actId="2696"/>
        <pc:sldMkLst>
          <pc:docMk/>
          <pc:sldMk cId="3703374296" sldId="276"/>
        </pc:sldMkLst>
      </pc:sldChg>
      <pc:sldChg chg="del">
        <pc:chgData name="Fabian Wosar" userId="f59eda9b-2093-4b17-b2e8-c9fbc41c9cab" providerId="ADAL" clId="{D2CBAF8C-0DC0-434D-AC50-CC354D962A53}" dt="2019-10-31T22:23:03.555" v="1225" actId="2696"/>
        <pc:sldMkLst>
          <pc:docMk/>
          <pc:sldMk cId="782031525" sldId="277"/>
        </pc:sldMkLst>
      </pc:sldChg>
      <pc:sldChg chg="del">
        <pc:chgData name="Fabian Wosar" userId="f59eda9b-2093-4b17-b2e8-c9fbc41c9cab" providerId="ADAL" clId="{D2CBAF8C-0DC0-434D-AC50-CC354D962A53}" dt="2019-10-31T22:23:03.564" v="1226" actId="2696"/>
        <pc:sldMkLst>
          <pc:docMk/>
          <pc:sldMk cId="206586286" sldId="278"/>
        </pc:sldMkLst>
      </pc:sldChg>
      <pc:sldChg chg="del">
        <pc:chgData name="Fabian Wosar" userId="f59eda9b-2093-4b17-b2e8-c9fbc41c9cab" providerId="ADAL" clId="{D2CBAF8C-0DC0-434D-AC50-CC354D962A53}" dt="2019-10-31T22:23:03.577" v="1228" actId="2696"/>
        <pc:sldMkLst>
          <pc:docMk/>
          <pc:sldMk cId="1313247458" sldId="280"/>
        </pc:sldMkLst>
      </pc:sldChg>
      <pc:sldChg chg="del">
        <pc:chgData name="Fabian Wosar" userId="f59eda9b-2093-4b17-b2e8-c9fbc41c9cab" providerId="ADAL" clId="{D2CBAF8C-0DC0-434D-AC50-CC354D962A53}" dt="2019-10-31T22:23:03.611" v="1233" actId="2696"/>
        <pc:sldMkLst>
          <pc:docMk/>
          <pc:sldMk cId="4185845497" sldId="282"/>
        </pc:sldMkLst>
      </pc:sldChg>
      <pc:sldChg chg="addSp delSp modSp add del">
        <pc:chgData name="Fabian Wosar" userId="f59eda9b-2093-4b17-b2e8-c9fbc41c9cab" providerId="ADAL" clId="{D2CBAF8C-0DC0-434D-AC50-CC354D962A53}" dt="2019-11-01T09:26:32.392" v="13023" actId="1076"/>
        <pc:sldMkLst>
          <pc:docMk/>
          <pc:sldMk cId="2991819688" sldId="292"/>
        </pc:sldMkLst>
        <pc:spChg chg="mod">
          <ac:chgData name="Fabian Wosar" userId="f59eda9b-2093-4b17-b2e8-c9fbc41c9cab" providerId="ADAL" clId="{D2CBAF8C-0DC0-434D-AC50-CC354D962A53}" dt="2019-11-01T09:26:09.618" v="13017" actId="20577"/>
          <ac:spMkLst>
            <pc:docMk/>
            <pc:sldMk cId="2991819688" sldId="292"/>
            <ac:spMk id="2" creationId="{966D7C58-E6A9-491B-AB0A-0B64DC8CA38A}"/>
          </ac:spMkLst>
        </pc:spChg>
        <pc:spChg chg="del mod">
          <ac:chgData name="Fabian Wosar" userId="f59eda9b-2093-4b17-b2e8-c9fbc41c9cab" providerId="ADAL" clId="{D2CBAF8C-0DC0-434D-AC50-CC354D962A53}" dt="2019-11-01T09:26:17.918" v="13020" actId="478"/>
          <ac:spMkLst>
            <pc:docMk/>
            <pc:sldMk cId="2991819688" sldId="292"/>
            <ac:spMk id="13" creationId="{8977D6E2-FE11-45C0-94B7-FC44C4DF928D}"/>
          </ac:spMkLst>
        </pc:spChg>
        <pc:picChg chg="del">
          <ac:chgData name="Fabian Wosar" userId="f59eda9b-2093-4b17-b2e8-c9fbc41c9cab" providerId="ADAL" clId="{D2CBAF8C-0DC0-434D-AC50-CC354D962A53}" dt="2019-11-01T09:26:13.430" v="13018"/>
          <ac:picMkLst>
            <pc:docMk/>
            <pc:sldMk cId="2991819688" sldId="292"/>
            <ac:picMk id="4" creationId="{8277EAF2-589F-4C30-AF8E-CB39381A8157}"/>
          </ac:picMkLst>
        </pc:picChg>
        <pc:picChg chg="add mod">
          <ac:chgData name="Fabian Wosar" userId="f59eda9b-2093-4b17-b2e8-c9fbc41c9cab" providerId="ADAL" clId="{D2CBAF8C-0DC0-434D-AC50-CC354D962A53}" dt="2019-11-01T09:26:32.392" v="13023" actId="1076"/>
          <ac:picMkLst>
            <pc:docMk/>
            <pc:sldMk cId="2991819688" sldId="292"/>
            <ac:picMk id="8" creationId="{43098F36-0020-42E1-9A0C-B5913DCAA5E4}"/>
          </ac:picMkLst>
        </pc:picChg>
      </pc:sldChg>
      <pc:sldChg chg="delSp modSp add del">
        <pc:chgData name="Fabian Wosar" userId="f59eda9b-2093-4b17-b2e8-c9fbc41c9cab" providerId="ADAL" clId="{D2CBAF8C-0DC0-434D-AC50-CC354D962A53}" dt="2019-11-01T09:25:32.752" v="12991" actId="20577"/>
        <pc:sldMkLst>
          <pc:docMk/>
          <pc:sldMk cId="211549608" sldId="294"/>
        </pc:sldMkLst>
        <pc:spChg chg="mod">
          <ac:chgData name="Fabian Wosar" userId="f59eda9b-2093-4b17-b2e8-c9fbc41c9cab" providerId="ADAL" clId="{D2CBAF8C-0DC0-434D-AC50-CC354D962A53}" dt="2019-11-01T09:25:32.752" v="12991" actId="20577"/>
          <ac:spMkLst>
            <pc:docMk/>
            <pc:sldMk cId="211549608" sldId="294"/>
            <ac:spMk id="2" creationId="{966D7C58-E6A9-491B-AB0A-0B64DC8CA38A}"/>
          </ac:spMkLst>
        </pc:spChg>
        <pc:spChg chg="mod">
          <ac:chgData name="Fabian Wosar" userId="f59eda9b-2093-4b17-b2e8-c9fbc41c9cab" providerId="ADAL" clId="{D2CBAF8C-0DC0-434D-AC50-CC354D962A53}" dt="2019-11-01T09:25:04.777" v="12975" actId="6549"/>
          <ac:spMkLst>
            <pc:docMk/>
            <pc:sldMk cId="211549608" sldId="294"/>
            <ac:spMk id="13" creationId="{8977D6E2-FE11-45C0-94B7-FC44C4DF928D}"/>
          </ac:spMkLst>
        </pc:spChg>
        <pc:picChg chg="del">
          <ac:chgData name="Fabian Wosar" userId="f59eda9b-2093-4b17-b2e8-c9fbc41c9cab" providerId="ADAL" clId="{D2CBAF8C-0DC0-434D-AC50-CC354D962A53}" dt="2019-11-01T09:25:11.773" v="12976"/>
          <ac:picMkLst>
            <pc:docMk/>
            <pc:sldMk cId="211549608" sldId="294"/>
            <ac:picMk id="7" creationId="{E5799A3B-B816-4033-9D18-154918783DA2}"/>
          </ac:picMkLst>
        </pc:picChg>
        <pc:picChg chg="mod">
          <ac:chgData name="Fabian Wosar" userId="f59eda9b-2093-4b17-b2e8-c9fbc41c9cab" providerId="ADAL" clId="{D2CBAF8C-0DC0-434D-AC50-CC354D962A53}" dt="2019-11-01T09:25:26.453" v="12977" actId="1076"/>
          <ac:picMkLst>
            <pc:docMk/>
            <pc:sldMk cId="211549608" sldId="294"/>
            <ac:picMk id="12" creationId="{CCCE9A16-69CC-4A41-B1C9-3C5582CE257D}"/>
          </ac:picMkLst>
        </pc:picChg>
      </pc:sldChg>
      <pc:sldChg chg="del">
        <pc:chgData name="Fabian Wosar" userId="f59eda9b-2093-4b17-b2e8-c9fbc41c9cab" providerId="ADAL" clId="{D2CBAF8C-0DC0-434D-AC50-CC354D962A53}" dt="2019-10-31T22:23:03.592" v="1230" actId="2696"/>
        <pc:sldMkLst>
          <pc:docMk/>
          <pc:sldMk cId="2120733657" sldId="295"/>
        </pc:sldMkLst>
      </pc:sldChg>
      <pc:sldChg chg="del">
        <pc:chgData name="Fabian Wosar" userId="f59eda9b-2093-4b17-b2e8-c9fbc41c9cab" providerId="ADAL" clId="{D2CBAF8C-0DC0-434D-AC50-CC354D962A53}" dt="2019-10-31T22:23:03.545" v="1224" actId="2696"/>
        <pc:sldMkLst>
          <pc:docMk/>
          <pc:sldMk cId="465088438" sldId="296"/>
        </pc:sldMkLst>
      </pc:sldChg>
      <pc:sldChg chg="del">
        <pc:chgData name="Fabian Wosar" userId="f59eda9b-2093-4b17-b2e8-c9fbc41c9cab" providerId="ADAL" clId="{D2CBAF8C-0DC0-434D-AC50-CC354D962A53}" dt="2019-10-31T22:23:03.571" v="1227" actId="2696"/>
        <pc:sldMkLst>
          <pc:docMk/>
          <pc:sldMk cId="1911320259" sldId="297"/>
        </pc:sldMkLst>
      </pc:sldChg>
      <pc:sldChg chg="del">
        <pc:chgData name="Fabian Wosar" userId="f59eda9b-2093-4b17-b2e8-c9fbc41c9cab" providerId="ADAL" clId="{D2CBAF8C-0DC0-434D-AC50-CC354D962A53}" dt="2019-10-31T22:23:03.601" v="1231" actId="2696"/>
        <pc:sldMkLst>
          <pc:docMk/>
          <pc:sldMk cId="136221168" sldId="301"/>
        </pc:sldMkLst>
      </pc:sldChg>
      <pc:sldChg chg="del">
        <pc:chgData name="Fabian Wosar" userId="f59eda9b-2093-4b17-b2e8-c9fbc41c9cab" providerId="ADAL" clId="{D2CBAF8C-0DC0-434D-AC50-CC354D962A53}" dt="2019-10-31T17:29:50.281" v="604" actId="2696"/>
        <pc:sldMkLst>
          <pc:docMk/>
          <pc:sldMk cId="3143930541" sldId="302"/>
        </pc:sldMkLst>
      </pc:sldChg>
      <pc:sldChg chg="addSp delSp modSp">
        <pc:chgData name="Fabian Wosar" userId="f59eda9b-2093-4b17-b2e8-c9fbc41c9cab" providerId="ADAL" clId="{D2CBAF8C-0DC0-434D-AC50-CC354D962A53}" dt="2019-10-31T17:24:32.346" v="164" actId="1076"/>
        <pc:sldMkLst>
          <pc:docMk/>
          <pc:sldMk cId="1059062180" sldId="303"/>
        </pc:sldMkLst>
        <pc:spChg chg="mod">
          <ac:chgData name="Fabian Wosar" userId="f59eda9b-2093-4b17-b2e8-c9fbc41c9cab" providerId="ADAL" clId="{D2CBAF8C-0DC0-434D-AC50-CC354D962A53}" dt="2019-10-31T17:23:40.337" v="162" actId="164"/>
          <ac:spMkLst>
            <pc:docMk/>
            <pc:sldMk cId="1059062180" sldId="303"/>
            <ac:spMk id="12" creationId="{C1787F05-3EE6-4843-B363-1B0EE8A21327}"/>
          </ac:spMkLst>
        </pc:spChg>
        <pc:grpChg chg="add mod">
          <ac:chgData name="Fabian Wosar" userId="f59eda9b-2093-4b17-b2e8-c9fbc41c9cab" providerId="ADAL" clId="{D2CBAF8C-0DC0-434D-AC50-CC354D962A53}" dt="2019-10-31T17:24:32.346" v="164" actId="1076"/>
          <ac:grpSpMkLst>
            <pc:docMk/>
            <pc:sldMk cId="1059062180" sldId="303"/>
            <ac:grpSpMk id="19" creationId="{D722D543-CE7D-4B59-8F22-40EF3AAA3E4F}"/>
          </ac:grpSpMkLst>
        </pc:grpChg>
        <pc:picChg chg="add mod">
          <ac:chgData name="Fabian Wosar" userId="f59eda9b-2093-4b17-b2e8-c9fbc41c9cab" providerId="ADAL" clId="{D2CBAF8C-0DC0-434D-AC50-CC354D962A53}" dt="2019-10-31T17:23:40.337" v="162" actId="164"/>
          <ac:picMkLst>
            <pc:docMk/>
            <pc:sldMk cId="1059062180" sldId="303"/>
            <ac:picMk id="7" creationId="{DAC32D96-898F-4E7B-89B8-FE71089B0346}"/>
          </ac:picMkLst>
        </pc:picChg>
        <pc:picChg chg="del">
          <ac:chgData name="Fabian Wosar" userId="f59eda9b-2093-4b17-b2e8-c9fbc41c9cab" providerId="ADAL" clId="{D2CBAF8C-0DC0-434D-AC50-CC354D962A53}" dt="2019-10-31T17:19:40.020" v="135" actId="478"/>
          <ac:picMkLst>
            <pc:docMk/>
            <pc:sldMk cId="1059062180" sldId="303"/>
            <ac:picMk id="9" creationId="{18AB3F33-AD36-4D33-99B9-88804CCFDA80}"/>
          </ac:picMkLst>
        </pc:picChg>
        <pc:picChg chg="add mod">
          <ac:chgData name="Fabian Wosar" userId="f59eda9b-2093-4b17-b2e8-c9fbc41c9cab" providerId="ADAL" clId="{D2CBAF8C-0DC0-434D-AC50-CC354D962A53}" dt="2019-10-31T17:23:40.337" v="162" actId="164"/>
          <ac:picMkLst>
            <pc:docMk/>
            <pc:sldMk cId="1059062180" sldId="303"/>
            <ac:picMk id="10" creationId="{E110D4F8-79D3-4F8D-A747-7E9F5DF351E5}"/>
          </ac:picMkLst>
        </pc:picChg>
        <pc:picChg chg="add mod">
          <ac:chgData name="Fabian Wosar" userId="f59eda9b-2093-4b17-b2e8-c9fbc41c9cab" providerId="ADAL" clId="{D2CBAF8C-0DC0-434D-AC50-CC354D962A53}" dt="2019-10-31T17:23:40.337" v="162" actId="164"/>
          <ac:picMkLst>
            <pc:docMk/>
            <pc:sldMk cId="1059062180" sldId="303"/>
            <ac:picMk id="13" creationId="{C37A58C4-7048-4634-9C39-54802DE27164}"/>
          </ac:picMkLst>
        </pc:picChg>
        <pc:picChg chg="add mod">
          <ac:chgData name="Fabian Wosar" userId="f59eda9b-2093-4b17-b2e8-c9fbc41c9cab" providerId="ADAL" clId="{D2CBAF8C-0DC0-434D-AC50-CC354D962A53}" dt="2019-10-31T17:23:40.337" v="162" actId="164"/>
          <ac:picMkLst>
            <pc:docMk/>
            <pc:sldMk cId="1059062180" sldId="303"/>
            <ac:picMk id="14" creationId="{18470A9F-E5E2-4F94-8BEA-98FA4E810AA1}"/>
          </ac:picMkLst>
        </pc:picChg>
        <pc:picChg chg="add mod">
          <ac:chgData name="Fabian Wosar" userId="f59eda9b-2093-4b17-b2e8-c9fbc41c9cab" providerId="ADAL" clId="{D2CBAF8C-0DC0-434D-AC50-CC354D962A53}" dt="2019-10-31T17:23:40.337" v="162" actId="164"/>
          <ac:picMkLst>
            <pc:docMk/>
            <pc:sldMk cId="1059062180" sldId="303"/>
            <ac:picMk id="16" creationId="{D2270F03-80A0-4BDC-947C-C622447DF3E6}"/>
          </ac:picMkLst>
        </pc:picChg>
        <pc:picChg chg="add mod">
          <ac:chgData name="Fabian Wosar" userId="f59eda9b-2093-4b17-b2e8-c9fbc41c9cab" providerId="ADAL" clId="{D2CBAF8C-0DC0-434D-AC50-CC354D962A53}" dt="2019-10-31T17:23:40.337" v="162" actId="164"/>
          <ac:picMkLst>
            <pc:docMk/>
            <pc:sldMk cId="1059062180" sldId="303"/>
            <ac:picMk id="18" creationId="{629D6772-BD1E-43D1-9324-B0858F31C630}"/>
          </ac:picMkLst>
        </pc:picChg>
      </pc:sldChg>
      <pc:sldChg chg="del">
        <pc:chgData name="Fabian Wosar" userId="f59eda9b-2093-4b17-b2e8-c9fbc41c9cab" providerId="ADAL" clId="{D2CBAF8C-0DC0-434D-AC50-CC354D962A53}" dt="2019-10-31T22:23:03.504" v="1218" actId="2696"/>
        <pc:sldMkLst>
          <pc:docMk/>
          <pc:sldMk cId="120711676" sldId="304"/>
        </pc:sldMkLst>
      </pc:sldChg>
      <pc:sldChg chg="add ord modAnim">
        <pc:chgData name="Fabian Wosar" userId="f59eda9b-2093-4b17-b2e8-c9fbc41c9cab" providerId="ADAL" clId="{D2CBAF8C-0DC0-434D-AC50-CC354D962A53}" dt="2019-10-31T17:48:50.733" v="1188"/>
        <pc:sldMkLst>
          <pc:docMk/>
          <pc:sldMk cId="3399254671" sldId="305"/>
        </pc:sldMkLst>
      </pc:sldChg>
      <pc:sldChg chg="add modAnim">
        <pc:chgData name="Fabian Wosar" userId="f59eda9b-2093-4b17-b2e8-c9fbc41c9cab" providerId="ADAL" clId="{D2CBAF8C-0DC0-434D-AC50-CC354D962A53}" dt="2019-10-31T17:51:53.043" v="1199"/>
        <pc:sldMkLst>
          <pc:docMk/>
          <pc:sldMk cId="3434744116" sldId="306"/>
        </pc:sldMkLst>
      </pc:sldChg>
      <pc:sldChg chg="add modAnim">
        <pc:chgData name="Fabian Wosar" userId="f59eda9b-2093-4b17-b2e8-c9fbc41c9cab" providerId="ADAL" clId="{D2CBAF8C-0DC0-434D-AC50-CC354D962A53}" dt="2019-10-31T17:53:36.462" v="1202"/>
        <pc:sldMkLst>
          <pc:docMk/>
          <pc:sldMk cId="408628278" sldId="307"/>
        </pc:sldMkLst>
      </pc:sldChg>
      <pc:sldChg chg="add modAnim">
        <pc:chgData name="Fabian Wosar" userId="f59eda9b-2093-4b17-b2e8-c9fbc41c9cab" providerId="ADAL" clId="{D2CBAF8C-0DC0-434D-AC50-CC354D962A53}" dt="2019-10-31T17:55:07.346" v="1208"/>
        <pc:sldMkLst>
          <pc:docMk/>
          <pc:sldMk cId="3122898746" sldId="308"/>
        </pc:sldMkLst>
      </pc:sldChg>
      <pc:sldChg chg="add modAnim">
        <pc:chgData name="Fabian Wosar" userId="f59eda9b-2093-4b17-b2e8-c9fbc41c9cab" providerId="ADAL" clId="{D2CBAF8C-0DC0-434D-AC50-CC354D962A53}" dt="2019-10-31T17:56:26.202" v="1211"/>
        <pc:sldMkLst>
          <pc:docMk/>
          <pc:sldMk cId="1572351004" sldId="309"/>
        </pc:sldMkLst>
      </pc:sldChg>
      <pc:sldChg chg="delSp modSp add delAnim modAnim">
        <pc:chgData name="Fabian Wosar" userId="f59eda9b-2093-4b17-b2e8-c9fbc41c9cab" providerId="ADAL" clId="{D2CBAF8C-0DC0-434D-AC50-CC354D962A53}" dt="2019-11-01T01:26:04.258" v="12892"/>
        <pc:sldMkLst>
          <pc:docMk/>
          <pc:sldMk cId="439503857" sldId="310"/>
        </pc:sldMkLst>
        <pc:spChg chg="mod">
          <ac:chgData name="Fabian Wosar" userId="f59eda9b-2093-4b17-b2e8-c9fbc41c9cab" providerId="ADAL" clId="{D2CBAF8C-0DC0-434D-AC50-CC354D962A53}" dt="2019-10-31T22:23:57.430" v="1317" actId="20577"/>
          <ac:spMkLst>
            <pc:docMk/>
            <pc:sldMk cId="439503857" sldId="310"/>
            <ac:spMk id="2" creationId="{966D7C58-E6A9-491B-AB0A-0B64DC8CA38A}"/>
          </ac:spMkLst>
        </pc:spChg>
        <pc:spChg chg="mod">
          <ac:chgData name="Fabian Wosar" userId="f59eda9b-2093-4b17-b2e8-c9fbc41c9cab" providerId="ADAL" clId="{D2CBAF8C-0DC0-434D-AC50-CC354D962A53}" dt="2019-11-01T01:26:04.258" v="12892"/>
          <ac:spMkLst>
            <pc:docMk/>
            <pc:sldMk cId="439503857" sldId="310"/>
            <ac:spMk id="13" creationId="{8977D6E2-FE11-45C0-94B7-FC44C4DF928D}"/>
          </ac:spMkLst>
        </pc:spChg>
        <pc:picChg chg="del">
          <ac:chgData name="Fabian Wosar" userId="f59eda9b-2093-4b17-b2e8-c9fbc41c9cab" providerId="ADAL" clId="{D2CBAF8C-0DC0-434D-AC50-CC354D962A53}" dt="2019-10-31T22:24:02.089" v="1318" actId="478"/>
          <ac:picMkLst>
            <pc:docMk/>
            <pc:sldMk cId="439503857" sldId="310"/>
            <ac:picMk id="4" creationId="{2AB6E0BA-8429-49FE-9952-2FC6B80A9440}"/>
          </ac:picMkLst>
        </pc:picChg>
      </pc:sldChg>
      <pc:sldChg chg="modSp add modAnim">
        <pc:chgData name="Fabian Wosar" userId="f59eda9b-2093-4b17-b2e8-c9fbc41c9cab" providerId="ADAL" clId="{D2CBAF8C-0DC0-434D-AC50-CC354D962A53}" dt="2019-11-01T11:15:27.455" v="13226" actId="255"/>
        <pc:sldMkLst>
          <pc:docMk/>
          <pc:sldMk cId="188589314" sldId="311"/>
        </pc:sldMkLst>
        <pc:spChg chg="mod">
          <ac:chgData name="Fabian Wosar" userId="f59eda9b-2093-4b17-b2e8-c9fbc41c9cab" providerId="ADAL" clId="{D2CBAF8C-0DC0-434D-AC50-CC354D962A53}" dt="2019-11-01T11:14:03.540" v="13188" actId="20577"/>
          <ac:spMkLst>
            <pc:docMk/>
            <pc:sldMk cId="188589314" sldId="311"/>
            <ac:spMk id="2" creationId="{966D7C58-E6A9-491B-AB0A-0B64DC8CA38A}"/>
          </ac:spMkLst>
        </pc:spChg>
        <pc:spChg chg="mod">
          <ac:chgData name="Fabian Wosar" userId="f59eda9b-2093-4b17-b2e8-c9fbc41c9cab" providerId="ADAL" clId="{D2CBAF8C-0DC0-434D-AC50-CC354D962A53}" dt="2019-11-01T11:15:27.455" v="13226" actId="255"/>
          <ac:spMkLst>
            <pc:docMk/>
            <pc:sldMk cId="188589314" sldId="311"/>
            <ac:spMk id="13" creationId="{8977D6E2-FE11-45C0-94B7-FC44C4DF928D}"/>
          </ac:spMkLst>
        </pc:spChg>
      </pc:sldChg>
      <pc:sldChg chg="addSp delSp modSp add modAnim">
        <pc:chgData name="Fabian Wosar" userId="f59eda9b-2093-4b17-b2e8-c9fbc41c9cab" providerId="ADAL" clId="{D2CBAF8C-0DC0-434D-AC50-CC354D962A53}" dt="2019-10-31T23:12:46.659" v="4187"/>
        <pc:sldMkLst>
          <pc:docMk/>
          <pc:sldMk cId="2090680789" sldId="312"/>
        </pc:sldMkLst>
        <pc:spChg chg="mod">
          <ac:chgData name="Fabian Wosar" userId="f59eda9b-2093-4b17-b2e8-c9fbc41c9cab" providerId="ADAL" clId="{D2CBAF8C-0DC0-434D-AC50-CC354D962A53}" dt="2019-10-31T23:00:16.908" v="3646" actId="20577"/>
          <ac:spMkLst>
            <pc:docMk/>
            <pc:sldMk cId="2090680789" sldId="312"/>
            <ac:spMk id="2" creationId="{966D7C58-E6A9-491B-AB0A-0B64DC8CA38A}"/>
          </ac:spMkLst>
        </pc:spChg>
        <pc:spChg chg="mod">
          <ac:chgData name="Fabian Wosar" userId="f59eda9b-2093-4b17-b2e8-c9fbc41c9cab" providerId="ADAL" clId="{D2CBAF8C-0DC0-434D-AC50-CC354D962A53}" dt="2019-10-31T22:43:19.676" v="2607" actId="6549"/>
          <ac:spMkLst>
            <pc:docMk/>
            <pc:sldMk cId="2090680789" sldId="312"/>
            <ac:spMk id="13" creationId="{8977D6E2-FE11-45C0-94B7-FC44C4DF928D}"/>
          </ac:spMkLst>
        </pc:spChg>
        <pc:picChg chg="add del mod">
          <ac:chgData name="Fabian Wosar" userId="f59eda9b-2093-4b17-b2e8-c9fbc41c9cab" providerId="ADAL" clId="{D2CBAF8C-0DC0-434D-AC50-CC354D962A53}" dt="2019-10-31T22:41:38.445" v="2593" actId="478"/>
          <ac:picMkLst>
            <pc:docMk/>
            <pc:sldMk cId="2090680789" sldId="312"/>
            <ac:picMk id="4" creationId="{920EF0CE-608B-45A7-BB62-3EBB5F98B845}"/>
          </ac:picMkLst>
        </pc:picChg>
        <pc:picChg chg="add del">
          <ac:chgData name="Fabian Wosar" userId="f59eda9b-2093-4b17-b2e8-c9fbc41c9cab" providerId="ADAL" clId="{D2CBAF8C-0DC0-434D-AC50-CC354D962A53}" dt="2019-10-31T22:41:47.554" v="2595" actId="478"/>
          <ac:picMkLst>
            <pc:docMk/>
            <pc:sldMk cId="2090680789" sldId="312"/>
            <ac:picMk id="7" creationId="{D5467B38-8243-4E7C-BDA0-1927D008C539}"/>
          </ac:picMkLst>
        </pc:picChg>
        <pc:picChg chg="add del mod">
          <ac:chgData name="Fabian Wosar" userId="f59eda9b-2093-4b17-b2e8-c9fbc41c9cab" providerId="ADAL" clId="{D2CBAF8C-0DC0-434D-AC50-CC354D962A53}" dt="2019-10-31T22:42:07.443" v="2598" actId="478"/>
          <ac:picMkLst>
            <pc:docMk/>
            <pc:sldMk cId="2090680789" sldId="312"/>
            <ac:picMk id="8" creationId="{6BB62F25-3A12-4C3F-BA7E-B314BB948E9E}"/>
          </ac:picMkLst>
        </pc:picChg>
        <pc:picChg chg="add mod">
          <ac:chgData name="Fabian Wosar" userId="f59eda9b-2093-4b17-b2e8-c9fbc41c9cab" providerId="ADAL" clId="{D2CBAF8C-0DC0-434D-AC50-CC354D962A53}" dt="2019-10-31T22:43:58.578" v="2610" actId="1076"/>
          <ac:picMkLst>
            <pc:docMk/>
            <pc:sldMk cId="2090680789" sldId="312"/>
            <ac:picMk id="9" creationId="{834C124B-062C-49A2-BAFB-3A24E2EDCA19}"/>
          </ac:picMkLst>
        </pc:picChg>
      </pc:sldChg>
      <pc:sldChg chg="addSp delSp modSp add delAnim modAnim">
        <pc:chgData name="Fabian Wosar" userId="f59eda9b-2093-4b17-b2e8-c9fbc41c9cab" providerId="ADAL" clId="{D2CBAF8C-0DC0-434D-AC50-CC354D962A53}" dt="2019-10-31T23:12:37.235" v="4186"/>
        <pc:sldMkLst>
          <pc:docMk/>
          <pc:sldMk cId="1285516130" sldId="313"/>
        </pc:sldMkLst>
        <pc:spChg chg="mod">
          <ac:chgData name="Fabian Wosar" userId="f59eda9b-2093-4b17-b2e8-c9fbc41c9cab" providerId="ADAL" clId="{D2CBAF8C-0DC0-434D-AC50-CC354D962A53}" dt="2019-10-31T23:00:20.304" v="3647"/>
          <ac:spMkLst>
            <pc:docMk/>
            <pc:sldMk cId="1285516130" sldId="313"/>
            <ac:spMk id="2" creationId="{966D7C58-E6A9-491B-AB0A-0B64DC8CA38A}"/>
          </ac:spMkLst>
        </pc:spChg>
        <pc:spChg chg="mod">
          <ac:chgData name="Fabian Wosar" userId="f59eda9b-2093-4b17-b2e8-c9fbc41c9cab" providerId="ADAL" clId="{D2CBAF8C-0DC0-434D-AC50-CC354D962A53}" dt="2019-10-31T22:47:49.928" v="2619" actId="5793"/>
          <ac:spMkLst>
            <pc:docMk/>
            <pc:sldMk cId="1285516130" sldId="313"/>
            <ac:spMk id="13" creationId="{8977D6E2-FE11-45C0-94B7-FC44C4DF928D}"/>
          </ac:spMkLst>
        </pc:spChg>
        <pc:picChg chg="add del mod">
          <ac:chgData name="Fabian Wosar" userId="f59eda9b-2093-4b17-b2e8-c9fbc41c9cab" providerId="ADAL" clId="{D2CBAF8C-0DC0-434D-AC50-CC354D962A53}" dt="2019-10-31T22:48:01.704" v="2622" actId="478"/>
          <ac:picMkLst>
            <pc:docMk/>
            <pc:sldMk cId="1285516130" sldId="313"/>
            <ac:picMk id="4" creationId="{B7C06907-2464-4393-97BA-0F3E8B3CE374}"/>
          </ac:picMkLst>
        </pc:picChg>
        <pc:picChg chg="add mod">
          <ac:chgData name="Fabian Wosar" userId="f59eda9b-2093-4b17-b2e8-c9fbc41c9cab" providerId="ADAL" clId="{D2CBAF8C-0DC0-434D-AC50-CC354D962A53}" dt="2019-10-31T22:48:33.248" v="2624" actId="1076"/>
          <ac:picMkLst>
            <pc:docMk/>
            <pc:sldMk cId="1285516130" sldId="313"/>
            <ac:picMk id="7" creationId="{49316954-4DA8-492E-998D-02D1935186FC}"/>
          </ac:picMkLst>
        </pc:picChg>
        <pc:picChg chg="del">
          <ac:chgData name="Fabian Wosar" userId="f59eda9b-2093-4b17-b2e8-c9fbc41c9cab" providerId="ADAL" clId="{D2CBAF8C-0DC0-434D-AC50-CC354D962A53}" dt="2019-10-31T22:47:34.226" v="2613" actId="478"/>
          <ac:picMkLst>
            <pc:docMk/>
            <pc:sldMk cId="1285516130" sldId="313"/>
            <ac:picMk id="9" creationId="{834C124B-062C-49A2-BAFB-3A24E2EDCA19}"/>
          </ac:picMkLst>
        </pc:picChg>
      </pc:sldChg>
      <pc:sldChg chg="addSp delSp modSp add modAnim">
        <pc:chgData name="Fabian Wosar" userId="f59eda9b-2093-4b17-b2e8-c9fbc41c9cab" providerId="ADAL" clId="{D2CBAF8C-0DC0-434D-AC50-CC354D962A53}" dt="2019-10-31T23:12:29.497" v="4184"/>
        <pc:sldMkLst>
          <pc:docMk/>
          <pc:sldMk cId="2756856803" sldId="314"/>
        </pc:sldMkLst>
        <pc:spChg chg="mod">
          <ac:chgData name="Fabian Wosar" userId="f59eda9b-2093-4b17-b2e8-c9fbc41c9cab" providerId="ADAL" clId="{D2CBAF8C-0DC0-434D-AC50-CC354D962A53}" dt="2019-10-31T23:00:22.249" v="3648"/>
          <ac:spMkLst>
            <pc:docMk/>
            <pc:sldMk cId="2756856803" sldId="314"/>
            <ac:spMk id="2" creationId="{966D7C58-E6A9-491B-AB0A-0B64DC8CA38A}"/>
          </ac:spMkLst>
        </pc:spChg>
        <pc:picChg chg="add mod">
          <ac:chgData name="Fabian Wosar" userId="f59eda9b-2093-4b17-b2e8-c9fbc41c9cab" providerId="ADAL" clId="{D2CBAF8C-0DC0-434D-AC50-CC354D962A53}" dt="2019-10-31T22:50:31.455" v="2628" actId="1076"/>
          <ac:picMkLst>
            <pc:docMk/>
            <pc:sldMk cId="2756856803" sldId="314"/>
            <ac:picMk id="4" creationId="{AB70AF3A-5356-4E8A-A77B-D6C467250452}"/>
          </ac:picMkLst>
        </pc:picChg>
        <pc:picChg chg="del">
          <ac:chgData name="Fabian Wosar" userId="f59eda9b-2093-4b17-b2e8-c9fbc41c9cab" providerId="ADAL" clId="{D2CBAF8C-0DC0-434D-AC50-CC354D962A53}" dt="2019-10-31T22:50:22.812" v="2627" actId="478"/>
          <ac:picMkLst>
            <pc:docMk/>
            <pc:sldMk cId="2756856803" sldId="314"/>
            <ac:picMk id="7" creationId="{49316954-4DA8-492E-998D-02D1935186FC}"/>
          </ac:picMkLst>
        </pc:picChg>
      </pc:sldChg>
      <pc:sldChg chg="addSp delSp modSp add delAnim modAnim">
        <pc:chgData name="Fabian Wosar" userId="f59eda9b-2093-4b17-b2e8-c9fbc41c9cab" providerId="ADAL" clId="{D2CBAF8C-0DC0-434D-AC50-CC354D962A53}" dt="2019-10-31T23:12:22.666" v="4182" actId="478"/>
        <pc:sldMkLst>
          <pc:docMk/>
          <pc:sldMk cId="8864179" sldId="315"/>
        </pc:sldMkLst>
        <pc:spChg chg="mod">
          <ac:chgData name="Fabian Wosar" userId="f59eda9b-2093-4b17-b2e8-c9fbc41c9cab" providerId="ADAL" clId="{D2CBAF8C-0DC0-434D-AC50-CC354D962A53}" dt="2019-10-31T23:00:24.730" v="3649"/>
          <ac:spMkLst>
            <pc:docMk/>
            <pc:sldMk cId="8864179" sldId="315"/>
            <ac:spMk id="2" creationId="{966D7C58-E6A9-491B-AB0A-0B64DC8CA38A}"/>
          </ac:spMkLst>
        </pc:spChg>
        <pc:spChg chg="del">
          <ac:chgData name="Fabian Wosar" userId="f59eda9b-2093-4b17-b2e8-c9fbc41c9cab" providerId="ADAL" clId="{D2CBAF8C-0DC0-434D-AC50-CC354D962A53}" dt="2019-10-31T23:12:22.666" v="4182" actId="478"/>
          <ac:spMkLst>
            <pc:docMk/>
            <pc:sldMk cId="8864179" sldId="315"/>
            <ac:spMk id="13" creationId="{8977D6E2-FE11-45C0-94B7-FC44C4DF928D}"/>
          </ac:spMkLst>
        </pc:spChg>
        <pc:picChg chg="del">
          <ac:chgData name="Fabian Wosar" userId="f59eda9b-2093-4b17-b2e8-c9fbc41c9cab" providerId="ADAL" clId="{D2CBAF8C-0DC0-434D-AC50-CC354D962A53}" dt="2019-10-31T22:53:28.084" v="2630" actId="478"/>
          <ac:picMkLst>
            <pc:docMk/>
            <pc:sldMk cId="8864179" sldId="315"/>
            <ac:picMk id="4" creationId="{AB70AF3A-5356-4E8A-A77B-D6C467250452}"/>
          </ac:picMkLst>
        </pc:picChg>
        <pc:picChg chg="add mod">
          <ac:chgData name="Fabian Wosar" userId="f59eda9b-2093-4b17-b2e8-c9fbc41c9cab" providerId="ADAL" clId="{D2CBAF8C-0DC0-434D-AC50-CC354D962A53}" dt="2019-10-31T22:53:38.173" v="2632" actId="1076"/>
          <ac:picMkLst>
            <pc:docMk/>
            <pc:sldMk cId="8864179" sldId="315"/>
            <ac:picMk id="7" creationId="{8289D439-F566-4F1F-97C0-4CBA8ADFF8BD}"/>
          </ac:picMkLst>
        </pc:picChg>
      </pc:sldChg>
      <pc:sldChg chg="delSp modSp add modAnim">
        <pc:chgData name="Fabian Wosar" userId="f59eda9b-2093-4b17-b2e8-c9fbc41c9cab" providerId="ADAL" clId="{D2CBAF8C-0DC0-434D-AC50-CC354D962A53}" dt="2019-11-01T01:05:06.249" v="12024" actId="20577"/>
        <pc:sldMkLst>
          <pc:docMk/>
          <pc:sldMk cId="3956724847" sldId="316"/>
        </pc:sldMkLst>
        <pc:spChg chg="mod">
          <ac:chgData name="Fabian Wosar" userId="f59eda9b-2093-4b17-b2e8-c9fbc41c9cab" providerId="ADAL" clId="{D2CBAF8C-0DC0-434D-AC50-CC354D962A53}" dt="2019-10-31T23:00:27.703" v="3650"/>
          <ac:spMkLst>
            <pc:docMk/>
            <pc:sldMk cId="3956724847" sldId="316"/>
            <ac:spMk id="2" creationId="{966D7C58-E6A9-491B-AB0A-0B64DC8CA38A}"/>
          </ac:spMkLst>
        </pc:spChg>
        <pc:spChg chg="mod">
          <ac:chgData name="Fabian Wosar" userId="f59eda9b-2093-4b17-b2e8-c9fbc41c9cab" providerId="ADAL" clId="{D2CBAF8C-0DC0-434D-AC50-CC354D962A53}" dt="2019-11-01T01:05:06.249" v="12024" actId="20577"/>
          <ac:spMkLst>
            <pc:docMk/>
            <pc:sldMk cId="3956724847" sldId="316"/>
            <ac:spMk id="13" creationId="{8977D6E2-FE11-45C0-94B7-FC44C4DF928D}"/>
          </ac:spMkLst>
        </pc:spChg>
        <pc:picChg chg="del">
          <ac:chgData name="Fabian Wosar" userId="f59eda9b-2093-4b17-b2e8-c9fbc41c9cab" providerId="ADAL" clId="{D2CBAF8C-0DC0-434D-AC50-CC354D962A53}" dt="2019-10-31T22:53:59.554" v="2634" actId="478"/>
          <ac:picMkLst>
            <pc:docMk/>
            <pc:sldMk cId="3956724847" sldId="316"/>
            <ac:picMk id="7" creationId="{8289D439-F566-4F1F-97C0-4CBA8ADFF8BD}"/>
          </ac:picMkLst>
        </pc:picChg>
      </pc:sldChg>
      <pc:sldChg chg="modSp add modAnim">
        <pc:chgData name="Fabian Wosar" userId="f59eda9b-2093-4b17-b2e8-c9fbc41c9cab" providerId="ADAL" clId="{D2CBAF8C-0DC0-434D-AC50-CC354D962A53}" dt="2019-10-31T23:20:47.005" v="5012" actId="255"/>
        <pc:sldMkLst>
          <pc:docMk/>
          <pc:sldMk cId="1710969510" sldId="317"/>
        </pc:sldMkLst>
        <pc:spChg chg="mod">
          <ac:chgData name="Fabian Wosar" userId="f59eda9b-2093-4b17-b2e8-c9fbc41c9cab" providerId="ADAL" clId="{D2CBAF8C-0DC0-434D-AC50-CC354D962A53}" dt="2019-10-31T23:01:26.526" v="3690" actId="20577"/>
          <ac:spMkLst>
            <pc:docMk/>
            <pc:sldMk cId="1710969510" sldId="317"/>
            <ac:spMk id="2" creationId="{966D7C58-E6A9-491B-AB0A-0B64DC8CA38A}"/>
          </ac:spMkLst>
        </pc:spChg>
        <pc:spChg chg="mod">
          <ac:chgData name="Fabian Wosar" userId="f59eda9b-2093-4b17-b2e8-c9fbc41c9cab" providerId="ADAL" clId="{D2CBAF8C-0DC0-434D-AC50-CC354D962A53}" dt="2019-10-31T23:20:47.005" v="5012" actId="255"/>
          <ac:spMkLst>
            <pc:docMk/>
            <pc:sldMk cId="1710969510" sldId="317"/>
            <ac:spMk id="13" creationId="{8977D6E2-FE11-45C0-94B7-FC44C4DF928D}"/>
          </ac:spMkLst>
        </pc:spChg>
      </pc:sldChg>
      <pc:sldChg chg="addSp delSp modSp add delAnim modAnim">
        <pc:chgData name="Fabian Wosar" userId="f59eda9b-2093-4b17-b2e8-c9fbc41c9cab" providerId="ADAL" clId="{D2CBAF8C-0DC0-434D-AC50-CC354D962A53}" dt="2019-10-31T23:12:11.166" v="4180" actId="478"/>
        <pc:sldMkLst>
          <pc:docMk/>
          <pc:sldMk cId="3410180267" sldId="318"/>
        </pc:sldMkLst>
        <pc:spChg chg="del mod">
          <ac:chgData name="Fabian Wosar" userId="f59eda9b-2093-4b17-b2e8-c9fbc41c9cab" providerId="ADAL" clId="{D2CBAF8C-0DC0-434D-AC50-CC354D962A53}" dt="2019-10-31T23:12:11.166" v="4180" actId="478"/>
          <ac:spMkLst>
            <pc:docMk/>
            <pc:sldMk cId="3410180267" sldId="318"/>
            <ac:spMk id="13" creationId="{8977D6E2-FE11-45C0-94B7-FC44C4DF928D}"/>
          </ac:spMkLst>
        </pc:spChg>
        <pc:picChg chg="add mod">
          <ac:chgData name="Fabian Wosar" userId="f59eda9b-2093-4b17-b2e8-c9fbc41c9cab" providerId="ADAL" clId="{D2CBAF8C-0DC0-434D-AC50-CC354D962A53}" dt="2019-10-31T23:10:40.990" v="4176" actId="1076"/>
          <ac:picMkLst>
            <pc:docMk/>
            <pc:sldMk cId="3410180267" sldId="318"/>
            <ac:picMk id="4" creationId="{62316051-AF86-4345-84D5-25104C6D3DF5}"/>
          </ac:picMkLst>
        </pc:picChg>
      </pc:sldChg>
      <pc:sldChg chg="delSp modSp add modAnim">
        <pc:chgData name="Fabian Wosar" userId="f59eda9b-2093-4b17-b2e8-c9fbc41c9cab" providerId="ADAL" clId="{D2CBAF8C-0DC0-434D-AC50-CC354D962A53}" dt="2019-10-31T23:19:52.219" v="4948" actId="20577"/>
        <pc:sldMkLst>
          <pc:docMk/>
          <pc:sldMk cId="3785472416" sldId="319"/>
        </pc:sldMkLst>
        <pc:spChg chg="mod">
          <ac:chgData name="Fabian Wosar" userId="f59eda9b-2093-4b17-b2e8-c9fbc41c9cab" providerId="ADAL" clId="{D2CBAF8C-0DC0-434D-AC50-CC354D962A53}" dt="2019-10-31T23:19:52.219" v="4948" actId="20577"/>
          <ac:spMkLst>
            <pc:docMk/>
            <pc:sldMk cId="3785472416" sldId="319"/>
            <ac:spMk id="13" creationId="{8977D6E2-FE11-45C0-94B7-FC44C4DF928D}"/>
          </ac:spMkLst>
        </pc:spChg>
        <pc:picChg chg="del">
          <ac:chgData name="Fabian Wosar" userId="f59eda9b-2093-4b17-b2e8-c9fbc41c9cab" providerId="ADAL" clId="{D2CBAF8C-0DC0-434D-AC50-CC354D962A53}" dt="2019-10-31T23:11:52.320" v="4178" actId="478"/>
          <ac:picMkLst>
            <pc:docMk/>
            <pc:sldMk cId="3785472416" sldId="319"/>
            <ac:picMk id="4" creationId="{62316051-AF86-4345-84D5-25104C6D3DF5}"/>
          </ac:picMkLst>
        </pc:picChg>
      </pc:sldChg>
      <pc:sldChg chg="modSp add modAnim">
        <pc:chgData name="Fabian Wosar" userId="f59eda9b-2093-4b17-b2e8-c9fbc41c9cab" providerId="ADAL" clId="{D2CBAF8C-0DC0-434D-AC50-CC354D962A53}" dt="2019-11-01T11:16:27.810" v="13249" actId="20577"/>
        <pc:sldMkLst>
          <pc:docMk/>
          <pc:sldMk cId="3431260339" sldId="320"/>
        </pc:sldMkLst>
        <pc:spChg chg="mod">
          <ac:chgData name="Fabian Wosar" userId="f59eda9b-2093-4b17-b2e8-c9fbc41c9cab" providerId="ADAL" clId="{D2CBAF8C-0DC0-434D-AC50-CC354D962A53}" dt="2019-10-31T23:22:07.539" v="5109" actId="20577"/>
          <ac:spMkLst>
            <pc:docMk/>
            <pc:sldMk cId="3431260339" sldId="320"/>
            <ac:spMk id="2" creationId="{966D7C58-E6A9-491B-AB0A-0B64DC8CA38A}"/>
          </ac:spMkLst>
        </pc:spChg>
        <pc:spChg chg="mod">
          <ac:chgData name="Fabian Wosar" userId="f59eda9b-2093-4b17-b2e8-c9fbc41c9cab" providerId="ADAL" clId="{D2CBAF8C-0DC0-434D-AC50-CC354D962A53}" dt="2019-11-01T11:16:27.810" v="13249" actId="20577"/>
          <ac:spMkLst>
            <pc:docMk/>
            <pc:sldMk cId="3431260339" sldId="320"/>
            <ac:spMk id="13" creationId="{8977D6E2-FE11-45C0-94B7-FC44C4DF928D}"/>
          </ac:spMkLst>
        </pc:spChg>
      </pc:sldChg>
      <pc:sldChg chg="addSp delSp modSp add delAnim modAnim">
        <pc:chgData name="Fabian Wosar" userId="f59eda9b-2093-4b17-b2e8-c9fbc41c9cab" providerId="ADAL" clId="{D2CBAF8C-0DC0-434D-AC50-CC354D962A53}" dt="2019-10-31T23:26:13.262" v="5473"/>
        <pc:sldMkLst>
          <pc:docMk/>
          <pc:sldMk cId="1341805498" sldId="321"/>
        </pc:sldMkLst>
        <pc:spChg chg="del mod">
          <ac:chgData name="Fabian Wosar" userId="f59eda9b-2093-4b17-b2e8-c9fbc41c9cab" providerId="ADAL" clId="{D2CBAF8C-0DC0-434D-AC50-CC354D962A53}" dt="2019-10-31T23:24:40.789" v="5468" actId="478"/>
          <ac:spMkLst>
            <pc:docMk/>
            <pc:sldMk cId="1341805498" sldId="321"/>
            <ac:spMk id="13" creationId="{8977D6E2-FE11-45C0-94B7-FC44C4DF928D}"/>
          </ac:spMkLst>
        </pc:spChg>
        <pc:picChg chg="add mod">
          <ac:chgData name="Fabian Wosar" userId="f59eda9b-2093-4b17-b2e8-c9fbc41c9cab" providerId="ADAL" clId="{D2CBAF8C-0DC0-434D-AC50-CC354D962A53}" dt="2019-10-31T23:26:08.469" v="5472" actId="1076"/>
          <ac:picMkLst>
            <pc:docMk/>
            <pc:sldMk cId="1341805498" sldId="321"/>
            <ac:picMk id="4" creationId="{05A747F4-B59C-46F5-9635-AC7A1B0BC8E8}"/>
          </ac:picMkLst>
        </pc:picChg>
      </pc:sldChg>
      <pc:sldChg chg="addSp modSp add modAnim">
        <pc:chgData name="Fabian Wosar" userId="f59eda9b-2093-4b17-b2e8-c9fbc41c9cab" providerId="ADAL" clId="{D2CBAF8C-0DC0-434D-AC50-CC354D962A53}" dt="2019-10-31T23:40:41.627" v="6926" actId="1076"/>
        <pc:sldMkLst>
          <pc:docMk/>
          <pc:sldMk cId="2751095873" sldId="322"/>
        </pc:sldMkLst>
        <pc:spChg chg="mod">
          <ac:chgData name="Fabian Wosar" userId="f59eda9b-2093-4b17-b2e8-c9fbc41c9cab" providerId="ADAL" clId="{D2CBAF8C-0DC0-434D-AC50-CC354D962A53}" dt="2019-10-31T23:32:22.927" v="6826" actId="20577"/>
          <ac:spMkLst>
            <pc:docMk/>
            <pc:sldMk cId="2751095873" sldId="322"/>
            <ac:spMk id="13" creationId="{8977D6E2-FE11-45C0-94B7-FC44C4DF928D}"/>
          </ac:spMkLst>
        </pc:spChg>
        <pc:picChg chg="add mod">
          <ac:chgData name="Fabian Wosar" userId="f59eda9b-2093-4b17-b2e8-c9fbc41c9cab" providerId="ADAL" clId="{D2CBAF8C-0DC0-434D-AC50-CC354D962A53}" dt="2019-10-31T23:40:41.627" v="6926" actId="1076"/>
          <ac:picMkLst>
            <pc:docMk/>
            <pc:sldMk cId="2751095873" sldId="322"/>
            <ac:picMk id="4" creationId="{4EC86DB4-EBB2-40E8-B2E1-22287D748EE4}"/>
          </ac:picMkLst>
        </pc:picChg>
      </pc:sldChg>
      <pc:sldChg chg="addSp delSp modSp add modAnim">
        <pc:chgData name="Fabian Wosar" userId="f59eda9b-2093-4b17-b2e8-c9fbc41c9cab" providerId="ADAL" clId="{D2CBAF8C-0DC0-434D-AC50-CC354D962A53}" dt="2019-10-31T23:41:53.226" v="7062" actId="20577"/>
        <pc:sldMkLst>
          <pc:docMk/>
          <pc:sldMk cId="2096875709" sldId="323"/>
        </pc:sldMkLst>
        <pc:spChg chg="mod">
          <ac:chgData name="Fabian Wosar" userId="f59eda9b-2093-4b17-b2e8-c9fbc41c9cab" providerId="ADAL" clId="{D2CBAF8C-0DC0-434D-AC50-CC354D962A53}" dt="2019-10-31T23:41:53.226" v="7062" actId="20577"/>
          <ac:spMkLst>
            <pc:docMk/>
            <pc:sldMk cId="2096875709" sldId="323"/>
            <ac:spMk id="13" creationId="{8977D6E2-FE11-45C0-94B7-FC44C4DF928D}"/>
          </ac:spMkLst>
        </pc:spChg>
        <pc:picChg chg="del">
          <ac:chgData name="Fabian Wosar" userId="f59eda9b-2093-4b17-b2e8-c9fbc41c9cab" providerId="ADAL" clId="{D2CBAF8C-0DC0-434D-AC50-CC354D962A53}" dt="2019-10-31T23:35:19.630" v="6831" actId="478"/>
          <ac:picMkLst>
            <pc:docMk/>
            <pc:sldMk cId="2096875709" sldId="323"/>
            <ac:picMk id="4" creationId="{4EC86DB4-EBB2-40E8-B2E1-22287D748EE4}"/>
          </ac:picMkLst>
        </pc:picChg>
        <pc:picChg chg="add mod">
          <ac:chgData name="Fabian Wosar" userId="f59eda9b-2093-4b17-b2e8-c9fbc41c9cab" providerId="ADAL" clId="{D2CBAF8C-0DC0-434D-AC50-CC354D962A53}" dt="2019-10-31T23:40:36.400" v="6925" actId="1076"/>
          <ac:picMkLst>
            <pc:docMk/>
            <pc:sldMk cId="2096875709" sldId="323"/>
            <ac:picMk id="7" creationId="{2289720B-A3C6-4BC0-9F7E-7BF75B39E483}"/>
          </ac:picMkLst>
        </pc:picChg>
      </pc:sldChg>
      <pc:sldChg chg="addSp delSp modSp add delAnim modAnim">
        <pc:chgData name="Fabian Wosar" userId="f59eda9b-2093-4b17-b2e8-c9fbc41c9cab" providerId="ADAL" clId="{D2CBAF8C-0DC0-434D-AC50-CC354D962A53}" dt="2019-10-31T23:47:36.837" v="7257" actId="5793"/>
        <pc:sldMkLst>
          <pc:docMk/>
          <pc:sldMk cId="4289514492" sldId="324"/>
        </pc:sldMkLst>
        <pc:spChg chg="mod">
          <ac:chgData name="Fabian Wosar" userId="f59eda9b-2093-4b17-b2e8-c9fbc41c9cab" providerId="ADAL" clId="{D2CBAF8C-0DC0-434D-AC50-CC354D962A53}" dt="2019-10-31T23:47:36.837" v="7257" actId="5793"/>
          <ac:spMkLst>
            <pc:docMk/>
            <pc:sldMk cId="4289514492" sldId="324"/>
            <ac:spMk id="13" creationId="{8977D6E2-FE11-45C0-94B7-FC44C4DF928D}"/>
          </ac:spMkLst>
        </pc:spChg>
        <pc:picChg chg="add mod">
          <ac:chgData name="Fabian Wosar" userId="f59eda9b-2093-4b17-b2e8-c9fbc41c9cab" providerId="ADAL" clId="{D2CBAF8C-0DC0-434D-AC50-CC354D962A53}" dt="2019-10-31T23:47:25.916" v="7189" actId="14100"/>
          <ac:picMkLst>
            <pc:docMk/>
            <pc:sldMk cId="4289514492" sldId="324"/>
            <ac:picMk id="4" creationId="{FFA40AEF-90E1-49C5-8C3E-924A77DB6B6B}"/>
          </ac:picMkLst>
        </pc:picChg>
        <pc:picChg chg="del">
          <ac:chgData name="Fabian Wosar" userId="f59eda9b-2093-4b17-b2e8-c9fbc41c9cab" providerId="ADAL" clId="{D2CBAF8C-0DC0-434D-AC50-CC354D962A53}" dt="2019-10-31T23:45:47.361" v="7160" actId="478"/>
          <ac:picMkLst>
            <pc:docMk/>
            <pc:sldMk cId="4289514492" sldId="324"/>
            <ac:picMk id="7" creationId="{2289720B-A3C6-4BC0-9F7E-7BF75B39E483}"/>
          </ac:picMkLst>
        </pc:picChg>
      </pc:sldChg>
      <pc:sldChg chg="addSp delSp modSp add delAnim modAnim">
        <pc:chgData name="Fabian Wosar" userId="f59eda9b-2093-4b17-b2e8-c9fbc41c9cab" providerId="ADAL" clId="{D2CBAF8C-0DC0-434D-AC50-CC354D962A53}" dt="2019-10-31T23:49:57.615" v="7413" actId="20577"/>
        <pc:sldMkLst>
          <pc:docMk/>
          <pc:sldMk cId="1212477460" sldId="325"/>
        </pc:sldMkLst>
        <pc:spChg chg="mod">
          <ac:chgData name="Fabian Wosar" userId="f59eda9b-2093-4b17-b2e8-c9fbc41c9cab" providerId="ADAL" clId="{D2CBAF8C-0DC0-434D-AC50-CC354D962A53}" dt="2019-10-31T23:49:57.615" v="7413" actId="20577"/>
          <ac:spMkLst>
            <pc:docMk/>
            <pc:sldMk cId="1212477460" sldId="325"/>
            <ac:spMk id="13" creationId="{8977D6E2-FE11-45C0-94B7-FC44C4DF928D}"/>
          </ac:spMkLst>
        </pc:spChg>
        <pc:picChg chg="del">
          <ac:chgData name="Fabian Wosar" userId="f59eda9b-2093-4b17-b2e8-c9fbc41c9cab" providerId="ADAL" clId="{D2CBAF8C-0DC0-434D-AC50-CC354D962A53}" dt="2019-10-31T23:48:57.476" v="7259" actId="478"/>
          <ac:picMkLst>
            <pc:docMk/>
            <pc:sldMk cId="1212477460" sldId="325"/>
            <ac:picMk id="4" creationId="{FFA40AEF-90E1-49C5-8C3E-924A77DB6B6B}"/>
          </ac:picMkLst>
        </pc:picChg>
        <pc:picChg chg="add mod">
          <ac:chgData name="Fabian Wosar" userId="f59eda9b-2093-4b17-b2e8-c9fbc41c9cab" providerId="ADAL" clId="{D2CBAF8C-0DC0-434D-AC50-CC354D962A53}" dt="2019-10-31T23:49:18.867" v="7295" actId="1076"/>
          <ac:picMkLst>
            <pc:docMk/>
            <pc:sldMk cId="1212477460" sldId="325"/>
            <ac:picMk id="7" creationId="{E5AD7064-26DE-4B0B-B09C-F0DEF5A6F3A4}"/>
          </ac:picMkLst>
        </pc:picChg>
      </pc:sldChg>
      <pc:sldChg chg="addSp delSp modSp add delAnim modAnim">
        <pc:chgData name="Fabian Wosar" userId="f59eda9b-2093-4b17-b2e8-c9fbc41c9cab" providerId="ADAL" clId="{D2CBAF8C-0DC0-434D-AC50-CC354D962A53}" dt="2019-10-31T23:51:51.221" v="7448"/>
        <pc:sldMkLst>
          <pc:docMk/>
          <pc:sldMk cId="1476240983" sldId="326"/>
        </pc:sldMkLst>
        <pc:spChg chg="mod">
          <ac:chgData name="Fabian Wosar" userId="f59eda9b-2093-4b17-b2e8-c9fbc41c9cab" providerId="ADAL" clId="{D2CBAF8C-0DC0-434D-AC50-CC354D962A53}" dt="2019-10-31T23:50:55.829" v="7439" actId="5793"/>
          <ac:spMkLst>
            <pc:docMk/>
            <pc:sldMk cId="1476240983" sldId="326"/>
            <ac:spMk id="13" creationId="{8977D6E2-FE11-45C0-94B7-FC44C4DF928D}"/>
          </ac:spMkLst>
        </pc:spChg>
        <pc:picChg chg="add mod">
          <ac:chgData name="Fabian Wosar" userId="f59eda9b-2093-4b17-b2e8-c9fbc41c9cab" providerId="ADAL" clId="{D2CBAF8C-0DC0-434D-AC50-CC354D962A53}" dt="2019-10-31T23:51:27.477" v="7446" actId="1076"/>
          <ac:picMkLst>
            <pc:docMk/>
            <pc:sldMk cId="1476240983" sldId="326"/>
            <ac:picMk id="4" creationId="{ACAC724B-E8B4-4E6A-926A-3FD3107CF346}"/>
          </ac:picMkLst>
        </pc:picChg>
        <pc:picChg chg="del">
          <ac:chgData name="Fabian Wosar" userId="f59eda9b-2093-4b17-b2e8-c9fbc41c9cab" providerId="ADAL" clId="{D2CBAF8C-0DC0-434D-AC50-CC354D962A53}" dt="2019-10-31T23:50:38.017" v="7415" actId="478"/>
          <ac:picMkLst>
            <pc:docMk/>
            <pc:sldMk cId="1476240983" sldId="326"/>
            <ac:picMk id="7" creationId="{E5AD7064-26DE-4B0B-B09C-F0DEF5A6F3A4}"/>
          </ac:picMkLst>
        </pc:picChg>
      </pc:sldChg>
      <pc:sldChg chg="delSp modSp add del delAnim modAnim">
        <pc:chgData name="Fabian Wosar" userId="f59eda9b-2093-4b17-b2e8-c9fbc41c9cab" providerId="ADAL" clId="{D2CBAF8C-0DC0-434D-AC50-CC354D962A53}" dt="2019-11-01T01:11:44.491" v="12025" actId="2696"/>
        <pc:sldMkLst>
          <pc:docMk/>
          <pc:sldMk cId="2366723033" sldId="327"/>
        </pc:sldMkLst>
        <pc:spChg chg="mod">
          <ac:chgData name="Fabian Wosar" userId="f59eda9b-2093-4b17-b2e8-c9fbc41c9cab" providerId="ADAL" clId="{D2CBAF8C-0DC0-434D-AC50-CC354D962A53}" dt="2019-11-01T00:02:23.097" v="8154" actId="20577"/>
          <ac:spMkLst>
            <pc:docMk/>
            <pc:sldMk cId="2366723033" sldId="327"/>
            <ac:spMk id="13" creationId="{8977D6E2-FE11-45C0-94B7-FC44C4DF928D}"/>
          </ac:spMkLst>
        </pc:spChg>
        <pc:picChg chg="del">
          <ac:chgData name="Fabian Wosar" userId="f59eda9b-2093-4b17-b2e8-c9fbc41c9cab" providerId="ADAL" clId="{D2CBAF8C-0DC0-434D-AC50-CC354D962A53}" dt="2019-10-31T23:53:00.064" v="7537" actId="478"/>
          <ac:picMkLst>
            <pc:docMk/>
            <pc:sldMk cId="2366723033" sldId="327"/>
            <ac:picMk id="4" creationId="{ACAC724B-E8B4-4E6A-926A-3FD3107CF346}"/>
          </ac:picMkLst>
        </pc:picChg>
      </pc:sldChg>
      <pc:sldChg chg="addSp modSp add del modAnim">
        <pc:chgData name="Fabian Wosar" userId="f59eda9b-2093-4b17-b2e8-c9fbc41c9cab" providerId="ADAL" clId="{D2CBAF8C-0DC0-434D-AC50-CC354D962A53}" dt="2019-11-01T01:11:49.559" v="12026" actId="2696"/>
        <pc:sldMkLst>
          <pc:docMk/>
          <pc:sldMk cId="2095715246" sldId="328"/>
        </pc:sldMkLst>
        <pc:spChg chg="mod">
          <ac:chgData name="Fabian Wosar" userId="f59eda9b-2093-4b17-b2e8-c9fbc41c9cab" providerId="ADAL" clId="{D2CBAF8C-0DC0-434D-AC50-CC354D962A53}" dt="2019-11-01T00:04:21.924" v="8159" actId="20577"/>
          <ac:spMkLst>
            <pc:docMk/>
            <pc:sldMk cId="2095715246" sldId="328"/>
            <ac:spMk id="13" creationId="{8977D6E2-FE11-45C0-94B7-FC44C4DF928D}"/>
          </ac:spMkLst>
        </pc:spChg>
        <pc:picChg chg="add mod">
          <ac:chgData name="Fabian Wosar" userId="f59eda9b-2093-4b17-b2e8-c9fbc41c9cab" providerId="ADAL" clId="{D2CBAF8C-0DC0-434D-AC50-CC354D962A53}" dt="2019-11-01T00:04:34.858" v="8179" actId="1036"/>
          <ac:picMkLst>
            <pc:docMk/>
            <pc:sldMk cId="2095715246" sldId="328"/>
            <ac:picMk id="4" creationId="{21954E66-14E4-47D0-A8FA-04CBDEC518FF}"/>
          </ac:picMkLst>
        </pc:picChg>
      </pc:sldChg>
      <pc:sldChg chg="modSp add modAnim">
        <pc:chgData name="Fabian Wosar" userId="f59eda9b-2093-4b17-b2e8-c9fbc41c9cab" providerId="ADAL" clId="{D2CBAF8C-0DC0-434D-AC50-CC354D962A53}" dt="2019-11-01T11:20:22.530" v="13269" actId="20577"/>
        <pc:sldMkLst>
          <pc:docMk/>
          <pc:sldMk cId="2021341078" sldId="329"/>
        </pc:sldMkLst>
        <pc:spChg chg="mod">
          <ac:chgData name="Fabian Wosar" userId="f59eda9b-2093-4b17-b2e8-c9fbc41c9cab" providerId="ADAL" clId="{D2CBAF8C-0DC0-434D-AC50-CC354D962A53}" dt="2019-11-01T11:20:22.530" v="13269" actId="20577"/>
          <ac:spMkLst>
            <pc:docMk/>
            <pc:sldMk cId="2021341078" sldId="329"/>
            <ac:spMk id="13" creationId="{8977D6E2-FE11-45C0-94B7-FC44C4DF928D}"/>
          </ac:spMkLst>
        </pc:spChg>
      </pc:sldChg>
      <pc:sldChg chg="addSp delSp modSp add delAnim modAnim">
        <pc:chgData name="Fabian Wosar" userId="f59eda9b-2093-4b17-b2e8-c9fbc41c9cab" providerId="ADAL" clId="{D2CBAF8C-0DC0-434D-AC50-CC354D962A53}" dt="2019-11-01T00:07:15.553" v="8225"/>
        <pc:sldMkLst>
          <pc:docMk/>
          <pc:sldMk cId="492637509" sldId="330"/>
        </pc:sldMkLst>
        <pc:spChg chg="mod">
          <ac:chgData name="Fabian Wosar" userId="f59eda9b-2093-4b17-b2e8-c9fbc41c9cab" providerId="ADAL" clId="{D2CBAF8C-0DC0-434D-AC50-CC354D962A53}" dt="2019-11-01T00:05:37.287" v="8220" actId="6549"/>
          <ac:spMkLst>
            <pc:docMk/>
            <pc:sldMk cId="492637509" sldId="330"/>
            <ac:spMk id="13" creationId="{8977D6E2-FE11-45C0-94B7-FC44C4DF928D}"/>
          </ac:spMkLst>
        </pc:spChg>
        <pc:picChg chg="del">
          <ac:chgData name="Fabian Wosar" userId="f59eda9b-2093-4b17-b2e8-c9fbc41c9cab" providerId="ADAL" clId="{D2CBAF8C-0DC0-434D-AC50-CC354D962A53}" dt="2019-11-01T00:06:51.286" v="8221" actId="478"/>
          <ac:picMkLst>
            <pc:docMk/>
            <pc:sldMk cId="492637509" sldId="330"/>
            <ac:picMk id="4" creationId="{21954E66-14E4-47D0-A8FA-04CBDEC518FF}"/>
          </ac:picMkLst>
        </pc:picChg>
        <pc:picChg chg="add mod">
          <ac:chgData name="Fabian Wosar" userId="f59eda9b-2093-4b17-b2e8-c9fbc41c9cab" providerId="ADAL" clId="{D2CBAF8C-0DC0-434D-AC50-CC354D962A53}" dt="2019-11-01T00:07:04.316" v="8224" actId="1076"/>
          <ac:picMkLst>
            <pc:docMk/>
            <pc:sldMk cId="492637509" sldId="330"/>
            <ac:picMk id="7" creationId="{7F2CD166-9B3D-489D-9230-304D73DB6100}"/>
          </ac:picMkLst>
        </pc:picChg>
      </pc:sldChg>
      <pc:sldChg chg="addSp delSp add delAnim modAnim">
        <pc:chgData name="Fabian Wosar" userId="f59eda9b-2093-4b17-b2e8-c9fbc41c9cab" providerId="ADAL" clId="{D2CBAF8C-0DC0-434D-AC50-CC354D962A53}" dt="2019-11-01T00:12:00.788" v="8234"/>
        <pc:sldMkLst>
          <pc:docMk/>
          <pc:sldMk cId="3046732634" sldId="331"/>
        </pc:sldMkLst>
        <pc:picChg chg="add">
          <ac:chgData name="Fabian Wosar" userId="f59eda9b-2093-4b17-b2e8-c9fbc41c9cab" providerId="ADAL" clId="{D2CBAF8C-0DC0-434D-AC50-CC354D962A53}" dt="2019-11-01T00:08:44.297" v="8228"/>
          <ac:picMkLst>
            <pc:docMk/>
            <pc:sldMk cId="3046732634" sldId="331"/>
            <ac:picMk id="4" creationId="{9F8FFA28-CDD4-4421-A074-0160F117451B}"/>
          </ac:picMkLst>
        </pc:picChg>
        <pc:picChg chg="del">
          <ac:chgData name="Fabian Wosar" userId="f59eda9b-2093-4b17-b2e8-c9fbc41c9cab" providerId="ADAL" clId="{D2CBAF8C-0DC0-434D-AC50-CC354D962A53}" dt="2019-11-01T00:08:43.722" v="8227" actId="478"/>
          <ac:picMkLst>
            <pc:docMk/>
            <pc:sldMk cId="3046732634" sldId="331"/>
            <ac:picMk id="7" creationId="{7F2CD166-9B3D-489D-9230-304D73DB6100}"/>
          </ac:picMkLst>
        </pc:picChg>
      </pc:sldChg>
      <pc:sldChg chg="addSp delSp modSp add modAnim">
        <pc:chgData name="Fabian Wosar" userId="f59eda9b-2093-4b17-b2e8-c9fbc41c9cab" providerId="ADAL" clId="{D2CBAF8C-0DC0-434D-AC50-CC354D962A53}" dt="2019-11-01T00:12:04.568" v="8235"/>
        <pc:sldMkLst>
          <pc:docMk/>
          <pc:sldMk cId="1768180046" sldId="332"/>
        </pc:sldMkLst>
        <pc:picChg chg="del">
          <ac:chgData name="Fabian Wosar" userId="f59eda9b-2093-4b17-b2e8-c9fbc41c9cab" providerId="ADAL" clId="{D2CBAF8C-0DC0-434D-AC50-CC354D962A53}" dt="2019-11-01T00:10:40.237" v="8230" actId="478"/>
          <ac:picMkLst>
            <pc:docMk/>
            <pc:sldMk cId="1768180046" sldId="332"/>
            <ac:picMk id="4" creationId="{9F8FFA28-CDD4-4421-A074-0160F117451B}"/>
          </ac:picMkLst>
        </pc:picChg>
        <pc:picChg chg="add mod">
          <ac:chgData name="Fabian Wosar" userId="f59eda9b-2093-4b17-b2e8-c9fbc41c9cab" providerId="ADAL" clId="{D2CBAF8C-0DC0-434D-AC50-CC354D962A53}" dt="2019-11-01T00:10:44.283" v="8232" actId="1076"/>
          <ac:picMkLst>
            <pc:docMk/>
            <pc:sldMk cId="1768180046" sldId="332"/>
            <ac:picMk id="7" creationId="{920D20E9-128D-421F-BAC5-B192E5D23E69}"/>
          </ac:picMkLst>
        </pc:picChg>
      </pc:sldChg>
      <pc:sldChg chg="addSp delSp modSp add delAnim modAnim">
        <pc:chgData name="Fabian Wosar" userId="f59eda9b-2093-4b17-b2e8-c9fbc41c9cab" providerId="ADAL" clId="{D2CBAF8C-0DC0-434D-AC50-CC354D962A53}" dt="2019-11-01T00:25:47.390" v="8244"/>
        <pc:sldMkLst>
          <pc:docMk/>
          <pc:sldMk cId="2007941595" sldId="333"/>
        </pc:sldMkLst>
        <pc:picChg chg="add del mod">
          <ac:chgData name="Fabian Wosar" userId="f59eda9b-2093-4b17-b2e8-c9fbc41c9cab" providerId="ADAL" clId="{D2CBAF8C-0DC0-434D-AC50-CC354D962A53}" dt="2019-11-01T00:15:07.759" v="8241" actId="478"/>
          <ac:picMkLst>
            <pc:docMk/>
            <pc:sldMk cId="2007941595" sldId="333"/>
            <ac:picMk id="4" creationId="{A2C34232-4636-4723-9E52-874580B3D7F3}"/>
          </ac:picMkLst>
        </pc:picChg>
        <pc:picChg chg="del">
          <ac:chgData name="Fabian Wosar" userId="f59eda9b-2093-4b17-b2e8-c9fbc41c9cab" providerId="ADAL" clId="{D2CBAF8C-0DC0-434D-AC50-CC354D962A53}" dt="2019-11-01T00:12:10.707" v="8236" actId="478"/>
          <ac:picMkLst>
            <pc:docMk/>
            <pc:sldMk cId="2007941595" sldId="333"/>
            <ac:picMk id="7" creationId="{920D20E9-128D-421F-BAC5-B192E5D23E69}"/>
          </ac:picMkLst>
        </pc:picChg>
        <pc:picChg chg="add mod">
          <ac:chgData name="Fabian Wosar" userId="f59eda9b-2093-4b17-b2e8-c9fbc41c9cab" providerId="ADAL" clId="{D2CBAF8C-0DC0-434D-AC50-CC354D962A53}" dt="2019-11-01T00:15:12.031" v="8243" actId="1076"/>
          <ac:picMkLst>
            <pc:docMk/>
            <pc:sldMk cId="2007941595" sldId="333"/>
            <ac:picMk id="8" creationId="{4FECEB12-E034-4AD4-8126-9881609486A3}"/>
          </ac:picMkLst>
        </pc:picChg>
      </pc:sldChg>
      <pc:sldChg chg="addSp delSp modSp add delAnim modAnim">
        <pc:chgData name="Fabian Wosar" userId="f59eda9b-2093-4b17-b2e8-c9fbc41c9cab" providerId="ADAL" clId="{D2CBAF8C-0DC0-434D-AC50-CC354D962A53}" dt="2019-11-01T00:26:40.326" v="8250"/>
        <pc:sldMkLst>
          <pc:docMk/>
          <pc:sldMk cId="1953762736" sldId="334"/>
        </pc:sldMkLst>
        <pc:picChg chg="add mod">
          <ac:chgData name="Fabian Wosar" userId="f59eda9b-2093-4b17-b2e8-c9fbc41c9cab" providerId="ADAL" clId="{D2CBAF8C-0DC0-434D-AC50-CC354D962A53}" dt="2019-11-01T00:26:23.995" v="8248" actId="1076"/>
          <ac:picMkLst>
            <pc:docMk/>
            <pc:sldMk cId="1953762736" sldId="334"/>
            <ac:picMk id="4" creationId="{9B95338B-7363-4BDE-AC7C-5B139F7F998F}"/>
          </ac:picMkLst>
        </pc:picChg>
        <pc:picChg chg="del">
          <ac:chgData name="Fabian Wosar" userId="f59eda9b-2093-4b17-b2e8-c9fbc41c9cab" providerId="ADAL" clId="{D2CBAF8C-0DC0-434D-AC50-CC354D962A53}" dt="2019-11-01T00:26:19.636" v="8246" actId="478"/>
          <ac:picMkLst>
            <pc:docMk/>
            <pc:sldMk cId="1953762736" sldId="334"/>
            <ac:picMk id="8" creationId="{4FECEB12-E034-4AD4-8126-9881609486A3}"/>
          </ac:picMkLst>
        </pc:picChg>
      </pc:sldChg>
      <pc:sldChg chg="delSp modSp add ord delAnim modAnim">
        <pc:chgData name="Fabian Wosar" userId="f59eda9b-2093-4b17-b2e8-c9fbc41c9cab" providerId="ADAL" clId="{D2CBAF8C-0DC0-434D-AC50-CC354D962A53}" dt="2019-11-01T01:20:26.157" v="12727" actId="20577"/>
        <pc:sldMkLst>
          <pc:docMk/>
          <pc:sldMk cId="885930951" sldId="335"/>
        </pc:sldMkLst>
        <pc:spChg chg="mod">
          <ac:chgData name="Fabian Wosar" userId="f59eda9b-2093-4b17-b2e8-c9fbc41c9cab" providerId="ADAL" clId="{D2CBAF8C-0DC0-434D-AC50-CC354D962A53}" dt="2019-11-01T01:17:17.502" v="12066" actId="20577"/>
          <ac:spMkLst>
            <pc:docMk/>
            <pc:sldMk cId="885930951" sldId="335"/>
            <ac:spMk id="2" creationId="{966D7C58-E6A9-491B-AB0A-0B64DC8CA38A}"/>
          </ac:spMkLst>
        </pc:spChg>
        <pc:spChg chg="mod">
          <ac:chgData name="Fabian Wosar" userId="f59eda9b-2093-4b17-b2e8-c9fbc41c9cab" providerId="ADAL" clId="{D2CBAF8C-0DC0-434D-AC50-CC354D962A53}" dt="2019-11-01T01:20:26.157" v="12727" actId="20577"/>
          <ac:spMkLst>
            <pc:docMk/>
            <pc:sldMk cId="885930951" sldId="335"/>
            <ac:spMk id="13" creationId="{8977D6E2-FE11-45C0-94B7-FC44C4DF928D}"/>
          </ac:spMkLst>
        </pc:spChg>
        <pc:picChg chg="del">
          <ac:chgData name="Fabian Wosar" userId="f59eda9b-2093-4b17-b2e8-c9fbc41c9cab" providerId="ADAL" clId="{D2CBAF8C-0DC0-434D-AC50-CC354D962A53}" dt="2019-11-01T00:27:30.118" v="8255" actId="478"/>
          <ac:picMkLst>
            <pc:docMk/>
            <pc:sldMk cId="885930951" sldId="335"/>
            <ac:picMk id="4" creationId="{21954E66-14E4-47D0-A8FA-04CBDEC518FF}"/>
          </ac:picMkLst>
        </pc:picChg>
      </pc:sldChg>
      <pc:sldChg chg="delSp add del">
        <pc:chgData name="Fabian Wosar" userId="f59eda9b-2093-4b17-b2e8-c9fbc41c9cab" providerId="ADAL" clId="{D2CBAF8C-0DC0-434D-AC50-CC354D962A53}" dt="2019-11-01T00:27:14.278" v="8252" actId="2696"/>
        <pc:sldMkLst>
          <pc:docMk/>
          <pc:sldMk cId="3057249185" sldId="335"/>
        </pc:sldMkLst>
        <pc:picChg chg="del">
          <ac:chgData name="Fabian Wosar" userId="f59eda9b-2093-4b17-b2e8-c9fbc41c9cab" providerId="ADAL" clId="{D2CBAF8C-0DC0-434D-AC50-CC354D962A53}" dt="2019-11-01T00:26:42.086" v="8251" actId="478"/>
          <ac:picMkLst>
            <pc:docMk/>
            <pc:sldMk cId="3057249185" sldId="335"/>
            <ac:picMk id="4" creationId="{9B95338B-7363-4BDE-AC7C-5B139F7F998F}"/>
          </ac:picMkLst>
        </pc:picChg>
      </pc:sldChg>
      <pc:sldChg chg="modSp add modAnim">
        <pc:chgData name="Fabian Wosar" userId="f59eda9b-2093-4b17-b2e8-c9fbc41c9cab" providerId="ADAL" clId="{D2CBAF8C-0DC0-434D-AC50-CC354D962A53}" dt="2019-11-01T01:27:30.927" v="12971" actId="20577"/>
        <pc:sldMkLst>
          <pc:docMk/>
          <pc:sldMk cId="2923218870" sldId="336"/>
        </pc:sldMkLst>
        <pc:spChg chg="mod">
          <ac:chgData name="Fabian Wosar" userId="f59eda9b-2093-4b17-b2e8-c9fbc41c9cab" providerId="ADAL" clId="{D2CBAF8C-0DC0-434D-AC50-CC354D962A53}" dt="2019-11-01T00:39:51.130" v="10366" actId="20577"/>
          <ac:spMkLst>
            <pc:docMk/>
            <pc:sldMk cId="2923218870" sldId="336"/>
            <ac:spMk id="2" creationId="{966D7C58-E6A9-491B-AB0A-0B64DC8CA38A}"/>
          </ac:spMkLst>
        </pc:spChg>
        <pc:spChg chg="mod">
          <ac:chgData name="Fabian Wosar" userId="f59eda9b-2093-4b17-b2e8-c9fbc41c9cab" providerId="ADAL" clId="{D2CBAF8C-0DC0-434D-AC50-CC354D962A53}" dt="2019-11-01T01:27:30.927" v="12971" actId="20577"/>
          <ac:spMkLst>
            <pc:docMk/>
            <pc:sldMk cId="2923218870" sldId="336"/>
            <ac:spMk id="13" creationId="{8977D6E2-FE11-45C0-94B7-FC44C4DF928D}"/>
          </ac:spMkLst>
        </pc:spChg>
      </pc:sldChg>
      <pc:sldChg chg="modSp add modAnim">
        <pc:chgData name="Fabian Wosar" userId="f59eda9b-2093-4b17-b2e8-c9fbc41c9cab" providerId="ADAL" clId="{D2CBAF8C-0DC0-434D-AC50-CC354D962A53}" dt="2019-11-01T01:22:03.784" v="12863" actId="6549"/>
        <pc:sldMkLst>
          <pc:docMk/>
          <pc:sldMk cId="4167353367" sldId="337"/>
        </pc:sldMkLst>
        <pc:spChg chg="mod">
          <ac:chgData name="Fabian Wosar" userId="f59eda9b-2093-4b17-b2e8-c9fbc41c9cab" providerId="ADAL" clId="{D2CBAF8C-0DC0-434D-AC50-CC354D962A53}" dt="2019-11-01T01:22:03.784" v="12863" actId="6549"/>
          <ac:spMkLst>
            <pc:docMk/>
            <pc:sldMk cId="4167353367" sldId="337"/>
            <ac:spMk id="13" creationId="{8977D6E2-FE11-45C0-94B7-FC44C4DF928D}"/>
          </ac:spMkLst>
        </pc:spChg>
      </pc:sldChg>
      <pc:sldChg chg="addSp delSp modSp add">
        <pc:chgData name="Fabian Wosar" userId="f59eda9b-2093-4b17-b2e8-c9fbc41c9cab" providerId="ADAL" clId="{D2CBAF8C-0DC0-434D-AC50-CC354D962A53}" dt="2019-11-01T09:26:01.584" v="13007" actId="1076"/>
        <pc:sldMkLst>
          <pc:docMk/>
          <pc:sldMk cId="3429489752" sldId="338"/>
        </pc:sldMkLst>
        <pc:spChg chg="mod">
          <ac:chgData name="Fabian Wosar" userId="f59eda9b-2093-4b17-b2e8-c9fbc41c9cab" providerId="ADAL" clId="{D2CBAF8C-0DC0-434D-AC50-CC354D962A53}" dt="2019-11-01T09:25:43.283" v="13004" actId="20577"/>
          <ac:spMkLst>
            <pc:docMk/>
            <pc:sldMk cId="3429489752" sldId="338"/>
            <ac:spMk id="2" creationId="{966D7C58-E6A9-491B-AB0A-0B64DC8CA38A}"/>
          </ac:spMkLst>
        </pc:spChg>
        <pc:picChg chg="add mod">
          <ac:chgData name="Fabian Wosar" userId="f59eda9b-2093-4b17-b2e8-c9fbc41c9cab" providerId="ADAL" clId="{D2CBAF8C-0DC0-434D-AC50-CC354D962A53}" dt="2019-11-01T09:26:01.584" v="13007" actId="1076"/>
          <ac:picMkLst>
            <pc:docMk/>
            <pc:sldMk cId="3429489752" sldId="338"/>
            <ac:picMk id="8" creationId="{7C8CE783-147E-4126-97AD-4BB8FF724D2F}"/>
          </ac:picMkLst>
        </pc:picChg>
        <pc:picChg chg="del">
          <ac:chgData name="Fabian Wosar" userId="f59eda9b-2093-4b17-b2e8-c9fbc41c9cab" providerId="ADAL" clId="{D2CBAF8C-0DC0-434D-AC50-CC354D962A53}" dt="2019-11-01T09:25:46.320" v="13005" actId="478"/>
          <ac:picMkLst>
            <pc:docMk/>
            <pc:sldMk cId="3429489752" sldId="338"/>
            <ac:picMk id="12" creationId="{CCCE9A16-69CC-4A41-B1C9-3C5582CE257D}"/>
          </ac:picMkLst>
        </pc:picChg>
      </pc:sldChg>
      <pc:sldChg chg="addSp delSp modSp add">
        <pc:chgData name="Fabian Wosar" userId="f59eda9b-2093-4b17-b2e8-c9fbc41c9cab" providerId="ADAL" clId="{D2CBAF8C-0DC0-434D-AC50-CC354D962A53}" dt="2019-11-01T09:28:38.218" v="13055" actId="1076"/>
        <pc:sldMkLst>
          <pc:docMk/>
          <pc:sldMk cId="775755532" sldId="339"/>
        </pc:sldMkLst>
        <pc:spChg chg="mod">
          <ac:chgData name="Fabian Wosar" userId="f59eda9b-2093-4b17-b2e8-c9fbc41c9cab" providerId="ADAL" clId="{D2CBAF8C-0DC0-434D-AC50-CC354D962A53}" dt="2019-11-01T09:28:18.436" v="13051" actId="20577"/>
          <ac:spMkLst>
            <pc:docMk/>
            <pc:sldMk cId="775755532" sldId="339"/>
            <ac:spMk id="2" creationId="{966D7C58-E6A9-491B-AB0A-0B64DC8CA38A}"/>
          </ac:spMkLst>
        </pc:spChg>
        <pc:grpChg chg="add mod">
          <ac:chgData name="Fabian Wosar" userId="f59eda9b-2093-4b17-b2e8-c9fbc41c9cab" providerId="ADAL" clId="{D2CBAF8C-0DC0-434D-AC50-CC354D962A53}" dt="2019-11-01T09:28:38.218" v="13055" actId="1076"/>
          <ac:grpSpMkLst>
            <pc:docMk/>
            <pc:sldMk cId="775755532" sldId="339"/>
            <ac:grpSpMk id="9" creationId="{CEA33947-8296-403E-9C5F-7FFCC6269B60}"/>
          </ac:grpSpMkLst>
        </pc:grpChg>
        <pc:picChg chg="del">
          <ac:chgData name="Fabian Wosar" userId="f59eda9b-2093-4b17-b2e8-c9fbc41c9cab" providerId="ADAL" clId="{D2CBAF8C-0DC0-434D-AC50-CC354D962A53}" dt="2019-11-01T09:28:20.579" v="13052" actId="478"/>
          <ac:picMkLst>
            <pc:docMk/>
            <pc:sldMk cId="775755532" sldId="339"/>
            <ac:picMk id="4" creationId="{7676B4F5-B1E5-4C14-83A4-84F06B22C0A5}"/>
          </ac:picMkLst>
        </pc:picChg>
        <pc:picChg chg="add mod">
          <ac:chgData name="Fabian Wosar" userId="f59eda9b-2093-4b17-b2e8-c9fbc41c9cab" providerId="ADAL" clId="{D2CBAF8C-0DC0-434D-AC50-CC354D962A53}" dt="2019-11-01T09:28:29.936" v="13054" actId="164"/>
          <ac:picMkLst>
            <pc:docMk/>
            <pc:sldMk cId="775755532" sldId="339"/>
            <ac:picMk id="7" creationId="{21D87445-2596-4C16-8C65-722A9ADF2425}"/>
          </ac:picMkLst>
        </pc:picChg>
        <pc:picChg chg="add mod">
          <ac:chgData name="Fabian Wosar" userId="f59eda9b-2093-4b17-b2e8-c9fbc41c9cab" providerId="ADAL" clId="{D2CBAF8C-0DC0-434D-AC50-CC354D962A53}" dt="2019-11-01T09:28:29.936" v="13054" actId="164"/>
          <ac:picMkLst>
            <pc:docMk/>
            <pc:sldMk cId="775755532" sldId="339"/>
            <ac:picMk id="8" creationId="{D7F98804-C06E-431F-BDDE-C005B7A14911}"/>
          </ac:picMkLst>
        </pc:picChg>
      </pc:sldChg>
      <pc:sldChg chg="addSp delSp modSp add">
        <pc:chgData name="Fabian Wosar" userId="f59eda9b-2093-4b17-b2e8-c9fbc41c9cab" providerId="ADAL" clId="{D2CBAF8C-0DC0-434D-AC50-CC354D962A53}" dt="2019-11-01T09:29:16.390" v="13069" actId="20577"/>
        <pc:sldMkLst>
          <pc:docMk/>
          <pc:sldMk cId="1739161987" sldId="340"/>
        </pc:sldMkLst>
        <pc:spChg chg="mod">
          <ac:chgData name="Fabian Wosar" userId="f59eda9b-2093-4b17-b2e8-c9fbc41c9cab" providerId="ADAL" clId="{D2CBAF8C-0DC0-434D-AC50-CC354D962A53}" dt="2019-11-01T09:29:16.390" v="13069" actId="20577"/>
          <ac:spMkLst>
            <pc:docMk/>
            <pc:sldMk cId="1739161987" sldId="340"/>
            <ac:spMk id="2" creationId="{966D7C58-E6A9-491B-AB0A-0B64DC8CA38A}"/>
          </ac:spMkLst>
        </pc:spChg>
        <pc:grpChg chg="del">
          <ac:chgData name="Fabian Wosar" userId="f59eda9b-2093-4b17-b2e8-c9fbc41c9cab" providerId="ADAL" clId="{D2CBAF8C-0DC0-434D-AC50-CC354D962A53}" dt="2019-11-01T09:28:53.102" v="13057" actId="478"/>
          <ac:grpSpMkLst>
            <pc:docMk/>
            <pc:sldMk cId="1739161987" sldId="340"/>
            <ac:grpSpMk id="9" creationId="{CEA33947-8296-403E-9C5F-7FFCC6269B60}"/>
          </ac:grpSpMkLst>
        </pc:grpChg>
        <pc:picChg chg="add mod">
          <ac:chgData name="Fabian Wosar" userId="f59eda9b-2093-4b17-b2e8-c9fbc41c9cab" providerId="ADAL" clId="{D2CBAF8C-0DC0-434D-AC50-CC354D962A53}" dt="2019-11-01T09:29:09.959" v="13059" actId="1076"/>
          <ac:picMkLst>
            <pc:docMk/>
            <pc:sldMk cId="1739161987" sldId="340"/>
            <ac:picMk id="10" creationId="{44C9C974-64D0-422C-BDE9-9A339DC7FA56}"/>
          </ac:picMkLst>
        </pc:picChg>
      </pc:sldChg>
      <pc:sldChg chg="addSp delSp modSp add">
        <pc:chgData name="Fabian Wosar" userId="f59eda9b-2093-4b17-b2e8-c9fbc41c9cab" providerId="ADAL" clId="{D2CBAF8C-0DC0-434D-AC50-CC354D962A53}" dt="2019-11-01T09:30:20.838" v="13088" actId="20577"/>
        <pc:sldMkLst>
          <pc:docMk/>
          <pc:sldMk cId="3162561954" sldId="341"/>
        </pc:sldMkLst>
        <pc:spChg chg="mod">
          <ac:chgData name="Fabian Wosar" userId="f59eda9b-2093-4b17-b2e8-c9fbc41c9cab" providerId="ADAL" clId="{D2CBAF8C-0DC0-434D-AC50-CC354D962A53}" dt="2019-11-01T09:30:20.838" v="13088" actId="20577"/>
          <ac:spMkLst>
            <pc:docMk/>
            <pc:sldMk cId="3162561954" sldId="341"/>
            <ac:spMk id="2" creationId="{966D7C58-E6A9-491B-AB0A-0B64DC8CA38A}"/>
          </ac:spMkLst>
        </pc:spChg>
        <pc:picChg chg="add mod">
          <ac:chgData name="Fabian Wosar" userId="f59eda9b-2093-4b17-b2e8-c9fbc41c9cab" providerId="ADAL" clId="{D2CBAF8C-0DC0-434D-AC50-CC354D962A53}" dt="2019-11-01T09:30:09.047" v="13073" actId="1076"/>
          <ac:picMkLst>
            <pc:docMk/>
            <pc:sldMk cId="3162561954" sldId="341"/>
            <ac:picMk id="7" creationId="{7C3F9D5A-42B8-4854-8CB7-1F22097D158A}"/>
          </ac:picMkLst>
        </pc:picChg>
        <pc:picChg chg="del">
          <ac:chgData name="Fabian Wosar" userId="f59eda9b-2093-4b17-b2e8-c9fbc41c9cab" providerId="ADAL" clId="{D2CBAF8C-0DC0-434D-AC50-CC354D962A53}" dt="2019-11-01T09:29:34.616" v="13071" actId="478"/>
          <ac:picMkLst>
            <pc:docMk/>
            <pc:sldMk cId="3162561954" sldId="341"/>
            <ac:picMk id="10" creationId="{44C9C974-64D0-422C-BDE9-9A339DC7FA56}"/>
          </ac:picMkLst>
        </pc:picChg>
      </pc:sldChg>
      <pc:sldChg chg="addSp delSp modSp add">
        <pc:chgData name="Fabian Wosar" userId="f59eda9b-2093-4b17-b2e8-c9fbc41c9cab" providerId="ADAL" clId="{D2CBAF8C-0DC0-434D-AC50-CC354D962A53}" dt="2019-11-01T09:31:06.256" v="13094" actId="1076"/>
        <pc:sldMkLst>
          <pc:docMk/>
          <pc:sldMk cId="3392001884" sldId="342"/>
        </pc:sldMkLst>
        <pc:spChg chg="mod">
          <ac:chgData name="Fabian Wosar" userId="f59eda9b-2093-4b17-b2e8-c9fbc41c9cab" providerId="ADAL" clId="{D2CBAF8C-0DC0-434D-AC50-CC354D962A53}" dt="2019-11-01T09:30:54.020" v="13091" actId="20577"/>
          <ac:spMkLst>
            <pc:docMk/>
            <pc:sldMk cId="3392001884" sldId="342"/>
            <ac:spMk id="2" creationId="{966D7C58-E6A9-491B-AB0A-0B64DC8CA38A}"/>
          </ac:spMkLst>
        </pc:spChg>
        <pc:picChg chg="del">
          <ac:chgData name="Fabian Wosar" userId="f59eda9b-2093-4b17-b2e8-c9fbc41c9cab" providerId="ADAL" clId="{D2CBAF8C-0DC0-434D-AC50-CC354D962A53}" dt="2019-11-01T09:30:56.595" v="13092" actId="478"/>
          <ac:picMkLst>
            <pc:docMk/>
            <pc:sldMk cId="3392001884" sldId="342"/>
            <ac:picMk id="7" creationId="{7C3F9D5A-42B8-4854-8CB7-1F22097D158A}"/>
          </ac:picMkLst>
        </pc:picChg>
        <pc:picChg chg="add mod">
          <ac:chgData name="Fabian Wosar" userId="f59eda9b-2093-4b17-b2e8-c9fbc41c9cab" providerId="ADAL" clId="{D2CBAF8C-0DC0-434D-AC50-CC354D962A53}" dt="2019-11-01T09:31:06.256" v="13094" actId="1076"/>
          <ac:picMkLst>
            <pc:docMk/>
            <pc:sldMk cId="3392001884" sldId="342"/>
            <ac:picMk id="8" creationId="{6F0991C7-24BE-42F5-8411-FB6C6BF056E2}"/>
          </ac:picMkLst>
        </pc:picChg>
      </pc:sldChg>
      <pc:sldChg chg="addSp delSp modSp add">
        <pc:chgData name="Fabian Wosar" userId="f59eda9b-2093-4b17-b2e8-c9fbc41c9cab" providerId="ADAL" clId="{D2CBAF8C-0DC0-434D-AC50-CC354D962A53}" dt="2019-11-01T09:31:53.136" v="13116" actId="1076"/>
        <pc:sldMkLst>
          <pc:docMk/>
          <pc:sldMk cId="3924386771" sldId="343"/>
        </pc:sldMkLst>
        <pc:spChg chg="mod">
          <ac:chgData name="Fabian Wosar" userId="f59eda9b-2093-4b17-b2e8-c9fbc41c9cab" providerId="ADAL" clId="{D2CBAF8C-0DC0-434D-AC50-CC354D962A53}" dt="2019-11-01T09:31:28.314" v="13108" actId="20577"/>
          <ac:spMkLst>
            <pc:docMk/>
            <pc:sldMk cId="3924386771" sldId="343"/>
            <ac:spMk id="2" creationId="{966D7C58-E6A9-491B-AB0A-0B64DC8CA38A}"/>
          </ac:spMkLst>
        </pc:spChg>
        <pc:picChg chg="add mod">
          <ac:chgData name="Fabian Wosar" userId="f59eda9b-2093-4b17-b2e8-c9fbc41c9cab" providerId="ADAL" clId="{D2CBAF8C-0DC0-434D-AC50-CC354D962A53}" dt="2019-11-01T09:31:53.136" v="13116" actId="1076"/>
          <ac:picMkLst>
            <pc:docMk/>
            <pc:sldMk cId="3924386771" sldId="343"/>
            <ac:picMk id="7" creationId="{98AB3F6C-732D-480E-A96C-169AC4E1244C}"/>
          </ac:picMkLst>
        </pc:picChg>
        <pc:picChg chg="del">
          <ac:chgData name="Fabian Wosar" userId="f59eda9b-2093-4b17-b2e8-c9fbc41c9cab" providerId="ADAL" clId="{D2CBAF8C-0DC0-434D-AC50-CC354D962A53}" dt="2019-11-01T09:31:30.408" v="13109" actId="478"/>
          <ac:picMkLst>
            <pc:docMk/>
            <pc:sldMk cId="3924386771" sldId="343"/>
            <ac:picMk id="8" creationId="{6F0991C7-24BE-42F5-8411-FB6C6BF056E2}"/>
          </ac:picMkLst>
        </pc:picChg>
        <pc:picChg chg="add mod">
          <ac:chgData name="Fabian Wosar" userId="f59eda9b-2093-4b17-b2e8-c9fbc41c9cab" providerId="ADAL" clId="{D2CBAF8C-0DC0-434D-AC50-CC354D962A53}" dt="2019-11-01T09:31:45.611" v="13114" actId="1076"/>
          <ac:picMkLst>
            <pc:docMk/>
            <pc:sldMk cId="3924386771" sldId="343"/>
            <ac:picMk id="9" creationId="{616A55DD-7488-4D2B-9C0A-DAD576AAB217}"/>
          </ac:picMkLst>
        </pc:picChg>
      </pc:sldChg>
      <pc:sldChg chg="addSp delSp modSp add">
        <pc:chgData name="Fabian Wosar" userId="f59eda9b-2093-4b17-b2e8-c9fbc41c9cab" providerId="ADAL" clId="{D2CBAF8C-0DC0-434D-AC50-CC354D962A53}" dt="2019-11-01T09:33:23.372" v="13142" actId="1076"/>
        <pc:sldMkLst>
          <pc:docMk/>
          <pc:sldMk cId="4092045904" sldId="344"/>
        </pc:sldMkLst>
        <pc:spChg chg="mod">
          <ac:chgData name="Fabian Wosar" userId="f59eda9b-2093-4b17-b2e8-c9fbc41c9cab" providerId="ADAL" clId="{D2CBAF8C-0DC0-434D-AC50-CC354D962A53}" dt="2019-11-01T09:32:19.516" v="13127" actId="20577"/>
          <ac:spMkLst>
            <pc:docMk/>
            <pc:sldMk cId="4092045904" sldId="344"/>
            <ac:spMk id="2" creationId="{966D7C58-E6A9-491B-AB0A-0B64DC8CA38A}"/>
          </ac:spMkLst>
        </pc:spChg>
        <pc:picChg chg="del">
          <ac:chgData name="Fabian Wosar" userId="f59eda9b-2093-4b17-b2e8-c9fbc41c9cab" providerId="ADAL" clId="{D2CBAF8C-0DC0-434D-AC50-CC354D962A53}" dt="2019-11-01T09:32:21.466" v="13128" actId="478"/>
          <ac:picMkLst>
            <pc:docMk/>
            <pc:sldMk cId="4092045904" sldId="344"/>
            <ac:picMk id="7" creationId="{98AB3F6C-732D-480E-A96C-169AC4E1244C}"/>
          </ac:picMkLst>
        </pc:picChg>
        <pc:picChg chg="add mod">
          <ac:chgData name="Fabian Wosar" userId="f59eda9b-2093-4b17-b2e8-c9fbc41c9cab" providerId="ADAL" clId="{D2CBAF8C-0DC0-434D-AC50-CC354D962A53}" dt="2019-11-01T09:33:06.672" v="13139" actId="1076"/>
          <ac:picMkLst>
            <pc:docMk/>
            <pc:sldMk cId="4092045904" sldId="344"/>
            <ac:picMk id="8" creationId="{05D54DC8-56F1-43CF-A79B-891CF9C4B679}"/>
          </ac:picMkLst>
        </pc:picChg>
        <pc:picChg chg="del">
          <ac:chgData name="Fabian Wosar" userId="f59eda9b-2093-4b17-b2e8-c9fbc41c9cab" providerId="ADAL" clId="{D2CBAF8C-0DC0-434D-AC50-CC354D962A53}" dt="2019-11-01T09:32:21.961" v="13129" actId="478"/>
          <ac:picMkLst>
            <pc:docMk/>
            <pc:sldMk cId="4092045904" sldId="344"/>
            <ac:picMk id="9" creationId="{616A55DD-7488-4D2B-9C0A-DAD576AAB217}"/>
          </ac:picMkLst>
        </pc:picChg>
        <pc:picChg chg="add mod">
          <ac:chgData name="Fabian Wosar" userId="f59eda9b-2093-4b17-b2e8-c9fbc41c9cab" providerId="ADAL" clId="{D2CBAF8C-0DC0-434D-AC50-CC354D962A53}" dt="2019-11-01T09:33:23.372" v="13142" actId="1076"/>
          <ac:picMkLst>
            <pc:docMk/>
            <pc:sldMk cId="4092045904" sldId="344"/>
            <ac:picMk id="10" creationId="{1CD533AF-B059-4A83-B806-EC4393BD49EB}"/>
          </ac:picMkLst>
        </pc:picChg>
      </pc:sldChg>
      <pc:sldChg chg="addSp delSp modSp add">
        <pc:chgData name="Fabian Wosar" userId="f59eda9b-2093-4b17-b2e8-c9fbc41c9cab" providerId="ADAL" clId="{D2CBAF8C-0DC0-434D-AC50-CC354D962A53}" dt="2019-11-01T09:34:01.183" v="13151" actId="1076"/>
        <pc:sldMkLst>
          <pc:docMk/>
          <pc:sldMk cId="2596367864" sldId="345"/>
        </pc:sldMkLst>
        <pc:spChg chg="mod">
          <ac:chgData name="Fabian Wosar" userId="f59eda9b-2093-4b17-b2e8-c9fbc41c9cab" providerId="ADAL" clId="{D2CBAF8C-0DC0-434D-AC50-CC354D962A53}" dt="2019-11-01T09:33:42.142" v="13148" actId="20577"/>
          <ac:spMkLst>
            <pc:docMk/>
            <pc:sldMk cId="2596367864" sldId="345"/>
            <ac:spMk id="2" creationId="{966D7C58-E6A9-491B-AB0A-0B64DC8CA38A}"/>
          </ac:spMkLst>
        </pc:spChg>
        <pc:picChg chg="del">
          <ac:chgData name="Fabian Wosar" userId="f59eda9b-2093-4b17-b2e8-c9fbc41c9cab" providerId="ADAL" clId="{D2CBAF8C-0DC0-434D-AC50-CC354D962A53}" dt="2019-11-01T09:33:45.593" v="13149" actId="478"/>
          <ac:picMkLst>
            <pc:docMk/>
            <pc:sldMk cId="2596367864" sldId="345"/>
            <ac:picMk id="8" creationId="{05D54DC8-56F1-43CF-A79B-891CF9C4B679}"/>
          </ac:picMkLst>
        </pc:picChg>
        <pc:picChg chg="add mod">
          <ac:chgData name="Fabian Wosar" userId="f59eda9b-2093-4b17-b2e8-c9fbc41c9cab" providerId="ADAL" clId="{D2CBAF8C-0DC0-434D-AC50-CC354D962A53}" dt="2019-11-01T09:34:01.183" v="13151" actId="1076"/>
          <ac:picMkLst>
            <pc:docMk/>
            <pc:sldMk cId="2596367864" sldId="345"/>
            <ac:picMk id="9" creationId="{25A2D08C-5E06-4AE9-B34B-10D06C97A9E8}"/>
          </ac:picMkLst>
        </pc:picChg>
        <pc:picChg chg="del">
          <ac:chgData name="Fabian Wosar" userId="f59eda9b-2093-4b17-b2e8-c9fbc41c9cab" providerId="ADAL" clId="{D2CBAF8C-0DC0-434D-AC50-CC354D962A53}" dt="2019-11-01T09:33:45.593" v="13149" actId="478"/>
          <ac:picMkLst>
            <pc:docMk/>
            <pc:sldMk cId="2596367864" sldId="345"/>
            <ac:picMk id="10" creationId="{1CD533AF-B059-4A83-B806-EC4393BD49EB}"/>
          </ac:picMkLst>
        </pc:picChg>
      </pc:sldChg>
      <pc:sldChg chg="addSp delSp modSp add">
        <pc:chgData name="Fabian Wosar" userId="f59eda9b-2093-4b17-b2e8-c9fbc41c9cab" providerId="ADAL" clId="{D2CBAF8C-0DC0-434D-AC50-CC354D962A53}" dt="2019-11-01T09:34:53.051" v="13155" actId="1076"/>
        <pc:sldMkLst>
          <pc:docMk/>
          <pc:sldMk cId="1175399955" sldId="346"/>
        </pc:sldMkLst>
        <pc:picChg chg="add mod">
          <ac:chgData name="Fabian Wosar" userId="f59eda9b-2093-4b17-b2e8-c9fbc41c9cab" providerId="ADAL" clId="{D2CBAF8C-0DC0-434D-AC50-CC354D962A53}" dt="2019-11-01T09:34:53.051" v="13155" actId="1076"/>
          <ac:picMkLst>
            <pc:docMk/>
            <pc:sldMk cId="1175399955" sldId="346"/>
            <ac:picMk id="7" creationId="{18FF4D9E-2B7A-4DD3-BB9C-E86A4B671FCE}"/>
          </ac:picMkLst>
        </pc:picChg>
        <pc:picChg chg="del">
          <ac:chgData name="Fabian Wosar" userId="f59eda9b-2093-4b17-b2e8-c9fbc41c9cab" providerId="ADAL" clId="{D2CBAF8C-0DC0-434D-AC50-CC354D962A53}" dt="2019-11-01T09:34:38.142" v="13153" actId="478"/>
          <ac:picMkLst>
            <pc:docMk/>
            <pc:sldMk cId="1175399955" sldId="346"/>
            <ac:picMk id="9" creationId="{25A2D08C-5E06-4AE9-B34B-10D06C97A9E8}"/>
          </ac:picMkLst>
        </pc:picChg>
      </pc:sldChg>
      <pc:sldChg chg="addSp delSp modSp add mod setBg">
        <pc:chgData name="Fabian Wosar" userId="f59eda9b-2093-4b17-b2e8-c9fbc41c9cab" providerId="ADAL" clId="{D2CBAF8C-0DC0-434D-AC50-CC354D962A53}" dt="2019-11-01T09:36:06.735" v="13169" actId="26606"/>
        <pc:sldMkLst>
          <pc:docMk/>
          <pc:sldMk cId="3674930845" sldId="347"/>
        </pc:sldMkLst>
        <pc:spChg chg="mod ord">
          <ac:chgData name="Fabian Wosar" userId="f59eda9b-2093-4b17-b2e8-c9fbc41c9cab" providerId="ADAL" clId="{D2CBAF8C-0DC0-434D-AC50-CC354D962A53}" dt="2019-11-01T09:36:06.735" v="13169" actId="26606"/>
          <ac:spMkLst>
            <pc:docMk/>
            <pc:sldMk cId="3674930845" sldId="347"/>
            <ac:spMk id="2" creationId="{966D7C58-E6A9-491B-AB0A-0B64DC8CA38A}"/>
          </ac:spMkLst>
        </pc:spChg>
        <pc:spChg chg="mod">
          <ac:chgData name="Fabian Wosar" userId="f59eda9b-2093-4b17-b2e8-c9fbc41c9cab" providerId="ADAL" clId="{D2CBAF8C-0DC0-434D-AC50-CC354D962A53}" dt="2019-11-01T09:36:06.735" v="13169" actId="26606"/>
          <ac:spMkLst>
            <pc:docMk/>
            <pc:sldMk cId="3674930845" sldId="347"/>
            <ac:spMk id="3" creationId="{18915AA8-A8A4-4B05-99EE-CC8B2D7EA426}"/>
          </ac:spMkLst>
        </pc:spChg>
        <pc:spChg chg="add del">
          <ac:chgData name="Fabian Wosar" userId="f59eda9b-2093-4b17-b2e8-c9fbc41c9cab" providerId="ADAL" clId="{D2CBAF8C-0DC0-434D-AC50-CC354D962A53}" dt="2019-11-01T09:35:49.191" v="13162" actId="26606"/>
          <ac:spMkLst>
            <pc:docMk/>
            <pc:sldMk cId="3674930845" sldId="347"/>
            <ac:spMk id="15" creationId="{823AC064-BC96-4F32-8AE1-B2FD38754823}"/>
          </ac:spMkLst>
        </pc:spChg>
        <pc:spChg chg="add del">
          <ac:chgData name="Fabian Wosar" userId="f59eda9b-2093-4b17-b2e8-c9fbc41c9cab" providerId="ADAL" clId="{D2CBAF8C-0DC0-434D-AC50-CC354D962A53}" dt="2019-11-01T09:35:53.733" v="13166" actId="26606"/>
          <ac:spMkLst>
            <pc:docMk/>
            <pc:sldMk cId="3674930845" sldId="347"/>
            <ac:spMk id="19" creationId="{F0810290-E788-4DE3-B716-DBE58CC6A8EF}"/>
          </ac:spMkLst>
        </pc:spChg>
        <pc:spChg chg="add del">
          <ac:chgData name="Fabian Wosar" userId="f59eda9b-2093-4b17-b2e8-c9fbc41c9cab" providerId="ADAL" clId="{D2CBAF8C-0DC0-434D-AC50-CC354D962A53}" dt="2019-11-01T09:35:51.457" v="13164" actId="26606"/>
          <ac:spMkLst>
            <pc:docMk/>
            <pc:sldMk cId="3674930845" sldId="347"/>
            <ac:spMk id="35" creationId="{8CF5712B-BD67-4161-B14B-39305B4145CF}"/>
          </ac:spMkLst>
        </pc:spChg>
        <pc:spChg chg="add del">
          <ac:chgData name="Fabian Wosar" userId="f59eda9b-2093-4b17-b2e8-c9fbc41c9cab" providerId="ADAL" clId="{D2CBAF8C-0DC0-434D-AC50-CC354D962A53}" dt="2019-11-01T09:35:51.457" v="13164" actId="26606"/>
          <ac:spMkLst>
            <pc:docMk/>
            <pc:sldMk cId="3674930845" sldId="347"/>
            <ac:spMk id="40" creationId="{092CB381-4D9E-4FF9-8B69-2F3D812EB9ED}"/>
          </ac:spMkLst>
        </pc:spChg>
        <pc:spChg chg="add del">
          <ac:chgData name="Fabian Wosar" userId="f59eda9b-2093-4b17-b2e8-c9fbc41c9cab" providerId="ADAL" clId="{D2CBAF8C-0DC0-434D-AC50-CC354D962A53}" dt="2019-11-01T09:35:53.733" v="13166" actId="26606"/>
          <ac:spMkLst>
            <pc:docMk/>
            <pc:sldMk cId="3674930845" sldId="347"/>
            <ac:spMk id="43" creationId="{5434194B-EB56-4062-98C6-CB72F287E3F7}"/>
          </ac:spMkLst>
        </pc:spChg>
        <pc:spChg chg="add del">
          <ac:chgData name="Fabian Wosar" userId="f59eda9b-2093-4b17-b2e8-c9fbc41c9cab" providerId="ADAL" clId="{D2CBAF8C-0DC0-434D-AC50-CC354D962A53}" dt="2019-11-01T09:35:53.733" v="13166" actId="26606"/>
          <ac:spMkLst>
            <pc:docMk/>
            <pc:sldMk cId="3674930845" sldId="347"/>
            <ac:spMk id="45" creationId="{B817D9AD-5E85-4E85-AC3E-43E24FA91AA1}"/>
          </ac:spMkLst>
        </pc:spChg>
        <pc:grpChg chg="add del">
          <ac:chgData name="Fabian Wosar" userId="f59eda9b-2093-4b17-b2e8-c9fbc41c9cab" providerId="ADAL" clId="{D2CBAF8C-0DC0-434D-AC50-CC354D962A53}" dt="2019-11-01T09:35:51.457" v="13164" actId="26606"/>
          <ac:grpSpMkLst>
            <pc:docMk/>
            <pc:sldMk cId="3674930845" sldId="347"/>
            <ac:grpSpMk id="36" creationId="{34737399-EF40-4483-BDC3-A8E5D463F0A2}"/>
          </ac:grpSpMkLst>
        </pc:grpChg>
        <pc:grpChg chg="add del">
          <ac:chgData name="Fabian Wosar" userId="f59eda9b-2093-4b17-b2e8-c9fbc41c9cab" providerId="ADAL" clId="{D2CBAF8C-0DC0-434D-AC50-CC354D962A53}" dt="2019-11-01T09:35:51.457" v="13164" actId="26606"/>
          <ac:grpSpMkLst>
            <pc:docMk/>
            <pc:sldMk cId="3674930845" sldId="347"/>
            <ac:grpSpMk id="39" creationId="{029BEE5B-DF13-4270-850B-9FA09569C317}"/>
          </ac:grpSpMkLst>
        </pc:grpChg>
        <pc:picChg chg="ord">
          <ac:chgData name="Fabian Wosar" userId="f59eda9b-2093-4b17-b2e8-c9fbc41c9cab" providerId="ADAL" clId="{D2CBAF8C-0DC0-434D-AC50-CC354D962A53}" dt="2019-11-01T09:36:06.735" v="13169" actId="26606"/>
          <ac:picMkLst>
            <pc:docMk/>
            <pc:sldMk cId="3674930845" sldId="347"/>
            <ac:picMk id="5" creationId="{F434360A-A163-4B55-8A94-E94BE8D0CC19}"/>
          </ac:picMkLst>
        </pc:picChg>
        <pc:picChg chg="mod ord">
          <ac:chgData name="Fabian Wosar" userId="f59eda9b-2093-4b17-b2e8-c9fbc41c9cab" providerId="ADAL" clId="{D2CBAF8C-0DC0-434D-AC50-CC354D962A53}" dt="2019-11-01T09:36:06.735" v="13169" actId="26606"/>
          <ac:picMkLst>
            <pc:docMk/>
            <pc:sldMk cId="3674930845" sldId="347"/>
            <ac:picMk id="6" creationId="{9F4AC47D-2668-4D2A-8F59-55B0D90C063A}"/>
          </ac:picMkLst>
        </pc:picChg>
        <pc:picChg chg="del">
          <ac:chgData name="Fabian Wosar" userId="f59eda9b-2093-4b17-b2e8-c9fbc41c9cab" providerId="ADAL" clId="{D2CBAF8C-0DC0-434D-AC50-CC354D962A53}" dt="2019-11-01T09:35:15.742" v="13157" actId="478"/>
          <ac:picMkLst>
            <pc:docMk/>
            <pc:sldMk cId="3674930845" sldId="347"/>
            <ac:picMk id="7" creationId="{18FF4D9E-2B7A-4DD3-BB9C-E86A4B671FCE}"/>
          </ac:picMkLst>
        </pc:picChg>
        <pc:picChg chg="add mod">
          <ac:chgData name="Fabian Wosar" userId="f59eda9b-2093-4b17-b2e8-c9fbc41c9cab" providerId="ADAL" clId="{D2CBAF8C-0DC0-434D-AC50-CC354D962A53}" dt="2019-11-01T09:36:06.735" v="13169" actId="26606"/>
          <ac:picMkLst>
            <pc:docMk/>
            <pc:sldMk cId="3674930845" sldId="347"/>
            <ac:picMk id="8" creationId="{1CB03D8D-E746-432B-896D-9AB67A13D0B6}"/>
          </ac:picMkLst>
        </pc:picChg>
        <pc:picChg chg="add del">
          <ac:chgData name="Fabian Wosar" userId="f59eda9b-2093-4b17-b2e8-c9fbc41c9cab" providerId="ADAL" clId="{D2CBAF8C-0DC0-434D-AC50-CC354D962A53}" dt="2019-11-01T09:35:53.733" v="13166" actId="26606"/>
          <ac:picMkLst>
            <pc:docMk/>
            <pc:sldMk cId="3674930845" sldId="347"/>
            <ac:picMk id="44" creationId="{B3746DB1-35A8-422F-9955-4F8E75DBB077}"/>
          </ac:picMkLst>
        </pc:picChg>
        <pc:cxnChg chg="add del">
          <ac:chgData name="Fabian Wosar" userId="f59eda9b-2093-4b17-b2e8-c9fbc41c9cab" providerId="ADAL" clId="{D2CBAF8C-0DC0-434D-AC50-CC354D962A53}" dt="2019-11-01T09:35:49.191" v="13162" actId="26606"/>
          <ac:cxnSpMkLst>
            <pc:docMk/>
            <pc:sldMk cId="3674930845" sldId="347"/>
            <ac:cxnSpMk id="13" creationId="{DB146403-F3D6-484B-B2ED-97F9565D0370}"/>
          </ac:cxnSpMkLst>
        </pc:cxnChg>
        <pc:cxnChg chg="add del">
          <ac:chgData name="Fabian Wosar" userId="f59eda9b-2093-4b17-b2e8-c9fbc41c9cab" providerId="ADAL" clId="{D2CBAF8C-0DC0-434D-AC50-CC354D962A53}" dt="2019-11-01T09:35:49.191" v="13162" actId="26606"/>
          <ac:cxnSpMkLst>
            <pc:docMk/>
            <pc:sldMk cId="3674930845" sldId="347"/>
            <ac:cxnSpMk id="17" creationId="{7E7C77BC-7138-40B1-A15B-20F57A494629}"/>
          </ac:cxnSpMkLst>
        </pc:cxnChg>
      </pc:sldChg>
    </pc:docChg>
  </pc:docChgLst>
  <pc:docChgLst>
    <pc:chgData name="Fabian Wosar" userId="f59eda9b-2093-4b17-b2e8-c9fbc41c9cab" providerId="ADAL" clId="{B875108B-E810-47CE-BCD1-E628207A2BE9}"/>
    <pc:docChg chg="custSel addSld delSld modSld">
      <pc:chgData name="Fabian Wosar" userId="f59eda9b-2093-4b17-b2e8-c9fbc41c9cab" providerId="ADAL" clId="{B875108B-E810-47CE-BCD1-E628207A2BE9}" dt="2019-10-09T10:40:20.355" v="1805" actId="20577"/>
      <pc:docMkLst>
        <pc:docMk/>
      </pc:docMkLst>
      <pc:sldChg chg="modSp">
        <pc:chgData name="Fabian Wosar" userId="f59eda9b-2093-4b17-b2e8-c9fbc41c9cab" providerId="ADAL" clId="{B875108B-E810-47CE-BCD1-E628207A2BE9}" dt="2019-10-08T19:42:05.497" v="32" actId="20577"/>
        <pc:sldMkLst>
          <pc:docMk/>
          <pc:sldMk cId="1668622825" sldId="262"/>
        </pc:sldMkLst>
        <pc:spChg chg="mod">
          <ac:chgData name="Fabian Wosar" userId="f59eda9b-2093-4b17-b2e8-c9fbc41c9cab" providerId="ADAL" clId="{B875108B-E810-47CE-BCD1-E628207A2BE9}" dt="2019-10-08T19:42:05.497" v="32" actId="20577"/>
          <ac:spMkLst>
            <pc:docMk/>
            <pc:sldMk cId="1668622825" sldId="262"/>
            <ac:spMk id="13" creationId="{8977D6E2-FE11-45C0-94B7-FC44C4DF928D}"/>
          </ac:spMkLst>
        </pc:spChg>
      </pc:sldChg>
      <pc:sldChg chg="modSp">
        <pc:chgData name="Fabian Wosar" userId="f59eda9b-2093-4b17-b2e8-c9fbc41c9cab" providerId="ADAL" clId="{B875108B-E810-47CE-BCD1-E628207A2BE9}" dt="2019-10-09T10:40:20.355" v="1805" actId="20577"/>
        <pc:sldMkLst>
          <pc:docMk/>
          <pc:sldMk cId="2098871038" sldId="263"/>
        </pc:sldMkLst>
        <pc:spChg chg="mod">
          <ac:chgData name="Fabian Wosar" userId="f59eda9b-2093-4b17-b2e8-c9fbc41c9cab" providerId="ADAL" clId="{B875108B-E810-47CE-BCD1-E628207A2BE9}" dt="2019-10-08T19:52:45.982" v="67" actId="20577"/>
          <ac:spMkLst>
            <pc:docMk/>
            <pc:sldMk cId="2098871038" sldId="263"/>
            <ac:spMk id="2" creationId="{966D7C58-E6A9-491B-AB0A-0B64DC8CA38A}"/>
          </ac:spMkLst>
        </pc:spChg>
        <pc:spChg chg="mod">
          <ac:chgData name="Fabian Wosar" userId="f59eda9b-2093-4b17-b2e8-c9fbc41c9cab" providerId="ADAL" clId="{B875108B-E810-47CE-BCD1-E628207A2BE9}" dt="2019-10-09T10:40:20.355" v="1805" actId="20577"/>
          <ac:spMkLst>
            <pc:docMk/>
            <pc:sldMk cId="2098871038" sldId="263"/>
            <ac:spMk id="13" creationId="{8977D6E2-FE11-45C0-94B7-FC44C4DF928D}"/>
          </ac:spMkLst>
        </pc:spChg>
      </pc:sldChg>
      <pc:sldChg chg="modSp">
        <pc:chgData name="Fabian Wosar" userId="f59eda9b-2093-4b17-b2e8-c9fbc41c9cab" providerId="ADAL" clId="{B875108B-E810-47CE-BCD1-E628207A2BE9}" dt="2019-10-09T09:33:09.673" v="1782" actId="20577"/>
        <pc:sldMkLst>
          <pc:docMk/>
          <pc:sldMk cId="447641596" sldId="264"/>
        </pc:sldMkLst>
        <pc:spChg chg="mod">
          <ac:chgData name="Fabian Wosar" userId="f59eda9b-2093-4b17-b2e8-c9fbc41c9cab" providerId="ADAL" clId="{B875108B-E810-47CE-BCD1-E628207A2BE9}" dt="2019-10-09T09:33:09.673" v="1782" actId="20577"/>
          <ac:spMkLst>
            <pc:docMk/>
            <pc:sldMk cId="447641596" sldId="264"/>
            <ac:spMk id="13" creationId="{8977D6E2-FE11-45C0-94B7-FC44C4DF928D}"/>
          </ac:spMkLst>
        </pc:spChg>
      </pc:sldChg>
      <pc:sldChg chg="addSp delSp modSp">
        <pc:chgData name="Fabian Wosar" userId="f59eda9b-2093-4b17-b2e8-c9fbc41c9cab" providerId="ADAL" clId="{B875108B-E810-47CE-BCD1-E628207A2BE9}" dt="2019-10-08T19:51:15.354" v="38" actId="1076"/>
        <pc:sldMkLst>
          <pc:docMk/>
          <pc:sldMk cId="1059062180" sldId="303"/>
        </pc:sldMkLst>
        <pc:grpChg chg="add del mod">
          <ac:chgData name="Fabian Wosar" userId="f59eda9b-2093-4b17-b2e8-c9fbc41c9cab" providerId="ADAL" clId="{B875108B-E810-47CE-BCD1-E628207A2BE9}" dt="2019-10-08T19:50:57.247" v="34" actId="478"/>
          <ac:grpSpMkLst>
            <pc:docMk/>
            <pc:sldMk cId="1059062180" sldId="303"/>
            <ac:grpSpMk id="8" creationId="{1AF67104-D491-40E6-8030-7C9BDC34BF94}"/>
          </ac:grpSpMkLst>
        </pc:grpChg>
        <pc:picChg chg="mod">
          <ac:chgData name="Fabian Wosar" userId="f59eda9b-2093-4b17-b2e8-c9fbc41c9cab" providerId="ADAL" clId="{B875108B-E810-47CE-BCD1-E628207A2BE9}" dt="2019-10-08T19:43:23.108" v="33" actId="164"/>
          <ac:picMkLst>
            <pc:docMk/>
            <pc:sldMk cId="1059062180" sldId="303"/>
            <ac:picMk id="4" creationId="{F0585803-0352-47AC-9954-6985434B1F42}"/>
          </ac:picMkLst>
        </pc:picChg>
        <pc:picChg chg="mod">
          <ac:chgData name="Fabian Wosar" userId="f59eda9b-2093-4b17-b2e8-c9fbc41c9cab" providerId="ADAL" clId="{B875108B-E810-47CE-BCD1-E628207A2BE9}" dt="2019-10-08T19:43:23.108" v="33" actId="164"/>
          <ac:picMkLst>
            <pc:docMk/>
            <pc:sldMk cId="1059062180" sldId="303"/>
            <ac:picMk id="7" creationId="{EA11CEC0-7603-4350-AA8E-F2C5DD4368F4}"/>
          </ac:picMkLst>
        </pc:picChg>
        <pc:picChg chg="add mod">
          <ac:chgData name="Fabian Wosar" userId="f59eda9b-2093-4b17-b2e8-c9fbc41c9cab" providerId="ADAL" clId="{B875108B-E810-47CE-BCD1-E628207A2BE9}" dt="2019-10-08T19:51:15.354" v="38" actId="1076"/>
          <ac:picMkLst>
            <pc:docMk/>
            <pc:sldMk cId="1059062180" sldId="303"/>
            <ac:picMk id="9" creationId="{18AB3F33-AD36-4D33-99B9-88804CCFDA80}"/>
          </ac:picMkLst>
        </pc:picChg>
        <pc:picChg chg="mod">
          <ac:chgData name="Fabian Wosar" userId="f59eda9b-2093-4b17-b2e8-c9fbc41c9cab" providerId="ADAL" clId="{B875108B-E810-47CE-BCD1-E628207A2BE9}" dt="2019-10-08T19:43:23.108" v="33" actId="164"/>
          <ac:picMkLst>
            <pc:docMk/>
            <pc:sldMk cId="1059062180" sldId="303"/>
            <ac:picMk id="11" creationId="{49F1CE2B-D6A6-4351-89BF-135EDDC7105E}"/>
          </ac:picMkLst>
        </pc:picChg>
        <pc:picChg chg="mod">
          <ac:chgData name="Fabian Wosar" userId="f59eda9b-2093-4b17-b2e8-c9fbc41c9cab" providerId="ADAL" clId="{B875108B-E810-47CE-BCD1-E628207A2BE9}" dt="2019-10-08T19:43:23.108" v="33" actId="164"/>
          <ac:picMkLst>
            <pc:docMk/>
            <pc:sldMk cId="1059062180" sldId="303"/>
            <ac:picMk id="14" creationId="{A82E301C-CFF3-4B31-84E4-BBAE1C32D2C1}"/>
          </ac:picMkLst>
        </pc:picChg>
        <pc:picChg chg="mod">
          <ac:chgData name="Fabian Wosar" userId="f59eda9b-2093-4b17-b2e8-c9fbc41c9cab" providerId="ADAL" clId="{B875108B-E810-47CE-BCD1-E628207A2BE9}" dt="2019-10-08T19:43:23.108" v="33" actId="164"/>
          <ac:picMkLst>
            <pc:docMk/>
            <pc:sldMk cId="1059062180" sldId="303"/>
            <ac:picMk id="16" creationId="{32A69AAE-FB5A-4A4D-942C-D40B0066D830}"/>
          </ac:picMkLst>
        </pc:picChg>
        <pc:picChg chg="mod">
          <ac:chgData name="Fabian Wosar" userId="f59eda9b-2093-4b17-b2e8-c9fbc41c9cab" providerId="ADAL" clId="{B875108B-E810-47CE-BCD1-E628207A2BE9}" dt="2019-10-08T19:43:23.108" v="33" actId="164"/>
          <ac:picMkLst>
            <pc:docMk/>
            <pc:sldMk cId="1059062180" sldId="303"/>
            <ac:picMk id="17" creationId="{DC19CDEE-33C6-4F10-A232-3FFE3B39DF78}"/>
          </ac:picMkLst>
        </pc:picChg>
      </pc:sldChg>
    </pc:docChg>
  </pc:docChgLst>
  <pc:docChgLst>
    <pc:chgData name="Fabian Wosar" userId="f59eda9b-2093-4b17-b2e8-c9fbc41c9cab" providerId="ADAL" clId="{0064A249-C595-4F41-AB3E-259EE8AAFA1E}"/>
    <pc:docChg chg="undo custSel addSld delSld modSld">
      <pc:chgData name="Fabian Wosar" userId="f59eda9b-2093-4b17-b2e8-c9fbc41c9cab" providerId="ADAL" clId="{0064A249-C595-4F41-AB3E-259EE8AAFA1E}" dt="2019-10-07T21:54:08.917" v="32525" actId="20577"/>
      <pc:docMkLst>
        <pc:docMk/>
      </pc:docMkLst>
      <pc:sldChg chg="modSp">
        <pc:chgData name="Fabian Wosar" userId="f59eda9b-2093-4b17-b2e8-c9fbc41c9cab" providerId="ADAL" clId="{0064A249-C595-4F41-AB3E-259EE8AAFA1E}" dt="2019-10-05T22:43:04.416" v="30667" actId="20577"/>
        <pc:sldMkLst>
          <pc:docMk/>
          <pc:sldMk cId="3798771929" sldId="256"/>
        </pc:sldMkLst>
        <pc:spChg chg="mod">
          <ac:chgData name="Fabian Wosar" userId="f59eda9b-2093-4b17-b2e8-c9fbc41c9cab" providerId="ADAL" clId="{0064A249-C595-4F41-AB3E-259EE8AAFA1E}" dt="2019-10-05T12:56:24.721" v="30590" actId="27636"/>
          <ac:spMkLst>
            <pc:docMk/>
            <pc:sldMk cId="3798771929" sldId="256"/>
            <ac:spMk id="2" creationId="{966D7C58-E6A9-491B-AB0A-0B64DC8CA38A}"/>
          </ac:spMkLst>
        </pc:spChg>
        <pc:spChg chg="mod">
          <ac:chgData name="Fabian Wosar" userId="f59eda9b-2093-4b17-b2e8-c9fbc41c9cab" providerId="ADAL" clId="{0064A249-C595-4F41-AB3E-259EE8AAFA1E}" dt="2019-10-04T09:20:03.985" v="431" actId="20577"/>
          <ac:spMkLst>
            <pc:docMk/>
            <pc:sldMk cId="3798771929" sldId="256"/>
            <ac:spMk id="3" creationId="{18915AA8-A8A4-4B05-99EE-CC8B2D7EA426}"/>
          </ac:spMkLst>
        </pc:spChg>
        <pc:spChg chg="mod">
          <ac:chgData name="Fabian Wosar" userId="f59eda9b-2093-4b17-b2e8-c9fbc41c9cab" providerId="ADAL" clId="{0064A249-C595-4F41-AB3E-259EE8AAFA1E}" dt="2019-10-05T22:43:04.416" v="30667" actId="20577"/>
          <ac:spMkLst>
            <pc:docMk/>
            <pc:sldMk cId="3798771929" sldId="256"/>
            <ac:spMk id="4" creationId="{2F7AC5D0-A255-4BF9-BB36-5AE6C023D14D}"/>
          </ac:spMkLst>
        </pc:spChg>
      </pc:sldChg>
      <pc:sldChg chg="modSp">
        <pc:chgData name="Fabian Wosar" userId="f59eda9b-2093-4b17-b2e8-c9fbc41c9cab" providerId="ADAL" clId="{0064A249-C595-4F41-AB3E-259EE8AAFA1E}" dt="2019-10-05T23:30:37.030" v="30670" actId="20577"/>
        <pc:sldMkLst>
          <pc:docMk/>
          <pc:sldMk cId="1668622825" sldId="262"/>
        </pc:sldMkLst>
        <pc:spChg chg="mod">
          <ac:chgData name="Fabian Wosar" userId="f59eda9b-2093-4b17-b2e8-c9fbc41c9cab" providerId="ADAL" clId="{0064A249-C595-4F41-AB3E-259EE8AAFA1E}" dt="2019-10-04T09:47:05.784" v="1460" actId="20577"/>
          <ac:spMkLst>
            <pc:docMk/>
            <pc:sldMk cId="1668622825" sldId="262"/>
            <ac:spMk id="2" creationId="{966D7C58-E6A9-491B-AB0A-0B64DC8CA38A}"/>
          </ac:spMkLst>
        </pc:spChg>
        <pc:spChg chg="mod">
          <ac:chgData name="Fabian Wosar" userId="f59eda9b-2093-4b17-b2e8-c9fbc41c9cab" providerId="ADAL" clId="{0064A249-C595-4F41-AB3E-259EE8AAFA1E}" dt="2019-10-05T23:30:37.030" v="30670" actId="20577"/>
          <ac:spMkLst>
            <pc:docMk/>
            <pc:sldMk cId="1668622825" sldId="262"/>
            <ac:spMk id="13" creationId="{8977D6E2-FE11-45C0-94B7-FC44C4DF928D}"/>
          </ac:spMkLst>
        </pc:spChg>
      </pc:sldChg>
      <pc:sldChg chg="delSp modSp">
        <pc:chgData name="Fabian Wosar" userId="f59eda9b-2093-4b17-b2e8-c9fbc41c9cab" providerId="ADAL" clId="{0064A249-C595-4F41-AB3E-259EE8AAFA1E}" dt="2019-10-06T08:57:49.093" v="31791" actId="20577"/>
        <pc:sldMkLst>
          <pc:docMk/>
          <pc:sldMk cId="2098871038" sldId="263"/>
        </pc:sldMkLst>
        <pc:spChg chg="mod">
          <ac:chgData name="Fabian Wosar" userId="f59eda9b-2093-4b17-b2e8-c9fbc41c9cab" providerId="ADAL" clId="{0064A249-C595-4F41-AB3E-259EE8AAFA1E}" dt="2019-10-04T10:11:30.480" v="2487" actId="20577"/>
          <ac:spMkLst>
            <pc:docMk/>
            <pc:sldMk cId="2098871038" sldId="263"/>
            <ac:spMk id="2" creationId="{966D7C58-E6A9-491B-AB0A-0B64DC8CA38A}"/>
          </ac:spMkLst>
        </pc:spChg>
        <pc:spChg chg="mod">
          <ac:chgData name="Fabian Wosar" userId="f59eda9b-2093-4b17-b2e8-c9fbc41c9cab" providerId="ADAL" clId="{0064A249-C595-4F41-AB3E-259EE8AAFA1E}" dt="2019-10-06T08:57:49.093" v="31791" actId="20577"/>
          <ac:spMkLst>
            <pc:docMk/>
            <pc:sldMk cId="2098871038" sldId="263"/>
            <ac:spMk id="13" creationId="{8977D6E2-FE11-45C0-94B7-FC44C4DF928D}"/>
          </ac:spMkLst>
        </pc:spChg>
        <pc:picChg chg="del">
          <ac:chgData name="Fabian Wosar" userId="f59eda9b-2093-4b17-b2e8-c9fbc41c9cab" providerId="ADAL" clId="{0064A249-C595-4F41-AB3E-259EE8AAFA1E}" dt="2019-10-04T10:11:38.857" v="2489" actId="478"/>
          <ac:picMkLst>
            <pc:docMk/>
            <pc:sldMk cId="2098871038" sldId="263"/>
            <ac:picMk id="8" creationId="{1823C469-FB13-4558-B434-2B32F42F96BC}"/>
          </ac:picMkLst>
        </pc:picChg>
      </pc:sldChg>
      <pc:sldChg chg="modSp">
        <pc:chgData name="Fabian Wosar" userId="f59eda9b-2093-4b17-b2e8-c9fbc41c9cab" providerId="ADAL" clId="{0064A249-C595-4F41-AB3E-259EE8AAFA1E}" dt="2019-10-06T09:21:39.750" v="32429" actId="20577"/>
        <pc:sldMkLst>
          <pc:docMk/>
          <pc:sldMk cId="447641596" sldId="264"/>
        </pc:sldMkLst>
        <pc:spChg chg="mod">
          <ac:chgData name="Fabian Wosar" userId="f59eda9b-2093-4b17-b2e8-c9fbc41c9cab" providerId="ADAL" clId="{0064A249-C595-4F41-AB3E-259EE8AAFA1E}" dt="2019-10-04T10:51:54.225" v="3279" actId="20577"/>
          <ac:spMkLst>
            <pc:docMk/>
            <pc:sldMk cId="447641596" sldId="264"/>
            <ac:spMk id="2" creationId="{966D7C58-E6A9-491B-AB0A-0B64DC8CA38A}"/>
          </ac:spMkLst>
        </pc:spChg>
        <pc:spChg chg="mod">
          <ac:chgData name="Fabian Wosar" userId="f59eda9b-2093-4b17-b2e8-c9fbc41c9cab" providerId="ADAL" clId="{0064A249-C595-4F41-AB3E-259EE8AAFA1E}" dt="2019-10-06T09:21:39.750" v="32429" actId="20577"/>
          <ac:spMkLst>
            <pc:docMk/>
            <pc:sldMk cId="447641596" sldId="264"/>
            <ac:spMk id="13" creationId="{8977D6E2-FE11-45C0-94B7-FC44C4DF928D}"/>
          </ac:spMkLst>
        </pc:spChg>
      </pc:sldChg>
      <pc:sldChg chg="addSp delSp modSp add">
        <pc:chgData name="Fabian Wosar" userId="f59eda9b-2093-4b17-b2e8-c9fbc41c9cab" providerId="ADAL" clId="{0064A249-C595-4F41-AB3E-259EE8AAFA1E}" dt="2019-10-05T23:44:50.691" v="30674" actId="1076"/>
        <pc:sldMkLst>
          <pc:docMk/>
          <pc:sldMk cId="1059062180" sldId="303"/>
        </pc:sldMkLst>
        <pc:spChg chg="mod topLvl">
          <ac:chgData name="Fabian Wosar" userId="f59eda9b-2093-4b17-b2e8-c9fbc41c9cab" providerId="ADAL" clId="{0064A249-C595-4F41-AB3E-259EE8AAFA1E}" dt="2019-10-05T23:27:33.436" v="30668" actId="165"/>
          <ac:spMkLst>
            <pc:docMk/>
            <pc:sldMk cId="1059062180" sldId="303"/>
            <ac:spMk id="12" creationId="{C1787F05-3EE6-4843-B363-1B0EE8A21327}"/>
          </ac:spMkLst>
        </pc:spChg>
        <pc:spChg chg="del mod">
          <ac:chgData name="Fabian Wosar" userId="f59eda9b-2093-4b17-b2e8-c9fbc41c9cab" providerId="ADAL" clId="{0064A249-C595-4F41-AB3E-259EE8AAFA1E}" dt="2019-10-04T09:52:10.183" v="2355" actId="478"/>
          <ac:spMkLst>
            <pc:docMk/>
            <pc:sldMk cId="1059062180" sldId="303"/>
            <ac:spMk id="13" creationId="{8977D6E2-FE11-45C0-94B7-FC44C4DF928D}"/>
          </ac:spMkLst>
        </pc:spChg>
        <pc:grpChg chg="add del mod">
          <ac:chgData name="Fabian Wosar" userId="f59eda9b-2093-4b17-b2e8-c9fbc41c9cab" providerId="ADAL" clId="{0064A249-C595-4F41-AB3E-259EE8AAFA1E}" dt="2019-10-05T23:27:33.436" v="30668" actId="165"/>
          <ac:grpSpMkLst>
            <pc:docMk/>
            <pc:sldMk cId="1059062180" sldId="303"/>
            <ac:grpSpMk id="18" creationId="{1ED4E534-A017-4153-A327-AB0A73F9C4EE}"/>
          </ac:grpSpMkLst>
        </pc:grpChg>
        <pc:picChg chg="add mod">
          <ac:chgData name="Fabian Wosar" userId="f59eda9b-2093-4b17-b2e8-c9fbc41c9cab" providerId="ADAL" clId="{0064A249-C595-4F41-AB3E-259EE8AAFA1E}" dt="2019-10-05T23:44:50.691" v="30674" actId="1076"/>
          <ac:picMkLst>
            <pc:docMk/>
            <pc:sldMk cId="1059062180" sldId="303"/>
            <ac:picMk id="4" creationId="{F0585803-0352-47AC-9954-6985434B1F42}"/>
          </ac:picMkLst>
        </pc:picChg>
        <pc:picChg chg="add mod topLvl">
          <ac:chgData name="Fabian Wosar" userId="f59eda9b-2093-4b17-b2e8-c9fbc41c9cab" providerId="ADAL" clId="{0064A249-C595-4F41-AB3E-259EE8AAFA1E}" dt="2019-10-05T23:27:33.436" v="30668" actId="165"/>
          <ac:picMkLst>
            <pc:docMk/>
            <pc:sldMk cId="1059062180" sldId="303"/>
            <ac:picMk id="7" creationId="{EA11CEC0-7603-4350-AA8E-F2C5DD4368F4}"/>
          </ac:picMkLst>
        </pc:picChg>
        <pc:picChg chg="add del mod topLvl">
          <ac:chgData name="Fabian Wosar" userId="f59eda9b-2093-4b17-b2e8-c9fbc41c9cab" providerId="ADAL" clId="{0064A249-C595-4F41-AB3E-259EE8AAFA1E}" dt="2019-10-05T23:44:45.568" v="30672" actId="478"/>
          <ac:picMkLst>
            <pc:docMk/>
            <pc:sldMk cId="1059062180" sldId="303"/>
            <ac:picMk id="9" creationId="{44AD2B4A-C475-4E70-8AB5-A3A51ADB21F5}"/>
          </ac:picMkLst>
        </pc:picChg>
        <pc:picChg chg="add mod topLvl">
          <ac:chgData name="Fabian Wosar" userId="f59eda9b-2093-4b17-b2e8-c9fbc41c9cab" providerId="ADAL" clId="{0064A249-C595-4F41-AB3E-259EE8AAFA1E}" dt="2019-10-05T23:27:33.436" v="30668" actId="165"/>
          <ac:picMkLst>
            <pc:docMk/>
            <pc:sldMk cId="1059062180" sldId="303"/>
            <ac:picMk id="11" creationId="{49F1CE2B-D6A6-4351-89BF-135EDDC7105E}"/>
          </ac:picMkLst>
        </pc:picChg>
        <pc:picChg chg="add mod topLvl">
          <ac:chgData name="Fabian Wosar" userId="f59eda9b-2093-4b17-b2e8-c9fbc41c9cab" providerId="ADAL" clId="{0064A249-C595-4F41-AB3E-259EE8AAFA1E}" dt="2019-10-05T23:27:33.436" v="30668" actId="165"/>
          <ac:picMkLst>
            <pc:docMk/>
            <pc:sldMk cId="1059062180" sldId="303"/>
            <ac:picMk id="14" creationId="{A82E301C-CFF3-4B31-84E4-BBAE1C32D2C1}"/>
          </ac:picMkLst>
        </pc:picChg>
        <pc:picChg chg="add mod topLvl">
          <ac:chgData name="Fabian Wosar" userId="f59eda9b-2093-4b17-b2e8-c9fbc41c9cab" providerId="ADAL" clId="{0064A249-C595-4F41-AB3E-259EE8AAFA1E}" dt="2019-10-05T23:27:33.436" v="30668" actId="165"/>
          <ac:picMkLst>
            <pc:docMk/>
            <pc:sldMk cId="1059062180" sldId="303"/>
            <ac:picMk id="16" creationId="{32A69AAE-FB5A-4A4D-942C-D40B0066D830}"/>
          </ac:picMkLst>
        </pc:picChg>
        <pc:picChg chg="add mod topLvl">
          <ac:chgData name="Fabian Wosar" userId="f59eda9b-2093-4b17-b2e8-c9fbc41c9cab" providerId="ADAL" clId="{0064A249-C595-4F41-AB3E-259EE8AAFA1E}" dt="2019-10-05T23:27:33.436" v="30668" actId="165"/>
          <ac:picMkLst>
            <pc:docMk/>
            <pc:sldMk cId="1059062180" sldId="303"/>
            <ac:picMk id="17" creationId="{DC19CDEE-33C6-4F10-A232-3FFE3B39DF7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82115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80738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276604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36667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7557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62B98-4F8F-4788-8149-A0D02E350435}" type="datetimeFigureOut">
              <a:rPr lang="en-NZ" smtClean="0"/>
              <a:t>1/11/2019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09724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962B98-4F8F-4788-8149-A0D02E350435}" type="datetimeFigureOut">
              <a:rPr lang="en-NZ" smtClean="0"/>
              <a:t>1/11/2019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425031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962B98-4F8F-4788-8149-A0D02E350435}" type="datetimeFigureOut">
              <a:rPr lang="en-NZ" smtClean="0"/>
              <a:t>1/11/2019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243601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62B98-4F8F-4788-8149-A0D02E350435}" type="datetimeFigureOut">
              <a:rPr lang="en-NZ" smtClean="0"/>
              <a:t>1/11/2019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43406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62B98-4F8F-4788-8149-A0D02E350435}" type="datetimeFigureOut">
              <a:rPr lang="en-NZ" smtClean="0"/>
              <a:t>1/11/2019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93616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62B98-4F8F-4788-8149-A0D02E350435}" type="datetimeFigureOut">
              <a:rPr lang="en-NZ" smtClean="0"/>
              <a:t>1/11/2019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95081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62B98-4F8F-4788-8149-A0D02E350435}" type="datetimeFigureOut">
              <a:rPr lang="en-NZ" smtClean="0"/>
              <a:t>1/11/2019</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19861-A9BF-4660-B075-AC77E3C48A48}" type="slidenum">
              <a:rPr lang="en-NZ" smtClean="0"/>
              <a:t>‹#›</a:t>
            </a:fld>
            <a:endParaRPr lang="en-NZ"/>
          </a:p>
        </p:txBody>
      </p:sp>
    </p:spTree>
    <p:extLst>
      <p:ext uri="{BB962C8B-B14F-4D97-AF65-F5344CB8AC3E}">
        <p14:creationId xmlns:p14="http://schemas.microsoft.com/office/powerpoint/2010/main" val="38751687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hyperlink" Target="https://emsi.at/oxfor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3.wmf"/><Relationship Id="rId7" Type="http://schemas.openxmlformats.org/officeDocument/2006/relationships/image" Target="../media/image8.png"/><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hyperlink" Target="mailto:fabian.wosar@emsisoft.com" TargetMode="External"/><Relationship Id="rId4" Type="http://schemas.openxmlformats.org/officeDocument/2006/relationships/hyperlink" Target="https://emsi.at/oxford"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1524000" y="3497747"/>
            <a:ext cx="9144000" cy="884209"/>
          </a:xfrm>
        </p:spPr>
        <p:txBody>
          <a:bodyPr>
            <a:normAutofit/>
          </a:bodyPr>
          <a:lstStyle/>
          <a:p>
            <a:r>
              <a:rPr lang="en-NZ" sz="5400" dirty="0">
                <a:solidFill>
                  <a:srgbClr val="2A89C6"/>
                </a:solidFill>
                <a:latin typeface="DINPro-CondBold" panose="020B0806020101010102" pitchFamily="34" charset="0"/>
                <a:cs typeface="DINPro-CondBold" panose="020B0806020101010102" pitchFamily="34" charset="0"/>
              </a:rPr>
              <a:t>Breaking ransomware</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1524000" y="4363293"/>
            <a:ext cx="9144000" cy="488622"/>
          </a:xfrm>
        </p:spPr>
        <p:txBody>
          <a:bodyPr/>
          <a:lstStyle/>
          <a:p>
            <a:r>
              <a:rPr lang="en-GB" dirty="0">
                <a:solidFill>
                  <a:srgbClr val="6E7B80"/>
                </a:solidFill>
              </a:rPr>
              <a:t>How you too can get insulted by cyber criminals</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446" y="2006659"/>
            <a:ext cx="3827107" cy="808065"/>
          </a:xfrm>
          <a:prstGeom prst="rect">
            <a:avLst/>
          </a:prstGeom>
        </p:spPr>
      </p:pic>
      <p:sp>
        <p:nvSpPr>
          <p:cNvPr id="4" name="TextBox 3">
            <a:extLst>
              <a:ext uri="{FF2B5EF4-FFF2-40B4-BE49-F238E27FC236}">
                <a16:creationId xmlns:a16="http://schemas.microsoft.com/office/drawing/2014/main" id="{2F7AC5D0-A255-4BF9-BB36-5AE6C023D14D}"/>
              </a:ext>
            </a:extLst>
          </p:cNvPr>
          <p:cNvSpPr txBox="1"/>
          <p:nvPr/>
        </p:nvSpPr>
        <p:spPr>
          <a:xfrm>
            <a:off x="1523999" y="5371682"/>
            <a:ext cx="9143999" cy="646331"/>
          </a:xfrm>
          <a:prstGeom prst="rect">
            <a:avLst/>
          </a:prstGeom>
          <a:noFill/>
        </p:spPr>
        <p:txBody>
          <a:bodyPr wrap="square" rtlCol="0">
            <a:spAutoFit/>
          </a:bodyPr>
          <a:lstStyle/>
          <a:p>
            <a:pPr algn="ctr"/>
            <a:r>
              <a:rPr lang="en-GB" sz="1200" b="1" dirty="0">
                <a:solidFill>
                  <a:srgbClr val="6E7B80"/>
                </a:solidFill>
              </a:rPr>
              <a:t>Fabian Wosar</a:t>
            </a:r>
          </a:p>
          <a:p>
            <a:pPr algn="ctr"/>
            <a:r>
              <a:rPr lang="en-GB" sz="1200" dirty="0">
                <a:solidFill>
                  <a:srgbClr val="6E7B80"/>
                </a:solidFill>
              </a:rPr>
              <a:t>CTO</a:t>
            </a:r>
          </a:p>
          <a:p>
            <a:pPr algn="ctr"/>
            <a:r>
              <a:rPr lang="en-GB" sz="1200" dirty="0">
                <a:solidFill>
                  <a:srgbClr val="6E7B80"/>
                </a:solidFill>
              </a:rPr>
              <a:t>fabian.wosar@emsisoft.com</a:t>
            </a:r>
          </a:p>
        </p:txBody>
      </p:sp>
      <p:pic>
        <p:nvPicPr>
          <p:cNvPr id="7" name="Picture 6" descr="A close up of a sign&#10;&#10;Description automatically generated">
            <a:extLst>
              <a:ext uri="{FF2B5EF4-FFF2-40B4-BE49-F238E27FC236}">
                <a16:creationId xmlns:a16="http://schemas.microsoft.com/office/drawing/2014/main" id="{10F006E3-828B-402B-93CF-DDB5A4E10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878" y="4195621"/>
            <a:ext cx="2352122" cy="2352122"/>
          </a:xfrm>
          <a:prstGeom prst="rect">
            <a:avLst/>
          </a:prstGeom>
        </p:spPr>
      </p:pic>
    </p:spTree>
    <p:extLst>
      <p:ext uri="{BB962C8B-B14F-4D97-AF65-F5344CB8AC3E}">
        <p14:creationId xmlns:p14="http://schemas.microsoft.com/office/powerpoint/2010/main" val="3798771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Block modes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Applying a block cipher to anything larger than one block, like a whole file, requires some extra work as identical blocks inside the plaintext will remain identical in the ciphertext</a:t>
            </a:r>
          </a:p>
          <a:p>
            <a:pPr marL="285750" indent="-285750" algn="l">
              <a:buFont typeface="Arial" panose="020B0604020202020204" pitchFamily="34" charset="0"/>
              <a:buChar char="•"/>
            </a:pPr>
            <a:r>
              <a:rPr lang="en-NZ" sz="2000" dirty="0">
                <a:solidFill>
                  <a:srgbClr val="6E7B80"/>
                </a:solidFill>
              </a:rPr>
              <a:t>Solution are so called block modes that operate on the blocks in order to securely transform data larger than a block so it appears random</a:t>
            </a:r>
          </a:p>
          <a:p>
            <a:pPr marL="285750" indent="-285750" algn="l">
              <a:buFont typeface="Arial" panose="020B0604020202020204" pitchFamily="34" charset="0"/>
              <a:buChar char="•"/>
            </a:pPr>
            <a:r>
              <a:rPr lang="en-NZ" sz="2000" dirty="0">
                <a:solidFill>
                  <a:srgbClr val="6E7B80"/>
                </a:solidFill>
              </a:rPr>
              <a:t>An Initialization Vector (IV) is used as the first block</a:t>
            </a:r>
          </a:p>
          <a:p>
            <a:pPr marL="285750" indent="-285750" algn="l">
              <a:buFont typeface="Arial" panose="020B0604020202020204" pitchFamily="34" charset="0"/>
              <a:buChar char="•"/>
            </a:pPr>
            <a:r>
              <a:rPr lang="en-NZ" sz="2000" dirty="0">
                <a:solidFill>
                  <a:srgbClr val="6E7B80"/>
                </a:solidFill>
              </a:rPr>
              <a:t>Common modes:</a:t>
            </a:r>
          </a:p>
          <a:p>
            <a:pPr marL="742950" lvl="1" indent="-285750" algn="l">
              <a:buFont typeface="Arial" panose="020B0604020202020204" pitchFamily="34" charset="0"/>
              <a:buChar char="•"/>
            </a:pPr>
            <a:r>
              <a:rPr lang="en-NZ" sz="1600" dirty="0">
                <a:solidFill>
                  <a:srgbClr val="6E7B80"/>
                </a:solidFill>
              </a:rPr>
              <a:t>ECB – Not using a block mode at all</a:t>
            </a:r>
          </a:p>
          <a:p>
            <a:pPr marL="742950" lvl="1" indent="-285750" algn="l">
              <a:buFont typeface="Arial" panose="020B0604020202020204" pitchFamily="34" charset="0"/>
              <a:buChar char="•"/>
            </a:pPr>
            <a:r>
              <a:rPr lang="en-NZ" sz="1600" dirty="0">
                <a:solidFill>
                  <a:srgbClr val="6E7B80"/>
                </a:solidFill>
              </a:rPr>
              <a:t>CBC – Each block of plaintext is XORed with the previous ciphertext block</a:t>
            </a:r>
          </a:p>
          <a:p>
            <a:pPr marL="742950" lvl="1" indent="-285750" algn="l">
              <a:buFont typeface="Arial" panose="020B0604020202020204" pitchFamily="34" charset="0"/>
              <a:buChar char="•"/>
            </a:pPr>
            <a:r>
              <a:rPr lang="en-NZ" sz="1600" dirty="0">
                <a:solidFill>
                  <a:srgbClr val="6E7B80"/>
                </a:solidFill>
              </a:rPr>
              <a:t>CFB, OFB, CTR – Turn block ciphers into stream ciphers</a:t>
            </a:r>
          </a:p>
          <a:p>
            <a:pPr marL="742950" lvl="1" indent="-285750" algn="l">
              <a:buFont typeface="Arial" panose="020B0604020202020204" pitchFamily="34" charset="0"/>
              <a:buChar char="•"/>
            </a:pPr>
            <a:r>
              <a:rPr lang="en-NZ" sz="1600" dirty="0">
                <a:solidFill>
                  <a:srgbClr val="6E7B80"/>
                </a:solidFill>
              </a:rPr>
              <a:t>Various specialised block modes like XTS for disk encryption</a:t>
            </a:r>
          </a:p>
        </p:txBody>
      </p:sp>
      <p:pic>
        <p:nvPicPr>
          <p:cNvPr id="4" name="Picture 3">
            <a:extLst>
              <a:ext uri="{FF2B5EF4-FFF2-40B4-BE49-F238E27FC236}">
                <a16:creationId xmlns:a16="http://schemas.microsoft.com/office/drawing/2014/main" id="{2AB6E0BA-8429-49FE-9952-2FC6B80A9440}"/>
              </a:ext>
            </a:extLst>
          </p:cNvPr>
          <p:cNvPicPr>
            <a:picLocks noChangeAspect="1"/>
          </p:cNvPicPr>
          <p:nvPr/>
        </p:nvPicPr>
        <p:blipFill>
          <a:blip r:embed="rId4"/>
          <a:stretch>
            <a:fillRect/>
          </a:stretch>
        </p:blipFill>
        <p:spPr>
          <a:xfrm>
            <a:off x="7767211" y="3805084"/>
            <a:ext cx="3539612" cy="1946787"/>
          </a:xfrm>
          <a:prstGeom prst="rect">
            <a:avLst/>
          </a:prstGeom>
        </p:spPr>
      </p:pic>
    </p:spTree>
    <p:extLst>
      <p:ext uri="{BB962C8B-B14F-4D97-AF65-F5344CB8AC3E}">
        <p14:creationId xmlns:p14="http://schemas.microsoft.com/office/powerpoint/2010/main" val="31228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500"/>
                                        <p:tgtEl>
                                          <p:spTgt spid="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500"/>
                                        <p:tgtEl>
                                          <p:spTgt spid="1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Effect transition="in" filter="fade">
                                      <p:cBhvr>
                                        <p:cTn id="31" dur="500"/>
                                        <p:tgtEl>
                                          <p:spTgt spid="1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fade">
                                      <p:cBhvr>
                                        <p:cTn id="34" dur="500"/>
                                        <p:tgtEl>
                                          <p:spTgt spid="1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Meet our target</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Our target is </a:t>
            </a:r>
            <a:r>
              <a:rPr lang="en-NZ" sz="2000" dirty="0" err="1">
                <a:solidFill>
                  <a:srgbClr val="6E7B80"/>
                </a:solidFill>
              </a:rPr>
              <a:t>GetCrypt</a:t>
            </a:r>
            <a:r>
              <a:rPr lang="en-NZ" sz="2000" dirty="0">
                <a:solidFill>
                  <a:srgbClr val="6E7B80"/>
                </a:solidFill>
              </a:rPr>
              <a:t>, a ransomware that showed up May 2019</a:t>
            </a:r>
          </a:p>
          <a:p>
            <a:pPr marL="285750" indent="-285750" algn="l">
              <a:buFont typeface="Arial" panose="020B0604020202020204" pitchFamily="34" charset="0"/>
              <a:buChar char="•"/>
            </a:pPr>
            <a:r>
              <a:rPr lang="en-NZ" sz="2000" dirty="0">
                <a:solidFill>
                  <a:srgbClr val="6E7B80"/>
                </a:solidFill>
              </a:rPr>
              <a:t>They updated their ransomware since then, so we can talk about flaws without giving them tips</a:t>
            </a:r>
          </a:p>
          <a:p>
            <a:pPr marL="285750" indent="-285750" algn="l">
              <a:buFont typeface="Arial" panose="020B0604020202020204" pitchFamily="34" charset="0"/>
              <a:buChar char="•"/>
            </a:pPr>
            <a:r>
              <a:rPr lang="en-NZ" sz="2000" dirty="0">
                <a:solidFill>
                  <a:srgbClr val="6E7B80"/>
                </a:solidFill>
              </a:rPr>
              <a:t>Sample is quite easy to understand and simple, so if you want to do all of what I show here yourself, it’s a great first sample to look at</a:t>
            </a:r>
          </a:p>
          <a:p>
            <a:pPr marL="285750" indent="-285750" algn="l">
              <a:buFont typeface="Arial" panose="020B0604020202020204" pitchFamily="34" charset="0"/>
              <a:buChar char="•"/>
            </a:pPr>
            <a:r>
              <a:rPr lang="en-NZ" sz="2000" dirty="0">
                <a:solidFill>
                  <a:srgbClr val="6E7B80"/>
                </a:solidFill>
              </a:rPr>
              <a:t>Hash is 4c0876373b6cf54b7ee328433c47a614644d75497bad44461dedf39f15f4693c</a:t>
            </a:r>
          </a:p>
          <a:p>
            <a:pPr marL="285750" indent="-285750" algn="l">
              <a:buFont typeface="Arial" panose="020B0604020202020204" pitchFamily="34" charset="0"/>
              <a:buChar char="•"/>
            </a:pPr>
            <a:r>
              <a:rPr lang="en-NZ" sz="2000" dirty="0">
                <a:solidFill>
                  <a:srgbClr val="6E7B80"/>
                </a:solidFill>
              </a:rPr>
              <a:t>Download is available together with these slides at </a:t>
            </a:r>
            <a:r>
              <a:rPr lang="en-NZ" sz="2000" dirty="0">
                <a:solidFill>
                  <a:srgbClr val="6E7B80"/>
                </a:solidFill>
                <a:hlinkClick r:id="rId4"/>
              </a:rPr>
              <a:t>https://emsi.at/oxford</a:t>
            </a:r>
            <a:endParaRPr lang="en-NZ" sz="2000" dirty="0">
              <a:solidFill>
                <a:srgbClr val="6E7B80"/>
              </a:solidFill>
            </a:endParaRPr>
          </a:p>
        </p:txBody>
      </p:sp>
    </p:spTree>
    <p:extLst>
      <p:ext uri="{BB962C8B-B14F-4D97-AF65-F5344CB8AC3E}">
        <p14:creationId xmlns:p14="http://schemas.microsoft.com/office/powerpoint/2010/main" val="43950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are we after?</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We aren’t interested in everything there is to know about the malware</a:t>
            </a:r>
          </a:p>
          <a:p>
            <a:pPr marL="285750" indent="-285750" algn="l">
              <a:buFont typeface="Arial" panose="020B0604020202020204" pitchFamily="34" charset="0"/>
              <a:buChar char="•"/>
            </a:pPr>
            <a:r>
              <a:rPr lang="en-NZ" sz="2000" dirty="0">
                <a:solidFill>
                  <a:srgbClr val="6E7B80"/>
                </a:solidFill>
              </a:rPr>
              <a:t>We are looking for particular information that can help us decrypt it</a:t>
            </a:r>
          </a:p>
          <a:p>
            <a:pPr marL="285750" indent="-285750" algn="l">
              <a:buFont typeface="Arial" panose="020B0604020202020204" pitchFamily="34" charset="0"/>
              <a:buChar char="•"/>
            </a:pPr>
            <a:r>
              <a:rPr lang="en-NZ" sz="2000" dirty="0">
                <a:solidFill>
                  <a:srgbClr val="6E7B80"/>
                </a:solidFill>
              </a:rPr>
              <a:t>Figure out what type of encryption is being used and the file format of encrypted files</a:t>
            </a:r>
          </a:p>
          <a:p>
            <a:pPr marL="285750" indent="-285750" algn="l">
              <a:buFont typeface="Arial" panose="020B0604020202020204" pitchFamily="34" charset="0"/>
              <a:buChar char="•"/>
            </a:pPr>
            <a:r>
              <a:rPr lang="en-NZ" sz="2000" dirty="0">
                <a:solidFill>
                  <a:srgbClr val="6E7B80"/>
                </a:solidFill>
              </a:rPr>
              <a:t>Figure out how exactly files are encrypted and how the key material involved is being generated</a:t>
            </a:r>
          </a:p>
          <a:p>
            <a:pPr marL="285750" indent="-285750" algn="l">
              <a:buFont typeface="Arial" panose="020B0604020202020204" pitchFamily="34" charset="0"/>
              <a:buChar char="•"/>
            </a:pPr>
            <a:r>
              <a:rPr lang="en-NZ" sz="2000" dirty="0">
                <a:solidFill>
                  <a:srgbClr val="6E7B80"/>
                </a:solidFill>
              </a:rPr>
              <a:t>Look for flaws that could allow us to break the encryption</a:t>
            </a:r>
          </a:p>
          <a:p>
            <a:pPr marL="285750" indent="-285750" algn="l">
              <a:buFont typeface="Arial" panose="020B0604020202020204" pitchFamily="34" charset="0"/>
              <a:buChar char="•"/>
            </a:pPr>
            <a:r>
              <a:rPr lang="en-NZ" sz="2000" dirty="0">
                <a:solidFill>
                  <a:srgbClr val="6E7B80"/>
                </a:solidFill>
              </a:rPr>
              <a:t>Write a decrypter if possible</a:t>
            </a:r>
          </a:p>
        </p:txBody>
      </p:sp>
    </p:spTree>
    <p:extLst>
      <p:ext uri="{BB962C8B-B14F-4D97-AF65-F5344CB8AC3E}">
        <p14:creationId xmlns:p14="http://schemas.microsoft.com/office/powerpoint/2010/main" val="1885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Sometimes it is incredibly helpful just to have the ransomware encrypt some files we know the content of</a:t>
            </a:r>
          </a:p>
          <a:p>
            <a:pPr marL="285750" indent="-285750" algn="l">
              <a:buFont typeface="Arial" panose="020B0604020202020204" pitchFamily="34" charset="0"/>
              <a:buChar char="•"/>
            </a:pPr>
            <a:r>
              <a:rPr lang="en-NZ" sz="2000" dirty="0">
                <a:solidFill>
                  <a:srgbClr val="6E7B80"/>
                </a:solidFill>
              </a:rPr>
              <a:t>Files filled with zero bytes are perfect for this</a:t>
            </a:r>
          </a:p>
          <a:p>
            <a:pPr marL="285750" indent="-285750" algn="l">
              <a:buFont typeface="Arial" panose="020B0604020202020204" pitchFamily="34" charset="0"/>
              <a:buChar char="•"/>
            </a:pPr>
            <a:r>
              <a:rPr lang="en-NZ" sz="2000" dirty="0">
                <a:solidFill>
                  <a:srgbClr val="6E7B80"/>
                </a:solidFill>
              </a:rPr>
              <a:t>Windows can generate zero-filled files for you with a simple command</a:t>
            </a:r>
            <a:br>
              <a:rPr lang="en-NZ" sz="2000" dirty="0">
                <a:solidFill>
                  <a:srgbClr val="6E7B80"/>
                </a:solidFill>
              </a:rPr>
            </a:br>
            <a:endParaRPr lang="en-NZ" sz="2000" dirty="0">
              <a:solidFill>
                <a:srgbClr val="6E7B80"/>
              </a:solidFill>
            </a:endParaRPr>
          </a:p>
        </p:txBody>
      </p:sp>
      <p:pic>
        <p:nvPicPr>
          <p:cNvPr id="9" name="Picture 8">
            <a:extLst>
              <a:ext uri="{FF2B5EF4-FFF2-40B4-BE49-F238E27FC236}">
                <a16:creationId xmlns:a16="http://schemas.microsoft.com/office/drawing/2014/main" id="{834C124B-062C-49A2-BAFB-3A24E2EDCA19}"/>
              </a:ext>
            </a:extLst>
          </p:cNvPr>
          <p:cNvPicPr>
            <a:picLocks noChangeAspect="1"/>
          </p:cNvPicPr>
          <p:nvPr/>
        </p:nvPicPr>
        <p:blipFill>
          <a:blip r:embed="rId4"/>
          <a:stretch>
            <a:fillRect/>
          </a:stretch>
        </p:blipFill>
        <p:spPr>
          <a:xfrm>
            <a:off x="2382465" y="3446018"/>
            <a:ext cx="7427069" cy="2305853"/>
          </a:xfrm>
          <a:prstGeom prst="rect">
            <a:avLst/>
          </a:prstGeom>
        </p:spPr>
      </p:pic>
    </p:spTree>
    <p:extLst>
      <p:ext uri="{BB962C8B-B14F-4D97-AF65-F5344CB8AC3E}">
        <p14:creationId xmlns:p14="http://schemas.microsoft.com/office/powerpoint/2010/main" val="209068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NZ" sz="2000" dirty="0">
                <a:solidFill>
                  <a:srgbClr val="6E7B80"/>
                </a:solidFill>
              </a:rPr>
            </a:br>
            <a:endParaRPr lang="en-NZ" sz="2000" dirty="0">
              <a:solidFill>
                <a:srgbClr val="6E7B80"/>
              </a:solidFill>
            </a:endParaRPr>
          </a:p>
        </p:txBody>
      </p:sp>
      <p:pic>
        <p:nvPicPr>
          <p:cNvPr id="7" name="Picture 6">
            <a:extLst>
              <a:ext uri="{FF2B5EF4-FFF2-40B4-BE49-F238E27FC236}">
                <a16:creationId xmlns:a16="http://schemas.microsoft.com/office/drawing/2014/main" id="{49316954-4DA8-492E-998D-02D1935186FC}"/>
              </a:ext>
            </a:extLst>
          </p:cNvPr>
          <p:cNvPicPr>
            <a:picLocks noChangeAspect="1"/>
          </p:cNvPicPr>
          <p:nvPr/>
        </p:nvPicPr>
        <p:blipFill>
          <a:blip r:embed="rId4"/>
          <a:stretch>
            <a:fillRect/>
          </a:stretch>
        </p:blipFill>
        <p:spPr>
          <a:xfrm>
            <a:off x="3224212" y="1513829"/>
            <a:ext cx="5743575" cy="4429125"/>
          </a:xfrm>
          <a:prstGeom prst="rect">
            <a:avLst/>
          </a:prstGeom>
        </p:spPr>
      </p:pic>
    </p:spTree>
    <p:extLst>
      <p:ext uri="{BB962C8B-B14F-4D97-AF65-F5344CB8AC3E}">
        <p14:creationId xmlns:p14="http://schemas.microsoft.com/office/powerpoint/2010/main" val="12855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NZ" sz="2000" dirty="0">
                <a:solidFill>
                  <a:srgbClr val="6E7B80"/>
                </a:solidFill>
              </a:rPr>
            </a:br>
            <a:endParaRPr lang="en-NZ" sz="2000" dirty="0">
              <a:solidFill>
                <a:srgbClr val="6E7B80"/>
              </a:solidFill>
            </a:endParaRPr>
          </a:p>
        </p:txBody>
      </p:sp>
      <p:pic>
        <p:nvPicPr>
          <p:cNvPr id="4" name="Picture 3">
            <a:extLst>
              <a:ext uri="{FF2B5EF4-FFF2-40B4-BE49-F238E27FC236}">
                <a16:creationId xmlns:a16="http://schemas.microsoft.com/office/drawing/2014/main" id="{AB70AF3A-5356-4E8A-A77B-D6C467250452}"/>
              </a:ext>
            </a:extLst>
          </p:cNvPr>
          <p:cNvPicPr>
            <a:picLocks noChangeAspect="1"/>
          </p:cNvPicPr>
          <p:nvPr/>
        </p:nvPicPr>
        <p:blipFill>
          <a:blip r:embed="rId4"/>
          <a:stretch>
            <a:fillRect/>
          </a:stretch>
        </p:blipFill>
        <p:spPr>
          <a:xfrm>
            <a:off x="3224212" y="1513829"/>
            <a:ext cx="5743575" cy="4429125"/>
          </a:xfrm>
          <a:prstGeom prst="rect">
            <a:avLst/>
          </a:prstGeom>
        </p:spPr>
      </p:pic>
    </p:spTree>
    <p:extLst>
      <p:ext uri="{BB962C8B-B14F-4D97-AF65-F5344CB8AC3E}">
        <p14:creationId xmlns:p14="http://schemas.microsoft.com/office/powerpoint/2010/main" val="275685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8289D439-F566-4F1F-97C0-4CBA8ADFF8BD}"/>
              </a:ext>
            </a:extLst>
          </p:cNvPr>
          <p:cNvPicPr>
            <a:picLocks noChangeAspect="1"/>
          </p:cNvPicPr>
          <p:nvPr/>
        </p:nvPicPr>
        <p:blipFill>
          <a:blip r:embed="rId4"/>
          <a:stretch>
            <a:fillRect/>
          </a:stretch>
        </p:blipFill>
        <p:spPr>
          <a:xfrm>
            <a:off x="3176587" y="1656704"/>
            <a:ext cx="5838825" cy="4143375"/>
          </a:xfrm>
          <a:prstGeom prst="rect">
            <a:avLst/>
          </a:prstGeom>
        </p:spPr>
      </p:pic>
    </p:spTree>
    <p:extLst>
      <p:ext uri="{BB962C8B-B14F-4D97-AF65-F5344CB8AC3E}">
        <p14:creationId xmlns:p14="http://schemas.microsoft.com/office/powerpoint/2010/main" val="886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Baiting ransomware into encrypting files you know is hugely beneficial, as you can start comparing them to the originals</a:t>
            </a:r>
          </a:p>
          <a:p>
            <a:pPr marL="342900" indent="-342900" algn="l">
              <a:buFont typeface="Arial" panose="020B0604020202020204" pitchFamily="34" charset="0"/>
              <a:buChar char="•"/>
            </a:pPr>
            <a:r>
              <a:rPr lang="en-NZ" sz="2000" dirty="0">
                <a:solidFill>
                  <a:srgbClr val="6E7B80"/>
                </a:solidFill>
              </a:rPr>
              <a:t>Can reveal block sizes, which can point towards certain algorithms</a:t>
            </a:r>
          </a:p>
          <a:p>
            <a:pPr marL="342900" indent="-342900" algn="l">
              <a:buFont typeface="Arial" panose="020B0604020202020204" pitchFamily="34" charset="0"/>
              <a:buChar char="•"/>
            </a:pPr>
            <a:r>
              <a:rPr lang="en-NZ" sz="2000" dirty="0">
                <a:solidFill>
                  <a:srgbClr val="6E7B80"/>
                </a:solidFill>
              </a:rPr>
              <a:t>Can reveal partial encryption, which can reveal part of the file format</a:t>
            </a:r>
          </a:p>
          <a:p>
            <a:pPr marL="342900" indent="-342900" algn="l">
              <a:buFont typeface="Arial" panose="020B0604020202020204" pitchFamily="34" charset="0"/>
              <a:buChar char="•"/>
            </a:pPr>
            <a:r>
              <a:rPr lang="en-NZ" sz="2000" dirty="0">
                <a:solidFill>
                  <a:srgbClr val="6E7B80"/>
                </a:solidFill>
              </a:rPr>
              <a:t>Comparing two files with similar content can reveal whether the same key is used for all files or not</a:t>
            </a:r>
          </a:p>
          <a:p>
            <a:pPr marL="342900" indent="-342900" algn="l">
              <a:buFont typeface="Arial" panose="020B0604020202020204" pitchFamily="34" charset="0"/>
              <a:buChar char="•"/>
            </a:pPr>
            <a:r>
              <a:rPr lang="en-NZ" sz="2000" dirty="0">
                <a:solidFill>
                  <a:srgbClr val="6E7B80"/>
                </a:solidFill>
              </a:rPr>
              <a:t>Comparing the file sizes before and after can reveal whether the ransomware added any data like per-file keys to the file</a:t>
            </a:r>
          </a:p>
          <a:p>
            <a:pPr marL="342900" indent="-342900" algn="l">
              <a:buFont typeface="Arial" panose="020B0604020202020204" pitchFamily="34" charset="0"/>
              <a:buChar char="•"/>
            </a:pPr>
            <a:r>
              <a:rPr lang="en-NZ" sz="2000" dirty="0">
                <a:solidFill>
                  <a:srgbClr val="6E7B80"/>
                </a:solidFill>
              </a:rPr>
              <a:t>Comparing the same file from two consecutive runs can reveal if the key is generated each run or is hardcoded or derived from the system somehow</a:t>
            </a:r>
          </a:p>
          <a:p>
            <a:pPr marL="342900" indent="-342900" algn="l">
              <a:buFont typeface="Arial" panose="020B0604020202020204" pitchFamily="34" charset="0"/>
              <a:buChar char="•"/>
            </a:pPr>
            <a:r>
              <a:rPr lang="en-NZ" sz="2000" dirty="0">
                <a:solidFill>
                  <a:srgbClr val="6E7B80"/>
                </a:solidFill>
              </a:rPr>
              <a:t>Zero-filled files will also automatically reveal the keystream for stream ciphers, so just XOR it against a “normal” file and see if it opens</a:t>
            </a:r>
            <a:br>
              <a:rPr lang="en-NZ" sz="1600" dirty="0">
                <a:solidFill>
                  <a:srgbClr val="6E7B80"/>
                </a:solidFill>
              </a:rPr>
            </a:br>
            <a:endParaRPr lang="en-NZ" sz="1600" dirty="0">
              <a:solidFill>
                <a:srgbClr val="6E7B80"/>
              </a:solidFill>
            </a:endParaRPr>
          </a:p>
        </p:txBody>
      </p:sp>
    </p:spTree>
    <p:extLst>
      <p:ext uri="{BB962C8B-B14F-4D97-AF65-F5344CB8AC3E}">
        <p14:creationId xmlns:p14="http://schemas.microsoft.com/office/powerpoint/2010/main" val="39567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Strings will reveal a lot about an application</a:t>
            </a:r>
          </a:p>
          <a:p>
            <a:pPr marL="342900" indent="-342900" algn="l">
              <a:buFont typeface="Arial" panose="020B0604020202020204" pitchFamily="34" charset="0"/>
              <a:buChar char="•"/>
            </a:pPr>
            <a:r>
              <a:rPr lang="en-NZ" sz="2000" dirty="0">
                <a:solidFill>
                  <a:srgbClr val="6E7B80"/>
                </a:solidFill>
              </a:rPr>
              <a:t>Even the absence of strings you would expect is a clue (usually that the file is obfuscated or packed)</a:t>
            </a:r>
          </a:p>
          <a:p>
            <a:pPr marL="342900" indent="-342900" algn="l">
              <a:buFont typeface="Arial" panose="020B0604020202020204" pitchFamily="34" charset="0"/>
              <a:buChar char="•"/>
            </a:pPr>
            <a:r>
              <a:rPr lang="en-NZ" sz="2000" dirty="0">
                <a:solidFill>
                  <a:srgbClr val="6E7B80"/>
                </a:solidFill>
              </a:rPr>
              <a:t>Strings you would expect are:</a:t>
            </a:r>
          </a:p>
          <a:p>
            <a:pPr marL="800100" lvl="1" indent="-342900" algn="l">
              <a:buFont typeface="Arial" panose="020B0604020202020204" pitchFamily="34" charset="0"/>
              <a:buChar char="•"/>
            </a:pPr>
            <a:r>
              <a:rPr lang="en-NZ" sz="1600" dirty="0">
                <a:solidFill>
                  <a:srgbClr val="6E7B80"/>
                </a:solidFill>
              </a:rPr>
              <a:t>References to system utilities to clear event logs or shadow copies</a:t>
            </a:r>
          </a:p>
          <a:p>
            <a:pPr marL="800100" lvl="1" indent="-342900" algn="l">
              <a:buFont typeface="Arial" panose="020B0604020202020204" pitchFamily="34" charset="0"/>
              <a:buChar char="•"/>
            </a:pPr>
            <a:r>
              <a:rPr lang="en-NZ" sz="1600" dirty="0">
                <a:solidFill>
                  <a:srgbClr val="6E7B80"/>
                </a:solidFill>
              </a:rPr>
              <a:t>References to file extensions</a:t>
            </a:r>
          </a:p>
          <a:p>
            <a:pPr marL="800100" lvl="1" indent="-342900" algn="l">
              <a:buFont typeface="Arial" panose="020B0604020202020204" pitchFamily="34" charset="0"/>
              <a:buChar char="•"/>
            </a:pPr>
            <a:r>
              <a:rPr lang="en-NZ" sz="1600" dirty="0">
                <a:solidFill>
                  <a:srgbClr val="6E7B80"/>
                </a:solidFill>
              </a:rPr>
              <a:t>Ransom notes and ransom note file names</a:t>
            </a:r>
          </a:p>
          <a:p>
            <a:pPr marL="800100" lvl="1" indent="-342900" algn="l">
              <a:buFont typeface="Arial" panose="020B0604020202020204" pitchFamily="34" charset="0"/>
              <a:buChar char="•"/>
            </a:pPr>
            <a:r>
              <a:rPr lang="en-NZ" sz="1600" dirty="0">
                <a:solidFill>
                  <a:srgbClr val="6E7B80"/>
                </a:solidFill>
              </a:rPr>
              <a:t>Encryption constants</a:t>
            </a:r>
          </a:p>
          <a:p>
            <a:pPr marL="800100" lvl="1" indent="-342900" algn="l">
              <a:buFont typeface="Arial" panose="020B0604020202020204" pitchFamily="34" charset="0"/>
              <a:buChar char="•"/>
            </a:pPr>
            <a:r>
              <a:rPr lang="en-NZ" sz="1600" dirty="0">
                <a:solidFill>
                  <a:srgbClr val="6E7B80"/>
                </a:solidFill>
              </a:rPr>
              <a:t>Interesting APIs that are imported</a:t>
            </a:r>
            <a:endParaRPr lang="en-NZ" sz="1200" dirty="0">
              <a:solidFill>
                <a:srgbClr val="6E7B80"/>
              </a:solidFill>
            </a:endParaRPr>
          </a:p>
          <a:p>
            <a:pPr marL="342900" indent="-342900" algn="l">
              <a:buFont typeface="Arial" panose="020B0604020202020204" pitchFamily="34" charset="0"/>
              <a:buChar char="•"/>
            </a:pPr>
            <a:r>
              <a:rPr lang="en-NZ" sz="2000" dirty="0">
                <a:solidFill>
                  <a:srgbClr val="6E7B80"/>
                </a:solidFill>
              </a:rPr>
              <a:t>See a string you think looks odd or out of place? Google it.</a:t>
            </a:r>
          </a:p>
        </p:txBody>
      </p:sp>
    </p:spTree>
    <p:extLst>
      <p:ext uri="{BB962C8B-B14F-4D97-AF65-F5344CB8AC3E}">
        <p14:creationId xmlns:p14="http://schemas.microsoft.com/office/powerpoint/2010/main" val="171096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animEffect transition="in" filter="fade">
                                      <p:cBhvr>
                                        <p:cTn id="26" dur="500"/>
                                        <p:tgtEl>
                                          <p:spTgt spid="1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fade">
                                      <p:cBhvr>
                                        <p:cTn id="29" dur="500"/>
                                        <p:tgtEl>
                                          <p:spTgt spid="1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fade">
                                      <p:cBhvr>
                                        <p:cTn id="32" dur="500"/>
                                        <p:tgtEl>
                                          <p:spTgt spid="1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62316051-AF86-4345-84D5-25104C6D3DF5}"/>
              </a:ext>
            </a:extLst>
          </p:cNvPr>
          <p:cNvPicPr>
            <a:picLocks noChangeAspect="1"/>
          </p:cNvPicPr>
          <p:nvPr/>
        </p:nvPicPr>
        <p:blipFill>
          <a:blip r:embed="rId4"/>
          <a:stretch>
            <a:fillRect/>
          </a:stretch>
        </p:blipFill>
        <p:spPr>
          <a:xfrm>
            <a:off x="2628577" y="1296081"/>
            <a:ext cx="6890105" cy="4864622"/>
          </a:xfrm>
          <a:prstGeom prst="rect">
            <a:avLst/>
          </a:prstGeom>
        </p:spPr>
      </p:pic>
    </p:spTree>
    <p:extLst>
      <p:ext uri="{BB962C8B-B14F-4D97-AF65-F5344CB8AC3E}">
        <p14:creationId xmlns:p14="http://schemas.microsoft.com/office/powerpoint/2010/main" val="341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Who am I?</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CTO at Emsisoft, which is a New Zealand anti-malware vendor</a:t>
            </a:r>
          </a:p>
          <a:p>
            <a:pPr marL="342900" indent="-342900" algn="l">
              <a:buFont typeface="Arial" panose="020B0604020202020204" pitchFamily="34" charset="0"/>
              <a:buChar char="•"/>
            </a:pPr>
            <a:r>
              <a:rPr lang="en-NZ" sz="2000" dirty="0">
                <a:solidFill>
                  <a:srgbClr val="6E7B80"/>
                </a:solidFill>
              </a:rPr>
              <a:t>Got thrown out of Windsor Castle once for wearing a t-shirt that said “Why the fuck not” on it</a:t>
            </a:r>
          </a:p>
          <a:p>
            <a:pPr marL="342900" indent="-342900" algn="l">
              <a:buFont typeface="Arial" panose="020B0604020202020204" pitchFamily="34" charset="0"/>
              <a:buChar char="•"/>
            </a:pPr>
            <a:r>
              <a:rPr lang="en-NZ" sz="2000" dirty="0">
                <a:solidFill>
                  <a:srgbClr val="6E7B80"/>
                </a:solidFill>
              </a:rPr>
              <a:t>Rescued two adorable little cats</a:t>
            </a:r>
          </a:p>
          <a:p>
            <a:pPr marL="342900" indent="-342900" algn="l">
              <a:buFont typeface="Arial" panose="020B0604020202020204" pitchFamily="34" charset="0"/>
              <a:buChar char="•"/>
            </a:pPr>
            <a:r>
              <a:rPr lang="en-NZ" sz="2000" dirty="0">
                <a:solidFill>
                  <a:srgbClr val="6E7B80"/>
                </a:solidFill>
              </a:rPr>
              <a:t>The work of my team and I has cost ransomware groups over a billion US dollars</a:t>
            </a:r>
          </a:p>
          <a:p>
            <a:pPr marL="342900" indent="-34290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8" name="Picture 7">
            <a:extLst>
              <a:ext uri="{FF2B5EF4-FFF2-40B4-BE49-F238E27FC236}">
                <a16:creationId xmlns:a16="http://schemas.microsoft.com/office/drawing/2014/main" id="{05724D9E-5C56-45DC-BB6E-20686B43857F}"/>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091692" y="3394567"/>
            <a:ext cx="3963875" cy="2357304"/>
          </a:xfrm>
          <a:prstGeom prst="rect">
            <a:avLst/>
          </a:prstGeom>
        </p:spPr>
      </p:pic>
    </p:spTree>
    <p:extLst>
      <p:ext uri="{BB962C8B-B14F-4D97-AF65-F5344CB8AC3E}">
        <p14:creationId xmlns:p14="http://schemas.microsoft.com/office/powerpoint/2010/main" val="166862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Looking at the Import Address Table in particular can give even more information about what a file may do</a:t>
            </a:r>
          </a:p>
          <a:p>
            <a:pPr marL="171450" indent="-171450" algn="l">
              <a:buFont typeface="Arial" panose="020B0604020202020204" pitchFamily="34" charset="0"/>
              <a:buChar char="•"/>
            </a:pPr>
            <a:r>
              <a:rPr lang="en-NZ" sz="2000" dirty="0" err="1">
                <a:solidFill>
                  <a:srgbClr val="6E7B80"/>
                </a:solidFill>
              </a:rPr>
              <a:t>FindFirstFile</a:t>
            </a:r>
            <a:r>
              <a:rPr lang="en-NZ" sz="2000" dirty="0">
                <a:solidFill>
                  <a:srgbClr val="6E7B80"/>
                </a:solidFill>
              </a:rPr>
              <a:t>/</a:t>
            </a:r>
            <a:r>
              <a:rPr lang="en-NZ" sz="2000" dirty="0" err="1">
                <a:solidFill>
                  <a:srgbClr val="6E7B80"/>
                </a:solidFill>
              </a:rPr>
              <a:t>FindNextFile</a:t>
            </a:r>
            <a:r>
              <a:rPr lang="en-NZ" sz="2000" dirty="0">
                <a:solidFill>
                  <a:srgbClr val="6E7B80"/>
                </a:solidFill>
              </a:rPr>
              <a:t>/</a:t>
            </a:r>
            <a:r>
              <a:rPr lang="en-NZ" sz="2000" dirty="0" err="1">
                <a:solidFill>
                  <a:srgbClr val="6E7B80"/>
                </a:solidFill>
              </a:rPr>
              <a:t>FindClose</a:t>
            </a:r>
            <a:r>
              <a:rPr lang="en-NZ" sz="2000" dirty="0">
                <a:solidFill>
                  <a:srgbClr val="6E7B80"/>
                </a:solidFill>
              </a:rPr>
              <a:t> is required to enumerate files and directories</a:t>
            </a:r>
          </a:p>
          <a:p>
            <a:pPr marL="171450" indent="-171450" algn="l">
              <a:buFont typeface="Arial" panose="020B0604020202020204" pitchFamily="34" charset="0"/>
              <a:buChar char="•"/>
            </a:pPr>
            <a:r>
              <a:rPr lang="en-NZ" sz="2000" dirty="0">
                <a:solidFill>
                  <a:srgbClr val="6E7B80"/>
                </a:solidFill>
              </a:rPr>
              <a:t>Crypt* APIs imported from advapi32.dll may indicate usage of the Windows Crypto API</a:t>
            </a:r>
          </a:p>
          <a:p>
            <a:pPr marL="171450" indent="-171450" algn="l">
              <a:buFont typeface="Arial" panose="020B0604020202020204" pitchFamily="34" charset="0"/>
              <a:buChar char="•"/>
            </a:pPr>
            <a:r>
              <a:rPr lang="en-NZ" sz="2000" dirty="0" err="1">
                <a:solidFill>
                  <a:srgbClr val="6E7B80"/>
                </a:solidFill>
              </a:rPr>
              <a:t>CreateFile</a:t>
            </a:r>
            <a:r>
              <a:rPr lang="en-NZ" sz="2000" dirty="0">
                <a:solidFill>
                  <a:srgbClr val="6E7B80"/>
                </a:solidFill>
              </a:rPr>
              <a:t>/</a:t>
            </a:r>
            <a:r>
              <a:rPr lang="en-NZ" sz="2000" dirty="0" err="1">
                <a:solidFill>
                  <a:srgbClr val="6E7B80"/>
                </a:solidFill>
              </a:rPr>
              <a:t>ReadFile</a:t>
            </a:r>
            <a:r>
              <a:rPr lang="en-NZ" sz="2000" dirty="0">
                <a:solidFill>
                  <a:srgbClr val="6E7B80"/>
                </a:solidFill>
              </a:rPr>
              <a:t>/</a:t>
            </a:r>
            <a:r>
              <a:rPr lang="en-NZ" sz="2000" dirty="0" err="1">
                <a:solidFill>
                  <a:srgbClr val="6E7B80"/>
                </a:solidFill>
              </a:rPr>
              <a:t>WriteFile</a:t>
            </a:r>
            <a:r>
              <a:rPr lang="en-NZ" sz="2000" dirty="0">
                <a:solidFill>
                  <a:srgbClr val="6E7B80"/>
                </a:solidFill>
              </a:rPr>
              <a:t>/</a:t>
            </a:r>
            <a:r>
              <a:rPr lang="en-NZ" sz="2000" dirty="0" err="1">
                <a:solidFill>
                  <a:srgbClr val="6E7B80"/>
                </a:solidFill>
              </a:rPr>
              <a:t>MapViewOfFile</a:t>
            </a:r>
            <a:r>
              <a:rPr lang="en-NZ" sz="2000" dirty="0">
                <a:solidFill>
                  <a:srgbClr val="6E7B80"/>
                </a:solidFill>
              </a:rPr>
              <a:t> may indicate the reading and writing of files on the system</a:t>
            </a:r>
          </a:p>
          <a:p>
            <a:pPr marL="171450" indent="-171450" algn="l">
              <a:buFont typeface="Arial" panose="020B0604020202020204" pitchFamily="34" charset="0"/>
              <a:buChar char="•"/>
            </a:pPr>
            <a:r>
              <a:rPr lang="en-NZ" sz="2000" dirty="0" err="1">
                <a:solidFill>
                  <a:srgbClr val="6E7B80"/>
                </a:solidFill>
              </a:rPr>
              <a:t>WNetOpenEnum</a:t>
            </a:r>
            <a:r>
              <a:rPr lang="en-NZ" sz="2000" dirty="0">
                <a:solidFill>
                  <a:srgbClr val="6E7B80"/>
                </a:solidFill>
              </a:rPr>
              <a:t>/</a:t>
            </a:r>
            <a:r>
              <a:rPr lang="en-NZ" sz="2000" dirty="0" err="1">
                <a:solidFill>
                  <a:srgbClr val="6E7B80"/>
                </a:solidFill>
              </a:rPr>
              <a:t>WNetEnumResource</a:t>
            </a:r>
            <a:r>
              <a:rPr lang="en-NZ" sz="2000" dirty="0">
                <a:solidFill>
                  <a:srgbClr val="6E7B80"/>
                </a:solidFill>
              </a:rPr>
              <a:t>/</a:t>
            </a:r>
            <a:r>
              <a:rPr lang="en-NZ" sz="2000" dirty="0" err="1">
                <a:solidFill>
                  <a:srgbClr val="6E7B80"/>
                </a:solidFill>
              </a:rPr>
              <a:t>WNetCloseEnum</a:t>
            </a:r>
            <a:r>
              <a:rPr lang="en-NZ" sz="2000" dirty="0">
                <a:solidFill>
                  <a:srgbClr val="6E7B80"/>
                </a:solidFill>
              </a:rPr>
              <a:t> indicate network share enumeration</a:t>
            </a:r>
          </a:p>
          <a:p>
            <a:pPr marL="171450" indent="-171450" algn="l">
              <a:buFont typeface="Arial" panose="020B0604020202020204" pitchFamily="34" charset="0"/>
              <a:buChar char="•"/>
            </a:pPr>
            <a:r>
              <a:rPr lang="en-NZ" sz="2000" dirty="0" err="1">
                <a:solidFill>
                  <a:srgbClr val="6E7B80"/>
                </a:solidFill>
              </a:rPr>
              <a:t>GetLogicalDrives</a:t>
            </a:r>
            <a:r>
              <a:rPr lang="en-NZ" sz="2000" dirty="0">
                <a:solidFill>
                  <a:srgbClr val="6E7B80"/>
                </a:solidFill>
              </a:rPr>
              <a:t> indicate enumeration of all drive letters</a:t>
            </a:r>
          </a:p>
          <a:p>
            <a:pPr marL="171450" indent="-171450" algn="l">
              <a:buFont typeface="Arial" panose="020B0604020202020204" pitchFamily="34" charset="0"/>
              <a:buChar char="•"/>
            </a:pPr>
            <a:r>
              <a:rPr lang="en-NZ" sz="2000" dirty="0">
                <a:solidFill>
                  <a:srgbClr val="6E7B80"/>
                </a:solidFill>
              </a:rPr>
              <a:t>These strings and APIs are often good points for cross referencing later during actual reverse engineering</a:t>
            </a:r>
          </a:p>
        </p:txBody>
      </p:sp>
    </p:spTree>
    <p:extLst>
      <p:ext uri="{BB962C8B-B14F-4D97-AF65-F5344CB8AC3E}">
        <p14:creationId xmlns:p14="http://schemas.microsoft.com/office/powerpoint/2010/main" val="378547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05A747F4-B59C-46F5-9635-AC7A1B0BC8E8}"/>
              </a:ext>
            </a:extLst>
          </p:cNvPr>
          <p:cNvPicPr>
            <a:picLocks noChangeAspect="1"/>
          </p:cNvPicPr>
          <p:nvPr/>
        </p:nvPicPr>
        <p:blipFill>
          <a:blip r:embed="rId4"/>
          <a:stretch>
            <a:fillRect/>
          </a:stretch>
        </p:blipFill>
        <p:spPr>
          <a:xfrm>
            <a:off x="3805237" y="1606593"/>
            <a:ext cx="4581525" cy="4048125"/>
          </a:xfrm>
          <a:prstGeom prst="rect">
            <a:avLst/>
          </a:prstGeom>
        </p:spPr>
      </p:pic>
    </p:spTree>
    <p:extLst>
      <p:ext uri="{BB962C8B-B14F-4D97-AF65-F5344CB8AC3E}">
        <p14:creationId xmlns:p14="http://schemas.microsoft.com/office/powerpoint/2010/main" val="13418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Reverse engineering is intimidating and time consuming</a:t>
            </a:r>
          </a:p>
          <a:p>
            <a:pPr marL="171450" indent="-171450" algn="l">
              <a:buFont typeface="Arial" panose="020B0604020202020204" pitchFamily="34" charset="0"/>
              <a:buChar char="•"/>
            </a:pPr>
            <a:r>
              <a:rPr lang="en-NZ" sz="2000" dirty="0">
                <a:solidFill>
                  <a:srgbClr val="6E7B80"/>
                </a:solidFill>
              </a:rPr>
              <a:t>That’s why we did all that other stuff first, because we already have some idea about what we are getting into</a:t>
            </a:r>
          </a:p>
          <a:p>
            <a:pPr marL="171450" indent="-171450" algn="l">
              <a:buFont typeface="Arial" panose="020B0604020202020204" pitchFamily="34" charset="0"/>
              <a:buChar char="•"/>
            </a:pPr>
            <a:r>
              <a:rPr lang="en-NZ" sz="2000" dirty="0">
                <a:solidFill>
                  <a:srgbClr val="6E7B80"/>
                </a:solidFill>
              </a:rPr>
              <a:t>There are no shortcuts to learning how to properly reverse engineer, but assembly is not as difficult as you may think and there are decent </a:t>
            </a:r>
            <a:r>
              <a:rPr lang="en-NZ" sz="2000" dirty="0" err="1">
                <a:solidFill>
                  <a:srgbClr val="6E7B80"/>
                </a:solidFill>
              </a:rPr>
              <a:t>decompilers</a:t>
            </a:r>
            <a:r>
              <a:rPr lang="en-NZ" sz="2000" dirty="0">
                <a:solidFill>
                  <a:srgbClr val="6E7B80"/>
                </a:solidFill>
              </a:rPr>
              <a:t> available for free like </a:t>
            </a:r>
            <a:r>
              <a:rPr lang="en-NZ" sz="2000" dirty="0" err="1">
                <a:solidFill>
                  <a:srgbClr val="6E7B80"/>
                </a:solidFill>
              </a:rPr>
              <a:t>Ghidra</a:t>
            </a:r>
            <a:r>
              <a:rPr lang="en-NZ" sz="2000" dirty="0">
                <a:solidFill>
                  <a:srgbClr val="6E7B80"/>
                </a:solidFill>
              </a:rPr>
              <a:t> that can help you</a:t>
            </a:r>
          </a:p>
          <a:p>
            <a:pPr marL="171450" indent="-171450" algn="l">
              <a:buFont typeface="Arial" panose="020B0604020202020204" pitchFamily="34" charset="0"/>
              <a:buChar char="•"/>
            </a:pPr>
            <a:r>
              <a:rPr lang="en-NZ" sz="2000" dirty="0">
                <a:solidFill>
                  <a:srgbClr val="6E7B80"/>
                </a:solidFill>
              </a:rPr>
              <a:t>To become a good reverse engineer, you want to build heuristics in your mind to come up with rough ideas and assumptions what code does, then use the disassembly/decompiled code to prove or disprove those assumptions or ideas</a:t>
            </a:r>
          </a:p>
          <a:p>
            <a:pPr marL="171450" indent="-171450" algn="l">
              <a:buFont typeface="Arial" panose="020B0604020202020204" pitchFamily="34" charset="0"/>
              <a:buChar char="•"/>
            </a:pPr>
            <a:r>
              <a:rPr lang="en-NZ" sz="2000" dirty="0">
                <a:solidFill>
                  <a:srgbClr val="6E7B80"/>
                </a:solidFill>
              </a:rPr>
              <a:t>Sometimes it’s unfortunately necessary to really go through the code instruction by instruction though, this is especially common at the beginning</a:t>
            </a:r>
          </a:p>
        </p:txBody>
      </p:sp>
    </p:spTree>
    <p:extLst>
      <p:ext uri="{BB962C8B-B14F-4D97-AF65-F5344CB8AC3E}">
        <p14:creationId xmlns:p14="http://schemas.microsoft.com/office/powerpoint/2010/main" val="343126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We know that the ransomware will read, encrypt, and write files, so checking out references to </a:t>
            </a:r>
            <a:r>
              <a:rPr lang="en-NZ" sz="2000" dirty="0" err="1">
                <a:solidFill>
                  <a:srgbClr val="6E7B80"/>
                </a:solidFill>
              </a:rPr>
              <a:t>ReadFile</a:t>
            </a:r>
            <a:r>
              <a:rPr lang="en-NZ" sz="2000" dirty="0">
                <a:solidFill>
                  <a:srgbClr val="6E7B80"/>
                </a:solidFill>
              </a:rPr>
              <a:t> and </a:t>
            </a:r>
            <a:r>
              <a:rPr lang="en-NZ" sz="2000" dirty="0" err="1">
                <a:solidFill>
                  <a:srgbClr val="6E7B80"/>
                </a:solidFill>
              </a:rPr>
              <a:t>WriteFile</a:t>
            </a:r>
            <a:r>
              <a:rPr lang="en-NZ" sz="2000" dirty="0">
                <a:solidFill>
                  <a:srgbClr val="6E7B80"/>
                </a:solidFill>
              </a:rPr>
              <a:t> is usually a good way to find the function that encrypts the file</a:t>
            </a:r>
          </a:p>
        </p:txBody>
      </p:sp>
      <p:pic>
        <p:nvPicPr>
          <p:cNvPr id="4" name="Picture 3">
            <a:extLst>
              <a:ext uri="{FF2B5EF4-FFF2-40B4-BE49-F238E27FC236}">
                <a16:creationId xmlns:a16="http://schemas.microsoft.com/office/drawing/2014/main" id="{4EC86DB4-EBB2-40E8-B2E1-22287D748EE4}"/>
              </a:ext>
            </a:extLst>
          </p:cNvPr>
          <p:cNvPicPr>
            <a:picLocks noChangeAspect="1"/>
          </p:cNvPicPr>
          <p:nvPr/>
        </p:nvPicPr>
        <p:blipFill>
          <a:blip r:embed="rId4"/>
          <a:stretch>
            <a:fillRect/>
          </a:stretch>
        </p:blipFill>
        <p:spPr>
          <a:xfrm>
            <a:off x="3154180" y="2892824"/>
            <a:ext cx="6029325" cy="1676400"/>
          </a:xfrm>
          <a:prstGeom prst="rect">
            <a:avLst/>
          </a:prstGeom>
        </p:spPr>
      </p:pic>
    </p:spTree>
    <p:extLst>
      <p:ext uri="{BB962C8B-B14F-4D97-AF65-F5344CB8AC3E}">
        <p14:creationId xmlns:p14="http://schemas.microsoft.com/office/powerpoint/2010/main" val="275109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It’s always a good idea to give things names, makes it easier for you to track in your mind</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Again, use your knowledge that you gathered previously to form an assumption, then check the code to prove or disprove it</a:t>
            </a:r>
          </a:p>
        </p:txBody>
      </p:sp>
      <p:pic>
        <p:nvPicPr>
          <p:cNvPr id="7" name="Picture 6">
            <a:extLst>
              <a:ext uri="{FF2B5EF4-FFF2-40B4-BE49-F238E27FC236}">
                <a16:creationId xmlns:a16="http://schemas.microsoft.com/office/drawing/2014/main" id="{2289720B-A3C6-4BC0-9F7E-7BF75B39E483}"/>
              </a:ext>
            </a:extLst>
          </p:cNvPr>
          <p:cNvPicPr>
            <a:picLocks noChangeAspect="1"/>
          </p:cNvPicPr>
          <p:nvPr/>
        </p:nvPicPr>
        <p:blipFill>
          <a:blip r:embed="rId4"/>
          <a:stretch>
            <a:fillRect/>
          </a:stretch>
        </p:blipFill>
        <p:spPr>
          <a:xfrm>
            <a:off x="2906530" y="2566987"/>
            <a:ext cx="6524625" cy="1724025"/>
          </a:xfrm>
          <a:prstGeom prst="rect">
            <a:avLst/>
          </a:prstGeom>
        </p:spPr>
      </p:pic>
    </p:spTree>
    <p:extLst>
      <p:ext uri="{BB962C8B-B14F-4D97-AF65-F5344CB8AC3E}">
        <p14:creationId xmlns:p14="http://schemas.microsoft.com/office/powerpoint/2010/main" val="209687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8" end="8"/>
                                            </p:txEl>
                                          </p:spTgt>
                                        </p:tgtEl>
                                        <p:attrNameLst>
                                          <p:attrName>style.visibility</p:attrName>
                                        </p:attrNameLst>
                                      </p:cBhvr>
                                      <p:to>
                                        <p:strVal val="visible"/>
                                      </p:to>
                                    </p:set>
                                    <p:animEffect transition="in" filter="fade">
                                      <p:cBhvr>
                                        <p:cTn id="12" dur="500"/>
                                        <p:tgtEl>
                                          <p:spTgt spid="13">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Let’s check </a:t>
            </a:r>
            <a:r>
              <a:rPr lang="en-NZ" sz="2000" dirty="0" err="1">
                <a:solidFill>
                  <a:srgbClr val="6E7B80"/>
                </a:solidFill>
              </a:rPr>
              <a:t>maybe_encrypt</a:t>
            </a:r>
            <a:r>
              <a:rPr lang="en-NZ" sz="2000" dirty="0">
                <a:solidFill>
                  <a:srgbClr val="6E7B80"/>
                </a:solidFill>
              </a:rPr>
              <a:t> out a bit closer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Not a whole lot except another function call, so check that one …</a:t>
            </a: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FFA40AEF-90E1-49C5-8C3E-924A77DB6B6B}"/>
              </a:ext>
            </a:extLst>
          </p:cNvPr>
          <p:cNvPicPr>
            <a:picLocks noChangeAspect="1"/>
          </p:cNvPicPr>
          <p:nvPr/>
        </p:nvPicPr>
        <p:blipFill>
          <a:blip r:embed="rId4"/>
          <a:stretch>
            <a:fillRect/>
          </a:stretch>
        </p:blipFill>
        <p:spPr>
          <a:xfrm>
            <a:off x="2968443" y="2146560"/>
            <a:ext cx="5980636" cy="3141614"/>
          </a:xfrm>
          <a:prstGeom prst="rect">
            <a:avLst/>
          </a:prstGeom>
        </p:spPr>
      </p:pic>
    </p:spTree>
    <p:extLst>
      <p:ext uri="{BB962C8B-B14F-4D97-AF65-F5344CB8AC3E}">
        <p14:creationId xmlns:p14="http://schemas.microsoft.com/office/powerpoint/2010/main" val="42895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9" end="9"/>
                                            </p:txEl>
                                          </p:spTgt>
                                        </p:tgtEl>
                                        <p:attrNameLst>
                                          <p:attrName>style.visibility</p:attrName>
                                        </p:attrNameLst>
                                      </p:cBhvr>
                                      <p:to>
                                        <p:strVal val="visible"/>
                                      </p:to>
                                    </p:set>
                                    <p:animEffect transition="in" filter="fade">
                                      <p:cBhvr>
                                        <p:cTn id="12" dur="500"/>
                                        <p:tgtEl>
                                          <p:spTgt spid="1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This looks more like it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When you see magic constants like that, Google or </a:t>
            </a:r>
            <a:r>
              <a:rPr lang="en-NZ" sz="2000" dirty="0" err="1">
                <a:solidFill>
                  <a:srgbClr val="6E7B80"/>
                </a:solidFill>
              </a:rPr>
              <a:t>Github</a:t>
            </a:r>
            <a:r>
              <a:rPr lang="en-NZ" sz="2000" dirty="0">
                <a:solidFill>
                  <a:srgbClr val="6E7B80"/>
                </a:solidFill>
              </a:rPr>
              <a:t> are your friends!</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E5AD7064-26DE-4B0B-B09C-F0DEF5A6F3A4}"/>
              </a:ext>
            </a:extLst>
          </p:cNvPr>
          <p:cNvPicPr>
            <a:picLocks noChangeAspect="1"/>
          </p:cNvPicPr>
          <p:nvPr/>
        </p:nvPicPr>
        <p:blipFill>
          <a:blip r:embed="rId4"/>
          <a:stretch>
            <a:fillRect/>
          </a:stretch>
        </p:blipFill>
        <p:spPr>
          <a:xfrm>
            <a:off x="4652962" y="2271067"/>
            <a:ext cx="2886075" cy="2914650"/>
          </a:xfrm>
          <a:prstGeom prst="rect">
            <a:avLst/>
          </a:prstGeom>
        </p:spPr>
      </p:pic>
    </p:spTree>
    <p:extLst>
      <p:ext uri="{BB962C8B-B14F-4D97-AF65-F5344CB8AC3E}">
        <p14:creationId xmlns:p14="http://schemas.microsoft.com/office/powerpoint/2010/main" val="12124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9" end="9"/>
                                            </p:txEl>
                                          </p:spTgt>
                                        </p:tgtEl>
                                        <p:attrNameLst>
                                          <p:attrName>style.visibility</p:attrName>
                                        </p:attrNameLst>
                                      </p:cBhvr>
                                      <p:to>
                                        <p:strVal val="visible"/>
                                      </p:to>
                                    </p:set>
                                    <p:animEffect transition="in" filter="fade">
                                      <p:cBhvr>
                                        <p:cTn id="12" dur="500"/>
                                        <p:tgtEl>
                                          <p:spTgt spid="1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Look at that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ACAC724B-E8B4-4E6A-926A-3FD3107CF346}"/>
              </a:ext>
            </a:extLst>
          </p:cNvPr>
          <p:cNvPicPr>
            <a:picLocks noChangeAspect="1"/>
          </p:cNvPicPr>
          <p:nvPr/>
        </p:nvPicPr>
        <p:blipFill>
          <a:blip r:embed="rId4"/>
          <a:stretch>
            <a:fillRect/>
          </a:stretch>
        </p:blipFill>
        <p:spPr>
          <a:xfrm>
            <a:off x="3906030" y="1995810"/>
            <a:ext cx="4525626" cy="3470428"/>
          </a:xfrm>
          <a:prstGeom prst="rect">
            <a:avLst/>
          </a:prstGeom>
        </p:spPr>
      </p:pic>
    </p:spTree>
    <p:extLst>
      <p:ext uri="{BB962C8B-B14F-4D97-AF65-F5344CB8AC3E}">
        <p14:creationId xmlns:p14="http://schemas.microsoft.com/office/powerpoint/2010/main" val="147624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Salsa20 is a stream cipher</a:t>
            </a:r>
          </a:p>
          <a:p>
            <a:pPr marL="171450" indent="-171450" algn="l">
              <a:buFont typeface="Arial" panose="020B0604020202020204" pitchFamily="34" charset="0"/>
              <a:buChar char="•"/>
            </a:pPr>
            <a:r>
              <a:rPr lang="en-NZ" sz="2000" dirty="0">
                <a:solidFill>
                  <a:srgbClr val="6E7B80"/>
                </a:solidFill>
              </a:rPr>
              <a:t>Usually it will receive a 128 bit or 256 bit key as well as a 64 bit nonce (number only used once)</a:t>
            </a:r>
          </a:p>
          <a:p>
            <a:pPr marL="171450" indent="-171450" algn="l">
              <a:buFont typeface="Arial" panose="020B0604020202020204" pitchFamily="34" charset="0"/>
              <a:buChar char="•"/>
            </a:pPr>
            <a:r>
              <a:rPr lang="en-NZ" sz="2000" dirty="0">
                <a:solidFill>
                  <a:srgbClr val="6E7B80"/>
                </a:solidFill>
              </a:rPr>
              <a:t>Nonce is constant in our code, key doesn’t change</a:t>
            </a:r>
          </a:p>
          <a:p>
            <a:pPr marL="171450" indent="-171450" algn="l">
              <a:buFont typeface="Arial" panose="020B0604020202020204" pitchFamily="34" charset="0"/>
              <a:buChar char="•"/>
            </a:pPr>
            <a:r>
              <a:rPr lang="en-NZ" sz="2000" dirty="0">
                <a:solidFill>
                  <a:srgbClr val="6E7B80"/>
                </a:solidFill>
              </a:rPr>
              <a:t>Key reuse in a stream cipher</a:t>
            </a:r>
          </a:p>
          <a:p>
            <a:pPr marL="171450" indent="-171450" algn="l">
              <a:buFont typeface="Arial" panose="020B0604020202020204" pitchFamily="34" charset="0"/>
              <a:buChar char="•"/>
            </a:pPr>
            <a:r>
              <a:rPr lang="en-NZ" sz="2000" dirty="0">
                <a:solidFill>
                  <a:srgbClr val="6E7B80"/>
                </a:solidFill>
              </a:rPr>
              <a:t>Even worse: It resets the keystream every 8 bytes</a:t>
            </a:r>
          </a:p>
          <a:p>
            <a:pPr marL="171450" indent="-171450" algn="l">
              <a:buFont typeface="Arial" panose="020B0604020202020204" pitchFamily="34" charset="0"/>
              <a:buChar char="•"/>
            </a:pPr>
            <a:r>
              <a:rPr lang="en-NZ" sz="2000" dirty="0">
                <a:solidFill>
                  <a:srgbClr val="6E7B80"/>
                </a:solidFill>
              </a:rPr>
              <a:t>But where does the key come from?</a:t>
            </a:r>
          </a:p>
          <a:p>
            <a:pPr algn="l"/>
            <a:endParaRPr lang="en-NZ" sz="2000" dirty="0">
              <a:solidFill>
                <a:srgbClr val="6E7B80"/>
              </a:solidFill>
            </a:endParaRPr>
          </a:p>
          <a:p>
            <a:pPr algn="l"/>
            <a:endParaRPr lang="en-NZ" sz="2000" dirty="0">
              <a:solidFill>
                <a:srgbClr val="6E7B80"/>
              </a:solidFill>
            </a:endParaRPr>
          </a:p>
          <a:p>
            <a:pPr algn="l"/>
            <a:endParaRPr lang="en-NZ" sz="2000" dirty="0">
              <a:solidFill>
                <a:srgbClr val="6E7B80"/>
              </a:solidFill>
            </a:endParaRPr>
          </a:p>
          <a:p>
            <a:pPr marL="342900" indent="-342900" algn="l">
              <a:buFont typeface="Arial" panose="020B0604020202020204" pitchFamily="34" charset="0"/>
              <a:buChar char="•"/>
            </a:pPr>
            <a:r>
              <a:rPr lang="en-NZ" sz="2000" dirty="0">
                <a:solidFill>
                  <a:srgbClr val="6E7B80"/>
                </a:solidFill>
              </a:rPr>
              <a:t>Let’s follow the references</a:t>
            </a: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21954E66-14E4-47D0-A8FA-04CBDEC518FF}"/>
              </a:ext>
            </a:extLst>
          </p:cNvPr>
          <p:cNvPicPr>
            <a:picLocks noChangeAspect="1"/>
          </p:cNvPicPr>
          <p:nvPr/>
        </p:nvPicPr>
        <p:blipFill>
          <a:blip r:embed="rId4"/>
          <a:stretch>
            <a:fillRect/>
          </a:stretch>
        </p:blipFill>
        <p:spPr>
          <a:xfrm>
            <a:off x="3719512" y="4617422"/>
            <a:ext cx="4752975" cy="209550"/>
          </a:xfrm>
          <a:prstGeom prst="rect">
            <a:avLst/>
          </a:prstGeom>
        </p:spPr>
      </p:pic>
    </p:spTree>
    <p:extLst>
      <p:ext uri="{BB962C8B-B14F-4D97-AF65-F5344CB8AC3E}">
        <p14:creationId xmlns:p14="http://schemas.microsoft.com/office/powerpoint/2010/main" val="202134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9" end="9"/>
                                            </p:txEl>
                                          </p:spTgt>
                                        </p:tgtEl>
                                        <p:attrNameLst>
                                          <p:attrName>style.visibility</p:attrName>
                                        </p:attrNameLst>
                                      </p:cBhvr>
                                      <p:to>
                                        <p:strVal val="visible"/>
                                      </p:to>
                                    </p:set>
                                    <p:animEffect transition="in" filter="fade">
                                      <p:cBhvr>
                                        <p:cTn id="42"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7F2CD166-9B3D-489D-9230-304D73DB6100}"/>
              </a:ext>
            </a:extLst>
          </p:cNvPr>
          <p:cNvPicPr>
            <a:picLocks noChangeAspect="1"/>
          </p:cNvPicPr>
          <p:nvPr/>
        </p:nvPicPr>
        <p:blipFill>
          <a:blip r:embed="rId4"/>
          <a:stretch>
            <a:fillRect/>
          </a:stretch>
        </p:blipFill>
        <p:spPr>
          <a:xfrm>
            <a:off x="3746331" y="1496817"/>
            <a:ext cx="4654597" cy="4468413"/>
          </a:xfrm>
          <a:prstGeom prst="rect">
            <a:avLst/>
          </a:prstGeom>
        </p:spPr>
      </p:pic>
    </p:spTree>
    <p:extLst>
      <p:ext uri="{BB962C8B-B14F-4D97-AF65-F5344CB8AC3E}">
        <p14:creationId xmlns:p14="http://schemas.microsoft.com/office/powerpoint/2010/main" val="49263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Who am I?</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grpSp>
        <p:nvGrpSpPr>
          <p:cNvPr id="19" name="Group 18">
            <a:extLst>
              <a:ext uri="{FF2B5EF4-FFF2-40B4-BE49-F238E27FC236}">
                <a16:creationId xmlns:a16="http://schemas.microsoft.com/office/drawing/2014/main" id="{D722D543-CE7D-4B59-8F22-40EF3AAA3E4F}"/>
              </a:ext>
            </a:extLst>
          </p:cNvPr>
          <p:cNvGrpSpPr/>
          <p:nvPr/>
        </p:nvGrpSpPr>
        <p:grpSpPr>
          <a:xfrm>
            <a:off x="657838" y="1930776"/>
            <a:ext cx="10876324" cy="3399760"/>
            <a:chOff x="657838" y="1339906"/>
            <a:chExt cx="10876324" cy="3399760"/>
          </a:xfrm>
        </p:grpSpPr>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17231"/>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pic>
          <p:nvPicPr>
            <p:cNvPr id="7" name="Picture 6" descr="A screenshot of a cell phone&#10;&#10;Description automatically generated">
              <a:extLst>
                <a:ext uri="{FF2B5EF4-FFF2-40B4-BE49-F238E27FC236}">
                  <a16:creationId xmlns:a16="http://schemas.microsoft.com/office/drawing/2014/main" id="{DAC32D96-898F-4E7B-89B8-FE71089B0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6687" y="1339906"/>
              <a:ext cx="2657475" cy="32385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110D4F8-79D3-4F8D-A747-7E9F5DF351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38" y="1339906"/>
              <a:ext cx="7934325" cy="1019175"/>
            </a:xfrm>
            <a:prstGeom prst="rect">
              <a:avLst/>
            </a:prstGeom>
          </p:spPr>
        </p:pic>
        <p:pic>
          <p:nvPicPr>
            <p:cNvPr id="13" name="Picture 12">
              <a:extLst>
                <a:ext uri="{FF2B5EF4-FFF2-40B4-BE49-F238E27FC236}">
                  <a16:creationId xmlns:a16="http://schemas.microsoft.com/office/drawing/2014/main" id="{C37A58C4-7048-4634-9C39-54802DE271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838" y="2443312"/>
              <a:ext cx="5572125" cy="304800"/>
            </a:xfrm>
            <a:prstGeom prst="rect">
              <a:avLst/>
            </a:prstGeom>
          </p:spPr>
        </p:pic>
        <p:pic>
          <p:nvPicPr>
            <p:cNvPr id="14" name="Picture 13">
              <a:extLst>
                <a:ext uri="{FF2B5EF4-FFF2-40B4-BE49-F238E27FC236}">
                  <a16:creationId xmlns:a16="http://schemas.microsoft.com/office/drawing/2014/main" id="{18470A9F-E5E2-4F94-8BEA-98FA4E810AA1}"/>
                </a:ext>
              </a:extLst>
            </p:cNvPr>
            <p:cNvPicPr>
              <a:picLocks noChangeAspect="1"/>
            </p:cNvPicPr>
            <p:nvPr/>
          </p:nvPicPr>
          <p:blipFill>
            <a:blip r:embed="rId7"/>
            <a:stretch>
              <a:fillRect/>
            </a:stretch>
          </p:blipFill>
          <p:spPr>
            <a:xfrm>
              <a:off x="657838" y="2907821"/>
              <a:ext cx="5391150" cy="571500"/>
            </a:xfrm>
            <a:prstGeom prst="rect">
              <a:avLst/>
            </a:prstGeom>
          </p:spPr>
        </p:pic>
        <p:pic>
          <p:nvPicPr>
            <p:cNvPr id="16" name="Picture 15" descr="A close up of a logo&#10;&#10;Description automatically generated">
              <a:extLst>
                <a:ext uri="{FF2B5EF4-FFF2-40B4-BE49-F238E27FC236}">
                  <a16:creationId xmlns:a16="http://schemas.microsoft.com/office/drawing/2014/main" id="{D2270F03-80A0-4BDC-947C-C622447DF3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838" y="3639655"/>
              <a:ext cx="5981700" cy="428625"/>
            </a:xfrm>
            <a:prstGeom prst="rect">
              <a:avLst/>
            </a:prstGeom>
          </p:spPr>
        </p:pic>
        <p:pic>
          <p:nvPicPr>
            <p:cNvPr id="18" name="Picture 17" descr="A picture containing object&#10;&#10;Description automatically generated">
              <a:extLst>
                <a:ext uri="{FF2B5EF4-FFF2-40B4-BE49-F238E27FC236}">
                  <a16:creationId xmlns:a16="http://schemas.microsoft.com/office/drawing/2014/main" id="{629D6772-BD1E-43D1-9324-B0858F31C6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838" y="4291991"/>
              <a:ext cx="7839075" cy="447675"/>
            </a:xfrm>
            <a:prstGeom prst="rect">
              <a:avLst/>
            </a:prstGeom>
          </p:spPr>
        </p:pic>
      </p:grpSp>
    </p:spTree>
    <p:extLst>
      <p:ext uri="{BB962C8B-B14F-4D97-AF65-F5344CB8AC3E}">
        <p14:creationId xmlns:p14="http://schemas.microsoft.com/office/powerpoint/2010/main" val="1059062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9F8FFA28-CDD4-4421-A074-0160F117451B}"/>
              </a:ext>
            </a:extLst>
          </p:cNvPr>
          <p:cNvPicPr>
            <a:picLocks noChangeAspect="1"/>
          </p:cNvPicPr>
          <p:nvPr/>
        </p:nvPicPr>
        <p:blipFill>
          <a:blip r:embed="rId4"/>
          <a:stretch>
            <a:fillRect/>
          </a:stretch>
        </p:blipFill>
        <p:spPr>
          <a:xfrm>
            <a:off x="3852862" y="2090737"/>
            <a:ext cx="4486275" cy="2676525"/>
          </a:xfrm>
          <a:prstGeom prst="rect">
            <a:avLst/>
          </a:prstGeom>
        </p:spPr>
      </p:pic>
    </p:spTree>
    <p:extLst>
      <p:ext uri="{BB962C8B-B14F-4D97-AF65-F5344CB8AC3E}">
        <p14:creationId xmlns:p14="http://schemas.microsoft.com/office/powerpoint/2010/main" val="30467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920D20E9-128D-421F-BAC5-B192E5D23E69}"/>
              </a:ext>
            </a:extLst>
          </p:cNvPr>
          <p:cNvPicPr>
            <a:picLocks noChangeAspect="1"/>
          </p:cNvPicPr>
          <p:nvPr/>
        </p:nvPicPr>
        <p:blipFill>
          <a:blip r:embed="rId4"/>
          <a:stretch>
            <a:fillRect/>
          </a:stretch>
        </p:blipFill>
        <p:spPr>
          <a:xfrm>
            <a:off x="2919412" y="1580504"/>
            <a:ext cx="6353175" cy="4295775"/>
          </a:xfrm>
          <a:prstGeom prst="rect">
            <a:avLst/>
          </a:prstGeom>
        </p:spPr>
      </p:pic>
    </p:spTree>
    <p:extLst>
      <p:ext uri="{BB962C8B-B14F-4D97-AF65-F5344CB8AC3E}">
        <p14:creationId xmlns:p14="http://schemas.microsoft.com/office/powerpoint/2010/main" val="176818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8" name="Picture 7">
            <a:extLst>
              <a:ext uri="{FF2B5EF4-FFF2-40B4-BE49-F238E27FC236}">
                <a16:creationId xmlns:a16="http://schemas.microsoft.com/office/drawing/2014/main" id="{4FECEB12-E034-4AD4-8126-9881609486A3}"/>
              </a:ext>
            </a:extLst>
          </p:cNvPr>
          <p:cNvPicPr>
            <a:picLocks noChangeAspect="1"/>
          </p:cNvPicPr>
          <p:nvPr/>
        </p:nvPicPr>
        <p:blipFill>
          <a:blip r:embed="rId4"/>
          <a:stretch>
            <a:fillRect/>
          </a:stretch>
        </p:blipFill>
        <p:spPr>
          <a:xfrm>
            <a:off x="3539980" y="2162175"/>
            <a:ext cx="5067300" cy="2533650"/>
          </a:xfrm>
          <a:prstGeom prst="rect">
            <a:avLst/>
          </a:prstGeom>
        </p:spPr>
      </p:pic>
    </p:spTree>
    <p:extLst>
      <p:ext uri="{BB962C8B-B14F-4D97-AF65-F5344CB8AC3E}">
        <p14:creationId xmlns:p14="http://schemas.microsoft.com/office/powerpoint/2010/main" val="200794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9B95338B-7363-4BDE-AC7C-5B139F7F998F}"/>
              </a:ext>
            </a:extLst>
          </p:cNvPr>
          <p:cNvPicPr>
            <a:picLocks noChangeAspect="1"/>
          </p:cNvPicPr>
          <p:nvPr/>
        </p:nvPicPr>
        <p:blipFill>
          <a:blip r:embed="rId4"/>
          <a:stretch>
            <a:fillRect/>
          </a:stretch>
        </p:blipFill>
        <p:spPr>
          <a:xfrm>
            <a:off x="2677967" y="1580504"/>
            <a:ext cx="6791325" cy="4295775"/>
          </a:xfrm>
          <a:prstGeom prst="rect">
            <a:avLst/>
          </a:prstGeom>
        </p:spPr>
      </p:pic>
    </p:spTree>
    <p:extLst>
      <p:ext uri="{BB962C8B-B14F-4D97-AF65-F5344CB8AC3E}">
        <p14:creationId xmlns:p14="http://schemas.microsoft.com/office/powerpoint/2010/main" val="195376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GetCrypt</a:t>
            </a:r>
            <a:r>
              <a:rPr lang="en-GB" sz="4000" dirty="0">
                <a:solidFill>
                  <a:srgbClr val="2A89C6"/>
                </a:solidFill>
                <a:latin typeface="DINPro-CondBold" panose="020B0806020101010102" pitchFamily="34" charset="0"/>
                <a:cs typeface="DINPro-CondBold" panose="020B0806020101010102" pitchFamily="34" charset="0"/>
              </a:rPr>
              <a:t>, more like </a:t>
            </a:r>
            <a:r>
              <a:rPr lang="en-GB" sz="4000" dirty="0" err="1">
                <a:solidFill>
                  <a:srgbClr val="2A89C6"/>
                </a:solidFill>
                <a:latin typeface="DINPro-CondBold" panose="020B0806020101010102" pitchFamily="34" charset="0"/>
                <a:cs typeface="DINPro-CondBold" panose="020B0806020101010102" pitchFamily="34" charset="0"/>
              </a:rPr>
              <a:t>GetOwned</a:t>
            </a:r>
            <a:r>
              <a:rPr lang="en-GB" sz="4000" dirty="0">
                <a:solidFill>
                  <a:srgbClr val="2A89C6"/>
                </a:solidFill>
                <a:latin typeface="DINPro-CondBold" panose="020B0806020101010102" pitchFamily="34" charset="0"/>
                <a:cs typeface="DINPro-CondBold" panose="020B0806020101010102" pitchFamily="34" charset="0"/>
              </a:rPr>
              <a:t>	</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err="1">
                <a:solidFill>
                  <a:srgbClr val="6E7B80"/>
                </a:solidFill>
              </a:rPr>
              <a:t>GetCrypt</a:t>
            </a:r>
            <a:r>
              <a:rPr lang="en-NZ" sz="2000" dirty="0">
                <a:solidFill>
                  <a:srgbClr val="6E7B80"/>
                </a:solidFill>
              </a:rPr>
              <a:t> authors made multiple mistakes that can be used to recover encrypted data</a:t>
            </a:r>
          </a:p>
          <a:p>
            <a:pPr marL="171450" indent="-171450" algn="l">
              <a:buFont typeface="Arial" panose="020B0604020202020204" pitchFamily="34" charset="0"/>
              <a:buChar char="•"/>
            </a:pPr>
            <a:r>
              <a:rPr lang="en-NZ" sz="2000" dirty="0">
                <a:solidFill>
                  <a:srgbClr val="6E7B80"/>
                </a:solidFill>
              </a:rPr>
              <a:t>Their key is essentially 1 byte long so there are only 256 possible keys to begin with</a:t>
            </a:r>
          </a:p>
          <a:p>
            <a:pPr marL="171450" indent="-171450" algn="l">
              <a:buFont typeface="Arial" panose="020B0604020202020204" pitchFamily="34" charset="0"/>
              <a:buChar char="•"/>
            </a:pPr>
            <a:r>
              <a:rPr lang="en-NZ" sz="2000" dirty="0">
                <a:solidFill>
                  <a:srgbClr val="6E7B80"/>
                </a:solidFill>
              </a:rPr>
              <a:t>They reuse the key and use a static nonce, so you can simply extract the keystream using a known plaintext and its ciphertext</a:t>
            </a:r>
          </a:p>
          <a:p>
            <a:pPr marL="171450" indent="-171450" algn="l">
              <a:buFont typeface="Arial" panose="020B0604020202020204" pitchFamily="34" charset="0"/>
              <a:buChar char="•"/>
            </a:pPr>
            <a:r>
              <a:rPr lang="en-NZ" sz="2000" dirty="0">
                <a:solidFill>
                  <a:srgbClr val="6E7B80"/>
                </a:solidFill>
              </a:rPr>
              <a:t>They turned Salsa20 into a block cipher of sort, which means you essentially only need an 8 byte plaintext to begin with</a:t>
            </a:r>
          </a:p>
          <a:p>
            <a:pPr marL="171450" indent="-17145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88593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Couple of closing words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Both ransomware authors as well as normal software developers get cryptography wrong all the time</a:t>
            </a:r>
          </a:p>
          <a:p>
            <a:pPr marL="171450" indent="-171450" algn="l">
              <a:buFont typeface="Arial" panose="020B0604020202020204" pitchFamily="34" charset="0"/>
              <a:buChar char="•"/>
            </a:pPr>
            <a:r>
              <a:rPr lang="en-NZ" sz="2000" dirty="0">
                <a:solidFill>
                  <a:srgbClr val="6E7B80"/>
                </a:solidFill>
              </a:rPr>
              <a:t>Key generation is a very common issue (improperly seeded RNGs, insecure RNGs, truncated keys, too small keys)</a:t>
            </a:r>
          </a:p>
          <a:p>
            <a:pPr marL="171450" indent="-171450" algn="l">
              <a:buFont typeface="Arial" panose="020B0604020202020204" pitchFamily="34" charset="0"/>
              <a:buChar char="•"/>
            </a:pPr>
            <a:r>
              <a:rPr lang="en-NZ" sz="2000" dirty="0">
                <a:solidFill>
                  <a:srgbClr val="6E7B80"/>
                </a:solidFill>
              </a:rPr>
              <a:t>Reused keys for stream ciphers as well as asymmetric cryptography</a:t>
            </a:r>
          </a:p>
          <a:p>
            <a:pPr marL="171450" indent="-171450" algn="l">
              <a:buFont typeface="Arial" panose="020B0604020202020204" pitchFamily="34" charset="0"/>
              <a:buChar char="•"/>
            </a:pPr>
            <a:r>
              <a:rPr lang="en-NZ" sz="2000" dirty="0">
                <a:solidFill>
                  <a:srgbClr val="6E7B80"/>
                </a:solidFill>
              </a:rPr>
              <a:t>Custom implementations of algorithms that have issues</a:t>
            </a:r>
          </a:p>
          <a:p>
            <a:pPr marL="171450" indent="-171450" algn="l">
              <a:buFont typeface="Arial" panose="020B0604020202020204" pitchFamily="34" charset="0"/>
              <a:buChar char="•"/>
            </a:pPr>
            <a:r>
              <a:rPr lang="en-NZ" sz="2000" dirty="0">
                <a:solidFill>
                  <a:srgbClr val="6E7B80"/>
                </a:solidFill>
              </a:rPr>
              <a:t>Custom algorithms that are rarely secure</a:t>
            </a:r>
          </a:p>
          <a:p>
            <a:pPr marL="171450" indent="-171450" algn="l">
              <a:buFont typeface="Arial" panose="020B0604020202020204" pitchFamily="34" charset="0"/>
              <a:buChar char="•"/>
            </a:pPr>
            <a:r>
              <a:rPr lang="en-NZ" sz="2000" dirty="0">
                <a:solidFill>
                  <a:srgbClr val="6E7B80"/>
                </a:solidFill>
              </a:rPr>
              <a:t>Communicating the key back to the ransomware authors is often an issue</a:t>
            </a:r>
          </a:p>
          <a:p>
            <a:pPr marL="171450" indent="-171450" algn="l">
              <a:buFont typeface="Arial" panose="020B0604020202020204" pitchFamily="34" charset="0"/>
              <a:buChar char="•"/>
            </a:pPr>
            <a:r>
              <a:rPr lang="en-NZ" sz="2000" dirty="0">
                <a:solidFill>
                  <a:srgbClr val="6E7B80"/>
                </a:solidFill>
              </a:rPr>
              <a:t>Command and control server security (lookout for potential legal trouble here)</a:t>
            </a:r>
          </a:p>
        </p:txBody>
      </p:sp>
    </p:spTree>
    <p:extLst>
      <p:ext uri="{BB962C8B-B14F-4D97-AF65-F5344CB8AC3E}">
        <p14:creationId xmlns:p14="http://schemas.microsoft.com/office/powerpoint/2010/main" val="416735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Last but not least</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There’s a ransomware sample available at </a:t>
            </a:r>
            <a:r>
              <a:rPr lang="en-NZ" sz="2000" dirty="0">
                <a:solidFill>
                  <a:srgbClr val="6E7B80"/>
                </a:solidFill>
                <a:hlinkClick r:id="rId4"/>
              </a:rPr>
              <a:t>https://emsi.at/oxford</a:t>
            </a:r>
            <a:r>
              <a:rPr lang="en-NZ" sz="2000" dirty="0">
                <a:solidFill>
                  <a:srgbClr val="6E7B80"/>
                </a:solidFill>
              </a:rPr>
              <a:t> – try to break it!</a:t>
            </a:r>
          </a:p>
          <a:p>
            <a:pPr marL="342900" indent="-342900" algn="l">
              <a:buFont typeface="Arial" panose="020B0604020202020204" pitchFamily="34" charset="0"/>
              <a:buChar char="•"/>
            </a:pPr>
            <a:r>
              <a:rPr lang="en-NZ" sz="2000" dirty="0">
                <a:solidFill>
                  <a:srgbClr val="6E7B80"/>
                </a:solidFill>
              </a:rPr>
              <a:t>You have until November 30</a:t>
            </a:r>
            <a:r>
              <a:rPr lang="en-NZ" sz="2000" baseline="30000" dirty="0">
                <a:solidFill>
                  <a:srgbClr val="6E7B80"/>
                </a:solidFill>
              </a:rPr>
              <a:t>th</a:t>
            </a:r>
            <a:endParaRPr lang="en-NZ" sz="2000" dirty="0">
              <a:solidFill>
                <a:srgbClr val="6E7B80"/>
              </a:solidFill>
            </a:endParaRPr>
          </a:p>
          <a:p>
            <a:pPr marL="342900" indent="-342900" algn="l">
              <a:buFont typeface="Arial" panose="020B0604020202020204" pitchFamily="34" charset="0"/>
              <a:buChar char="•"/>
            </a:pPr>
            <a:r>
              <a:rPr lang="en-NZ" sz="2000" dirty="0">
                <a:solidFill>
                  <a:srgbClr val="6E7B80"/>
                </a:solidFill>
              </a:rPr>
              <a:t>Send your decrypter in any programming language you prefer as well as a writeup on what the flaw is and an outline of the process you used to figure it out to </a:t>
            </a:r>
            <a:r>
              <a:rPr lang="en-NZ" sz="2000" dirty="0">
                <a:solidFill>
                  <a:srgbClr val="6E7B80"/>
                </a:solidFill>
                <a:hlinkClick r:id="rId5"/>
              </a:rPr>
              <a:t>fabian.wosar@emsisoft.com</a:t>
            </a:r>
            <a:r>
              <a:rPr lang="en-NZ" sz="2000" dirty="0">
                <a:solidFill>
                  <a:srgbClr val="6E7B80"/>
                </a:solidFill>
              </a:rPr>
              <a:t> using your Oxford email address</a:t>
            </a:r>
          </a:p>
          <a:p>
            <a:pPr marL="342900" indent="-342900" algn="l">
              <a:buFont typeface="Arial" panose="020B0604020202020204" pitchFamily="34" charset="0"/>
              <a:buChar char="•"/>
            </a:pPr>
            <a:r>
              <a:rPr lang="en-NZ" sz="2000" dirty="0">
                <a:solidFill>
                  <a:srgbClr val="6E7B80"/>
                </a:solidFill>
              </a:rPr>
              <a:t>I heard books are expensive so I will give away two £150 Amazon gift cards, the first going to the first person who breaks it and the second to whoever provides the best and most detailed writeup</a:t>
            </a:r>
          </a:p>
          <a:p>
            <a:pPr marL="342900" indent="-342900" algn="l">
              <a:buFont typeface="Arial" panose="020B0604020202020204" pitchFamily="34" charset="0"/>
              <a:buChar char="•"/>
            </a:pPr>
            <a:r>
              <a:rPr lang="en-NZ" sz="2000" dirty="0">
                <a:solidFill>
                  <a:srgbClr val="6E7B80"/>
                </a:solidFill>
              </a:rPr>
              <a:t>If you can’t figure it out, still send your progress in at the end of the month and if nobody solved it the gift cards go to the two people who got the furthest</a:t>
            </a:r>
          </a:p>
          <a:p>
            <a:pPr marL="342900" indent="-342900" algn="l">
              <a:buFont typeface="Arial" panose="020B0604020202020204" pitchFamily="34" charset="0"/>
              <a:buChar char="•"/>
            </a:pPr>
            <a:endParaRPr lang="en-NZ" sz="2000" dirty="0">
              <a:solidFill>
                <a:srgbClr val="6E7B80"/>
              </a:solidFill>
            </a:endParaRPr>
          </a:p>
          <a:p>
            <a:pPr marL="342900" indent="-34290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29232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1524000" y="3599895"/>
            <a:ext cx="9144000" cy="488622"/>
          </a:xfrm>
        </p:spPr>
        <p:txBody>
          <a:bodyPr>
            <a:normAutofit/>
          </a:bodyPr>
          <a:lstStyle/>
          <a:p>
            <a:r>
              <a:rPr lang="en-NZ" sz="28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446" y="2620935"/>
            <a:ext cx="3827107" cy="808065"/>
          </a:xfrm>
          <a:prstGeom prst="rect">
            <a:avLst/>
          </a:prstGeom>
        </p:spPr>
      </p:pic>
    </p:spTree>
    <p:extLst>
      <p:ext uri="{BB962C8B-B14F-4D97-AF65-F5344CB8AC3E}">
        <p14:creationId xmlns:p14="http://schemas.microsoft.com/office/powerpoint/2010/main" val="2758930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Nemucod</a:t>
            </a:r>
            <a:r>
              <a:rPr lang="en-GB" sz="4000" dirty="0">
                <a:solidFill>
                  <a:srgbClr val="2A89C6"/>
                </a:solidFill>
                <a:latin typeface="DINPro-CondBold" panose="020B0806020101010102" pitchFamily="34" charset="0"/>
                <a:cs typeface="DINPro-CondBold" panose="020B0806020101010102" pitchFamily="34" charset="0"/>
              </a:rPr>
              <a:t> v1</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NZ" sz="2000" dirty="0">
              <a:solidFill>
                <a:srgbClr val="6E7B80"/>
              </a:solidFill>
            </a:endParaRPr>
          </a:p>
        </p:txBody>
      </p:sp>
      <p:pic>
        <p:nvPicPr>
          <p:cNvPr id="12" name="Picture 11">
            <a:extLst>
              <a:ext uri="{FF2B5EF4-FFF2-40B4-BE49-F238E27FC236}">
                <a16:creationId xmlns:a16="http://schemas.microsoft.com/office/drawing/2014/main" id="{CCCE9A16-69CC-4A41-B1C9-3C5582CE257D}"/>
              </a:ext>
            </a:extLst>
          </p:cNvPr>
          <p:cNvPicPr>
            <a:picLocks noChangeAspect="1"/>
          </p:cNvPicPr>
          <p:nvPr/>
        </p:nvPicPr>
        <p:blipFill>
          <a:blip r:embed="rId4"/>
          <a:stretch>
            <a:fillRect/>
          </a:stretch>
        </p:blipFill>
        <p:spPr>
          <a:xfrm>
            <a:off x="2566987" y="3728392"/>
            <a:ext cx="7058025" cy="342900"/>
          </a:xfrm>
          <a:prstGeom prst="rect">
            <a:avLst/>
          </a:prstGeom>
        </p:spPr>
      </p:pic>
    </p:spTree>
    <p:extLst>
      <p:ext uri="{BB962C8B-B14F-4D97-AF65-F5344CB8AC3E}">
        <p14:creationId xmlns:p14="http://schemas.microsoft.com/office/powerpoint/2010/main" val="211549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CryptConsole</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NZ" sz="2000" dirty="0">
              <a:solidFill>
                <a:srgbClr val="6E7B80"/>
              </a:solidFill>
            </a:endParaRPr>
          </a:p>
        </p:txBody>
      </p:sp>
      <p:pic>
        <p:nvPicPr>
          <p:cNvPr id="8" name="Picture 7">
            <a:extLst>
              <a:ext uri="{FF2B5EF4-FFF2-40B4-BE49-F238E27FC236}">
                <a16:creationId xmlns:a16="http://schemas.microsoft.com/office/drawing/2014/main" id="{7C8CE783-147E-4126-97AD-4BB8FF724D2F}"/>
              </a:ext>
            </a:extLst>
          </p:cNvPr>
          <p:cNvPicPr>
            <a:picLocks noChangeAspect="1"/>
          </p:cNvPicPr>
          <p:nvPr/>
        </p:nvPicPr>
        <p:blipFill>
          <a:blip r:embed="rId4"/>
          <a:stretch>
            <a:fillRect/>
          </a:stretch>
        </p:blipFill>
        <p:spPr>
          <a:xfrm>
            <a:off x="2493482" y="2262331"/>
            <a:ext cx="7350721" cy="2932121"/>
          </a:xfrm>
          <a:prstGeom prst="rect">
            <a:avLst/>
          </a:prstGeom>
        </p:spPr>
      </p:pic>
    </p:spTree>
    <p:extLst>
      <p:ext uri="{BB962C8B-B14F-4D97-AF65-F5344CB8AC3E}">
        <p14:creationId xmlns:p14="http://schemas.microsoft.com/office/powerpoint/2010/main" val="342948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we are going to touch 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NZ" sz="2000" dirty="0">
                <a:solidFill>
                  <a:srgbClr val="6E7B80"/>
                </a:solidFill>
              </a:rPr>
              <a:t>Basics of cryptography</a:t>
            </a:r>
          </a:p>
          <a:p>
            <a:pPr marL="457200" indent="-457200" algn="l">
              <a:buFont typeface="Arial" panose="020B0604020202020204" pitchFamily="34" charset="0"/>
              <a:buChar char="•"/>
            </a:pPr>
            <a:r>
              <a:rPr lang="en-NZ" sz="2000" dirty="0">
                <a:solidFill>
                  <a:srgbClr val="6E7B80"/>
                </a:solidFill>
              </a:rPr>
              <a:t>Simple cryptanalysis techniques</a:t>
            </a:r>
          </a:p>
          <a:p>
            <a:pPr marL="457200" indent="-457200" algn="l">
              <a:buFont typeface="Arial" panose="020B0604020202020204" pitchFamily="34" charset="0"/>
              <a:buChar char="•"/>
            </a:pPr>
            <a:r>
              <a:rPr lang="en-NZ" sz="2000" dirty="0">
                <a:solidFill>
                  <a:srgbClr val="6E7B80"/>
                </a:solidFill>
              </a:rPr>
              <a:t>Ways to quickly assess the encryption scheme employed by ransomware</a:t>
            </a:r>
          </a:p>
          <a:p>
            <a:pPr marL="457200" indent="-457200" algn="l">
              <a:buFont typeface="Arial" panose="020B0604020202020204" pitchFamily="34" charset="0"/>
              <a:buChar char="•"/>
            </a:pPr>
            <a:r>
              <a:rPr lang="en-NZ" sz="2000" dirty="0">
                <a:solidFill>
                  <a:srgbClr val="6E7B80"/>
                </a:solidFill>
              </a:rPr>
              <a:t>Common flaws you will find in ransomware</a:t>
            </a:r>
          </a:p>
          <a:p>
            <a:pPr marL="457200" indent="-457200" algn="l">
              <a:buFont typeface="Arial" panose="020B0604020202020204" pitchFamily="34" charset="0"/>
              <a:buChar char="•"/>
            </a:pPr>
            <a:r>
              <a:rPr lang="en-NZ" sz="2000" dirty="0">
                <a:solidFill>
                  <a:srgbClr val="6E7B80"/>
                </a:solidFill>
              </a:rPr>
              <a:t>Some helpful tips to get you started and get you going along the way</a:t>
            </a:r>
          </a:p>
        </p:txBody>
      </p:sp>
    </p:spTree>
    <p:extLst>
      <p:ext uri="{BB962C8B-B14F-4D97-AF65-F5344CB8AC3E}">
        <p14:creationId xmlns:p14="http://schemas.microsoft.com/office/powerpoint/2010/main" val="44764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Nemucod</a:t>
            </a:r>
            <a:r>
              <a:rPr lang="en-GB" sz="4000" dirty="0">
                <a:solidFill>
                  <a:srgbClr val="2A89C6"/>
                </a:solidFill>
                <a:latin typeface="DINPro-CondBold" panose="020B0806020101010102" pitchFamily="34" charset="0"/>
                <a:cs typeface="DINPro-CondBold" panose="020B0806020101010102" pitchFamily="34" charset="0"/>
              </a:rPr>
              <a:t> v2</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43098F36-0020-42E1-9A0C-B5913DCAA5E4}"/>
              </a:ext>
            </a:extLst>
          </p:cNvPr>
          <p:cNvPicPr>
            <a:picLocks noChangeAspect="1"/>
          </p:cNvPicPr>
          <p:nvPr/>
        </p:nvPicPr>
        <p:blipFill>
          <a:blip r:embed="rId4"/>
          <a:stretch>
            <a:fillRect/>
          </a:stretch>
        </p:blipFill>
        <p:spPr>
          <a:xfrm>
            <a:off x="3312488" y="1992443"/>
            <a:ext cx="5567024" cy="3276426"/>
          </a:xfrm>
          <a:prstGeom prst="rect">
            <a:avLst/>
          </a:prstGeom>
        </p:spPr>
      </p:pic>
    </p:spTree>
    <p:extLst>
      <p:ext uri="{BB962C8B-B14F-4D97-AF65-F5344CB8AC3E}">
        <p14:creationId xmlns:p14="http://schemas.microsoft.com/office/powerpoint/2010/main" val="2991819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Merry X-Mas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7676B4F5-B1E5-4C14-83A4-84F06B22C0A5}"/>
              </a:ext>
            </a:extLst>
          </p:cNvPr>
          <p:cNvPicPr>
            <a:picLocks noChangeAspect="1"/>
          </p:cNvPicPr>
          <p:nvPr/>
        </p:nvPicPr>
        <p:blipFill>
          <a:blip r:embed="rId4"/>
          <a:stretch>
            <a:fillRect/>
          </a:stretch>
        </p:blipFill>
        <p:spPr>
          <a:xfrm>
            <a:off x="1001319" y="1815520"/>
            <a:ext cx="10189362" cy="3831008"/>
          </a:xfrm>
          <a:prstGeom prst="rect">
            <a:avLst/>
          </a:prstGeom>
        </p:spPr>
      </p:pic>
    </p:spTree>
    <p:extLst>
      <p:ext uri="{BB962C8B-B14F-4D97-AF65-F5344CB8AC3E}">
        <p14:creationId xmlns:p14="http://schemas.microsoft.com/office/powerpoint/2010/main" val="3995193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DMA Locker v1</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grpSp>
        <p:nvGrpSpPr>
          <p:cNvPr id="9" name="Group 8">
            <a:extLst>
              <a:ext uri="{FF2B5EF4-FFF2-40B4-BE49-F238E27FC236}">
                <a16:creationId xmlns:a16="http://schemas.microsoft.com/office/drawing/2014/main" id="{CEA33947-8296-403E-9C5F-7FFCC6269B60}"/>
              </a:ext>
            </a:extLst>
          </p:cNvPr>
          <p:cNvGrpSpPr/>
          <p:nvPr/>
        </p:nvGrpSpPr>
        <p:grpSpPr>
          <a:xfrm>
            <a:off x="2684754" y="1981638"/>
            <a:ext cx="5915025" cy="3498772"/>
            <a:chOff x="1555036" y="2367094"/>
            <a:chExt cx="5915025" cy="3498772"/>
          </a:xfrm>
        </p:grpSpPr>
        <p:pic>
          <p:nvPicPr>
            <p:cNvPr id="7" name="Picture 6">
              <a:extLst>
                <a:ext uri="{FF2B5EF4-FFF2-40B4-BE49-F238E27FC236}">
                  <a16:creationId xmlns:a16="http://schemas.microsoft.com/office/drawing/2014/main" id="{21D87445-2596-4C16-8C65-722A9ADF2425}"/>
                </a:ext>
              </a:extLst>
            </p:cNvPr>
            <p:cNvPicPr>
              <a:picLocks noChangeAspect="1"/>
            </p:cNvPicPr>
            <p:nvPr/>
          </p:nvPicPr>
          <p:blipFill>
            <a:blip r:embed="rId4"/>
            <a:stretch>
              <a:fillRect/>
            </a:stretch>
          </p:blipFill>
          <p:spPr>
            <a:xfrm>
              <a:off x="1555036" y="2367094"/>
              <a:ext cx="4219575" cy="2819400"/>
            </a:xfrm>
            <a:prstGeom prst="rect">
              <a:avLst/>
            </a:prstGeom>
          </p:spPr>
        </p:pic>
        <p:pic>
          <p:nvPicPr>
            <p:cNvPr id="8" name="Picture 7">
              <a:extLst>
                <a:ext uri="{FF2B5EF4-FFF2-40B4-BE49-F238E27FC236}">
                  <a16:creationId xmlns:a16="http://schemas.microsoft.com/office/drawing/2014/main" id="{D7F98804-C06E-431F-BDDE-C005B7A14911}"/>
                </a:ext>
              </a:extLst>
            </p:cNvPr>
            <p:cNvPicPr>
              <a:picLocks noChangeAspect="1"/>
            </p:cNvPicPr>
            <p:nvPr/>
          </p:nvPicPr>
          <p:blipFill>
            <a:blip r:embed="rId5"/>
            <a:stretch>
              <a:fillRect/>
            </a:stretch>
          </p:blipFill>
          <p:spPr>
            <a:xfrm>
              <a:off x="1555036" y="5199116"/>
              <a:ext cx="5915025" cy="666750"/>
            </a:xfrm>
            <a:prstGeom prst="rect">
              <a:avLst/>
            </a:prstGeom>
          </p:spPr>
        </p:pic>
      </p:grpSp>
    </p:spTree>
    <p:extLst>
      <p:ext uri="{BB962C8B-B14F-4D97-AF65-F5344CB8AC3E}">
        <p14:creationId xmlns:p14="http://schemas.microsoft.com/office/powerpoint/2010/main" val="775755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CryptoHost</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10" name="Picture 9">
            <a:extLst>
              <a:ext uri="{FF2B5EF4-FFF2-40B4-BE49-F238E27FC236}">
                <a16:creationId xmlns:a16="http://schemas.microsoft.com/office/drawing/2014/main" id="{44C9C974-64D0-422C-BDE9-9A339DC7FA56}"/>
              </a:ext>
            </a:extLst>
          </p:cNvPr>
          <p:cNvPicPr>
            <a:picLocks noChangeAspect="1"/>
          </p:cNvPicPr>
          <p:nvPr/>
        </p:nvPicPr>
        <p:blipFill>
          <a:blip r:embed="rId4"/>
          <a:stretch>
            <a:fillRect/>
          </a:stretch>
        </p:blipFill>
        <p:spPr>
          <a:xfrm>
            <a:off x="3244668" y="2595562"/>
            <a:ext cx="5848350" cy="1666875"/>
          </a:xfrm>
          <a:prstGeom prst="rect">
            <a:avLst/>
          </a:prstGeom>
        </p:spPr>
      </p:pic>
    </p:spTree>
    <p:extLst>
      <p:ext uri="{BB962C8B-B14F-4D97-AF65-F5344CB8AC3E}">
        <p14:creationId xmlns:p14="http://schemas.microsoft.com/office/powerpoint/2010/main" val="1739161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DMA Locker v2</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7C3F9D5A-42B8-4854-8CB7-1F22097D158A}"/>
              </a:ext>
            </a:extLst>
          </p:cNvPr>
          <p:cNvPicPr>
            <a:picLocks noChangeAspect="1"/>
          </p:cNvPicPr>
          <p:nvPr/>
        </p:nvPicPr>
        <p:blipFill>
          <a:blip r:embed="rId4"/>
          <a:stretch>
            <a:fillRect/>
          </a:stretch>
        </p:blipFill>
        <p:spPr>
          <a:xfrm>
            <a:off x="4133850" y="1852612"/>
            <a:ext cx="3924300" cy="3152775"/>
          </a:xfrm>
          <a:prstGeom prst="rect">
            <a:avLst/>
          </a:prstGeom>
        </p:spPr>
      </p:pic>
    </p:spTree>
    <p:extLst>
      <p:ext uri="{BB962C8B-B14F-4D97-AF65-F5344CB8AC3E}">
        <p14:creationId xmlns:p14="http://schemas.microsoft.com/office/powerpoint/2010/main" val="3162561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DMA Locker v3</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6F0991C7-24BE-42F5-8411-FB6C6BF056E2}"/>
              </a:ext>
            </a:extLst>
          </p:cNvPr>
          <p:cNvPicPr>
            <a:picLocks noChangeAspect="1"/>
          </p:cNvPicPr>
          <p:nvPr/>
        </p:nvPicPr>
        <p:blipFill>
          <a:blip r:embed="rId4"/>
          <a:stretch>
            <a:fillRect/>
          </a:stretch>
        </p:blipFill>
        <p:spPr>
          <a:xfrm>
            <a:off x="2289773" y="1707545"/>
            <a:ext cx="7758140" cy="4046957"/>
          </a:xfrm>
          <a:prstGeom prst="rect">
            <a:avLst/>
          </a:prstGeom>
        </p:spPr>
      </p:pic>
    </p:spTree>
    <p:extLst>
      <p:ext uri="{BB962C8B-B14F-4D97-AF65-F5344CB8AC3E}">
        <p14:creationId xmlns:p14="http://schemas.microsoft.com/office/powerpoint/2010/main" val="3392001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CryptoDefense</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98AB3F6C-732D-480E-A96C-169AC4E1244C}"/>
              </a:ext>
            </a:extLst>
          </p:cNvPr>
          <p:cNvPicPr>
            <a:picLocks noChangeAspect="1"/>
          </p:cNvPicPr>
          <p:nvPr/>
        </p:nvPicPr>
        <p:blipFill>
          <a:blip r:embed="rId4"/>
          <a:stretch>
            <a:fillRect/>
          </a:stretch>
        </p:blipFill>
        <p:spPr>
          <a:xfrm>
            <a:off x="1975697" y="1304641"/>
            <a:ext cx="8386289" cy="1417038"/>
          </a:xfrm>
          <a:prstGeom prst="rect">
            <a:avLst/>
          </a:prstGeom>
        </p:spPr>
      </p:pic>
      <p:pic>
        <p:nvPicPr>
          <p:cNvPr id="9" name="Picture 8">
            <a:extLst>
              <a:ext uri="{FF2B5EF4-FFF2-40B4-BE49-F238E27FC236}">
                <a16:creationId xmlns:a16="http://schemas.microsoft.com/office/drawing/2014/main" id="{616A55DD-7488-4D2B-9C0A-DAD576AAB217}"/>
              </a:ext>
            </a:extLst>
          </p:cNvPr>
          <p:cNvPicPr>
            <a:picLocks noChangeAspect="1"/>
          </p:cNvPicPr>
          <p:nvPr/>
        </p:nvPicPr>
        <p:blipFill>
          <a:blip r:embed="rId5"/>
          <a:stretch>
            <a:fillRect/>
          </a:stretch>
        </p:blipFill>
        <p:spPr>
          <a:xfrm>
            <a:off x="1506355" y="2721679"/>
            <a:ext cx="9324975" cy="3533775"/>
          </a:xfrm>
          <a:prstGeom prst="rect">
            <a:avLst/>
          </a:prstGeom>
        </p:spPr>
      </p:pic>
    </p:spTree>
    <p:extLst>
      <p:ext uri="{BB962C8B-B14F-4D97-AF65-F5344CB8AC3E}">
        <p14:creationId xmlns:p14="http://schemas.microsoft.com/office/powerpoint/2010/main" val="3924386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MegaLocker</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05D54DC8-56F1-43CF-A79B-891CF9C4B679}"/>
              </a:ext>
            </a:extLst>
          </p:cNvPr>
          <p:cNvPicPr>
            <a:picLocks noChangeAspect="1"/>
          </p:cNvPicPr>
          <p:nvPr/>
        </p:nvPicPr>
        <p:blipFill>
          <a:blip r:embed="rId4"/>
          <a:stretch>
            <a:fillRect/>
          </a:stretch>
        </p:blipFill>
        <p:spPr>
          <a:xfrm>
            <a:off x="3490818" y="1381848"/>
            <a:ext cx="5356049" cy="3096113"/>
          </a:xfrm>
          <a:prstGeom prst="rect">
            <a:avLst/>
          </a:prstGeom>
        </p:spPr>
      </p:pic>
      <p:pic>
        <p:nvPicPr>
          <p:cNvPr id="10" name="Picture 9">
            <a:extLst>
              <a:ext uri="{FF2B5EF4-FFF2-40B4-BE49-F238E27FC236}">
                <a16:creationId xmlns:a16="http://schemas.microsoft.com/office/drawing/2014/main" id="{1CD533AF-B059-4A83-B806-EC4393BD49EB}"/>
              </a:ext>
            </a:extLst>
          </p:cNvPr>
          <p:cNvPicPr>
            <a:picLocks noChangeAspect="1"/>
          </p:cNvPicPr>
          <p:nvPr/>
        </p:nvPicPr>
        <p:blipFill>
          <a:blip r:embed="rId5"/>
          <a:stretch>
            <a:fillRect/>
          </a:stretch>
        </p:blipFill>
        <p:spPr>
          <a:xfrm>
            <a:off x="2630377" y="4542128"/>
            <a:ext cx="7076930" cy="1605000"/>
          </a:xfrm>
          <a:prstGeom prst="rect">
            <a:avLst/>
          </a:prstGeom>
        </p:spPr>
      </p:pic>
    </p:spTree>
    <p:extLst>
      <p:ext uri="{BB962C8B-B14F-4D97-AF65-F5344CB8AC3E}">
        <p14:creationId xmlns:p14="http://schemas.microsoft.com/office/powerpoint/2010/main" val="4092045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Spora</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9" name="Picture 6" descr="https://blog.emsisoft.com/wp-content/uploads/2017/01/VuuUblX.png">
            <a:extLst>
              <a:ext uri="{FF2B5EF4-FFF2-40B4-BE49-F238E27FC236}">
                <a16:creationId xmlns:a16="http://schemas.microsoft.com/office/drawing/2014/main" id="{25A2D08C-5E06-4AE9-B34B-10D06C97A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45" y="1744308"/>
            <a:ext cx="8998910" cy="397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367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Spora</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18FF4D9E-2B7A-4DD3-BB9C-E86A4B671FCE}"/>
              </a:ext>
            </a:extLst>
          </p:cNvPr>
          <p:cNvPicPr>
            <a:picLocks noChangeAspect="1"/>
          </p:cNvPicPr>
          <p:nvPr/>
        </p:nvPicPr>
        <p:blipFill>
          <a:blip r:embed="rId4"/>
          <a:stretch>
            <a:fillRect/>
          </a:stretch>
        </p:blipFill>
        <p:spPr>
          <a:xfrm>
            <a:off x="2838767" y="1735362"/>
            <a:ext cx="6514466" cy="3387275"/>
          </a:xfrm>
          <a:prstGeom prst="rect">
            <a:avLst/>
          </a:prstGeom>
        </p:spPr>
      </p:pic>
    </p:spTree>
    <p:extLst>
      <p:ext uri="{BB962C8B-B14F-4D97-AF65-F5344CB8AC3E}">
        <p14:creationId xmlns:p14="http://schemas.microsoft.com/office/powerpoint/2010/main" val="117539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is ransomware?</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2000" dirty="0">
                <a:solidFill>
                  <a:srgbClr val="6E7B80"/>
                </a:solidFill>
              </a:rPr>
              <a:t>Ransomware is a form of malicious software (malware)</a:t>
            </a:r>
          </a:p>
          <a:p>
            <a:pPr marL="342900" indent="-342900" algn="l">
              <a:buFont typeface="Arial" panose="020B0604020202020204" pitchFamily="34" charset="0"/>
              <a:buChar char="•"/>
            </a:pPr>
            <a:r>
              <a:rPr lang="en-GB" sz="2000" dirty="0">
                <a:solidFill>
                  <a:srgbClr val="6E7B80"/>
                </a:solidFill>
              </a:rPr>
              <a:t>Two major types</a:t>
            </a:r>
          </a:p>
          <a:p>
            <a:pPr marL="800100" lvl="1" indent="-342900" algn="l">
              <a:buFont typeface="Arial" panose="020B0604020202020204" pitchFamily="34" charset="0"/>
              <a:buChar char="•"/>
            </a:pPr>
            <a:r>
              <a:rPr lang="en-GB" sz="1600" dirty="0">
                <a:solidFill>
                  <a:srgbClr val="6E7B80"/>
                </a:solidFill>
              </a:rPr>
              <a:t>Screen lockers: Mostly dead now</a:t>
            </a:r>
          </a:p>
          <a:p>
            <a:pPr marL="800100" lvl="1" indent="-342900" algn="l">
              <a:buFont typeface="Arial" panose="020B0604020202020204" pitchFamily="34" charset="0"/>
              <a:buChar char="•"/>
            </a:pPr>
            <a:r>
              <a:rPr lang="en-GB" sz="1600" dirty="0">
                <a:solidFill>
                  <a:srgbClr val="6E7B80"/>
                </a:solidFill>
              </a:rPr>
              <a:t>Data encrypting ransomware: What we are talking about today</a:t>
            </a:r>
          </a:p>
          <a:p>
            <a:pPr marL="342900" indent="-342900" algn="l">
              <a:buFont typeface="Arial" panose="020B0604020202020204" pitchFamily="34" charset="0"/>
              <a:buChar char="•"/>
            </a:pPr>
            <a:r>
              <a:rPr lang="en-GB" sz="2000" dirty="0">
                <a:solidFill>
                  <a:srgbClr val="6E7B80"/>
                </a:solidFill>
              </a:rPr>
              <a:t>Ransomware is hugely profitable, because attackers don’t need to figure out how to monetise their victims</a:t>
            </a:r>
          </a:p>
          <a:p>
            <a:pPr marL="342900" indent="-342900" algn="l">
              <a:buFont typeface="Arial" panose="020B0604020202020204" pitchFamily="34" charset="0"/>
              <a:buChar char="•"/>
            </a:pPr>
            <a:r>
              <a:rPr lang="en-NZ" sz="2000" dirty="0" err="1">
                <a:solidFill>
                  <a:srgbClr val="6E7B80"/>
                </a:solidFill>
              </a:rPr>
              <a:t>Gandcrab</a:t>
            </a:r>
            <a:r>
              <a:rPr lang="en-NZ" sz="2000" dirty="0">
                <a:solidFill>
                  <a:srgbClr val="6E7B80"/>
                </a:solidFill>
              </a:rPr>
              <a:t> alone made over $2 billion in about 18 months before the operation was closed down by its operators in June 2019</a:t>
            </a:r>
          </a:p>
          <a:p>
            <a:pPr marL="342900" indent="-342900" algn="l">
              <a:buFont typeface="Arial" panose="020B0604020202020204" pitchFamily="34" charset="0"/>
              <a:buChar char="•"/>
            </a:pPr>
            <a:r>
              <a:rPr lang="en-GB" sz="2000" dirty="0">
                <a:solidFill>
                  <a:srgbClr val="6E7B80"/>
                </a:solidFill>
              </a:rPr>
              <a:t>Polls of enterprises world-wide suggest that 6 out of 10 companies had to deal with ransomware attacks in the past and more than two third of attacks caused more than half a million in damages</a:t>
            </a:r>
          </a:p>
        </p:txBody>
      </p:sp>
    </p:spTree>
    <p:extLst>
      <p:ext uri="{BB962C8B-B14F-4D97-AF65-F5344CB8AC3E}">
        <p14:creationId xmlns:p14="http://schemas.microsoft.com/office/powerpoint/2010/main" val="20988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a:solidFill>
                  <a:srgbClr val="2A89C6"/>
                </a:solidFill>
                <a:latin typeface="DINPro-CondBold" panose="020B0806020101010102" pitchFamily="34" charset="0"/>
                <a:cs typeface="DINPro-CondBold" panose="020B0806020101010102" pitchFamily="34" charset="0"/>
              </a:rPr>
              <a:t>Spora</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a:solidFill>
                  <a:srgbClr val="6E7B80"/>
                </a:solidFill>
              </a:rPr>
              <a:t>www.emsisoft.com</a:t>
            </a:r>
            <a:endParaRPr lang="en-NZ" sz="1600" dirty="0">
              <a:solidFill>
                <a:srgbClr val="6E7B80"/>
              </a:solidFill>
            </a:endParaRP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1CB03D8D-E746-432B-896D-9AB67A13D0B6}"/>
              </a:ext>
            </a:extLst>
          </p:cNvPr>
          <p:cNvPicPr>
            <a:picLocks noChangeAspect="1"/>
          </p:cNvPicPr>
          <p:nvPr/>
        </p:nvPicPr>
        <p:blipFill>
          <a:blip r:embed="rId4"/>
          <a:stretch>
            <a:fillRect/>
          </a:stretch>
        </p:blipFill>
        <p:spPr>
          <a:xfrm>
            <a:off x="1824037" y="2259411"/>
            <a:ext cx="8543925" cy="2943225"/>
          </a:xfrm>
          <a:prstGeom prst="rect">
            <a:avLst/>
          </a:prstGeom>
        </p:spPr>
      </p:pic>
    </p:spTree>
    <p:extLst>
      <p:ext uri="{BB962C8B-B14F-4D97-AF65-F5344CB8AC3E}">
        <p14:creationId xmlns:p14="http://schemas.microsoft.com/office/powerpoint/2010/main" val="367493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Commonly used terms and their meaning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Message: The data that you want to protect through encryption, like a text or a file</a:t>
            </a:r>
          </a:p>
          <a:p>
            <a:pPr marL="342900" indent="-342900" algn="l">
              <a:buFont typeface="Arial" panose="020B0604020202020204" pitchFamily="34" charset="0"/>
              <a:buChar char="•"/>
            </a:pPr>
            <a:r>
              <a:rPr lang="en-NZ" sz="2000" dirty="0">
                <a:solidFill>
                  <a:srgbClr val="6E7B80"/>
                </a:solidFill>
              </a:rPr>
              <a:t>Plaintext: The unencrypted message</a:t>
            </a:r>
          </a:p>
          <a:p>
            <a:pPr marL="342900" indent="-342900" algn="l">
              <a:buFont typeface="Arial" panose="020B0604020202020204" pitchFamily="34" charset="0"/>
              <a:buChar char="•"/>
            </a:pPr>
            <a:r>
              <a:rPr lang="en-NZ" sz="2000" dirty="0">
                <a:solidFill>
                  <a:srgbClr val="6E7B80"/>
                </a:solidFill>
              </a:rPr>
              <a:t>Ciphertext: The encrypted message</a:t>
            </a:r>
          </a:p>
          <a:p>
            <a:pPr marL="342900" indent="-342900" algn="l">
              <a:buFont typeface="Arial" panose="020B0604020202020204" pitchFamily="34" charset="0"/>
              <a:buChar char="•"/>
            </a:pPr>
            <a:r>
              <a:rPr lang="en-NZ" sz="2000" dirty="0">
                <a:solidFill>
                  <a:srgbClr val="6E7B80"/>
                </a:solidFill>
              </a:rPr>
              <a:t>Cipher: Encryption algorithm</a:t>
            </a:r>
          </a:p>
          <a:p>
            <a:pPr marL="342900" indent="-342900" algn="l">
              <a:buFont typeface="Arial" panose="020B0604020202020204" pitchFamily="34" charset="0"/>
              <a:buChar char="•"/>
            </a:pPr>
            <a:r>
              <a:rPr lang="en-NZ" sz="2000" dirty="0">
                <a:solidFill>
                  <a:srgbClr val="6E7B80"/>
                </a:solidFill>
              </a:rPr>
              <a:t>Key: The component that is used by an encryption algorithm to turn a plaintext into a ciphertext and vice versa</a:t>
            </a:r>
          </a:p>
          <a:p>
            <a:pPr marL="342900" indent="-342900" algn="l">
              <a:buFont typeface="Arial" panose="020B0604020202020204" pitchFamily="34" charset="0"/>
              <a:buChar char="•"/>
            </a:pPr>
            <a:r>
              <a:rPr lang="en-NZ" sz="2000" dirty="0">
                <a:solidFill>
                  <a:srgbClr val="6E7B80"/>
                </a:solidFill>
              </a:rPr>
              <a:t>Symmetric or secret key encryption: The same key is being used for encryption and decryption of a message (for example AES, RC4, Blowfish)</a:t>
            </a:r>
          </a:p>
          <a:p>
            <a:pPr marL="342900" indent="-342900" algn="l">
              <a:buFont typeface="Arial" panose="020B0604020202020204" pitchFamily="34" charset="0"/>
              <a:buChar char="•"/>
            </a:pPr>
            <a:r>
              <a:rPr lang="en-NZ" sz="2000" dirty="0">
                <a:solidFill>
                  <a:srgbClr val="6E7B80"/>
                </a:solidFill>
              </a:rPr>
              <a:t>Asymmetric or public key encryption: Different keys are being used for encryption and decryption of a message (for example RSA)</a:t>
            </a:r>
          </a:p>
        </p:txBody>
      </p:sp>
    </p:spTree>
    <p:extLst>
      <p:ext uri="{BB962C8B-B14F-4D97-AF65-F5344CB8AC3E}">
        <p14:creationId xmlns:p14="http://schemas.microsoft.com/office/powerpoint/2010/main" val="339925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Stream ciphers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Type of symmetric key cipher</a:t>
            </a:r>
          </a:p>
          <a:p>
            <a:pPr marL="342900" indent="-342900" algn="l">
              <a:buFont typeface="Arial" panose="020B0604020202020204" pitchFamily="34" charset="0"/>
              <a:buChar char="•"/>
            </a:pPr>
            <a:r>
              <a:rPr lang="en-NZ" sz="2000" dirty="0">
                <a:solidFill>
                  <a:srgbClr val="6E7B80"/>
                </a:solidFill>
              </a:rPr>
              <a:t>Basic idea is to create a stream of pseudorandom key values from a given key, usually referred to as the key stream</a:t>
            </a:r>
          </a:p>
          <a:p>
            <a:pPr marL="342900" indent="-342900" algn="l">
              <a:buFont typeface="Arial" panose="020B0604020202020204" pitchFamily="34" charset="0"/>
              <a:buChar char="•"/>
            </a:pPr>
            <a:r>
              <a:rPr lang="en-NZ" sz="2000" dirty="0">
                <a:solidFill>
                  <a:srgbClr val="6E7B80"/>
                </a:solidFill>
              </a:rPr>
              <a:t>Each bit of the plaintext is then used to encrypt their corresponding bit in the key stream</a:t>
            </a:r>
          </a:p>
          <a:p>
            <a:pPr marL="342900" indent="-342900" algn="l">
              <a:buFont typeface="Arial" panose="020B0604020202020204" pitchFamily="34" charset="0"/>
              <a:buChar char="•"/>
            </a:pPr>
            <a:r>
              <a:rPr lang="en-NZ" sz="2000" dirty="0">
                <a:solidFill>
                  <a:srgbClr val="6E7B80"/>
                </a:solidFill>
              </a:rPr>
              <a:t>Operation used for encryption is generally XOR</a:t>
            </a:r>
          </a:p>
          <a:p>
            <a:pPr marL="342900" indent="-342900" algn="l">
              <a:buFont typeface="Arial" panose="020B0604020202020204" pitchFamily="34" charset="0"/>
              <a:buChar char="•"/>
            </a:pPr>
            <a:r>
              <a:rPr lang="en-NZ" sz="2000" dirty="0">
                <a:solidFill>
                  <a:srgbClr val="6E7B80"/>
                </a:solidFill>
              </a:rPr>
              <a:t>Most popular examples:</a:t>
            </a:r>
          </a:p>
          <a:p>
            <a:pPr marL="800100" lvl="1" indent="-342900" algn="l">
              <a:buFont typeface="Arial" panose="020B0604020202020204" pitchFamily="34" charset="0"/>
              <a:buChar char="•"/>
            </a:pPr>
            <a:r>
              <a:rPr lang="en-NZ" sz="1600" dirty="0">
                <a:solidFill>
                  <a:srgbClr val="6E7B80"/>
                </a:solidFill>
              </a:rPr>
              <a:t>RC4</a:t>
            </a:r>
          </a:p>
          <a:p>
            <a:pPr marL="800100" lvl="1" indent="-342900" algn="l">
              <a:buFont typeface="Arial" panose="020B0604020202020204" pitchFamily="34" charset="0"/>
              <a:buChar char="•"/>
            </a:pPr>
            <a:r>
              <a:rPr lang="en-NZ" sz="1600" dirty="0">
                <a:solidFill>
                  <a:srgbClr val="6E7B80"/>
                </a:solidFill>
              </a:rPr>
              <a:t>Salsa20</a:t>
            </a:r>
          </a:p>
          <a:p>
            <a:pPr marL="800100" lvl="1" indent="-342900" algn="l">
              <a:buFont typeface="Arial" panose="020B0604020202020204" pitchFamily="34" charset="0"/>
              <a:buChar char="•"/>
            </a:pPr>
            <a:r>
              <a:rPr lang="en-NZ" sz="1600" dirty="0">
                <a:solidFill>
                  <a:srgbClr val="6E7B80"/>
                </a:solidFill>
              </a:rPr>
              <a:t>Rabbit</a:t>
            </a:r>
          </a:p>
          <a:p>
            <a:pPr marL="342900" indent="-342900" algn="l">
              <a:buFont typeface="Arial" panose="020B0604020202020204" pitchFamily="34" charset="0"/>
              <a:buChar char="•"/>
            </a:pPr>
            <a:r>
              <a:rPr lang="en-NZ" sz="2000" dirty="0">
                <a:solidFill>
                  <a:srgbClr val="6E7B80"/>
                </a:solidFill>
              </a:rPr>
              <a:t>Golden rule: Never reuse a key!</a:t>
            </a:r>
          </a:p>
        </p:txBody>
      </p:sp>
      <p:pic>
        <p:nvPicPr>
          <p:cNvPr id="8" name="Picture 7">
            <a:extLst>
              <a:ext uri="{FF2B5EF4-FFF2-40B4-BE49-F238E27FC236}">
                <a16:creationId xmlns:a16="http://schemas.microsoft.com/office/drawing/2014/main" id="{1823C469-FB13-4558-B434-2B32F42F96BC}"/>
              </a:ext>
            </a:extLst>
          </p:cNvPr>
          <p:cNvPicPr>
            <a:picLocks noChangeAspect="1"/>
          </p:cNvPicPr>
          <p:nvPr/>
        </p:nvPicPr>
        <p:blipFill>
          <a:blip r:embed="rId4"/>
          <a:stretch>
            <a:fillRect/>
          </a:stretch>
        </p:blipFill>
        <p:spPr>
          <a:xfrm>
            <a:off x="6783137" y="3402943"/>
            <a:ext cx="4063828" cy="1949245"/>
          </a:xfrm>
          <a:prstGeom prst="rect">
            <a:avLst/>
          </a:prstGeom>
        </p:spPr>
      </p:pic>
    </p:spTree>
    <p:extLst>
      <p:ext uri="{BB962C8B-B14F-4D97-AF65-F5344CB8AC3E}">
        <p14:creationId xmlns:p14="http://schemas.microsoft.com/office/powerpoint/2010/main" val="343474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4" end="4"/>
                                            </p:txEl>
                                          </p:spTgt>
                                        </p:tgtEl>
                                        <p:attrNameLst>
                                          <p:attrName>style.visibility</p:attrName>
                                        </p:attrNameLst>
                                      </p:cBhvr>
                                      <p:to>
                                        <p:strVal val="visible"/>
                                      </p:to>
                                    </p:set>
                                    <p:animEffect transition="in" filter="fade">
                                      <p:cBhvr>
                                        <p:cTn id="30" dur="500"/>
                                        <p:tgtEl>
                                          <p:spTgt spid="1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5" end="5"/>
                                            </p:txEl>
                                          </p:spTgt>
                                        </p:tgtEl>
                                        <p:attrNameLst>
                                          <p:attrName>style.visibility</p:attrName>
                                        </p:attrNameLst>
                                      </p:cBhvr>
                                      <p:to>
                                        <p:strVal val="visible"/>
                                      </p:to>
                                    </p:set>
                                    <p:animEffect transition="in" filter="fade">
                                      <p:cBhvr>
                                        <p:cTn id="33" dur="500"/>
                                        <p:tgtEl>
                                          <p:spTgt spid="1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6" end="6"/>
                                            </p:txEl>
                                          </p:spTgt>
                                        </p:tgtEl>
                                        <p:attrNameLst>
                                          <p:attrName>style.visibility</p:attrName>
                                        </p:attrNameLst>
                                      </p:cBhvr>
                                      <p:to>
                                        <p:strVal val="visible"/>
                                      </p:to>
                                    </p:set>
                                    <p:animEffect transition="in" filter="fade">
                                      <p:cBhvr>
                                        <p:cTn id="36" dur="500"/>
                                        <p:tgtEl>
                                          <p:spTgt spid="1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animEffect transition="in" filter="fade">
                                      <p:cBhvr>
                                        <p:cTn id="39" dur="500"/>
                                        <p:tgtEl>
                                          <p:spTgt spid="1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xEl>
                                              <p:pRg st="8" end="8"/>
                                            </p:txEl>
                                          </p:spTgt>
                                        </p:tgtEl>
                                        <p:attrNameLst>
                                          <p:attrName>style.visibility</p:attrName>
                                        </p:attrNameLst>
                                      </p:cBhvr>
                                      <p:to>
                                        <p:strVal val="visible"/>
                                      </p:to>
                                    </p:set>
                                    <p:animEffect transition="in" filter="fade">
                                      <p:cBhvr>
                                        <p:cTn id="44"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Block ciphers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Type of symmetric key cipher</a:t>
            </a:r>
          </a:p>
          <a:p>
            <a:pPr marL="342900" indent="-342900" algn="l">
              <a:buFont typeface="Arial" panose="020B0604020202020204" pitchFamily="34" charset="0"/>
              <a:buChar char="•"/>
            </a:pPr>
            <a:r>
              <a:rPr lang="en-NZ" sz="2000" dirty="0">
                <a:solidFill>
                  <a:srgbClr val="6E7B80"/>
                </a:solidFill>
              </a:rPr>
              <a:t>Operate on blocks of data</a:t>
            </a:r>
          </a:p>
          <a:p>
            <a:pPr marL="342900" indent="-342900" algn="l">
              <a:buFont typeface="Arial" panose="020B0604020202020204" pitchFamily="34" charset="0"/>
              <a:buChar char="•"/>
            </a:pPr>
            <a:r>
              <a:rPr lang="en-NZ" sz="2000" dirty="0">
                <a:solidFill>
                  <a:srgbClr val="6E7B80"/>
                </a:solidFill>
              </a:rPr>
              <a:t>Blocks are transformed using the key, often by substitution and permutation</a:t>
            </a:r>
          </a:p>
          <a:p>
            <a:pPr marL="342900" indent="-342900" algn="l">
              <a:buFont typeface="Arial" panose="020B0604020202020204" pitchFamily="34" charset="0"/>
              <a:buChar char="•"/>
            </a:pPr>
            <a:r>
              <a:rPr lang="en-NZ" sz="2000" dirty="0">
                <a:solidFill>
                  <a:srgbClr val="6E7B80"/>
                </a:solidFill>
              </a:rPr>
              <a:t>Most popular examples:</a:t>
            </a:r>
          </a:p>
          <a:p>
            <a:pPr marL="800100" lvl="1" indent="-342900" algn="l">
              <a:buFont typeface="Arial" panose="020B0604020202020204" pitchFamily="34" charset="0"/>
              <a:buChar char="•"/>
            </a:pPr>
            <a:r>
              <a:rPr lang="en-NZ" sz="1600" dirty="0">
                <a:solidFill>
                  <a:srgbClr val="6E7B80"/>
                </a:solidFill>
              </a:rPr>
              <a:t>DES</a:t>
            </a:r>
          </a:p>
          <a:p>
            <a:pPr marL="800100" lvl="1" indent="-342900" algn="l">
              <a:buFont typeface="Arial" panose="020B0604020202020204" pitchFamily="34" charset="0"/>
              <a:buChar char="•"/>
            </a:pPr>
            <a:r>
              <a:rPr lang="en-NZ" sz="1600" dirty="0">
                <a:solidFill>
                  <a:srgbClr val="6E7B80"/>
                </a:solidFill>
              </a:rPr>
              <a:t>AES</a:t>
            </a:r>
          </a:p>
          <a:p>
            <a:pPr marL="800100" lvl="1" indent="-342900" algn="l">
              <a:buFont typeface="Arial" panose="020B0604020202020204" pitchFamily="34" charset="0"/>
              <a:buChar char="•"/>
            </a:pPr>
            <a:r>
              <a:rPr lang="en-NZ" sz="1600" dirty="0">
                <a:solidFill>
                  <a:srgbClr val="6E7B80"/>
                </a:solidFill>
              </a:rPr>
              <a:t>IDEA</a:t>
            </a:r>
          </a:p>
          <a:p>
            <a:pPr marL="800100" lvl="1" indent="-342900" algn="l">
              <a:buFont typeface="Arial" panose="020B0604020202020204" pitchFamily="34" charset="0"/>
              <a:buChar char="•"/>
            </a:pPr>
            <a:r>
              <a:rPr lang="en-NZ" sz="1600" dirty="0">
                <a:solidFill>
                  <a:srgbClr val="6E7B80"/>
                </a:solidFill>
              </a:rPr>
              <a:t>Triple DES</a:t>
            </a:r>
          </a:p>
          <a:p>
            <a:pPr marL="800100" lvl="1" indent="-342900" algn="l">
              <a:buFont typeface="Arial" panose="020B0604020202020204" pitchFamily="34" charset="0"/>
              <a:buChar char="•"/>
            </a:pPr>
            <a:r>
              <a:rPr lang="en-NZ" sz="1600" dirty="0">
                <a:solidFill>
                  <a:srgbClr val="6E7B80"/>
                </a:solidFill>
              </a:rPr>
              <a:t>Blowfish</a:t>
            </a:r>
          </a:p>
          <a:p>
            <a:pPr marL="800100" lvl="1" indent="-342900" algn="l">
              <a:buFont typeface="Arial" panose="020B0604020202020204" pitchFamily="34" charset="0"/>
              <a:buChar char="•"/>
            </a:pPr>
            <a:r>
              <a:rPr lang="en-NZ" sz="1600" dirty="0" err="1">
                <a:solidFill>
                  <a:srgbClr val="6E7B80"/>
                </a:solidFill>
              </a:rPr>
              <a:t>Twofish</a:t>
            </a:r>
            <a:endParaRPr lang="en-NZ" sz="1600" dirty="0">
              <a:solidFill>
                <a:srgbClr val="6E7B80"/>
              </a:solidFill>
            </a:endParaRPr>
          </a:p>
          <a:p>
            <a:pPr marL="800100" lvl="1" indent="-342900" algn="l">
              <a:buFont typeface="Arial" panose="020B0604020202020204" pitchFamily="34" charset="0"/>
              <a:buChar char="•"/>
            </a:pPr>
            <a:r>
              <a:rPr lang="en-NZ" sz="1600" dirty="0">
                <a:solidFill>
                  <a:srgbClr val="6E7B80"/>
                </a:solidFill>
              </a:rPr>
              <a:t>TEA</a:t>
            </a:r>
          </a:p>
        </p:txBody>
      </p:sp>
    </p:spTree>
    <p:extLst>
      <p:ext uri="{BB962C8B-B14F-4D97-AF65-F5344CB8AC3E}">
        <p14:creationId xmlns:p14="http://schemas.microsoft.com/office/powerpoint/2010/main" val="40862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fade">
                                      <p:cBhvr>
                                        <p:cTn id="25" dur="500"/>
                                        <p:tgtEl>
                                          <p:spTgt spid="1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Effect transition="in" filter="fade">
                                      <p:cBhvr>
                                        <p:cTn id="31" dur="500"/>
                                        <p:tgtEl>
                                          <p:spTgt spid="1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animEffect transition="in" filter="fade">
                                      <p:cBhvr>
                                        <p:cTn id="34" dur="500"/>
                                        <p:tgtEl>
                                          <p:spTgt spid="1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500"/>
                                        <p:tgtEl>
                                          <p:spTgt spid="1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xEl>
                                              <p:pRg st="9" end="9"/>
                                            </p:txEl>
                                          </p:spTgt>
                                        </p:tgtEl>
                                        <p:attrNameLst>
                                          <p:attrName>style.visibility</p:attrName>
                                        </p:attrNameLst>
                                      </p:cBhvr>
                                      <p:to>
                                        <p:strVal val="visible"/>
                                      </p:to>
                                    </p:set>
                                    <p:animEffect transition="in" filter="fade">
                                      <p:cBhvr>
                                        <p:cTn id="40" dur="500"/>
                                        <p:tgtEl>
                                          <p:spTgt spid="1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xEl>
                                              <p:pRg st="10" end="10"/>
                                            </p:txEl>
                                          </p:spTgt>
                                        </p:tgtEl>
                                        <p:attrNameLst>
                                          <p:attrName>style.visibility</p:attrName>
                                        </p:attrNameLst>
                                      </p:cBhvr>
                                      <p:to>
                                        <p:strVal val="visible"/>
                                      </p:to>
                                    </p:set>
                                    <p:animEffect transition="in" filter="fade">
                                      <p:cBhvr>
                                        <p:cTn id="43"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Random Number Generators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Two major types: Pseudo-Random Number Generators (PRNGs) and True Random Number Generators (TRNGs)</a:t>
            </a:r>
          </a:p>
          <a:p>
            <a:pPr marL="742950" lvl="1" indent="-285750" algn="l">
              <a:buFont typeface="Arial" panose="020B0604020202020204" pitchFamily="34" charset="0"/>
              <a:buChar char="•"/>
            </a:pPr>
            <a:r>
              <a:rPr lang="en-NZ" sz="1600" dirty="0">
                <a:solidFill>
                  <a:srgbClr val="6E7B80"/>
                </a:solidFill>
              </a:rPr>
              <a:t>TRNGs rely on physical phenomena that are believed to be random</a:t>
            </a:r>
          </a:p>
          <a:p>
            <a:pPr marL="742950" lvl="1" indent="-285750" algn="l">
              <a:buFont typeface="Arial" panose="020B0604020202020204" pitchFamily="34" charset="0"/>
              <a:buChar char="•"/>
            </a:pPr>
            <a:r>
              <a:rPr lang="en-NZ" sz="1600" dirty="0">
                <a:solidFill>
                  <a:srgbClr val="6E7B80"/>
                </a:solidFill>
              </a:rPr>
              <a:t>PRNGs use algorithms that produce a long sequences of apparently random results, but that are determined by a shorter initial value that is generally referred to as a seed value, meaning identical seeds will create identical sequences</a:t>
            </a:r>
          </a:p>
          <a:p>
            <a:pPr marL="285750" indent="-285750" algn="l">
              <a:buFont typeface="Arial" panose="020B0604020202020204" pitchFamily="34" charset="0"/>
              <a:buChar char="•"/>
            </a:pPr>
            <a:r>
              <a:rPr lang="en-NZ" sz="2000" dirty="0">
                <a:solidFill>
                  <a:srgbClr val="6E7B80"/>
                </a:solidFill>
              </a:rPr>
              <a:t>The amount of entropy (randomness) that can be gathered and used by a TRNG is time limited</a:t>
            </a:r>
          </a:p>
          <a:p>
            <a:pPr marL="285750" indent="-285750" algn="l">
              <a:buFont typeface="Arial" panose="020B0604020202020204" pitchFamily="34" charset="0"/>
              <a:buChar char="•"/>
            </a:pPr>
            <a:r>
              <a:rPr lang="en-NZ" sz="2000" dirty="0">
                <a:solidFill>
                  <a:srgbClr val="6E7B80"/>
                </a:solidFill>
              </a:rPr>
              <a:t>As a consequence TRNGs are often used to seed PRNGs to create large amounts of random data</a:t>
            </a:r>
          </a:p>
          <a:p>
            <a:pPr marL="285750" indent="-285750" algn="l">
              <a:buFont typeface="Arial" panose="020B0604020202020204" pitchFamily="34" charset="0"/>
              <a:buChar char="•"/>
            </a:pPr>
            <a:r>
              <a:rPr lang="en-NZ" sz="2000" dirty="0">
                <a:solidFill>
                  <a:srgbClr val="6E7B80"/>
                </a:solidFill>
              </a:rPr>
              <a:t>PRNGs are divided into cryptographically secure and cryptographically insecure</a:t>
            </a:r>
          </a:p>
          <a:p>
            <a:pPr marL="285750" indent="-285750" algn="l">
              <a:buFont typeface="Arial" panose="020B0604020202020204" pitchFamily="34" charset="0"/>
              <a:buChar char="•"/>
            </a:pPr>
            <a:r>
              <a:rPr lang="en-NZ" sz="2000" dirty="0">
                <a:solidFill>
                  <a:srgbClr val="6E7B80"/>
                </a:solidFill>
              </a:rPr>
              <a:t>Most default random() functions in programming languages belong to the latter category</a:t>
            </a:r>
          </a:p>
          <a:p>
            <a:pPr marL="285750" indent="-285750" algn="l">
              <a:buFont typeface="Arial" panose="020B0604020202020204" pitchFamily="34" charset="0"/>
              <a:buChar char="•"/>
            </a:pPr>
            <a:r>
              <a:rPr lang="en-NZ" sz="2000" dirty="0">
                <a:solidFill>
                  <a:srgbClr val="6E7B80"/>
                </a:solidFill>
              </a:rPr>
              <a:t>Even cryptographically secure PRNGs may be insecure if improperly seeded</a:t>
            </a:r>
          </a:p>
          <a:p>
            <a:pPr marL="285750" indent="-28575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157235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xEl>
                                              <p:pRg st="7" end="7"/>
                                            </p:txEl>
                                          </p:spTgt>
                                        </p:tgtEl>
                                        <p:attrNameLst>
                                          <p:attrName>style.visibility</p:attrName>
                                        </p:attrNameLst>
                                      </p:cBhvr>
                                      <p:to>
                                        <p:strVal val="visible"/>
                                      </p:to>
                                    </p:set>
                                    <p:animEffect transition="in" filter="fade">
                                      <p:cBhvr>
                                        <p:cTn id="38"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51AA4E2B38C84FA150A2BBD6A00DAC" ma:contentTypeVersion="2" ma:contentTypeDescription="Create a new document." ma:contentTypeScope="" ma:versionID="dad994991844708e0d246ae4a584a4b8">
  <xsd:schema xmlns:xsd="http://www.w3.org/2001/XMLSchema" xmlns:xs="http://www.w3.org/2001/XMLSchema" xmlns:p="http://schemas.microsoft.com/office/2006/metadata/properties" xmlns:ns3="2fcacc2e-afce-4a15-8a2e-4adf7efc80f7" targetNamespace="http://schemas.microsoft.com/office/2006/metadata/properties" ma:root="true" ma:fieldsID="22a7ac8ea9023e74e066d3906c3f550b" ns3:_="">
    <xsd:import namespace="2fcacc2e-afce-4a15-8a2e-4adf7efc80f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acc2e-afce-4a15-8a2e-4adf7efc80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FE3EAC-34FF-4227-8FA5-D50B7726984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20D40A7-67A7-4910-945B-E771C366D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acc2e-afce-4a15-8a2e-4adf7efc80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297B32-2E73-48A3-8381-A3D9A9D2D6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16197</TotalTime>
  <Words>2199</Words>
  <Application>Microsoft Office PowerPoint</Application>
  <PresentationFormat>Widescreen</PresentationFormat>
  <Paragraphs>277</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DINPro-CondBold</vt:lpstr>
      <vt:lpstr>Office Theme</vt:lpstr>
      <vt:lpstr>Breaking ransomware</vt:lpstr>
      <vt:lpstr>Who am I?</vt:lpstr>
      <vt:lpstr>Who am I?</vt:lpstr>
      <vt:lpstr>What we are going to touch on</vt:lpstr>
      <vt:lpstr>What is ransomware?</vt:lpstr>
      <vt:lpstr>Commonly used terms and their meaning</vt:lpstr>
      <vt:lpstr>Stream ciphers</vt:lpstr>
      <vt:lpstr>Block ciphers</vt:lpstr>
      <vt:lpstr>Random Number Generators</vt:lpstr>
      <vt:lpstr>Block modes</vt:lpstr>
      <vt:lpstr>Meet our target</vt:lpstr>
      <vt:lpstr>What are we after?</vt:lpstr>
      <vt:lpstr>First recon</vt:lpstr>
      <vt:lpstr>First recon</vt:lpstr>
      <vt:lpstr>First recon</vt:lpstr>
      <vt:lpstr>First recon</vt:lpstr>
      <vt:lpstr>First recon</vt:lpstr>
      <vt:lpstr>Let’s look at some strings</vt:lpstr>
      <vt:lpstr>Let’s look at some strings</vt:lpstr>
      <vt:lpstr>Let’s look at some strings</vt:lpstr>
      <vt:lpstr>Let’s look at some strings</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GetCrypt, more like GetOwned </vt:lpstr>
      <vt:lpstr>Couple of closing words</vt:lpstr>
      <vt:lpstr>Last but not least</vt:lpstr>
      <vt:lpstr>PowerPoint Presentation</vt:lpstr>
      <vt:lpstr>Nemucod v1</vt:lpstr>
      <vt:lpstr>CryptConsole</vt:lpstr>
      <vt:lpstr>Nemucod v2</vt:lpstr>
      <vt:lpstr>Merry X-Mas</vt:lpstr>
      <vt:lpstr>DMA Locker v1</vt:lpstr>
      <vt:lpstr>CryptoHost</vt:lpstr>
      <vt:lpstr>DMA Locker v2</vt:lpstr>
      <vt:lpstr>DMA Locker v3</vt:lpstr>
      <vt:lpstr>CryptoDefense</vt:lpstr>
      <vt:lpstr>MegaLocker</vt:lpstr>
      <vt:lpstr>Spora</vt:lpstr>
      <vt:lpstr>Spora</vt:lpstr>
      <vt:lpstr>Spora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Lucas Santana</dc:creator>
  <cp:lastModifiedBy>Fabian Wosar</cp:lastModifiedBy>
  <cp:revision>84</cp:revision>
  <dcterms:created xsi:type="dcterms:W3CDTF">2017-12-12T06:15:59Z</dcterms:created>
  <dcterms:modified xsi:type="dcterms:W3CDTF">2019-11-01T12:14:50Z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0x0101008251AA4E2B38C84FA150A2BBD6A00DAC</vt:lpwstr>
  </property>
</Properties>
</file>