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66" r:id="rId5"/>
    <p:sldId id="263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67" autoAdjust="0"/>
    <p:restoredTop sz="94660"/>
  </p:normalViewPr>
  <p:slideViewPr>
    <p:cSldViewPr snapToGrid="0">
      <p:cViewPr>
        <p:scale>
          <a:sx n="100" d="100"/>
          <a:sy n="100" d="100"/>
        </p:scale>
        <p:origin x="65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AD29218-0AE5-4E4D-9975-5D130F2AE227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B58645B-2FAC-43E1-8918-E1F6CECE6F78}" type="slidenum">
              <a:rPr lang="en-US" smtClean="0"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14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9218-0AE5-4E4D-9975-5D130F2AE227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645B-2FAC-43E1-8918-E1F6CECE6F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3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9218-0AE5-4E4D-9975-5D130F2AE227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645B-2FAC-43E1-8918-E1F6CECE6F78}" type="slidenum">
              <a:rPr lang="en-US" smtClean="0"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145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9218-0AE5-4E4D-9975-5D130F2AE227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645B-2FAC-43E1-8918-E1F6CECE6F78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532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9218-0AE5-4E4D-9975-5D130F2AE227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645B-2FAC-43E1-8918-E1F6CECE6F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60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9218-0AE5-4E4D-9975-5D130F2AE227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645B-2FAC-43E1-8918-E1F6CECE6F78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905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9218-0AE5-4E4D-9975-5D130F2AE227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645B-2FAC-43E1-8918-E1F6CECE6F78}" type="slidenum">
              <a:rPr lang="en-US" smtClean="0"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055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9218-0AE5-4E4D-9975-5D130F2AE227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645B-2FAC-43E1-8918-E1F6CECE6F78}" type="slidenum">
              <a:rPr lang="en-US" smtClean="0"/>
              <a:t>‹Nr.›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467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9218-0AE5-4E4D-9975-5D130F2AE227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645B-2FAC-43E1-8918-E1F6CECE6F78}" type="slidenum">
              <a:rPr lang="en-US" smtClean="0"/>
              <a:t>‹Nr.›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40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9218-0AE5-4E4D-9975-5D130F2AE227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645B-2FAC-43E1-8918-E1F6CECE6F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8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9218-0AE5-4E4D-9975-5D130F2AE227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645B-2FAC-43E1-8918-E1F6CECE6F78}" type="slidenum">
              <a:rPr lang="en-US" smtClean="0"/>
              <a:t>‹Nr.›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36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9218-0AE5-4E4D-9975-5D130F2AE227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645B-2FAC-43E1-8918-E1F6CECE6F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6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9218-0AE5-4E4D-9975-5D130F2AE227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645B-2FAC-43E1-8918-E1F6CECE6F78}" type="slidenum">
              <a:rPr lang="en-US" smtClean="0"/>
              <a:t>‹Nr.›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7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9218-0AE5-4E4D-9975-5D130F2AE227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645B-2FAC-43E1-8918-E1F6CECE6F78}" type="slidenum">
              <a:rPr lang="en-US" smtClean="0"/>
              <a:t>‹Nr.›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92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9218-0AE5-4E4D-9975-5D130F2AE227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645B-2FAC-43E1-8918-E1F6CECE6F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4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9218-0AE5-4E4D-9975-5D130F2AE227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645B-2FAC-43E1-8918-E1F6CECE6F78}" type="slidenum">
              <a:rPr lang="en-US" smtClean="0"/>
              <a:t>‹Nr.›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87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9218-0AE5-4E4D-9975-5D130F2AE227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645B-2FAC-43E1-8918-E1F6CECE6F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3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D29218-0AE5-4E4D-9975-5D130F2AE227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58645B-2FAC-43E1-8918-E1F6CECE6F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1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86142" y="728646"/>
            <a:ext cx="9146200" cy="2098226"/>
          </a:xfrm>
        </p:spPr>
        <p:txBody>
          <a:bodyPr/>
          <a:lstStyle/>
          <a:p>
            <a:r>
              <a:rPr lang="de-DE" sz="66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MultiMedia</a:t>
            </a:r>
            <a:r>
              <a:rPr lang="de-DE" sz="6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-Projekt</a:t>
            </a:r>
            <a:endParaRPr lang="en-US" sz="65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52905" y="2977665"/>
            <a:ext cx="7048295" cy="1086237"/>
          </a:xfrm>
        </p:spPr>
        <p:txBody>
          <a:bodyPr>
            <a:normAutofit fontScale="92500"/>
          </a:bodyPr>
          <a:lstStyle/>
          <a:p>
            <a:r>
              <a:rPr lang="de-DE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Thema: Interaction </a:t>
            </a:r>
            <a:r>
              <a:rPr lang="de-DE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of</a:t>
            </a:r>
            <a:r>
              <a:rPr lang="de-DE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de-DE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Minigames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194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Ein Bild, das Text, Screenshot, Software, Multimedia-Software enthält.&#10;&#10;Automatisch generierte Beschreibung"/>
          <p:cNvSpPr>
            <a:spLocks noChangeAspect="1" noChangeArrowheads="1"/>
          </p:cNvSpPr>
          <p:nvPr/>
        </p:nvSpPr>
        <p:spPr bwMode="auto">
          <a:xfrm>
            <a:off x="60960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1699186" y="1707943"/>
            <a:ext cx="8793626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Mario Mini-Welt Game </a:t>
            </a:r>
            <a:r>
              <a:rPr lang="de-DE" sz="5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Selector</a:t>
            </a:r>
            <a:endParaRPr lang="en-US" sz="5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173" y="2933700"/>
            <a:ext cx="5479081" cy="3070640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841013" y="3293777"/>
            <a:ext cx="701675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de-DE" sz="25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selbstimplementierte Nachbildung</a:t>
            </a:r>
            <a:br>
              <a:rPr lang="de-DE" sz="25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25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von Mario Word (Nes)</a:t>
            </a:r>
          </a:p>
          <a:p>
            <a:endParaRPr lang="de-DE" sz="25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de-DE" sz="25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de-DE" sz="25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ede Pipe -&gt; ein Mini Game</a:t>
            </a:r>
            <a:endParaRPr lang="en-US" sz="2500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4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3048760"/>
            <a:ext cx="5157409" cy="2795416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003302" y="1540933"/>
            <a:ext cx="9601196" cy="1303867"/>
          </a:xfrm>
        </p:spPr>
        <p:txBody>
          <a:bodyPr/>
          <a:lstStyle/>
          <a:p>
            <a:r>
              <a:rPr lang="de-DE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Dino Runner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749300" y="2953751"/>
            <a:ext cx="7092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Herausforderungen: </a:t>
            </a:r>
            <a:br>
              <a:rPr lang="de-DE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4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Gegner-Implementierung</a:t>
            </a: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Animation</a:t>
            </a:r>
            <a:b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4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Zufällige</a:t>
            </a: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Generierung</a:t>
            </a: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4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Kollisionserkennung</a:t>
            </a: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- </a:t>
            </a:r>
            <a:r>
              <a:rPr lang="en-US" sz="24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Optimierung</a:t>
            </a: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4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Spielerinteraktion</a:t>
            </a: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b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88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84252" y="1547282"/>
            <a:ext cx="9601196" cy="1303867"/>
          </a:xfrm>
        </p:spPr>
        <p:txBody>
          <a:bodyPr/>
          <a:lstStyle/>
          <a:p>
            <a:r>
              <a:rPr lang="de-DE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BouncingBall</a:t>
            </a:r>
            <a:endParaRPr lang="en-US" dirty="0"/>
          </a:p>
        </p:txBody>
      </p:sp>
      <p:sp>
        <p:nvSpPr>
          <p:cNvPr id="4" name="AutoShape 2" descr="Ein Bild, das Text, Screenshot, Software, Multimedia-Software enthält.&#10;&#10;Automatisch generierte Beschreibung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12801" y="3154285"/>
            <a:ext cx="7243758" cy="250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de-DE" sz="18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Herausforderungen: </a:t>
            </a:r>
            <a:r>
              <a:rPr lang="de-DE" sz="25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25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Grafische</a:t>
            </a:r>
            <a: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Darstellung</a:t>
            </a:r>
            <a: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der Ball </a:t>
            </a:r>
            <a:r>
              <a:rPr lang="en-US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Bewegung</a:t>
            </a:r>
            <a: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Kollisionserkennung</a:t>
            </a:r>
            <a: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 Corner cases</a:t>
            </a:r>
            <a:b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physikalische</a:t>
            </a:r>
            <a: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Berechnungen</a:t>
            </a:r>
            <a:endParaRPr lang="en-US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utoShape 4" descr="Ein Bild, das Text, Screenshot, Software, Multimedia-Software enthält.&#10;&#10;Automatisch generierte Beschreibu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498" y="3143249"/>
            <a:ext cx="4603578" cy="251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1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03302" y="1540933"/>
            <a:ext cx="9601196" cy="1303867"/>
          </a:xfrm>
        </p:spPr>
        <p:txBody>
          <a:bodyPr/>
          <a:lstStyle/>
          <a:p>
            <a:r>
              <a:rPr lang="de-DE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Flappy</a:t>
            </a:r>
            <a:r>
              <a:rPr lang="de-DE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Bird</a:t>
            </a:r>
            <a:endParaRPr lang="en-US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8450" y="2927350"/>
            <a:ext cx="4764203" cy="264795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23900" y="2820164"/>
            <a:ext cx="5924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Herausforderungen: </a:t>
            </a:r>
            <a:br>
              <a:rPr lang="de-DE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4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Grafik</a:t>
            </a: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 </a:t>
            </a: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Animation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4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Steuerung</a:t>
            </a: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 </a:t>
            </a:r>
            <a:r>
              <a:rPr lang="en-US" sz="24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Flugphysik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Schwerkraft</a:t>
            </a: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4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Kollisionserkennung</a:t>
            </a: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Level-</a:t>
            </a:r>
            <a:r>
              <a:rPr lang="en-US" sz="24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Generierung</a:t>
            </a: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mit</a:t>
            </a: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Pipes (</a:t>
            </a:r>
            <a:r>
              <a:rPr lang="en-US" sz="24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Endlosschleife</a:t>
            </a: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4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Highscore-Verwaltung</a:t>
            </a: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4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Soundeffekte</a:t>
            </a: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jede</a:t>
            </a: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Aktion</a:t>
            </a: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implementiert</a:t>
            </a:r>
            <a:endParaRPr lang="en-US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67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23952" y="1547282"/>
            <a:ext cx="9601196" cy="1303867"/>
          </a:xfrm>
        </p:spPr>
        <p:txBody>
          <a:bodyPr/>
          <a:lstStyle/>
          <a:p>
            <a:r>
              <a:rPr lang="de-DE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Sus</a:t>
            </a:r>
            <a:r>
              <a:rPr lang="de-DE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-Jump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0" y="2954768"/>
            <a:ext cx="5237139" cy="2920983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901702" y="2392593"/>
            <a:ext cx="4800598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Herausforderungen:</a:t>
            </a:r>
            <a:r>
              <a:rPr lang="de-DE" sz="25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25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25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25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4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Plattform</a:t>
            </a: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Bearbeiting</a:t>
            </a: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n-US" sz="24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ausgearbeitete</a:t>
            </a: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Level</a:t>
            </a:r>
            <a:endParaRPr lang="de-DE" sz="2400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4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Bewegungssteuerung</a:t>
            </a:r>
            <a:endParaRPr lang="en-US" sz="2400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4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Kollisionserkennung</a:t>
            </a: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Timing und </a:t>
            </a:r>
            <a:r>
              <a:rPr lang="en-US" sz="24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Geschicklichkeit</a:t>
            </a: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4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Punktevergabe</a:t>
            </a: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4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Highscore-Verwaltung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4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1402" y="1553632"/>
            <a:ext cx="9601196" cy="1303867"/>
          </a:xfrm>
        </p:spPr>
        <p:txBody>
          <a:bodyPr/>
          <a:lstStyle/>
          <a:p>
            <a:r>
              <a:rPr lang="de-DE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Jump </a:t>
            </a:r>
            <a:r>
              <a:rPr lang="de-DE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king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971550" y="2614403"/>
            <a:ext cx="5359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Herausforderungen</a:t>
            </a:r>
            <a:endParaRPr lang="en-US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präzise</a:t>
            </a:r>
            <a: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Steuerung</a:t>
            </a:r>
            <a: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des </a:t>
            </a:r>
            <a:r>
              <a:rPr lang="en-US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Charaktere</a:t>
            </a:r>
            <a: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de-DE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fehlender </a:t>
            </a:r>
            <a:r>
              <a:rPr lang="de-DE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Tod: Obwohl der Spieler nicht sterben </a:t>
            </a:r>
            <a:r>
              <a:rPr lang="de-DE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kann</a:t>
            </a:r>
            <a:r>
              <a:rPr lang="de-DE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ist das Ziel, nicht </a:t>
            </a:r>
            <a:r>
              <a:rPr lang="de-DE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herunterzufallen</a:t>
            </a:r>
            <a:br>
              <a:rPr lang="de-DE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unterschiedliche</a:t>
            </a:r>
            <a: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Umgebungsebenen</a:t>
            </a:r>
            <a: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de-DE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ultimativer </a:t>
            </a:r>
            <a:r>
              <a:rPr lang="de-DE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Preis: Das Ziel des Spiels ist es, den Block aus reinem Gold zu </a:t>
            </a:r>
            <a:r>
              <a:rPr lang="de-DE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erreichen</a:t>
            </a:r>
            <a: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de-DE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950" y="2946296"/>
            <a:ext cx="4906117" cy="27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130</TotalTime>
  <Words>35</Words>
  <Application>Microsoft Office PowerPoint</Application>
  <PresentationFormat>Breitbild</PresentationFormat>
  <Paragraphs>21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Garamond</vt:lpstr>
      <vt:lpstr>Organisch</vt:lpstr>
      <vt:lpstr>MultiMedia-Projekt</vt:lpstr>
      <vt:lpstr>PowerPoint-Präsentation</vt:lpstr>
      <vt:lpstr>Dino Runner</vt:lpstr>
      <vt:lpstr>BouncingBall</vt:lpstr>
      <vt:lpstr>Flappy Bird</vt:lpstr>
      <vt:lpstr>Sus-Jump</vt:lpstr>
      <vt:lpstr>Jump king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Projekt</dc:title>
  <dc:creator>Microsoft-Konto</dc:creator>
  <cp:lastModifiedBy>Microsoft-Konto</cp:lastModifiedBy>
  <cp:revision>24</cp:revision>
  <dcterms:created xsi:type="dcterms:W3CDTF">2023-06-09T09:44:56Z</dcterms:created>
  <dcterms:modified xsi:type="dcterms:W3CDTF">2023-06-09T11:55:02Z</dcterms:modified>
</cp:coreProperties>
</file>