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214DC-1DBF-4720-883E-7F6C7572AE64}" v="167" dt="2023-06-09T09:45:03.390"/>
    <p1510:client id="{FAB82577-2B52-4807-8D94-8FAD66B8BECD}" v="4" dt="2023-06-09T09:18:48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in Schmid" userId="cca0c09d5725f2a7" providerId="Windows Live" clId="Web-{CB7214DC-1DBF-4720-883E-7F6C7572AE64}"/>
    <pc:docChg chg="addSld delSld modSld">
      <pc:chgData name="Alvin Schmid" userId="cca0c09d5725f2a7" providerId="Windows Live" clId="Web-{CB7214DC-1DBF-4720-883E-7F6C7572AE64}" dt="2023-06-09T09:45:03.390" v="140"/>
      <pc:docMkLst>
        <pc:docMk/>
      </pc:docMkLst>
      <pc:sldChg chg="addSp delSp modSp">
        <pc:chgData name="Alvin Schmid" userId="cca0c09d5725f2a7" providerId="Windows Live" clId="Web-{CB7214DC-1DBF-4720-883E-7F6C7572AE64}" dt="2023-06-09T09:31:49.550" v="86"/>
        <pc:sldMkLst>
          <pc:docMk/>
          <pc:sldMk cId="2986192534" sldId="256"/>
        </pc:sldMkLst>
        <pc:spChg chg="mod">
          <ac:chgData name="Alvin Schmid" userId="cca0c09d5725f2a7" providerId="Windows Live" clId="Web-{CB7214DC-1DBF-4720-883E-7F6C7572AE64}" dt="2023-06-09T09:29:03.326" v="64" actId="1076"/>
          <ac:spMkLst>
            <pc:docMk/>
            <pc:sldMk cId="2986192534" sldId="256"/>
            <ac:spMk id="2" creationId="{A3717DB8-28E3-8B21-C461-EF78A0433A24}"/>
          </ac:spMkLst>
        </pc:spChg>
        <pc:spChg chg="mod">
          <ac:chgData name="Alvin Schmid" userId="cca0c09d5725f2a7" providerId="Windows Live" clId="Web-{CB7214DC-1DBF-4720-883E-7F6C7572AE64}" dt="2023-06-09T09:31:28.565" v="76" actId="1076"/>
          <ac:spMkLst>
            <pc:docMk/>
            <pc:sldMk cId="2986192534" sldId="256"/>
            <ac:spMk id="3" creationId="{7BFBB6DC-7957-37E9-1D5C-F2201CADF6D4}"/>
          </ac:spMkLst>
        </pc:spChg>
        <pc:inkChg chg="add del">
          <ac:chgData name="Alvin Schmid" userId="cca0c09d5725f2a7" providerId="Windows Live" clId="Web-{CB7214DC-1DBF-4720-883E-7F6C7572AE64}" dt="2023-06-09T09:31:42.816" v="80"/>
          <ac:inkMkLst>
            <pc:docMk/>
            <pc:sldMk cId="2986192534" sldId="256"/>
            <ac:inkMk id="4" creationId="{7A5FF145-A0C8-5A78-9742-6857C52B4302}"/>
          </ac:inkMkLst>
        </pc:inkChg>
        <pc:inkChg chg="add del">
          <ac:chgData name="Alvin Schmid" userId="cca0c09d5725f2a7" providerId="Windows Live" clId="Web-{CB7214DC-1DBF-4720-883E-7F6C7572AE64}" dt="2023-06-09T09:31:39.800" v="79"/>
          <ac:inkMkLst>
            <pc:docMk/>
            <pc:sldMk cId="2986192534" sldId="256"/>
            <ac:inkMk id="5" creationId="{68561CD5-FEA3-BF76-BA9B-9F37599C43A3}"/>
          </ac:inkMkLst>
        </pc:inkChg>
        <pc:inkChg chg="add del">
          <ac:chgData name="Alvin Schmid" userId="cca0c09d5725f2a7" providerId="Windows Live" clId="Web-{CB7214DC-1DBF-4720-883E-7F6C7572AE64}" dt="2023-06-09T09:31:47.206" v="84"/>
          <ac:inkMkLst>
            <pc:docMk/>
            <pc:sldMk cId="2986192534" sldId="256"/>
            <ac:inkMk id="6" creationId="{69823A00-3F73-4122-B493-41B8CC3A04C9}"/>
          </ac:inkMkLst>
        </pc:inkChg>
        <pc:inkChg chg="add del">
          <ac:chgData name="Alvin Schmid" userId="cca0c09d5725f2a7" providerId="Windows Live" clId="Web-{CB7214DC-1DBF-4720-883E-7F6C7572AE64}" dt="2023-06-09T09:31:46.113" v="83"/>
          <ac:inkMkLst>
            <pc:docMk/>
            <pc:sldMk cId="2986192534" sldId="256"/>
            <ac:inkMk id="7" creationId="{822D3B03-C8B1-3989-3FAF-389D829F7F59}"/>
          </ac:inkMkLst>
        </pc:inkChg>
        <pc:inkChg chg="add del">
          <ac:chgData name="Alvin Schmid" userId="cca0c09d5725f2a7" providerId="Windows Live" clId="Web-{CB7214DC-1DBF-4720-883E-7F6C7572AE64}" dt="2023-06-09T09:31:49.550" v="86"/>
          <ac:inkMkLst>
            <pc:docMk/>
            <pc:sldMk cId="2986192534" sldId="256"/>
            <ac:inkMk id="8" creationId="{12576F15-B091-4B2C-ADC6-2E4ED74DFF8A}"/>
          </ac:inkMkLst>
        </pc:inkChg>
      </pc:sldChg>
      <pc:sldChg chg="addSp modSp add del replId">
        <pc:chgData name="Alvin Schmid" userId="cca0c09d5725f2a7" providerId="Windows Live" clId="Web-{CB7214DC-1DBF-4720-883E-7F6C7572AE64}" dt="2023-06-09T09:42:49.964" v="128"/>
        <pc:sldMkLst>
          <pc:docMk/>
          <pc:sldMk cId="2229320512" sldId="257"/>
        </pc:sldMkLst>
        <pc:spChg chg="add mod">
          <ac:chgData name="Alvin Schmid" userId="cca0c09d5725f2a7" providerId="Windows Live" clId="Web-{CB7214DC-1DBF-4720-883E-7F6C7572AE64}" dt="2023-06-09T09:41:00.413" v="121" actId="20577"/>
          <ac:spMkLst>
            <pc:docMk/>
            <pc:sldMk cId="2229320512" sldId="257"/>
            <ac:spMk id="4" creationId="{BEE14675-FAD0-FCD8-8032-94299A0F14F9}"/>
          </ac:spMkLst>
        </pc:spChg>
        <pc:spChg chg="add mod">
          <ac:chgData name="Alvin Schmid" userId="cca0c09d5725f2a7" providerId="Windows Live" clId="Web-{CB7214DC-1DBF-4720-883E-7F6C7572AE64}" dt="2023-06-09T09:42:45.745" v="127" actId="20577"/>
          <ac:spMkLst>
            <pc:docMk/>
            <pc:sldMk cId="2229320512" sldId="257"/>
            <ac:spMk id="5" creationId="{752D8F39-EB6D-A77C-9748-FEC8109B12B2}"/>
          </ac:spMkLst>
        </pc:spChg>
      </pc:sldChg>
      <pc:sldChg chg="addSp delSp modSp add del mod replId setBg">
        <pc:chgData name="Alvin Schmid" userId="cca0c09d5725f2a7" providerId="Windows Live" clId="Web-{CB7214DC-1DBF-4720-883E-7F6C7572AE64}" dt="2023-06-09T09:45:03.390" v="140"/>
        <pc:sldMkLst>
          <pc:docMk/>
          <pc:sldMk cId="1149815186" sldId="258"/>
        </pc:sldMkLst>
        <pc:spChg chg="mod">
          <ac:chgData name="Alvin Schmid" userId="cca0c09d5725f2a7" providerId="Windows Live" clId="Web-{CB7214DC-1DBF-4720-883E-7F6C7572AE64}" dt="2023-06-09T09:43:57.419" v="138"/>
          <ac:spMkLst>
            <pc:docMk/>
            <pc:sldMk cId="1149815186" sldId="258"/>
            <ac:spMk id="2" creationId="{A3717DB8-28E3-8B21-C461-EF78A0433A24}"/>
          </ac:spMkLst>
        </pc:spChg>
        <pc:spChg chg="mod">
          <ac:chgData name="Alvin Schmid" userId="cca0c09d5725f2a7" providerId="Windows Live" clId="Web-{CB7214DC-1DBF-4720-883E-7F6C7572AE64}" dt="2023-06-09T09:43:57.419" v="138"/>
          <ac:spMkLst>
            <pc:docMk/>
            <pc:sldMk cId="1149815186" sldId="258"/>
            <ac:spMk id="3" creationId="{7BFBB6DC-7957-37E9-1D5C-F2201CADF6D4}"/>
          </ac:spMkLst>
        </pc:spChg>
        <pc:spChg chg="add del">
          <ac:chgData name="Alvin Schmid" userId="cca0c09d5725f2a7" providerId="Windows Live" clId="Web-{CB7214DC-1DBF-4720-883E-7F6C7572AE64}" dt="2023-06-09T09:43:37.340" v="131"/>
          <ac:spMkLst>
            <pc:docMk/>
            <pc:sldMk cId="1149815186" sldId="258"/>
            <ac:spMk id="9" creationId="{7BB74091-09FE-44AF-8325-7FE6E175F727}"/>
          </ac:spMkLst>
        </pc:spChg>
        <pc:spChg chg="add del">
          <ac:chgData name="Alvin Schmid" userId="cca0c09d5725f2a7" providerId="Windows Live" clId="Web-{CB7214DC-1DBF-4720-883E-7F6C7572AE64}" dt="2023-06-09T09:43:37.340" v="131"/>
          <ac:spMkLst>
            <pc:docMk/>
            <pc:sldMk cId="1149815186" sldId="258"/>
            <ac:spMk id="11" creationId="{0F30CCEB-94C4-4F72-BA5A-9CEA853022DA}"/>
          </ac:spMkLst>
        </pc:spChg>
        <pc:spChg chg="add del">
          <ac:chgData name="Alvin Schmid" userId="cca0c09d5725f2a7" providerId="Windows Live" clId="Web-{CB7214DC-1DBF-4720-883E-7F6C7572AE64}" dt="2023-06-09T09:43:37.340" v="131"/>
          <ac:spMkLst>
            <pc:docMk/>
            <pc:sldMk cId="1149815186" sldId="258"/>
            <ac:spMk id="13" creationId="{0DE1A94F-CC8B-4954-97A7-ADD4F300D647}"/>
          </ac:spMkLst>
        </pc:spChg>
        <pc:spChg chg="add del">
          <ac:chgData name="Alvin Schmid" userId="cca0c09d5725f2a7" providerId="Windows Live" clId="Web-{CB7214DC-1DBF-4720-883E-7F6C7572AE64}" dt="2023-06-09T09:43:41.793" v="133"/>
          <ac:spMkLst>
            <pc:docMk/>
            <pc:sldMk cId="1149815186" sldId="258"/>
            <ac:spMk id="15" creationId="{56C94072-1B34-48FB-9A9C-5A9A0FFC857C}"/>
          </ac:spMkLst>
        </pc:spChg>
        <pc:spChg chg="add del">
          <ac:chgData name="Alvin Schmid" userId="cca0c09d5725f2a7" providerId="Windows Live" clId="Web-{CB7214DC-1DBF-4720-883E-7F6C7572AE64}" dt="2023-06-09T09:43:41.793" v="133"/>
          <ac:spMkLst>
            <pc:docMk/>
            <pc:sldMk cId="1149815186" sldId="258"/>
            <ac:spMk id="16" creationId="{1D5941F3-0256-4E90-BBBC-5A6EDEB8E0AF}"/>
          </ac:spMkLst>
        </pc:spChg>
        <pc:spChg chg="add del">
          <ac:chgData name="Alvin Schmid" userId="cca0c09d5725f2a7" providerId="Windows Live" clId="Web-{CB7214DC-1DBF-4720-883E-7F6C7572AE64}" dt="2023-06-09T09:43:41.793" v="133"/>
          <ac:spMkLst>
            <pc:docMk/>
            <pc:sldMk cId="1149815186" sldId="258"/>
            <ac:spMk id="17" creationId="{A5019358-4900-4555-99FF-EF6AE90B8E32}"/>
          </ac:spMkLst>
        </pc:spChg>
        <pc:spChg chg="add del">
          <ac:chgData name="Alvin Schmid" userId="cca0c09d5725f2a7" providerId="Windows Live" clId="Web-{CB7214DC-1DBF-4720-883E-7F6C7572AE64}" dt="2023-06-09T09:43:54.450" v="135"/>
          <ac:spMkLst>
            <pc:docMk/>
            <pc:sldMk cId="1149815186" sldId="258"/>
            <ac:spMk id="19" creationId="{7BB74091-09FE-44AF-8325-7FE6E175F727}"/>
          </ac:spMkLst>
        </pc:spChg>
        <pc:spChg chg="add del">
          <ac:chgData name="Alvin Schmid" userId="cca0c09d5725f2a7" providerId="Windows Live" clId="Web-{CB7214DC-1DBF-4720-883E-7F6C7572AE64}" dt="2023-06-09T09:43:54.450" v="135"/>
          <ac:spMkLst>
            <pc:docMk/>
            <pc:sldMk cId="1149815186" sldId="258"/>
            <ac:spMk id="20" creationId="{0F30CCEB-94C4-4F72-BA5A-9CEA853022DA}"/>
          </ac:spMkLst>
        </pc:spChg>
        <pc:spChg chg="add del">
          <ac:chgData name="Alvin Schmid" userId="cca0c09d5725f2a7" providerId="Windows Live" clId="Web-{CB7214DC-1DBF-4720-883E-7F6C7572AE64}" dt="2023-06-09T09:43:54.450" v="135"/>
          <ac:spMkLst>
            <pc:docMk/>
            <pc:sldMk cId="1149815186" sldId="258"/>
            <ac:spMk id="21" creationId="{0DE1A94F-CC8B-4954-97A7-ADD4F300D647}"/>
          </ac:spMkLst>
        </pc:spChg>
        <pc:spChg chg="add del">
          <ac:chgData name="Alvin Schmid" userId="cca0c09d5725f2a7" providerId="Windows Live" clId="Web-{CB7214DC-1DBF-4720-883E-7F6C7572AE64}" dt="2023-06-09T09:43:57.419" v="137"/>
          <ac:spMkLst>
            <pc:docMk/>
            <pc:sldMk cId="1149815186" sldId="258"/>
            <ac:spMk id="23" creationId="{1F9A0C1C-8ABC-401B-8FE9-AC9327C4C587}"/>
          </ac:spMkLst>
        </pc:spChg>
        <pc:spChg chg="add del">
          <ac:chgData name="Alvin Schmid" userId="cca0c09d5725f2a7" providerId="Windows Live" clId="Web-{CB7214DC-1DBF-4720-883E-7F6C7572AE64}" dt="2023-06-09T09:43:57.419" v="137"/>
          <ac:spMkLst>
            <pc:docMk/>
            <pc:sldMk cId="1149815186" sldId="258"/>
            <ac:spMk id="24" creationId="{BA5783C3-2F96-40A7-A24F-30CB07AA3928}"/>
          </ac:spMkLst>
        </pc:spChg>
        <pc:spChg chg="add del">
          <ac:chgData name="Alvin Schmid" userId="cca0c09d5725f2a7" providerId="Windows Live" clId="Web-{CB7214DC-1DBF-4720-883E-7F6C7572AE64}" dt="2023-06-09T09:43:57.419" v="137"/>
          <ac:spMkLst>
            <pc:docMk/>
            <pc:sldMk cId="1149815186" sldId="258"/>
            <ac:spMk id="25" creationId="{A9D08DBA-0326-4C4E-ACFB-576F3ABDD2D0}"/>
          </ac:spMkLst>
        </pc:spChg>
        <pc:spChg chg="add">
          <ac:chgData name="Alvin Schmid" userId="cca0c09d5725f2a7" providerId="Windows Live" clId="Web-{CB7214DC-1DBF-4720-883E-7F6C7572AE64}" dt="2023-06-09T09:43:57.419" v="138"/>
          <ac:spMkLst>
            <pc:docMk/>
            <pc:sldMk cId="1149815186" sldId="258"/>
            <ac:spMk id="27" creationId="{CB73C468-D875-4A8E-A540-E43BF8232DD4}"/>
          </ac:spMkLst>
        </pc:spChg>
        <pc:spChg chg="add">
          <ac:chgData name="Alvin Schmid" userId="cca0c09d5725f2a7" providerId="Windows Live" clId="Web-{CB7214DC-1DBF-4720-883E-7F6C7572AE64}" dt="2023-06-09T09:43:57.419" v="138"/>
          <ac:spMkLst>
            <pc:docMk/>
            <pc:sldMk cId="1149815186" sldId="258"/>
            <ac:spMk id="28" creationId="{B4734F2F-19FC-4D35-9BDE-5CEAD57D9B55}"/>
          </ac:spMkLst>
        </pc:spChg>
        <pc:spChg chg="add">
          <ac:chgData name="Alvin Schmid" userId="cca0c09d5725f2a7" providerId="Windows Live" clId="Web-{CB7214DC-1DBF-4720-883E-7F6C7572AE64}" dt="2023-06-09T09:43:57.419" v="138"/>
          <ac:spMkLst>
            <pc:docMk/>
            <pc:sldMk cId="1149815186" sldId="258"/>
            <ac:spMk id="29" creationId="{D97A8A26-FD96-4968-A34A-727382AC7E46}"/>
          </ac:spMkLst>
        </pc:spChg>
        <pc:picChg chg="add mod ord">
          <ac:chgData name="Alvin Schmid" userId="cca0c09d5725f2a7" providerId="Windows Live" clId="Web-{CB7214DC-1DBF-4720-883E-7F6C7572AE64}" dt="2023-06-09T09:43:57.419" v="138"/>
          <ac:picMkLst>
            <pc:docMk/>
            <pc:sldMk cId="1149815186" sldId="258"/>
            <ac:picMk id="4" creationId="{DF28A9DB-9AAC-9F78-D3F4-237FE49CBC3F}"/>
          </ac:picMkLst>
        </pc:picChg>
      </pc:sldChg>
      <pc:sldChg chg="new del">
        <pc:chgData name="Alvin Schmid" userId="cca0c09d5725f2a7" providerId="Windows Live" clId="Web-{CB7214DC-1DBF-4720-883E-7F6C7572AE64}" dt="2023-06-09T09:19:20.411" v="2"/>
        <pc:sldMkLst>
          <pc:docMk/>
          <pc:sldMk cId="3905835836" sldId="258"/>
        </pc:sldMkLst>
      </pc:sldChg>
      <pc:sldChg chg="add replId">
        <pc:chgData name="Alvin Schmid" userId="cca0c09d5725f2a7" providerId="Windows Live" clId="Web-{CB7214DC-1DBF-4720-883E-7F6C7572AE64}" dt="2023-06-09T09:19:22.864" v="4"/>
        <pc:sldMkLst>
          <pc:docMk/>
          <pc:sldMk cId="2890358131" sldId="259"/>
        </pc:sldMkLst>
      </pc:sldChg>
      <pc:sldChg chg="add replId">
        <pc:chgData name="Alvin Schmid" userId="cca0c09d5725f2a7" providerId="Windows Live" clId="Web-{CB7214DC-1DBF-4720-883E-7F6C7572AE64}" dt="2023-06-09T09:19:23.192" v="5"/>
        <pc:sldMkLst>
          <pc:docMk/>
          <pc:sldMk cId="328753370" sldId="260"/>
        </pc:sldMkLst>
      </pc:sldChg>
      <pc:sldChg chg="add replId">
        <pc:chgData name="Alvin Schmid" userId="cca0c09d5725f2a7" providerId="Windows Live" clId="Web-{CB7214DC-1DBF-4720-883E-7F6C7572AE64}" dt="2023-06-09T09:19:23.426" v="6"/>
        <pc:sldMkLst>
          <pc:docMk/>
          <pc:sldMk cId="130560899" sldId="261"/>
        </pc:sldMkLst>
      </pc:sldChg>
      <pc:sldChg chg="add replId">
        <pc:chgData name="Alvin Schmid" userId="cca0c09d5725f2a7" providerId="Windows Live" clId="Web-{CB7214DC-1DBF-4720-883E-7F6C7572AE64}" dt="2023-06-09T09:19:23.551" v="7"/>
        <pc:sldMkLst>
          <pc:docMk/>
          <pc:sldMk cId="1138028236" sldId="262"/>
        </pc:sldMkLst>
      </pc:sldChg>
      <pc:sldChg chg="add replId">
        <pc:chgData name="Alvin Schmid" userId="cca0c09d5725f2a7" providerId="Windows Live" clId="Web-{CB7214DC-1DBF-4720-883E-7F6C7572AE64}" dt="2023-06-09T09:19:24.317" v="8"/>
        <pc:sldMkLst>
          <pc:docMk/>
          <pc:sldMk cId="2257348330" sldId="263"/>
        </pc:sldMkLst>
      </pc:sldChg>
      <pc:sldChg chg="add replId">
        <pc:chgData name="Alvin Schmid" userId="cca0c09d5725f2a7" providerId="Windows Live" clId="Web-{CB7214DC-1DBF-4720-883E-7F6C7572AE64}" dt="2023-06-09T09:19:24.520" v="9"/>
        <pc:sldMkLst>
          <pc:docMk/>
          <pc:sldMk cId="2067461104" sldId="264"/>
        </pc:sldMkLst>
      </pc:sldChg>
      <pc:sldChg chg="add replId">
        <pc:chgData name="Alvin Schmid" userId="cca0c09d5725f2a7" providerId="Windows Live" clId="Web-{CB7214DC-1DBF-4720-883E-7F6C7572AE64}" dt="2023-06-09T09:44:25.717" v="139"/>
        <pc:sldMkLst>
          <pc:docMk/>
          <pc:sldMk cId="2151863451" sldId="265"/>
        </pc:sldMkLst>
      </pc:sldChg>
    </pc:docChg>
  </pc:docChgLst>
  <pc:docChgLst>
    <pc:chgData name="Gastbenutzer" providerId="Windows Live" clId="Web-{FAB82577-2B52-4807-8D94-8FAD66B8BECD}"/>
    <pc:docChg chg="modSld">
      <pc:chgData name="Gastbenutzer" userId="" providerId="Windows Live" clId="Web-{FAB82577-2B52-4807-8D94-8FAD66B8BECD}" dt="2023-06-09T09:18:48.385" v="3" actId="20577"/>
      <pc:docMkLst>
        <pc:docMk/>
      </pc:docMkLst>
      <pc:sldChg chg="modSp">
        <pc:chgData name="Gastbenutzer" userId="" providerId="Windows Live" clId="Web-{FAB82577-2B52-4807-8D94-8FAD66B8BECD}" dt="2023-06-09T09:18:48.385" v="3" actId="20577"/>
        <pc:sldMkLst>
          <pc:docMk/>
          <pc:sldMk cId="2986192534" sldId="256"/>
        </pc:sldMkLst>
        <pc:spChg chg="mod">
          <ac:chgData name="Gastbenutzer" userId="" providerId="Windows Live" clId="Web-{FAB82577-2B52-4807-8D94-8FAD66B8BECD}" dt="2023-06-09T09:18:48.385" v="3" actId="20577"/>
          <ac:spMkLst>
            <pc:docMk/>
            <pc:sldMk cId="2986192534" sldId="256"/>
            <ac:spMk id="2" creationId="{A3717DB8-28E3-8B21-C461-EF78A0433A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7DB8-28E3-8B21-C461-EF78A043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423" y="1398795"/>
            <a:ext cx="8361229" cy="2098226"/>
          </a:xfrm>
        </p:spPr>
        <p:txBody>
          <a:bodyPr/>
          <a:lstStyle/>
          <a:p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BB6DC-7957-37E9-1D5C-F2201CADF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383" y="1531733"/>
            <a:ext cx="7325241" cy="22638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5400" b="1">
                <a:latin typeface="Calibri"/>
                <a:ea typeface="Calibri"/>
                <a:cs typeface="Calibri"/>
              </a:rPr>
              <a:t>Multimedia Projekt </a:t>
            </a:r>
            <a:br>
              <a:rPr lang="de-DE" sz="5400" b="1">
                <a:latin typeface="Calibri"/>
              </a:rPr>
            </a:br>
            <a:br>
              <a:rPr lang="de-DE" b="1">
                <a:latin typeface="Calibri"/>
              </a:rPr>
            </a:br>
            <a:r>
              <a:rPr lang="de-DE" b="1">
                <a:latin typeface="30"/>
                <a:ea typeface="Calibri"/>
                <a:cs typeface="Calibri"/>
              </a:rPr>
              <a:t>Thema: </a:t>
            </a:r>
            <a:r>
              <a:rPr lang="de-DE" b="1" err="1">
                <a:latin typeface="30"/>
                <a:ea typeface="Calibri"/>
                <a:cs typeface="Calibri"/>
              </a:rPr>
              <a:t>Minigames</a:t>
            </a:r>
            <a:r>
              <a:rPr lang="de-DE">
                <a:latin typeface="3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861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7DB8-28E3-8B21-C461-EF78A0433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BB6DC-7957-37E9-1D5C-F2201CAD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35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7DB8-28E3-8B21-C461-EF78A0433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BB6DC-7957-37E9-1D5C-F2201CAD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6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7DB8-28E3-8B21-C461-EF78A0433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BB6DC-7957-37E9-1D5C-F2201CAD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5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7DB8-28E3-8B21-C461-EF78A0433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BB6DC-7957-37E9-1D5C-F2201CAD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6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7DB8-28E3-8B21-C461-EF78A0433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BB6DC-7957-37E9-1D5C-F2201CAD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02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7DB8-28E3-8B21-C461-EF78A0433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BB6DC-7957-37E9-1D5C-F2201CAD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4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7DB8-28E3-8B21-C461-EF78A0433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BB6DC-7957-37E9-1D5C-F2201CAD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461104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Ausschnitt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wild</dc:creator>
  <cp:revision>1</cp:revision>
  <dcterms:created xsi:type="dcterms:W3CDTF">2023-06-09T09:16:15Z</dcterms:created>
  <dcterms:modified xsi:type="dcterms:W3CDTF">2023-06-09T09:45:44Z</dcterms:modified>
</cp:coreProperties>
</file>