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9a9580c4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9a9580c4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9a9580c4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9a9580c4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9a9580c4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9a9580c4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9a9580c4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9a9580c4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9a9580c4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9a9580c4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9a9580c4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9a9580c4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zynicide/wine-reviews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CDCD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50" y="2007538"/>
            <a:ext cx="1396876" cy="9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>
            <p:ph type="ctrTitle"/>
          </p:nvPr>
        </p:nvSpPr>
        <p:spPr>
          <a:xfrm>
            <a:off x="824000" y="1613825"/>
            <a:ext cx="5208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Review Analysis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6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Fangqing Wu 001305642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Yangyang Zhang 001342955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Xinzhu Huang 001744806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531775"/>
            <a:ext cx="70305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</a:rPr>
              <a:t>Dataset used : </a:t>
            </a:r>
            <a:r>
              <a:rPr lang="en" sz="1600" u="sng">
                <a:solidFill>
                  <a:srgbClr val="43434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https://www.kaggle.com/zynicide/wine-reviews</a:t>
            </a:r>
            <a:r>
              <a:rPr lang="en" sz="1600">
                <a:solidFill>
                  <a:srgbClr val="434343"/>
                </a:solidFill>
              </a:rPr>
              <a:t>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Significant features: points, prices, country, description, title, variety, winery and etc.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2700"/>
              </a:spcBef>
              <a:spcAft>
                <a:spcPts val="270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This project conducts the wine reviews analysis includes data preprocessing, natural language processing, and machine learning to implements the functions of points prediction and wine recommendation based on user inputs.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08550" y="262224"/>
            <a:ext cx="2761145" cy="12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837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Summarized tables generated by spark sql .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[Play Framework] By typing in any description, user</a:t>
            </a:r>
            <a:r>
              <a:rPr lang="en" sz="1600"/>
              <a:t>s can get 10 wine recommendations ordered by points.  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[Play Framework] </a:t>
            </a:r>
            <a:r>
              <a:rPr lang="en" sz="1600"/>
              <a:t>By fill in some features of a certain wine, users can get the predicted point of it. </a:t>
            </a:r>
            <a:endParaRPr sz="1600"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550" y="262224"/>
            <a:ext cx="2761145" cy="12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72075" y="993725"/>
            <a:ext cx="70305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92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SQL search </a:t>
            </a:r>
            <a:endParaRPr sz="19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Spark SQL to generate summarized table</a:t>
            </a:r>
            <a:endParaRPr sz="16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Points Prediction</a:t>
            </a:r>
            <a:endParaRPr sz="19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Random Forests Regression with TF-IDF to predict the point based on descriptions</a:t>
            </a:r>
            <a:endParaRPr sz="16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Recommendation</a:t>
            </a:r>
            <a:endParaRPr sz="19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KMeans Clustering with feature harsher to generate wine recommendation lists of wines based on other features</a:t>
            </a:r>
            <a:endParaRPr sz="16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550" y="262224"/>
            <a:ext cx="2761145" cy="12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Acceptance Criteria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761450"/>
            <a:ext cx="7030500" cy="31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Based on Use Cases: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1. To get </a:t>
            </a:r>
            <a:r>
              <a:rPr lang="en" sz="1600"/>
              <a:t>summarizations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 Spark SQL should be executed within 5 seconds</a:t>
            </a:r>
            <a:endParaRPr sz="1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2. To get </a:t>
            </a:r>
            <a:r>
              <a:rPr lang="en" sz="1600"/>
              <a:t>recommendations and point predictions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accuracy of training models should be higher than 80%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prediction and recommendation results are under 10 sec.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550" y="262224"/>
            <a:ext cx="2761145" cy="12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Workspace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3664750"/>
            <a:ext cx="70305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Git Repo Link</a:t>
            </a:r>
            <a:r>
              <a:rPr lang="en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https://github.com/fwqfwq/CSYE7200FinalProject_Team6_wine-reviews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550" y="262224"/>
            <a:ext cx="2761145" cy="12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 txBox="1"/>
          <p:nvPr/>
        </p:nvSpPr>
        <p:spPr>
          <a:xfrm>
            <a:off x="2306250" y="1800913"/>
            <a:ext cx="5025600" cy="1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Nunito"/>
                <a:ea typeface="Nunito"/>
                <a:cs typeface="Nunito"/>
                <a:sym typeface="Nunito"/>
              </a:rPr>
              <a:t>Demo Time</a:t>
            </a:r>
            <a:endParaRPr sz="6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A75D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825" y="1789875"/>
            <a:ext cx="1872900" cy="18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350" y="1789875"/>
            <a:ext cx="1872900" cy="18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925" y="1789875"/>
            <a:ext cx="1872900" cy="18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