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9a9580c49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9a9580c49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9a9580c4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9a9580c4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9a9580c49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9a9580c49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9a9580c49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9a9580c4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9a9580c4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9a9580c4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9a9580c49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a9a9580c49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9a9580c49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9a9580c49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9a9580c49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a9a9580c4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9a9580c49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9a9580c49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zynicide/wine-reviews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fwqfwq/wine-reviews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CDCD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50" y="2007538"/>
            <a:ext cx="1396876" cy="9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/>
          <p:nvPr>
            <p:ph type="ctrTitle"/>
          </p:nvPr>
        </p:nvSpPr>
        <p:spPr>
          <a:xfrm>
            <a:off x="824000" y="1613825"/>
            <a:ext cx="5208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 Review Analysis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6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Fangqing Wu 001305642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Yangyang Zhang 001342955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Xinzhu Huang 001744806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A75D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825" y="1789875"/>
            <a:ext cx="1872900" cy="18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350" y="1789875"/>
            <a:ext cx="1872900" cy="18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925" y="1789875"/>
            <a:ext cx="1872900" cy="18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2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20007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</a:rPr>
              <a:t>This project is based on the </a:t>
            </a:r>
            <a:r>
              <a:rPr lang="en" sz="1700">
                <a:solidFill>
                  <a:srgbClr val="434343"/>
                </a:solidFill>
              </a:rPr>
              <a:t>wine reviews data scraped from WineEnthusiast provided from kaggle, during the week of June 15th, 2017. </a:t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</a:rPr>
              <a:t>The main point would be designed around wine quality analysis and points prediction, wine recommendations based on preference and the trendy wine predictions. </a:t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8550" y="262224"/>
            <a:ext cx="2761145" cy="12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621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Dataset: </a:t>
            </a:r>
            <a:r>
              <a:rPr lang="en" sz="1600" u="sng">
                <a:solidFill>
                  <a:srgbClr val="43434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https://www.kaggle.com/zynicide/wine-reviews</a:t>
            </a:r>
            <a:r>
              <a:rPr lang="en" sz="1600">
                <a:solidFill>
                  <a:srgbClr val="434343"/>
                </a:solidFill>
              </a:rPr>
              <a:t> 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Dataset for wine reviews, contains of three data files: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"/>
              <a:buChar char="●"/>
            </a:pPr>
            <a:r>
              <a:rPr i="1" lang="en" sz="1600">
                <a:solidFill>
                  <a:srgbClr val="434343"/>
                </a:solidFill>
              </a:rPr>
              <a:t>winemag-data-130k-v2.csv</a:t>
            </a:r>
            <a:r>
              <a:rPr lang="en" sz="1600">
                <a:solidFill>
                  <a:srgbClr val="434343"/>
                </a:solidFill>
              </a:rPr>
              <a:t> contains 14 columns and 130k rows of wine reviews.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"/>
              <a:buChar char="●"/>
            </a:pPr>
            <a:r>
              <a:rPr i="1" lang="en" sz="1600">
                <a:solidFill>
                  <a:srgbClr val="434343"/>
                </a:solidFill>
              </a:rPr>
              <a:t>winemag-data_first150k.csv</a:t>
            </a:r>
            <a:r>
              <a:rPr lang="en" sz="1600">
                <a:solidFill>
                  <a:srgbClr val="434343"/>
                </a:solidFill>
              </a:rPr>
              <a:t> contains 14 columns and 150k rows of wine reviews.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"/>
              <a:buChar char="●"/>
            </a:pPr>
            <a:r>
              <a:rPr i="1" lang="en" sz="1600">
                <a:solidFill>
                  <a:srgbClr val="434343"/>
                </a:solidFill>
              </a:rPr>
              <a:t>winemag-data-130k-v2.json</a:t>
            </a:r>
            <a:r>
              <a:rPr lang="en" sz="1600">
                <a:solidFill>
                  <a:srgbClr val="434343"/>
                </a:solidFill>
              </a:rPr>
              <a:t> contains 6919 nodes of wine reviews. 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27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Significant features: points, prices, country, description, title, variety, winery and etc. 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27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08550" y="262224"/>
            <a:ext cx="2761145" cy="12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357800"/>
            <a:ext cx="70305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</a:t>
            </a:r>
            <a:r>
              <a:rPr lang="en" sz="1600"/>
              <a:t>nalyze wine review data to understand the relationship with different wine features and their points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</a:t>
            </a:r>
            <a:r>
              <a:rPr lang="en" sz="1600"/>
              <a:t>uild predictive models to get similar recommendations from other features, based on single selected wine 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Predict the trend of wine, most popular keywords or categories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UI for all the information is comprehensible </a:t>
            </a:r>
            <a:endParaRPr sz="1600"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8550" y="262224"/>
            <a:ext cx="2761145" cy="12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18376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can get reviews </a:t>
            </a:r>
            <a:r>
              <a:rPr lang="en" sz="1600"/>
              <a:t>summarizations</a:t>
            </a:r>
            <a:r>
              <a:rPr lang="en" sz="1600"/>
              <a:t> based on different features. 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</a:t>
            </a:r>
            <a:r>
              <a:rPr lang="en" sz="1600"/>
              <a:t>s can choose specific wine and get recommendations of similar products, based on description or regions pr prices.   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can get a scenario of trendy wine, which kind of wine would be popular and would have great feedback. </a:t>
            </a:r>
            <a:endParaRPr sz="1600"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8550" y="262224"/>
            <a:ext cx="2761145" cy="12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303800" y="1300950"/>
            <a:ext cx="70305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Preprocessing &amp; Visualization</a:t>
            </a:r>
            <a:endParaRPr sz="16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Explore and clean the dataset using Spark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Analyze the features and show the diagrams</a:t>
            </a:r>
            <a:endParaRPr sz="13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Spark </a:t>
            </a:r>
            <a:endParaRPr sz="16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 Spark to build a recommendation system based on users’ preferences</a:t>
            </a:r>
            <a:endParaRPr sz="13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Predictive Models (cont.)</a:t>
            </a:r>
            <a:endParaRPr sz="16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 KNN, Random Forests and other algorithms to predict the point of wines based on other features</a:t>
            </a:r>
            <a:endParaRPr sz="13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UI Implementation</a:t>
            </a:r>
            <a:endParaRPr sz="16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 Play framework (and if </a:t>
            </a:r>
            <a:r>
              <a:rPr lang="en" sz="1300"/>
              <a:t>necessary</a:t>
            </a:r>
            <a:r>
              <a:rPr lang="en" sz="1300"/>
              <a:t>, with scala.js), users can interact with system to search prefered wine and get predicted wine trend</a:t>
            </a:r>
            <a:endParaRPr sz="1500"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8550" y="262224"/>
            <a:ext cx="2761145" cy="12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1303800" y="1357825"/>
            <a:ext cx="70305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Week 1</a:t>
            </a:r>
            <a:endParaRPr sz="16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Define the scope and framework of the project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Explore and visualize data </a:t>
            </a:r>
            <a:endParaRPr sz="13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Week 2</a:t>
            </a:r>
            <a:endParaRPr sz="16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Build models</a:t>
            </a:r>
            <a:r>
              <a:rPr lang="en" sz="1300"/>
              <a:t> and </a:t>
            </a:r>
            <a:r>
              <a:rPr lang="en" sz="1300"/>
              <a:t>train data, using Spark SQL</a:t>
            </a:r>
            <a:endParaRPr sz="13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Week 3</a:t>
            </a:r>
            <a:endParaRPr sz="16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Evaluate and optimize model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Build User Interface with Play framework</a:t>
            </a:r>
            <a:endParaRPr sz="13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Week 4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</a:t>
            </a:r>
            <a:r>
              <a:rPr lang="en" sz="1300"/>
              <a:t>rite</a:t>
            </a:r>
            <a:r>
              <a:rPr lang="en" sz="1300"/>
              <a:t> report and prepare for presentation</a:t>
            </a:r>
            <a:endParaRPr sz="1300"/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8550" y="262224"/>
            <a:ext cx="2761145" cy="12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&amp; Acceptance Criteria</a:t>
            </a:r>
            <a:endParaRPr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1303800" y="1761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Based on Use Cases: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1. To get </a:t>
            </a:r>
            <a:r>
              <a:rPr lang="en" sz="1600"/>
              <a:t>summarizations</a:t>
            </a:r>
            <a:endParaRPr sz="16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Diagrams and ranks should be loaded</a:t>
            </a:r>
            <a:r>
              <a:rPr lang="en" sz="1400"/>
              <a:t> within 7 seconds</a:t>
            </a:r>
            <a:endParaRPr sz="1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2. To get </a:t>
            </a:r>
            <a:r>
              <a:rPr lang="en" sz="1600"/>
              <a:t>recommendations</a:t>
            </a:r>
            <a:endParaRPr sz="16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All Spark SQL should be executed within 10 seconds</a:t>
            </a:r>
            <a:endParaRPr sz="1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3. </a:t>
            </a:r>
            <a:r>
              <a:rPr lang="en" sz="1600"/>
              <a:t>To get trend predictions</a:t>
            </a:r>
            <a:endParaRPr sz="16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accuracy of training models should be higher than 80%</a:t>
            </a:r>
            <a:endParaRPr sz="14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8550" y="262224"/>
            <a:ext cx="2761145" cy="12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Workspace</a:t>
            </a:r>
            <a:endParaRPr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lang="en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ode Language and Framework:</a:t>
            </a:r>
            <a:endParaRPr b="1"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Spark, Scala, Play Framework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Git Repo Link</a:t>
            </a:r>
            <a:r>
              <a:rPr lang="en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https://github.com/fwqfwq/wine-reviews</a:t>
            </a:r>
            <a:r>
              <a:rPr lang="en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08550" y="262224"/>
            <a:ext cx="2761145" cy="12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