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77" d="100"/>
          <a:sy n="177" d="100"/>
        </p:scale>
        <p:origin x="-248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11" d="100"/>
          <a:sy n="111" d="100"/>
        </p:scale>
        <p:origin x="-3992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A847D8-8B60-844D-84FF-BE168053DD87}" type="doc">
      <dgm:prSet loTypeId="urn:microsoft.com/office/officeart/2005/8/layout/hierarchy1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CA0AD7-D950-364F-9CBB-D29A9560871A}">
      <dgm:prSet phldrT="[Text]"/>
      <dgm:spPr/>
      <dgm:t>
        <a:bodyPr/>
        <a:lstStyle/>
        <a:p>
          <a:r>
            <a:rPr lang="en-US" dirty="0" smtClean="0"/>
            <a:t>Plugin</a:t>
          </a:r>
          <a:endParaRPr lang="en-US" dirty="0"/>
        </a:p>
      </dgm:t>
    </dgm:pt>
    <dgm:pt modelId="{BD5845A8-3D87-3E42-AED5-60FE5BA8F863}" type="parTrans" cxnId="{06A7266F-A252-9C45-82B1-D7D4100C5471}">
      <dgm:prSet/>
      <dgm:spPr/>
      <dgm:t>
        <a:bodyPr/>
        <a:lstStyle/>
        <a:p>
          <a:endParaRPr lang="en-US"/>
        </a:p>
      </dgm:t>
    </dgm:pt>
    <dgm:pt modelId="{511A8244-9A6E-1844-BEAD-45726B836AD7}" type="sibTrans" cxnId="{06A7266F-A252-9C45-82B1-D7D4100C5471}">
      <dgm:prSet/>
      <dgm:spPr/>
      <dgm:t>
        <a:bodyPr/>
        <a:lstStyle/>
        <a:p>
          <a:endParaRPr lang="en-US"/>
        </a:p>
      </dgm:t>
    </dgm:pt>
    <dgm:pt modelId="{2BD3F43E-C2D5-714C-8319-C9EDC695387B}">
      <dgm:prSet phldrT="[Text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DataSource</a:t>
          </a:r>
          <a:endParaRPr lang="en-US" dirty="0"/>
        </a:p>
      </dgm:t>
    </dgm:pt>
    <dgm:pt modelId="{D5CE1D8B-2A96-D549-9D22-EDB4AA461089}" type="parTrans" cxnId="{587488CC-D6B4-4E44-AFF2-DCA48D321DB7}">
      <dgm:prSet/>
      <dgm:spPr/>
      <dgm:t>
        <a:bodyPr/>
        <a:lstStyle/>
        <a:p>
          <a:endParaRPr lang="en-US"/>
        </a:p>
      </dgm:t>
    </dgm:pt>
    <dgm:pt modelId="{827664A1-47A3-B647-AB75-6E475860A877}" type="sibTrans" cxnId="{587488CC-D6B4-4E44-AFF2-DCA48D321DB7}">
      <dgm:prSet/>
      <dgm:spPr/>
      <dgm:t>
        <a:bodyPr/>
        <a:lstStyle/>
        <a:p>
          <a:endParaRPr lang="en-US"/>
        </a:p>
      </dgm:t>
    </dgm:pt>
    <dgm:pt modelId="{219184E2-A534-414C-9EE3-5839671056C3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Files</a:t>
          </a:r>
          <a:endParaRPr lang="en-US" dirty="0"/>
        </a:p>
      </dgm:t>
    </dgm:pt>
    <dgm:pt modelId="{B3F11C9C-8FD8-234A-B803-1840A82D1826}" type="parTrans" cxnId="{0E94B177-55E3-634E-9934-3E01935F9A5A}">
      <dgm:prSet/>
      <dgm:spPr/>
      <dgm:t>
        <a:bodyPr/>
        <a:lstStyle/>
        <a:p>
          <a:endParaRPr lang="en-US"/>
        </a:p>
      </dgm:t>
    </dgm:pt>
    <dgm:pt modelId="{F40DDB58-6E66-D648-9FA0-36D572127035}" type="sibTrans" cxnId="{0E94B177-55E3-634E-9934-3E01935F9A5A}">
      <dgm:prSet/>
      <dgm:spPr/>
      <dgm:t>
        <a:bodyPr/>
        <a:lstStyle/>
        <a:p>
          <a:endParaRPr lang="en-US"/>
        </a:p>
      </dgm:t>
    </dgm:pt>
    <dgm:pt modelId="{464EA4FA-E64A-DE4A-8654-903E8C52970E}">
      <dgm:prSet phldrT="[Text]"/>
      <dgm:spPr/>
      <dgm:t>
        <a:bodyPr/>
        <a:lstStyle/>
        <a:p>
          <a:r>
            <a:rPr lang="en-US" dirty="0" err="1" smtClean="0"/>
            <a:t>Analyse</a:t>
          </a:r>
          <a:endParaRPr lang="en-US" dirty="0"/>
        </a:p>
      </dgm:t>
    </dgm:pt>
    <dgm:pt modelId="{5A4E3A92-124F-CD4F-9EDD-6F4AFA207D2F}" type="parTrans" cxnId="{44B807E3-308C-C64D-80AE-0EF135749203}">
      <dgm:prSet/>
      <dgm:spPr/>
      <dgm:t>
        <a:bodyPr/>
        <a:lstStyle/>
        <a:p>
          <a:endParaRPr lang="en-US"/>
        </a:p>
      </dgm:t>
    </dgm:pt>
    <dgm:pt modelId="{8115C1CF-01B0-6B4B-9FAC-9A052B3EDC50}" type="sibTrans" cxnId="{44B807E3-308C-C64D-80AE-0EF135749203}">
      <dgm:prSet/>
      <dgm:spPr/>
      <dgm:t>
        <a:bodyPr/>
        <a:lstStyle/>
        <a:p>
          <a:endParaRPr lang="en-US"/>
        </a:p>
      </dgm:t>
    </dgm:pt>
    <dgm:pt modelId="{84E4D5AB-CF8A-314B-B29A-ACCAEC75191B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Enable plugin</a:t>
          </a:r>
          <a:endParaRPr lang="en-US" dirty="0"/>
        </a:p>
      </dgm:t>
    </dgm:pt>
    <dgm:pt modelId="{AD6A5276-A0EA-4546-85E5-D43FC813E022}" type="parTrans" cxnId="{8BE88AB4-B63F-1940-9308-1E3E007948FD}">
      <dgm:prSet/>
      <dgm:spPr/>
      <dgm:t>
        <a:bodyPr/>
        <a:lstStyle/>
        <a:p>
          <a:endParaRPr lang="en-US"/>
        </a:p>
      </dgm:t>
    </dgm:pt>
    <dgm:pt modelId="{B9AD42F7-21DE-E241-B395-83268B56C1BE}" type="sibTrans" cxnId="{8BE88AB4-B63F-1940-9308-1E3E007948FD}">
      <dgm:prSet/>
      <dgm:spPr/>
      <dgm:t>
        <a:bodyPr/>
        <a:lstStyle/>
        <a:p>
          <a:endParaRPr lang="en-US"/>
        </a:p>
      </dgm:t>
    </dgm:pt>
    <dgm:pt modelId="{EFEA3D68-5106-124F-8522-6A0C523D3A22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GUI</a:t>
          </a:r>
          <a:endParaRPr lang="en-US" dirty="0"/>
        </a:p>
      </dgm:t>
    </dgm:pt>
    <dgm:pt modelId="{8F493B6C-345C-BA47-931A-4AAA31826388}" type="parTrans" cxnId="{C72F87FE-016F-1144-838A-146AB5E7320F}">
      <dgm:prSet/>
      <dgm:spPr/>
      <dgm:t>
        <a:bodyPr/>
        <a:lstStyle/>
        <a:p>
          <a:endParaRPr lang="en-US"/>
        </a:p>
      </dgm:t>
    </dgm:pt>
    <dgm:pt modelId="{E6B0579E-A808-0A4F-981D-97E40E35DADB}" type="sibTrans" cxnId="{C72F87FE-016F-1144-838A-146AB5E7320F}">
      <dgm:prSet/>
      <dgm:spPr/>
      <dgm:t>
        <a:bodyPr/>
        <a:lstStyle/>
        <a:p>
          <a:endParaRPr lang="en-US"/>
        </a:p>
      </dgm:t>
    </dgm:pt>
    <dgm:pt modelId="{1E7A62F1-F321-C344-86A6-1F75174743CA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Classic</a:t>
          </a:r>
          <a:endParaRPr lang="en-US" dirty="0"/>
        </a:p>
      </dgm:t>
    </dgm:pt>
    <dgm:pt modelId="{62D79E22-E3FE-8843-93B0-02547D9AC813}" type="parTrans" cxnId="{8BC48EE7-A36F-CA49-AEED-D10913EA24BB}">
      <dgm:prSet/>
      <dgm:spPr/>
      <dgm:t>
        <a:bodyPr/>
        <a:lstStyle/>
        <a:p>
          <a:endParaRPr lang="en-US"/>
        </a:p>
      </dgm:t>
    </dgm:pt>
    <dgm:pt modelId="{13D71D6E-BB08-5E40-ABA6-985A75D00023}" type="sibTrans" cxnId="{8BC48EE7-A36F-CA49-AEED-D10913EA24BB}">
      <dgm:prSet/>
      <dgm:spPr/>
      <dgm:t>
        <a:bodyPr/>
        <a:lstStyle/>
        <a:p>
          <a:endParaRPr lang="en-US"/>
        </a:p>
      </dgm:t>
    </dgm:pt>
    <dgm:pt modelId="{469EF5A5-F5B4-3541-9DF2-87C253694316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>
          <a:solidFill>
            <a:srgbClr val="0000FF"/>
          </a:solidFill>
        </a:ln>
      </dgm:spPr>
      <dgm:t>
        <a:bodyPr/>
        <a:lstStyle/>
        <a:p>
          <a:r>
            <a:rPr lang="en-US" dirty="0" smtClean="0"/>
            <a:t>Create</a:t>
          </a:r>
          <a:endParaRPr lang="en-US" dirty="0"/>
        </a:p>
      </dgm:t>
    </dgm:pt>
    <dgm:pt modelId="{968F77F0-C673-1945-8553-267DD288C1CD}" type="parTrans" cxnId="{AA2CFD6F-16E0-D04B-A0F4-A51CA24B050C}">
      <dgm:prSet/>
      <dgm:spPr/>
      <dgm:t>
        <a:bodyPr/>
        <a:lstStyle/>
        <a:p>
          <a:endParaRPr lang="en-US"/>
        </a:p>
      </dgm:t>
    </dgm:pt>
    <dgm:pt modelId="{83E11F7F-CDF9-1941-B5CB-9E64321F0C91}" type="sibTrans" cxnId="{AA2CFD6F-16E0-D04B-A0F4-A51CA24B050C}">
      <dgm:prSet/>
      <dgm:spPr/>
      <dgm:t>
        <a:bodyPr/>
        <a:lstStyle/>
        <a:p>
          <a:endParaRPr lang="en-US"/>
        </a:p>
      </dgm:t>
    </dgm:pt>
    <dgm:pt modelId="{B1FD882A-8404-024D-825F-77F6C217FC0E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mtClean="0">
              <a:solidFill>
                <a:schemeClr val="bg1"/>
              </a:solidFill>
            </a:rPr>
            <a:t>Sql</a:t>
          </a:r>
          <a:endParaRPr lang="en-US" dirty="0">
            <a:solidFill>
              <a:schemeClr val="bg1"/>
            </a:solidFill>
          </a:endParaRPr>
        </a:p>
      </dgm:t>
    </dgm:pt>
    <dgm:pt modelId="{5C4FBC8F-208A-A246-B4C7-636CFFE71B48}" type="parTrans" cxnId="{7457E740-E4B0-AF45-90FB-9C802445844F}">
      <dgm:prSet/>
      <dgm:spPr/>
      <dgm:t>
        <a:bodyPr/>
        <a:lstStyle/>
        <a:p>
          <a:endParaRPr lang="en-US"/>
        </a:p>
      </dgm:t>
    </dgm:pt>
    <dgm:pt modelId="{92FDD929-99BA-3947-AEE9-F8F6C27D25A4}" type="sibTrans" cxnId="{7457E740-E4B0-AF45-90FB-9C802445844F}">
      <dgm:prSet/>
      <dgm:spPr/>
      <dgm:t>
        <a:bodyPr/>
        <a:lstStyle/>
        <a:p>
          <a:endParaRPr lang="en-US"/>
        </a:p>
      </dgm:t>
    </dgm:pt>
    <dgm:pt modelId="{D7710789-0204-B342-8EC2-2664115DDC20}">
      <dgm:prSet phldrT="[Text]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mtClean="0">
              <a:solidFill>
                <a:srgbClr val="FFFFFF"/>
              </a:solidFill>
            </a:rPr>
            <a:t>Cfg</a:t>
          </a:r>
          <a:endParaRPr lang="en-US" dirty="0">
            <a:solidFill>
              <a:srgbClr val="FFFFFF"/>
            </a:solidFill>
          </a:endParaRPr>
        </a:p>
      </dgm:t>
    </dgm:pt>
    <dgm:pt modelId="{0FBBAF45-6D4B-7D4E-B1AA-F9557F079EA7}" type="parTrans" cxnId="{947C835A-9329-3843-9541-93F875630566}">
      <dgm:prSet/>
      <dgm:spPr/>
      <dgm:t>
        <a:bodyPr/>
        <a:lstStyle/>
        <a:p>
          <a:endParaRPr lang="en-US"/>
        </a:p>
      </dgm:t>
    </dgm:pt>
    <dgm:pt modelId="{0F5E9A62-72E2-2646-94CB-675906A71C60}" type="sibTrans" cxnId="{947C835A-9329-3843-9541-93F875630566}">
      <dgm:prSet/>
      <dgm:spPr/>
      <dgm:t>
        <a:bodyPr/>
        <a:lstStyle/>
        <a:p>
          <a:endParaRPr lang="en-US"/>
        </a:p>
      </dgm:t>
    </dgm:pt>
    <dgm:pt modelId="{ABD01205-14F5-4C42-8D41-C2E2D751D1CE}">
      <dgm:prSet phldrT="[Text]"/>
      <dgm:spPr>
        <a:ln>
          <a:solidFill>
            <a:srgbClr val="FFFF00"/>
          </a:solidFill>
        </a:ln>
      </dgm:spPr>
      <dgm:t>
        <a:bodyPr/>
        <a:lstStyle/>
        <a:p>
          <a:r>
            <a:rPr lang="en-US" dirty="0" smtClean="0"/>
            <a:t>Collect logs </a:t>
          </a:r>
          <a:endParaRPr lang="en-US" dirty="0"/>
        </a:p>
      </dgm:t>
    </dgm:pt>
    <dgm:pt modelId="{CCEACE09-3C21-2F45-A9A4-6EA3D56BC1B1}" type="parTrans" cxnId="{D9C93925-320B-D945-A417-E3BF9BAB3F97}">
      <dgm:prSet/>
      <dgm:spPr/>
      <dgm:t>
        <a:bodyPr/>
        <a:lstStyle/>
        <a:p>
          <a:endParaRPr lang="en-US"/>
        </a:p>
      </dgm:t>
    </dgm:pt>
    <dgm:pt modelId="{F9C7AF9C-C191-F440-A1EB-00CAD9752A92}" type="sibTrans" cxnId="{D9C93925-320B-D945-A417-E3BF9BAB3F97}">
      <dgm:prSet/>
      <dgm:spPr/>
      <dgm:t>
        <a:bodyPr/>
        <a:lstStyle/>
        <a:p>
          <a:endParaRPr lang="en-US"/>
        </a:p>
      </dgm:t>
    </dgm:pt>
    <dgm:pt modelId="{FBD6E891-3717-4143-82A8-BF667530FA4F}">
      <dgm:prSet phldrT="[Text]"/>
      <dgm:spPr/>
      <dgm:t>
        <a:bodyPr/>
        <a:lstStyle/>
        <a:p>
          <a:r>
            <a:rPr lang="en-US" dirty="0" smtClean="0"/>
            <a:t>Syslog</a:t>
          </a:r>
          <a:endParaRPr lang="en-US" dirty="0"/>
        </a:p>
      </dgm:t>
    </dgm:pt>
    <dgm:pt modelId="{3673B0DC-6376-DD4D-9611-AFCA3D172711}" type="parTrans" cxnId="{4AF5505A-579A-A740-B65A-204B8D800815}">
      <dgm:prSet/>
      <dgm:spPr/>
      <dgm:t>
        <a:bodyPr/>
        <a:lstStyle/>
        <a:p>
          <a:endParaRPr lang="en-US"/>
        </a:p>
      </dgm:t>
    </dgm:pt>
    <dgm:pt modelId="{55BF5325-FF4C-9D48-8E02-EF2B1B6C4A1F}" type="sibTrans" cxnId="{4AF5505A-579A-A740-B65A-204B8D800815}">
      <dgm:prSet/>
      <dgm:spPr/>
      <dgm:t>
        <a:bodyPr/>
        <a:lstStyle/>
        <a:p>
          <a:endParaRPr lang="en-US"/>
        </a:p>
      </dgm:t>
    </dgm:pt>
    <dgm:pt modelId="{C90FA334-ADCB-4F44-9E4A-1F51966CB014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Agent</a:t>
          </a:r>
          <a:endParaRPr lang="en-US" dirty="0"/>
        </a:p>
      </dgm:t>
    </dgm:pt>
    <dgm:pt modelId="{D52C5153-AA79-7A47-BCA0-507D754584E6}" type="parTrans" cxnId="{1D1A559D-9C95-7140-BFA8-E1DB5474D631}">
      <dgm:prSet/>
      <dgm:spPr/>
      <dgm:t>
        <a:bodyPr/>
        <a:lstStyle/>
        <a:p>
          <a:endParaRPr lang="en-US"/>
        </a:p>
      </dgm:t>
    </dgm:pt>
    <dgm:pt modelId="{36A84627-FE80-E84D-BF6F-6C222ACCC12A}" type="sibTrans" cxnId="{1D1A559D-9C95-7140-BFA8-E1DB5474D631}">
      <dgm:prSet/>
      <dgm:spPr/>
      <dgm:t>
        <a:bodyPr/>
        <a:lstStyle/>
        <a:p>
          <a:endParaRPr lang="en-US"/>
        </a:p>
      </dgm:t>
    </dgm:pt>
    <dgm:pt modelId="{F742CEBD-18CF-464D-AD9B-3EE0A156C2B7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NXLOG</a:t>
          </a:r>
          <a:endParaRPr lang="en-US" dirty="0"/>
        </a:p>
      </dgm:t>
    </dgm:pt>
    <dgm:pt modelId="{FDC06362-9FD6-294C-88E1-41DB8A050574}" type="parTrans" cxnId="{8EAD9C66-6CE2-4F4C-81D4-6895A82789D1}">
      <dgm:prSet/>
      <dgm:spPr/>
      <dgm:t>
        <a:bodyPr/>
        <a:lstStyle/>
        <a:p>
          <a:endParaRPr lang="en-US"/>
        </a:p>
      </dgm:t>
    </dgm:pt>
    <dgm:pt modelId="{4F20B352-EDC2-9A44-AC9F-337CF47DC10B}" type="sibTrans" cxnId="{8EAD9C66-6CE2-4F4C-81D4-6895A82789D1}">
      <dgm:prSet/>
      <dgm:spPr/>
      <dgm:t>
        <a:bodyPr/>
        <a:lstStyle/>
        <a:p>
          <a:endParaRPr lang="en-US"/>
        </a:p>
      </dgm:t>
    </dgm:pt>
    <dgm:pt modelId="{8C6E586C-AC19-FD45-8497-0842E63FDB83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OSSEC</a:t>
          </a:r>
          <a:endParaRPr lang="en-US" dirty="0"/>
        </a:p>
      </dgm:t>
    </dgm:pt>
    <dgm:pt modelId="{40FEF767-CF12-AD4F-B100-F47D2FA783EF}" type="parTrans" cxnId="{2AA81A8C-FCAB-4D4A-B89D-E709E7F010AA}">
      <dgm:prSet/>
      <dgm:spPr/>
      <dgm:t>
        <a:bodyPr/>
        <a:lstStyle/>
        <a:p>
          <a:endParaRPr lang="en-US"/>
        </a:p>
      </dgm:t>
    </dgm:pt>
    <dgm:pt modelId="{4608A4AC-251C-014E-B378-12BBFFD93D70}" type="sibTrans" cxnId="{2AA81A8C-FCAB-4D4A-B89D-E709E7F010AA}">
      <dgm:prSet/>
      <dgm:spPr/>
      <dgm:t>
        <a:bodyPr/>
        <a:lstStyle/>
        <a:p>
          <a:endParaRPr lang="en-US"/>
        </a:p>
      </dgm:t>
    </dgm:pt>
    <dgm:pt modelId="{32131EC0-3D3C-9E4F-B522-690B45CB9C94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SNARE</a:t>
          </a:r>
          <a:endParaRPr lang="en-US" dirty="0"/>
        </a:p>
      </dgm:t>
    </dgm:pt>
    <dgm:pt modelId="{D55141C1-AD60-CB46-8A42-C3A09FCDEADC}" type="parTrans" cxnId="{CCC4AFE5-D070-344E-B305-BC26723E7C24}">
      <dgm:prSet/>
      <dgm:spPr/>
      <dgm:t>
        <a:bodyPr/>
        <a:lstStyle/>
        <a:p>
          <a:endParaRPr lang="en-US"/>
        </a:p>
      </dgm:t>
    </dgm:pt>
    <dgm:pt modelId="{7424AC65-D1D6-5445-BAA7-FE17C9C60CB9}" type="sibTrans" cxnId="{CCC4AFE5-D070-344E-B305-BC26723E7C24}">
      <dgm:prSet/>
      <dgm:spPr/>
      <dgm:t>
        <a:bodyPr/>
        <a:lstStyle/>
        <a:p>
          <a:endParaRPr lang="en-US"/>
        </a:p>
      </dgm:t>
    </dgm:pt>
    <dgm:pt modelId="{76ABDBA4-9519-0745-83CC-BE6F22ACD608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Verify Collection</a:t>
          </a:r>
          <a:endParaRPr lang="en-US" dirty="0"/>
        </a:p>
      </dgm:t>
    </dgm:pt>
    <dgm:pt modelId="{5268AA57-F651-8C48-AD36-5820B1535CB9}" type="parTrans" cxnId="{3FD31CC9-CEED-BD4B-B87B-17427FF46BE4}">
      <dgm:prSet/>
      <dgm:spPr/>
      <dgm:t>
        <a:bodyPr/>
        <a:lstStyle/>
        <a:p>
          <a:endParaRPr lang="en-US"/>
        </a:p>
      </dgm:t>
    </dgm:pt>
    <dgm:pt modelId="{23D35B3D-CAE1-7141-BBE7-F97B4269F022}" type="sibTrans" cxnId="{3FD31CC9-CEED-BD4B-B87B-17427FF46BE4}">
      <dgm:prSet/>
      <dgm:spPr/>
      <dgm:t>
        <a:bodyPr/>
        <a:lstStyle/>
        <a:p>
          <a:endParaRPr lang="en-US"/>
        </a:p>
      </dgm:t>
    </dgm:pt>
    <dgm:pt modelId="{CF6725E6-4B5E-7740-8C6D-D1CDCD160C46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Tcpdump</a:t>
          </a:r>
          <a:endParaRPr lang="en-US" dirty="0"/>
        </a:p>
      </dgm:t>
    </dgm:pt>
    <dgm:pt modelId="{50ABBD67-951C-4C4C-ABCC-477D3902B0EB}" type="parTrans" cxnId="{90022A1F-7660-214F-A3C0-22E7C1840628}">
      <dgm:prSet/>
      <dgm:spPr/>
      <dgm:t>
        <a:bodyPr/>
        <a:lstStyle/>
        <a:p>
          <a:endParaRPr lang="en-US"/>
        </a:p>
      </dgm:t>
    </dgm:pt>
    <dgm:pt modelId="{FFD1890E-CC7F-AA45-B305-EB57D6460DD2}" type="sibTrans" cxnId="{90022A1F-7660-214F-A3C0-22E7C1840628}">
      <dgm:prSet/>
      <dgm:spPr/>
      <dgm:t>
        <a:bodyPr/>
        <a:lstStyle/>
        <a:p>
          <a:endParaRPr lang="en-US"/>
        </a:p>
      </dgm:t>
    </dgm:pt>
    <dgm:pt modelId="{32AA40DC-0712-7A4E-BDCE-CE3859A7C21C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Device Folder</a:t>
          </a:r>
          <a:endParaRPr lang="en-US" dirty="0"/>
        </a:p>
      </dgm:t>
    </dgm:pt>
    <dgm:pt modelId="{EB762E70-148C-184E-B18D-909F525A16D9}" type="parTrans" cxnId="{5DB45A00-A8B9-F245-9703-96081AB3FAF7}">
      <dgm:prSet/>
      <dgm:spPr/>
      <dgm:t>
        <a:bodyPr/>
        <a:lstStyle/>
        <a:p>
          <a:endParaRPr lang="en-US"/>
        </a:p>
      </dgm:t>
    </dgm:pt>
    <dgm:pt modelId="{EF482F00-4613-BC4F-BE19-32E0059F706D}" type="sibTrans" cxnId="{5DB45A00-A8B9-F245-9703-96081AB3FAF7}">
      <dgm:prSet/>
      <dgm:spPr/>
      <dgm:t>
        <a:bodyPr/>
        <a:lstStyle/>
        <a:p>
          <a:endParaRPr lang="en-US"/>
        </a:p>
      </dgm:t>
    </dgm:pt>
    <dgm:pt modelId="{1873A808-2DF6-F247-99FE-2219AE6A2FE3}">
      <dgm:prSet phldrT="[Text]"/>
      <dgm:spPr/>
      <dgm:t>
        <a:bodyPr/>
        <a:lstStyle/>
        <a:p>
          <a:r>
            <a:rPr lang="en-US" dirty="0" smtClean="0"/>
            <a:t>MSSQL</a:t>
          </a:r>
          <a:endParaRPr lang="en-US" dirty="0"/>
        </a:p>
      </dgm:t>
    </dgm:pt>
    <dgm:pt modelId="{9E65057F-E5A5-664A-9FF1-1706109251F1}" type="parTrans" cxnId="{F2680B21-8929-794F-873C-EED652CD65FA}">
      <dgm:prSet/>
      <dgm:spPr/>
      <dgm:t>
        <a:bodyPr/>
        <a:lstStyle/>
        <a:p>
          <a:endParaRPr lang="en-US"/>
        </a:p>
      </dgm:t>
    </dgm:pt>
    <dgm:pt modelId="{8FFABE74-AFFA-3443-B3AE-4EB535B9950C}" type="sibTrans" cxnId="{F2680B21-8929-794F-873C-EED652CD65FA}">
      <dgm:prSet/>
      <dgm:spPr/>
      <dgm:t>
        <a:bodyPr/>
        <a:lstStyle/>
        <a:p>
          <a:endParaRPr lang="en-US"/>
        </a:p>
      </dgm:t>
    </dgm:pt>
    <dgm:pt modelId="{45C4A353-109A-2243-8CF5-F5459784D4F3}">
      <dgm:prSet phldrT="[Text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Server </a:t>
          </a:r>
          <a:endParaRPr lang="en-US" dirty="0"/>
        </a:p>
      </dgm:t>
    </dgm:pt>
    <dgm:pt modelId="{DA9039EF-E52D-C447-8F34-1FAD900C195F}" type="parTrans" cxnId="{917E6BBF-853B-B749-9269-4932FC1E878A}">
      <dgm:prSet/>
      <dgm:spPr/>
      <dgm:t>
        <a:bodyPr/>
        <a:lstStyle/>
        <a:p>
          <a:endParaRPr lang="en-US"/>
        </a:p>
      </dgm:t>
    </dgm:pt>
    <dgm:pt modelId="{A9873B16-0452-794A-8175-1D5E3270E674}" type="sibTrans" cxnId="{917E6BBF-853B-B749-9269-4932FC1E878A}">
      <dgm:prSet/>
      <dgm:spPr/>
      <dgm:t>
        <a:bodyPr/>
        <a:lstStyle/>
        <a:p>
          <a:endParaRPr lang="en-US"/>
        </a:p>
      </dgm:t>
    </dgm:pt>
    <dgm:pt modelId="{065B5829-7187-F64C-8767-8B0E36857C9E}">
      <dgm:prSet phldrT="[Text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Restart Server</a:t>
          </a:r>
          <a:endParaRPr lang="en-US" dirty="0"/>
        </a:p>
      </dgm:t>
    </dgm:pt>
    <dgm:pt modelId="{DC304F42-B6C7-1C4C-BAAE-5AD308EF1ED0}" type="parTrans" cxnId="{7D15F7FF-E838-C742-99B2-8553CE5A8D74}">
      <dgm:prSet/>
      <dgm:spPr/>
      <dgm:t>
        <a:bodyPr/>
        <a:lstStyle/>
        <a:p>
          <a:endParaRPr lang="en-US"/>
        </a:p>
      </dgm:t>
    </dgm:pt>
    <dgm:pt modelId="{3BF29963-7120-984A-BE9F-A2BE5BE28D26}" type="sibTrans" cxnId="{7D15F7FF-E838-C742-99B2-8553CE5A8D74}">
      <dgm:prSet/>
      <dgm:spPr/>
      <dgm:t>
        <a:bodyPr/>
        <a:lstStyle/>
        <a:p>
          <a:endParaRPr lang="en-US"/>
        </a:p>
      </dgm:t>
    </dgm:pt>
    <dgm:pt modelId="{B97C739E-3765-F64A-98EF-B2901AC55203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Sensor</a:t>
          </a:r>
          <a:endParaRPr lang="en-US" dirty="0"/>
        </a:p>
      </dgm:t>
    </dgm:pt>
    <dgm:pt modelId="{56C6FF2E-F910-574B-B4AB-7501B4ABEB19}" type="parTrans" cxnId="{433D1947-6117-944C-88AC-D3BB3EEA137B}">
      <dgm:prSet/>
      <dgm:spPr/>
      <dgm:t>
        <a:bodyPr/>
        <a:lstStyle/>
        <a:p>
          <a:endParaRPr lang="en-US"/>
        </a:p>
      </dgm:t>
    </dgm:pt>
    <dgm:pt modelId="{A2E5705D-C666-C44F-BCB5-066B9E726B93}" type="sibTrans" cxnId="{433D1947-6117-944C-88AC-D3BB3EEA137B}">
      <dgm:prSet/>
      <dgm:spPr/>
      <dgm:t>
        <a:bodyPr/>
        <a:lstStyle/>
        <a:p>
          <a:endParaRPr lang="en-US"/>
        </a:p>
      </dgm:t>
    </dgm:pt>
    <dgm:pt modelId="{722949DF-D0C2-2346-A648-4E1695070F72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Copy Plugin folder</a:t>
          </a:r>
          <a:endParaRPr lang="en-US" dirty="0"/>
        </a:p>
      </dgm:t>
    </dgm:pt>
    <dgm:pt modelId="{306F144A-CD7E-DD43-8A4F-791CAB26BBF1}" type="parTrans" cxnId="{98CED608-063C-7147-A040-CA34857E7C86}">
      <dgm:prSet/>
      <dgm:spPr/>
      <dgm:t>
        <a:bodyPr/>
        <a:lstStyle/>
        <a:p>
          <a:endParaRPr lang="en-US"/>
        </a:p>
      </dgm:t>
    </dgm:pt>
    <dgm:pt modelId="{4AF26084-508E-C643-BD7D-60644317D3EE}" type="sibTrans" cxnId="{98CED608-063C-7147-A040-CA34857E7C86}">
      <dgm:prSet/>
      <dgm:spPr/>
      <dgm:t>
        <a:bodyPr/>
        <a:lstStyle/>
        <a:p>
          <a:endParaRPr lang="en-US"/>
        </a:p>
      </dgm:t>
    </dgm:pt>
    <dgm:pt modelId="{4817C5EA-4D8F-4541-8F1E-A0CCF597E8AE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Verify</a:t>
          </a:r>
          <a:endParaRPr lang="en-US" dirty="0"/>
        </a:p>
      </dgm:t>
    </dgm:pt>
    <dgm:pt modelId="{D38CBC5D-CFF4-6840-8FB9-34BACCE54530}" type="parTrans" cxnId="{66C532F0-B505-C448-8DC1-3D5DDC257F28}">
      <dgm:prSet/>
      <dgm:spPr/>
      <dgm:t>
        <a:bodyPr/>
        <a:lstStyle/>
        <a:p>
          <a:endParaRPr lang="en-US"/>
        </a:p>
      </dgm:t>
    </dgm:pt>
    <dgm:pt modelId="{2BA3C9EB-3D61-F640-B899-CB418023FDE7}" type="sibTrans" cxnId="{66C532F0-B505-C448-8DC1-3D5DDC257F28}">
      <dgm:prSet/>
      <dgm:spPr/>
      <dgm:t>
        <a:bodyPr/>
        <a:lstStyle/>
        <a:p>
          <a:endParaRPr lang="en-US"/>
        </a:p>
      </dgm:t>
    </dgm:pt>
    <dgm:pt modelId="{8A3C7E41-AB17-CC41-88DF-C89F8A59B680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Agent.log</a:t>
          </a:r>
          <a:endParaRPr lang="en-US" dirty="0"/>
        </a:p>
      </dgm:t>
    </dgm:pt>
    <dgm:pt modelId="{9B6F8848-E5B3-E94C-AD5F-FD67E0384B84}" type="parTrans" cxnId="{AAE141B4-3054-9F4D-9574-98D567D5B4C1}">
      <dgm:prSet/>
      <dgm:spPr/>
      <dgm:t>
        <a:bodyPr/>
        <a:lstStyle/>
        <a:p>
          <a:endParaRPr lang="en-US"/>
        </a:p>
      </dgm:t>
    </dgm:pt>
    <dgm:pt modelId="{F8B743CB-F0DA-0448-8618-FC7F0C9D1DC5}" type="sibTrans" cxnId="{AAE141B4-3054-9F4D-9574-98D567D5B4C1}">
      <dgm:prSet/>
      <dgm:spPr/>
      <dgm:t>
        <a:bodyPr/>
        <a:lstStyle/>
        <a:p>
          <a:endParaRPr lang="en-US"/>
        </a:p>
      </dgm:t>
    </dgm:pt>
    <dgm:pt modelId="{90D984E4-8D36-124F-B43E-DC3C800A0D79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Server.log</a:t>
          </a:r>
          <a:endParaRPr lang="en-US" dirty="0"/>
        </a:p>
      </dgm:t>
    </dgm:pt>
    <dgm:pt modelId="{C9450332-171F-CD4F-B3EA-C169F080BA8E}" type="parTrans" cxnId="{723F7C57-3DF5-4147-BC64-1CCE27009F35}">
      <dgm:prSet/>
      <dgm:spPr/>
      <dgm:t>
        <a:bodyPr/>
        <a:lstStyle/>
        <a:p>
          <a:endParaRPr lang="en-US"/>
        </a:p>
      </dgm:t>
    </dgm:pt>
    <dgm:pt modelId="{E0A7766A-8E3A-6348-A6CA-2E9D30544B4A}" type="sibTrans" cxnId="{723F7C57-3DF5-4147-BC64-1CCE27009F35}">
      <dgm:prSet/>
      <dgm:spPr/>
      <dgm:t>
        <a:bodyPr/>
        <a:lstStyle/>
        <a:p>
          <a:endParaRPr lang="en-US"/>
        </a:p>
      </dgm:t>
    </dgm:pt>
    <dgm:pt modelId="{EAC236B6-8026-2349-854B-C2F978D0AC56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SIEM</a:t>
          </a:r>
          <a:endParaRPr lang="en-US" dirty="0"/>
        </a:p>
      </dgm:t>
    </dgm:pt>
    <dgm:pt modelId="{C29EE116-0BC8-014C-A399-A538CA7243A7}" type="parTrans" cxnId="{C92ED10B-23C8-E642-BD30-26CF1CF4F33F}">
      <dgm:prSet/>
      <dgm:spPr/>
      <dgm:t>
        <a:bodyPr/>
        <a:lstStyle/>
        <a:p>
          <a:endParaRPr lang="en-US"/>
        </a:p>
      </dgm:t>
    </dgm:pt>
    <dgm:pt modelId="{69069A76-D6BA-1D41-9DA0-8BCB3E46D6AB}" type="sibTrans" cxnId="{C92ED10B-23C8-E642-BD30-26CF1CF4F33F}">
      <dgm:prSet/>
      <dgm:spPr/>
      <dgm:t>
        <a:bodyPr/>
        <a:lstStyle/>
        <a:p>
          <a:endParaRPr lang="en-US"/>
        </a:p>
      </dgm:t>
    </dgm:pt>
    <dgm:pt modelId="{F9D7E4DB-AAFA-0447-A0DE-9DE83AF03D6B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>
          <a:solidFill>
            <a:srgbClr val="FF0000"/>
          </a:solidFill>
        </a:ln>
      </dgm:spPr>
      <dgm:t>
        <a:bodyPr/>
        <a:lstStyle/>
        <a:p>
          <a:r>
            <a:rPr lang="en-US" dirty="0" smtClean="0"/>
            <a:t>Custom View</a:t>
          </a:r>
          <a:endParaRPr lang="en-US" dirty="0"/>
        </a:p>
      </dgm:t>
    </dgm:pt>
    <dgm:pt modelId="{736E0A40-8D9D-774F-BE2F-E2728CDEF9F9}" type="parTrans" cxnId="{4609909C-1909-7440-A848-1E555650C0D5}">
      <dgm:prSet/>
      <dgm:spPr/>
      <dgm:t>
        <a:bodyPr/>
        <a:lstStyle/>
        <a:p>
          <a:endParaRPr lang="en-US"/>
        </a:p>
      </dgm:t>
    </dgm:pt>
    <dgm:pt modelId="{0F41F114-BA09-5241-983D-2B5738C3AABA}" type="sibTrans" cxnId="{4609909C-1909-7440-A848-1E555650C0D5}">
      <dgm:prSet/>
      <dgm:spPr/>
      <dgm:t>
        <a:bodyPr/>
        <a:lstStyle/>
        <a:p>
          <a:endParaRPr lang="en-US"/>
        </a:p>
      </dgm:t>
    </dgm:pt>
    <dgm:pt modelId="{1C896C2D-5F63-F84F-A57C-4D87625D33C2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>
          <a:solidFill>
            <a:srgbClr val="FF0000"/>
          </a:solidFill>
        </a:ln>
      </dgm:spPr>
      <dgm:t>
        <a:bodyPr/>
        <a:lstStyle/>
        <a:p>
          <a:r>
            <a:rPr lang="en-US" dirty="0" smtClean="0"/>
            <a:t>Report</a:t>
          </a:r>
          <a:endParaRPr lang="en-US" dirty="0"/>
        </a:p>
      </dgm:t>
    </dgm:pt>
    <dgm:pt modelId="{86F9CBCE-6342-8740-93F6-8E0C37A13DB0}" type="parTrans" cxnId="{2E1F38F8-EAE5-2846-A68A-44060265A65A}">
      <dgm:prSet/>
      <dgm:spPr/>
      <dgm:t>
        <a:bodyPr/>
        <a:lstStyle/>
        <a:p>
          <a:endParaRPr lang="en-US"/>
        </a:p>
      </dgm:t>
    </dgm:pt>
    <dgm:pt modelId="{87761F6D-4B6A-6742-B2A0-D50F6A979C61}" type="sibTrans" cxnId="{2E1F38F8-EAE5-2846-A68A-44060265A65A}">
      <dgm:prSet/>
      <dgm:spPr/>
      <dgm:t>
        <a:bodyPr/>
        <a:lstStyle/>
        <a:p>
          <a:endParaRPr lang="en-US"/>
        </a:p>
      </dgm:t>
    </dgm:pt>
    <dgm:pt modelId="{85F66E18-3C6E-5444-B85B-4CBA3F76A16C}" type="pres">
      <dgm:prSet presAssocID="{E7A847D8-8B60-844D-84FF-BE168053DD8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A4DDD53-C84C-EC4D-A78E-19CA177AAD20}" type="pres">
      <dgm:prSet presAssocID="{A4CA0AD7-D950-364F-9CBB-D29A9560871A}" presName="hierRoot1" presStyleCnt="0"/>
      <dgm:spPr/>
      <dgm:t>
        <a:bodyPr/>
        <a:lstStyle/>
        <a:p>
          <a:endParaRPr lang="en-US"/>
        </a:p>
      </dgm:t>
    </dgm:pt>
    <dgm:pt modelId="{4980C688-C3D0-4845-B083-87ED11AAFAAB}" type="pres">
      <dgm:prSet presAssocID="{A4CA0AD7-D950-364F-9CBB-D29A9560871A}" presName="composite" presStyleCnt="0"/>
      <dgm:spPr/>
      <dgm:t>
        <a:bodyPr/>
        <a:lstStyle/>
        <a:p>
          <a:endParaRPr lang="en-US"/>
        </a:p>
      </dgm:t>
    </dgm:pt>
    <dgm:pt modelId="{393231E4-9730-9A4B-B9AE-918063236E8C}" type="pres">
      <dgm:prSet presAssocID="{A4CA0AD7-D950-364F-9CBB-D29A9560871A}" presName="background" presStyleLbl="node0" presStyleIdx="0" presStyleCnt="1"/>
      <dgm:spPr/>
      <dgm:t>
        <a:bodyPr/>
        <a:lstStyle/>
        <a:p>
          <a:endParaRPr lang="en-US"/>
        </a:p>
      </dgm:t>
    </dgm:pt>
    <dgm:pt modelId="{FB282A4B-AEF5-F54E-8427-6B2BC2C7035B}" type="pres">
      <dgm:prSet presAssocID="{A4CA0AD7-D950-364F-9CBB-D29A9560871A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6AD52BF-3936-5245-9638-9198A9875833}" type="pres">
      <dgm:prSet presAssocID="{A4CA0AD7-D950-364F-9CBB-D29A9560871A}" presName="hierChild2" presStyleCnt="0"/>
      <dgm:spPr/>
      <dgm:t>
        <a:bodyPr/>
        <a:lstStyle/>
        <a:p>
          <a:endParaRPr lang="en-US"/>
        </a:p>
      </dgm:t>
    </dgm:pt>
    <dgm:pt modelId="{544EF0A9-7BD4-F24D-B561-CE7A83B8B9FE}" type="pres">
      <dgm:prSet presAssocID="{D5CE1D8B-2A96-D549-9D22-EDB4AA461089}" presName="Name10" presStyleLbl="parChTrans1D2" presStyleIdx="0" presStyleCnt="5"/>
      <dgm:spPr/>
      <dgm:t>
        <a:bodyPr/>
        <a:lstStyle/>
        <a:p>
          <a:endParaRPr lang="en-US"/>
        </a:p>
      </dgm:t>
    </dgm:pt>
    <dgm:pt modelId="{091D3057-AEDE-2C42-AE44-AEC444E3AF73}" type="pres">
      <dgm:prSet presAssocID="{2BD3F43E-C2D5-714C-8319-C9EDC695387B}" presName="hierRoot2" presStyleCnt="0"/>
      <dgm:spPr/>
      <dgm:t>
        <a:bodyPr/>
        <a:lstStyle/>
        <a:p>
          <a:endParaRPr lang="en-US"/>
        </a:p>
      </dgm:t>
    </dgm:pt>
    <dgm:pt modelId="{C4608305-7AFB-5348-90CF-14214227592F}" type="pres">
      <dgm:prSet presAssocID="{2BD3F43E-C2D5-714C-8319-C9EDC695387B}" presName="composite2" presStyleCnt="0"/>
      <dgm:spPr/>
      <dgm:t>
        <a:bodyPr/>
        <a:lstStyle/>
        <a:p>
          <a:endParaRPr lang="en-US"/>
        </a:p>
      </dgm:t>
    </dgm:pt>
    <dgm:pt modelId="{ED1F637D-C754-3441-A091-572A19443F43}" type="pres">
      <dgm:prSet presAssocID="{2BD3F43E-C2D5-714C-8319-C9EDC695387B}" presName="background2" presStyleLbl="node2" presStyleIdx="0" presStyleCnt="5"/>
      <dgm:spPr/>
      <dgm:t>
        <a:bodyPr/>
        <a:lstStyle/>
        <a:p>
          <a:endParaRPr lang="en-US"/>
        </a:p>
      </dgm:t>
    </dgm:pt>
    <dgm:pt modelId="{C90A7598-9AC3-BA42-BF6D-7D6401C06F27}" type="pres">
      <dgm:prSet presAssocID="{2BD3F43E-C2D5-714C-8319-C9EDC695387B}" presName="text2" presStyleLbl="fgAcc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B6DD04-1E8F-1041-BCA5-3A6AFC11BB9C}" type="pres">
      <dgm:prSet presAssocID="{2BD3F43E-C2D5-714C-8319-C9EDC695387B}" presName="hierChild3" presStyleCnt="0"/>
      <dgm:spPr/>
      <dgm:t>
        <a:bodyPr/>
        <a:lstStyle/>
        <a:p>
          <a:endParaRPr lang="en-US"/>
        </a:p>
      </dgm:t>
    </dgm:pt>
    <dgm:pt modelId="{8BB8BD56-93D4-954E-BA32-2C96FC2B35C0}" type="pres">
      <dgm:prSet presAssocID="{CCEACE09-3C21-2F45-A9A4-6EA3D56BC1B1}" presName="Name17" presStyleLbl="parChTrans1D3" presStyleIdx="0" presStyleCnt="10"/>
      <dgm:spPr/>
      <dgm:t>
        <a:bodyPr/>
        <a:lstStyle/>
        <a:p>
          <a:endParaRPr lang="en-US"/>
        </a:p>
      </dgm:t>
    </dgm:pt>
    <dgm:pt modelId="{5B4021E9-B7DA-A14A-938B-D4654046983A}" type="pres">
      <dgm:prSet presAssocID="{ABD01205-14F5-4C42-8D41-C2E2D751D1CE}" presName="hierRoot3" presStyleCnt="0"/>
      <dgm:spPr/>
      <dgm:t>
        <a:bodyPr/>
        <a:lstStyle/>
        <a:p>
          <a:endParaRPr lang="en-US"/>
        </a:p>
      </dgm:t>
    </dgm:pt>
    <dgm:pt modelId="{E340D8B3-BBE6-844D-A680-EB01610EB01D}" type="pres">
      <dgm:prSet presAssocID="{ABD01205-14F5-4C42-8D41-C2E2D751D1CE}" presName="composite3" presStyleCnt="0"/>
      <dgm:spPr/>
      <dgm:t>
        <a:bodyPr/>
        <a:lstStyle/>
        <a:p>
          <a:endParaRPr lang="en-US"/>
        </a:p>
      </dgm:t>
    </dgm:pt>
    <dgm:pt modelId="{D4C00DBD-B4FF-C247-8866-2C902175517E}" type="pres">
      <dgm:prSet presAssocID="{ABD01205-14F5-4C42-8D41-C2E2D751D1CE}" presName="background3" presStyleLbl="node3" presStyleIdx="0" presStyleCnt="10"/>
      <dgm:spPr/>
      <dgm:t>
        <a:bodyPr/>
        <a:lstStyle/>
        <a:p>
          <a:endParaRPr lang="en-US"/>
        </a:p>
      </dgm:t>
    </dgm:pt>
    <dgm:pt modelId="{D8BD3418-7B91-4048-B352-4BD0DA3F569E}" type="pres">
      <dgm:prSet presAssocID="{ABD01205-14F5-4C42-8D41-C2E2D751D1CE}" presName="text3" presStyleLbl="fgAcc3" presStyleIdx="0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43839D-8E14-454B-93E1-342E631D45E8}" type="pres">
      <dgm:prSet presAssocID="{ABD01205-14F5-4C42-8D41-C2E2D751D1CE}" presName="hierChild4" presStyleCnt="0"/>
      <dgm:spPr/>
      <dgm:t>
        <a:bodyPr/>
        <a:lstStyle/>
        <a:p>
          <a:endParaRPr lang="en-US"/>
        </a:p>
      </dgm:t>
    </dgm:pt>
    <dgm:pt modelId="{BC954783-E670-7A48-9F56-634143829799}" type="pres">
      <dgm:prSet presAssocID="{3673B0DC-6376-DD4D-9611-AFCA3D172711}" presName="Name23" presStyleLbl="parChTrans1D4" presStyleIdx="0" presStyleCnt="14"/>
      <dgm:spPr/>
      <dgm:t>
        <a:bodyPr/>
        <a:lstStyle/>
        <a:p>
          <a:endParaRPr lang="en-US"/>
        </a:p>
      </dgm:t>
    </dgm:pt>
    <dgm:pt modelId="{06C49D41-99C0-7C46-A85B-8225DD726BCA}" type="pres">
      <dgm:prSet presAssocID="{FBD6E891-3717-4143-82A8-BF667530FA4F}" presName="hierRoot4" presStyleCnt="0"/>
      <dgm:spPr/>
      <dgm:t>
        <a:bodyPr/>
        <a:lstStyle/>
        <a:p>
          <a:endParaRPr lang="en-US"/>
        </a:p>
      </dgm:t>
    </dgm:pt>
    <dgm:pt modelId="{CF8FA912-676E-2A42-BB94-806664224671}" type="pres">
      <dgm:prSet presAssocID="{FBD6E891-3717-4143-82A8-BF667530FA4F}" presName="composite4" presStyleCnt="0"/>
      <dgm:spPr/>
      <dgm:t>
        <a:bodyPr/>
        <a:lstStyle/>
        <a:p>
          <a:endParaRPr lang="en-US"/>
        </a:p>
      </dgm:t>
    </dgm:pt>
    <dgm:pt modelId="{13CFFDCA-0B2A-CD4F-BE85-781E592337E7}" type="pres">
      <dgm:prSet presAssocID="{FBD6E891-3717-4143-82A8-BF667530FA4F}" presName="background4" presStyleLbl="node4" presStyleIdx="0" presStyleCnt="14"/>
      <dgm:spPr/>
      <dgm:t>
        <a:bodyPr/>
        <a:lstStyle/>
        <a:p>
          <a:endParaRPr lang="en-US"/>
        </a:p>
      </dgm:t>
    </dgm:pt>
    <dgm:pt modelId="{C4A4AA99-0BFE-1A4C-8A97-BEA2FBCCD22F}" type="pres">
      <dgm:prSet presAssocID="{FBD6E891-3717-4143-82A8-BF667530FA4F}" presName="text4" presStyleLbl="fgAcc4" presStyleIdx="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E7E1CC-CA69-674C-BC08-DC307B5C9192}" type="pres">
      <dgm:prSet presAssocID="{FBD6E891-3717-4143-82A8-BF667530FA4F}" presName="hierChild5" presStyleCnt="0"/>
      <dgm:spPr/>
      <dgm:t>
        <a:bodyPr/>
        <a:lstStyle/>
        <a:p>
          <a:endParaRPr lang="en-US"/>
        </a:p>
      </dgm:t>
    </dgm:pt>
    <dgm:pt modelId="{9801A023-06CA-8542-8F69-290C9616F2EB}" type="pres">
      <dgm:prSet presAssocID="{D52C5153-AA79-7A47-BCA0-507D754584E6}" presName="Name23" presStyleLbl="parChTrans1D4" presStyleIdx="1" presStyleCnt="14"/>
      <dgm:spPr/>
      <dgm:t>
        <a:bodyPr/>
        <a:lstStyle/>
        <a:p>
          <a:endParaRPr lang="en-US"/>
        </a:p>
      </dgm:t>
    </dgm:pt>
    <dgm:pt modelId="{F9FDD069-1094-EB42-9044-8DCD751B1E02}" type="pres">
      <dgm:prSet presAssocID="{C90FA334-ADCB-4F44-9E4A-1F51966CB014}" presName="hierRoot4" presStyleCnt="0"/>
      <dgm:spPr/>
      <dgm:t>
        <a:bodyPr/>
        <a:lstStyle/>
        <a:p>
          <a:endParaRPr lang="en-US"/>
        </a:p>
      </dgm:t>
    </dgm:pt>
    <dgm:pt modelId="{ED820D87-78C1-F245-8D03-259E1158B87E}" type="pres">
      <dgm:prSet presAssocID="{C90FA334-ADCB-4F44-9E4A-1F51966CB014}" presName="composite4" presStyleCnt="0"/>
      <dgm:spPr/>
      <dgm:t>
        <a:bodyPr/>
        <a:lstStyle/>
        <a:p>
          <a:endParaRPr lang="en-US"/>
        </a:p>
      </dgm:t>
    </dgm:pt>
    <dgm:pt modelId="{4B978A8B-0E11-424A-8013-6F6C0999EDFC}" type="pres">
      <dgm:prSet presAssocID="{C90FA334-ADCB-4F44-9E4A-1F51966CB014}" presName="background4" presStyleLbl="node4" presStyleIdx="1" presStyleCnt="14"/>
      <dgm:spPr/>
      <dgm:t>
        <a:bodyPr/>
        <a:lstStyle/>
        <a:p>
          <a:endParaRPr lang="en-US"/>
        </a:p>
      </dgm:t>
    </dgm:pt>
    <dgm:pt modelId="{98C8D7DA-2F33-D944-A037-0343AF7FE653}" type="pres">
      <dgm:prSet presAssocID="{C90FA334-ADCB-4F44-9E4A-1F51966CB014}" presName="text4" presStyleLbl="fgAcc4" presStyleIdx="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A2D5DA-CF3C-364B-8046-D7AFF0A237C9}" type="pres">
      <dgm:prSet presAssocID="{C90FA334-ADCB-4F44-9E4A-1F51966CB014}" presName="hierChild5" presStyleCnt="0"/>
      <dgm:spPr/>
      <dgm:t>
        <a:bodyPr/>
        <a:lstStyle/>
        <a:p>
          <a:endParaRPr lang="en-US"/>
        </a:p>
      </dgm:t>
    </dgm:pt>
    <dgm:pt modelId="{0F71AAEB-6F91-984D-BB92-6634CCC43F6E}" type="pres">
      <dgm:prSet presAssocID="{FDC06362-9FD6-294C-88E1-41DB8A050574}" presName="Name23" presStyleLbl="parChTrans1D4" presStyleIdx="2" presStyleCnt="14"/>
      <dgm:spPr/>
      <dgm:t>
        <a:bodyPr/>
        <a:lstStyle/>
        <a:p>
          <a:endParaRPr lang="en-US"/>
        </a:p>
      </dgm:t>
    </dgm:pt>
    <dgm:pt modelId="{99046134-2EC9-A741-8E0E-49021D214B76}" type="pres">
      <dgm:prSet presAssocID="{F742CEBD-18CF-464D-AD9B-3EE0A156C2B7}" presName="hierRoot4" presStyleCnt="0"/>
      <dgm:spPr/>
      <dgm:t>
        <a:bodyPr/>
        <a:lstStyle/>
        <a:p>
          <a:endParaRPr lang="en-US"/>
        </a:p>
      </dgm:t>
    </dgm:pt>
    <dgm:pt modelId="{BFA3FAEB-B6BF-DB4A-92CA-DEAE1729925B}" type="pres">
      <dgm:prSet presAssocID="{F742CEBD-18CF-464D-AD9B-3EE0A156C2B7}" presName="composite4" presStyleCnt="0"/>
      <dgm:spPr/>
      <dgm:t>
        <a:bodyPr/>
        <a:lstStyle/>
        <a:p>
          <a:endParaRPr lang="en-US"/>
        </a:p>
      </dgm:t>
    </dgm:pt>
    <dgm:pt modelId="{2B6E7A23-0842-2149-95CA-FAC6BA379A1B}" type="pres">
      <dgm:prSet presAssocID="{F742CEBD-18CF-464D-AD9B-3EE0A156C2B7}" presName="background4" presStyleLbl="node4" presStyleIdx="2" presStyleCnt="14"/>
      <dgm:spPr/>
      <dgm:t>
        <a:bodyPr/>
        <a:lstStyle/>
        <a:p>
          <a:endParaRPr lang="en-US"/>
        </a:p>
      </dgm:t>
    </dgm:pt>
    <dgm:pt modelId="{8AC6EE39-ACE7-D747-BE6C-5482DF194FB4}" type="pres">
      <dgm:prSet presAssocID="{F742CEBD-18CF-464D-AD9B-3EE0A156C2B7}" presName="text4" presStyleLbl="fgAcc4" presStyleIdx="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DE4DD0-CC05-4440-B7C5-5362373EBB59}" type="pres">
      <dgm:prSet presAssocID="{F742CEBD-18CF-464D-AD9B-3EE0A156C2B7}" presName="hierChild5" presStyleCnt="0"/>
      <dgm:spPr/>
      <dgm:t>
        <a:bodyPr/>
        <a:lstStyle/>
        <a:p>
          <a:endParaRPr lang="en-US"/>
        </a:p>
      </dgm:t>
    </dgm:pt>
    <dgm:pt modelId="{39E062C7-AEA3-B646-A7FA-495306329072}" type="pres">
      <dgm:prSet presAssocID="{40FEF767-CF12-AD4F-B100-F47D2FA783EF}" presName="Name23" presStyleLbl="parChTrans1D4" presStyleIdx="3" presStyleCnt="14"/>
      <dgm:spPr/>
      <dgm:t>
        <a:bodyPr/>
        <a:lstStyle/>
        <a:p>
          <a:endParaRPr lang="en-US"/>
        </a:p>
      </dgm:t>
    </dgm:pt>
    <dgm:pt modelId="{9D8E924B-0FD3-C046-AECC-27A0B75DA83E}" type="pres">
      <dgm:prSet presAssocID="{8C6E586C-AC19-FD45-8497-0842E63FDB83}" presName="hierRoot4" presStyleCnt="0"/>
      <dgm:spPr/>
      <dgm:t>
        <a:bodyPr/>
        <a:lstStyle/>
        <a:p>
          <a:endParaRPr lang="en-US"/>
        </a:p>
      </dgm:t>
    </dgm:pt>
    <dgm:pt modelId="{7D9C56F8-B8D2-184D-912D-C7B2261915B7}" type="pres">
      <dgm:prSet presAssocID="{8C6E586C-AC19-FD45-8497-0842E63FDB83}" presName="composite4" presStyleCnt="0"/>
      <dgm:spPr/>
      <dgm:t>
        <a:bodyPr/>
        <a:lstStyle/>
        <a:p>
          <a:endParaRPr lang="en-US"/>
        </a:p>
      </dgm:t>
    </dgm:pt>
    <dgm:pt modelId="{ECC94124-AF15-F74C-A389-AD4ADB1A8F42}" type="pres">
      <dgm:prSet presAssocID="{8C6E586C-AC19-FD45-8497-0842E63FDB83}" presName="background4" presStyleLbl="node4" presStyleIdx="3" presStyleCnt="14"/>
      <dgm:spPr/>
      <dgm:t>
        <a:bodyPr/>
        <a:lstStyle/>
        <a:p>
          <a:endParaRPr lang="en-US"/>
        </a:p>
      </dgm:t>
    </dgm:pt>
    <dgm:pt modelId="{B7DECBE2-BFFA-FA4A-832C-207E8FA86B0D}" type="pres">
      <dgm:prSet presAssocID="{8C6E586C-AC19-FD45-8497-0842E63FDB83}" presName="text4" presStyleLbl="fgAcc4" presStyleIdx="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4C0B25F-2690-5942-81B1-5F2BE3A44A49}" type="pres">
      <dgm:prSet presAssocID="{8C6E586C-AC19-FD45-8497-0842E63FDB83}" presName="hierChild5" presStyleCnt="0"/>
      <dgm:spPr/>
      <dgm:t>
        <a:bodyPr/>
        <a:lstStyle/>
        <a:p>
          <a:endParaRPr lang="en-US"/>
        </a:p>
      </dgm:t>
    </dgm:pt>
    <dgm:pt modelId="{D24FF680-6341-A746-9312-3FA0243AEE23}" type="pres">
      <dgm:prSet presAssocID="{D55141C1-AD60-CB46-8A42-C3A09FCDEADC}" presName="Name23" presStyleLbl="parChTrans1D4" presStyleIdx="4" presStyleCnt="14"/>
      <dgm:spPr/>
      <dgm:t>
        <a:bodyPr/>
        <a:lstStyle/>
        <a:p>
          <a:endParaRPr lang="en-US"/>
        </a:p>
      </dgm:t>
    </dgm:pt>
    <dgm:pt modelId="{7AAE74C5-7E8A-7845-8225-DB9EFBC1A07A}" type="pres">
      <dgm:prSet presAssocID="{32131EC0-3D3C-9E4F-B522-690B45CB9C94}" presName="hierRoot4" presStyleCnt="0"/>
      <dgm:spPr/>
      <dgm:t>
        <a:bodyPr/>
        <a:lstStyle/>
        <a:p>
          <a:endParaRPr lang="en-US"/>
        </a:p>
      </dgm:t>
    </dgm:pt>
    <dgm:pt modelId="{7DC70198-B24C-5F47-9A43-6F04CE5BB71F}" type="pres">
      <dgm:prSet presAssocID="{32131EC0-3D3C-9E4F-B522-690B45CB9C94}" presName="composite4" presStyleCnt="0"/>
      <dgm:spPr/>
      <dgm:t>
        <a:bodyPr/>
        <a:lstStyle/>
        <a:p>
          <a:endParaRPr lang="en-US"/>
        </a:p>
      </dgm:t>
    </dgm:pt>
    <dgm:pt modelId="{163F85D4-9C88-B649-ADC6-446973C124D0}" type="pres">
      <dgm:prSet presAssocID="{32131EC0-3D3C-9E4F-B522-690B45CB9C94}" presName="background4" presStyleLbl="node4" presStyleIdx="4" presStyleCnt="14"/>
      <dgm:spPr/>
      <dgm:t>
        <a:bodyPr/>
        <a:lstStyle/>
        <a:p>
          <a:endParaRPr lang="en-US"/>
        </a:p>
      </dgm:t>
    </dgm:pt>
    <dgm:pt modelId="{E90FE484-10F7-9446-8C48-245483A0B4B8}" type="pres">
      <dgm:prSet presAssocID="{32131EC0-3D3C-9E4F-B522-690B45CB9C94}" presName="text4" presStyleLbl="fgAcc4" presStyleIdx="4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3A6C90-9BD7-A94A-94EA-CAA42CE206BA}" type="pres">
      <dgm:prSet presAssocID="{32131EC0-3D3C-9E4F-B522-690B45CB9C94}" presName="hierChild5" presStyleCnt="0"/>
      <dgm:spPr/>
      <dgm:t>
        <a:bodyPr/>
        <a:lstStyle/>
        <a:p>
          <a:endParaRPr lang="en-US"/>
        </a:p>
      </dgm:t>
    </dgm:pt>
    <dgm:pt modelId="{571BF26C-A062-4C4D-8A89-B6005621A3F0}" type="pres">
      <dgm:prSet presAssocID="{9E65057F-E5A5-664A-9FF1-1706109251F1}" presName="Name23" presStyleLbl="parChTrans1D4" presStyleIdx="5" presStyleCnt="14"/>
      <dgm:spPr/>
      <dgm:t>
        <a:bodyPr/>
        <a:lstStyle/>
        <a:p>
          <a:endParaRPr lang="en-US"/>
        </a:p>
      </dgm:t>
    </dgm:pt>
    <dgm:pt modelId="{786FC0EF-C4C6-5642-A34B-5248A7DBA6C6}" type="pres">
      <dgm:prSet presAssocID="{1873A808-2DF6-F247-99FE-2219AE6A2FE3}" presName="hierRoot4" presStyleCnt="0"/>
      <dgm:spPr/>
      <dgm:t>
        <a:bodyPr/>
        <a:lstStyle/>
        <a:p>
          <a:endParaRPr lang="en-US"/>
        </a:p>
      </dgm:t>
    </dgm:pt>
    <dgm:pt modelId="{CA9E9450-7C9E-DC4F-B9DA-7CD511AA1C15}" type="pres">
      <dgm:prSet presAssocID="{1873A808-2DF6-F247-99FE-2219AE6A2FE3}" presName="composite4" presStyleCnt="0"/>
      <dgm:spPr/>
      <dgm:t>
        <a:bodyPr/>
        <a:lstStyle/>
        <a:p>
          <a:endParaRPr lang="en-US"/>
        </a:p>
      </dgm:t>
    </dgm:pt>
    <dgm:pt modelId="{DB5F5763-392B-F54E-8E75-4046D0522AC6}" type="pres">
      <dgm:prSet presAssocID="{1873A808-2DF6-F247-99FE-2219AE6A2FE3}" presName="background4" presStyleLbl="node4" presStyleIdx="5" presStyleCnt="14"/>
      <dgm:spPr/>
      <dgm:t>
        <a:bodyPr/>
        <a:lstStyle/>
        <a:p>
          <a:endParaRPr lang="en-US"/>
        </a:p>
      </dgm:t>
    </dgm:pt>
    <dgm:pt modelId="{2F2BA26F-617C-1B48-8CF5-40FA1B4ACCAC}" type="pres">
      <dgm:prSet presAssocID="{1873A808-2DF6-F247-99FE-2219AE6A2FE3}" presName="text4" presStyleLbl="fgAcc4" presStyleIdx="5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9E586B-BAB9-1F40-BEF4-C62E6F84589C}" type="pres">
      <dgm:prSet presAssocID="{1873A808-2DF6-F247-99FE-2219AE6A2FE3}" presName="hierChild5" presStyleCnt="0"/>
      <dgm:spPr/>
      <dgm:t>
        <a:bodyPr/>
        <a:lstStyle/>
        <a:p>
          <a:endParaRPr lang="en-US"/>
        </a:p>
      </dgm:t>
    </dgm:pt>
    <dgm:pt modelId="{3A70306C-5150-B24E-AEEF-110FC4922393}" type="pres">
      <dgm:prSet presAssocID="{5268AA57-F651-8C48-AD36-5820B1535CB9}" presName="Name17" presStyleLbl="parChTrans1D3" presStyleIdx="1" presStyleCnt="10"/>
      <dgm:spPr/>
      <dgm:t>
        <a:bodyPr/>
        <a:lstStyle/>
        <a:p>
          <a:endParaRPr lang="en-US"/>
        </a:p>
      </dgm:t>
    </dgm:pt>
    <dgm:pt modelId="{B10687F8-3CEC-F44B-A9F1-E93A58138011}" type="pres">
      <dgm:prSet presAssocID="{76ABDBA4-9519-0745-83CC-BE6F22ACD608}" presName="hierRoot3" presStyleCnt="0"/>
      <dgm:spPr/>
      <dgm:t>
        <a:bodyPr/>
        <a:lstStyle/>
        <a:p>
          <a:endParaRPr lang="en-US"/>
        </a:p>
      </dgm:t>
    </dgm:pt>
    <dgm:pt modelId="{C2A6C2F8-A939-EF42-8722-BFA6C5242369}" type="pres">
      <dgm:prSet presAssocID="{76ABDBA4-9519-0745-83CC-BE6F22ACD608}" presName="composite3" presStyleCnt="0"/>
      <dgm:spPr/>
      <dgm:t>
        <a:bodyPr/>
        <a:lstStyle/>
        <a:p>
          <a:endParaRPr lang="en-US"/>
        </a:p>
      </dgm:t>
    </dgm:pt>
    <dgm:pt modelId="{A3F34D83-2692-6046-A309-C13F01A5703F}" type="pres">
      <dgm:prSet presAssocID="{76ABDBA4-9519-0745-83CC-BE6F22ACD608}" presName="background3" presStyleLbl="node3" presStyleIdx="1" presStyleCnt="10"/>
      <dgm:spPr/>
      <dgm:t>
        <a:bodyPr/>
        <a:lstStyle/>
        <a:p>
          <a:endParaRPr lang="en-US"/>
        </a:p>
      </dgm:t>
    </dgm:pt>
    <dgm:pt modelId="{BF15B44E-0215-B548-A4E4-66EF82DD7B33}" type="pres">
      <dgm:prSet presAssocID="{76ABDBA4-9519-0745-83CC-BE6F22ACD608}" presName="text3" presStyleLbl="fgAcc3" presStyleIdx="1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12BEF6B-8790-8C42-8260-AF01202E4448}" type="pres">
      <dgm:prSet presAssocID="{76ABDBA4-9519-0745-83CC-BE6F22ACD608}" presName="hierChild4" presStyleCnt="0"/>
      <dgm:spPr/>
      <dgm:t>
        <a:bodyPr/>
        <a:lstStyle/>
        <a:p>
          <a:endParaRPr lang="en-US"/>
        </a:p>
      </dgm:t>
    </dgm:pt>
    <dgm:pt modelId="{1BCE4E62-8EEC-3C43-8191-B482CA2228ED}" type="pres">
      <dgm:prSet presAssocID="{50ABBD67-951C-4C4C-ABCC-477D3902B0EB}" presName="Name23" presStyleLbl="parChTrans1D4" presStyleIdx="6" presStyleCnt="14"/>
      <dgm:spPr/>
      <dgm:t>
        <a:bodyPr/>
        <a:lstStyle/>
        <a:p>
          <a:endParaRPr lang="en-US"/>
        </a:p>
      </dgm:t>
    </dgm:pt>
    <dgm:pt modelId="{98613FD9-7CBE-1242-84F0-C557CB6174A4}" type="pres">
      <dgm:prSet presAssocID="{CF6725E6-4B5E-7740-8C6D-D1CDCD160C46}" presName="hierRoot4" presStyleCnt="0"/>
      <dgm:spPr/>
      <dgm:t>
        <a:bodyPr/>
        <a:lstStyle/>
        <a:p>
          <a:endParaRPr lang="en-US"/>
        </a:p>
      </dgm:t>
    </dgm:pt>
    <dgm:pt modelId="{D41B6271-5DED-724F-9A0B-82139CD18C61}" type="pres">
      <dgm:prSet presAssocID="{CF6725E6-4B5E-7740-8C6D-D1CDCD160C46}" presName="composite4" presStyleCnt="0"/>
      <dgm:spPr/>
      <dgm:t>
        <a:bodyPr/>
        <a:lstStyle/>
        <a:p>
          <a:endParaRPr lang="en-US"/>
        </a:p>
      </dgm:t>
    </dgm:pt>
    <dgm:pt modelId="{A465A11D-9A9A-FA48-BA1A-E99F8F7C33DC}" type="pres">
      <dgm:prSet presAssocID="{CF6725E6-4B5E-7740-8C6D-D1CDCD160C46}" presName="background4" presStyleLbl="node4" presStyleIdx="6" presStyleCnt="14"/>
      <dgm:spPr/>
      <dgm:t>
        <a:bodyPr/>
        <a:lstStyle/>
        <a:p>
          <a:endParaRPr lang="en-US"/>
        </a:p>
      </dgm:t>
    </dgm:pt>
    <dgm:pt modelId="{C5A5ED45-A9B3-D04E-B20B-96518C3FA573}" type="pres">
      <dgm:prSet presAssocID="{CF6725E6-4B5E-7740-8C6D-D1CDCD160C46}" presName="text4" presStyleLbl="fgAcc4" presStyleIdx="6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5BFBB8-BEC8-204B-8D7E-43F010D264AD}" type="pres">
      <dgm:prSet presAssocID="{CF6725E6-4B5E-7740-8C6D-D1CDCD160C46}" presName="hierChild5" presStyleCnt="0"/>
      <dgm:spPr/>
      <dgm:t>
        <a:bodyPr/>
        <a:lstStyle/>
        <a:p>
          <a:endParaRPr lang="en-US"/>
        </a:p>
      </dgm:t>
    </dgm:pt>
    <dgm:pt modelId="{C45600DC-1297-9043-8D1D-C2AC9DC251A0}" type="pres">
      <dgm:prSet presAssocID="{EB762E70-148C-184E-B18D-909F525A16D9}" presName="Name23" presStyleLbl="parChTrans1D4" presStyleIdx="7" presStyleCnt="14"/>
      <dgm:spPr/>
      <dgm:t>
        <a:bodyPr/>
        <a:lstStyle/>
        <a:p>
          <a:endParaRPr lang="en-US"/>
        </a:p>
      </dgm:t>
    </dgm:pt>
    <dgm:pt modelId="{7A1990D9-FCA8-9549-A0D5-309852B14528}" type="pres">
      <dgm:prSet presAssocID="{32AA40DC-0712-7A4E-BDCE-CE3859A7C21C}" presName="hierRoot4" presStyleCnt="0"/>
      <dgm:spPr/>
      <dgm:t>
        <a:bodyPr/>
        <a:lstStyle/>
        <a:p>
          <a:endParaRPr lang="en-US"/>
        </a:p>
      </dgm:t>
    </dgm:pt>
    <dgm:pt modelId="{B50F30A1-DBEC-A54C-93D2-EDF12A636208}" type="pres">
      <dgm:prSet presAssocID="{32AA40DC-0712-7A4E-BDCE-CE3859A7C21C}" presName="composite4" presStyleCnt="0"/>
      <dgm:spPr/>
      <dgm:t>
        <a:bodyPr/>
        <a:lstStyle/>
        <a:p>
          <a:endParaRPr lang="en-US"/>
        </a:p>
      </dgm:t>
    </dgm:pt>
    <dgm:pt modelId="{BF77953A-4B58-0348-8C42-B60C3535F56A}" type="pres">
      <dgm:prSet presAssocID="{32AA40DC-0712-7A4E-BDCE-CE3859A7C21C}" presName="background4" presStyleLbl="node4" presStyleIdx="7" presStyleCnt="14"/>
      <dgm:spPr/>
      <dgm:t>
        <a:bodyPr/>
        <a:lstStyle/>
        <a:p>
          <a:endParaRPr lang="en-US"/>
        </a:p>
      </dgm:t>
    </dgm:pt>
    <dgm:pt modelId="{ABF6DDBC-CDC5-184B-A3AB-89BF52AE20C8}" type="pres">
      <dgm:prSet presAssocID="{32AA40DC-0712-7A4E-BDCE-CE3859A7C21C}" presName="text4" presStyleLbl="fgAcc4" presStyleIdx="7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D3A6405-BA51-914D-B962-565F3F08D0CB}" type="pres">
      <dgm:prSet presAssocID="{32AA40DC-0712-7A4E-BDCE-CE3859A7C21C}" presName="hierChild5" presStyleCnt="0"/>
      <dgm:spPr/>
      <dgm:t>
        <a:bodyPr/>
        <a:lstStyle/>
        <a:p>
          <a:endParaRPr lang="en-US"/>
        </a:p>
      </dgm:t>
    </dgm:pt>
    <dgm:pt modelId="{FC0DB03D-6121-0143-9F86-4F059042B67F}" type="pres">
      <dgm:prSet presAssocID="{B3F11C9C-8FD8-234A-B803-1840A82D1826}" presName="Name10" presStyleLbl="parChTrans1D2" presStyleIdx="1" presStyleCnt="5"/>
      <dgm:spPr/>
      <dgm:t>
        <a:bodyPr/>
        <a:lstStyle/>
        <a:p>
          <a:endParaRPr lang="en-US"/>
        </a:p>
      </dgm:t>
    </dgm:pt>
    <dgm:pt modelId="{99CFABF0-0274-5143-A38F-F4E2514ECE79}" type="pres">
      <dgm:prSet presAssocID="{219184E2-A534-414C-9EE3-5839671056C3}" presName="hierRoot2" presStyleCnt="0"/>
      <dgm:spPr/>
      <dgm:t>
        <a:bodyPr/>
        <a:lstStyle/>
        <a:p>
          <a:endParaRPr lang="en-US"/>
        </a:p>
      </dgm:t>
    </dgm:pt>
    <dgm:pt modelId="{4D8E2F73-A0C7-5A40-A689-DF807A874357}" type="pres">
      <dgm:prSet presAssocID="{219184E2-A534-414C-9EE3-5839671056C3}" presName="composite2" presStyleCnt="0"/>
      <dgm:spPr/>
      <dgm:t>
        <a:bodyPr/>
        <a:lstStyle/>
        <a:p>
          <a:endParaRPr lang="en-US"/>
        </a:p>
      </dgm:t>
    </dgm:pt>
    <dgm:pt modelId="{B80BB845-FCF6-CD47-AEC9-C47FE2ECDF07}" type="pres">
      <dgm:prSet presAssocID="{219184E2-A534-414C-9EE3-5839671056C3}" presName="background2" presStyleLbl="node2" presStyleIdx="1" presStyleCnt="5"/>
      <dgm:spPr/>
      <dgm:t>
        <a:bodyPr/>
        <a:lstStyle/>
        <a:p>
          <a:endParaRPr lang="en-US"/>
        </a:p>
      </dgm:t>
    </dgm:pt>
    <dgm:pt modelId="{FE25EA77-6528-6446-B7FF-6D9744105911}" type="pres">
      <dgm:prSet presAssocID="{219184E2-A534-414C-9EE3-5839671056C3}" presName="text2" presStyleLbl="fgAcc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355CE26-ABE3-3F45-B2F0-C7350AAA3B75}" type="pres">
      <dgm:prSet presAssocID="{219184E2-A534-414C-9EE3-5839671056C3}" presName="hierChild3" presStyleCnt="0"/>
      <dgm:spPr/>
      <dgm:t>
        <a:bodyPr/>
        <a:lstStyle/>
        <a:p>
          <a:endParaRPr lang="en-US"/>
        </a:p>
      </dgm:t>
    </dgm:pt>
    <dgm:pt modelId="{0E15F13F-217B-E746-AED2-39ED0713D0FB}" type="pres">
      <dgm:prSet presAssocID="{5A4E3A92-124F-CD4F-9EDD-6F4AFA207D2F}" presName="Name17" presStyleLbl="parChTrans1D3" presStyleIdx="2" presStyleCnt="10"/>
      <dgm:spPr/>
      <dgm:t>
        <a:bodyPr/>
        <a:lstStyle/>
        <a:p>
          <a:endParaRPr lang="en-US"/>
        </a:p>
      </dgm:t>
    </dgm:pt>
    <dgm:pt modelId="{E7582451-09CE-FA4E-A3AF-F7D4009586F8}" type="pres">
      <dgm:prSet presAssocID="{464EA4FA-E64A-DE4A-8654-903E8C52970E}" presName="hierRoot3" presStyleCnt="0"/>
      <dgm:spPr/>
      <dgm:t>
        <a:bodyPr/>
        <a:lstStyle/>
        <a:p>
          <a:endParaRPr lang="en-US"/>
        </a:p>
      </dgm:t>
    </dgm:pt>
    <dgm:pt modelId="{5744C815-0696-6443-8C96-27081C582695}" type="pres">
      <dgm:prSet presAssocID="{464EA4FA-E64A-DE4A-8654-903E8C52970E}" presName="composite3" presStyleCnt="0"/>
      <dgm:spPr/>
      <dgm:t>
        <a:bodyPr/>
        <a:lstStyle/>
        <a:p>
          <a:endParaRPr lang="en-US"/>
        </a:p>
      </dgm:t>
    </dgm:pt>
    <dgm:pt modelId="{3EF3E47C-F33B-B141-A587-2951C7C5B0A3}" type="pres">
      <dgm:prSet presAssocID="{464EA4FA-E64A-DE4A-8654-903E8C52970E}" presName="background3" presStyleLbl="node3" presStyleIdx="2" presStyleCnt="10"/>
      <dgm:spPr/>
      <dgm:t>
        <a:bodyPr/>
        <a:lstStyle/>
        <a:p>
          <a:endParaRPr lang="en-US"/>
        </a:p>
      </dgm:t>
    </dgm:pt>
    <dgm:pt modelId="{C6F4109A-C414-0C4E-9324-63FC4C37C35C}" type="pres">
      <dgm:prSet presAssocID="{464EA4FA-E64A-DE4A-8654-903E8C52970E}" presName="text3" presStyleLbl="fgAcc3" presStyleIdx="2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052BFF-0ABC-C74C-89BC-C50B470AEE04}" type="pres">
      <dgm:prSet presAssocID="{464EA4FA-E64A-DE4A-8654-903E8C52970E}" presName="hierChild4" presStyleCnt="0"/>
      <dgm:spPr/>
      <dgm:t>
        <a:bodyPr/>
        <a:lstStyle/>
        <a:p>
          <a:endParaRPr lang="en-US"/>
        </a:p>
      </dgm:t>
    </dgm:pt>
    <dgm:pt modelId="{7F37D11A-3651-564A-813E-BD718E0EFD40}" type="pres">
      <dgm:prSet presAssocID="{968F77F0-C673-1945-8553-267DD288C1CD}" presName="Name17" presStyleLbl="parChTrans1D3" presStyleIdx="3" presStyleCnt="10"/>
      <dgm:spPr/>
      <dgm:t>
        <a:bodyPr/>
        <a:lstStyle/>
        <a:p>
          <a:endParaRPr lang="en-US"/>
        </a:p>
      </dgm:t>
    </dgm:pt>
    <dgm:pt modelId="{B59E23E8-1E59-DE4A-80A9-E37C723F796B}" type="pres">
      <dgm:prSet presAssocID="{469EF5A5-F5B4-3541-9DF2-87C253694316}" presName="hierRoot3" presStyleCnt="0"/>
      <dgm:spPr/>
      <dgm:t>
        <a:bodyPr/>
        <a:lstStyle/>
        <a:p>
          <a:endParaRPr lang="en-US"/>
        </a:p>
      </dgm:t>
    </dgm:pt>
    <dgm:pt modelId="{7910FAA4-3B3F-CF4F-A020-877C0427F513}" type="pres">
      <dgm:prSet presAssocID="{469EF5A5-F5B4-3541-9DF2-87C253694316}" presName="composite3" presStyleCnt="0"/>
      <dgm:spPr/>
      <dgm:t>
        <a:bodyPr/>
        <a:lstStyle/>
        <a:p>
          <a:endParaRPr lang="en-US"/>
        </a:p>
      </dgm:t>
    </dgm:pt>
    <dgm:pt modelId="{4D77EA4D-500C-DB4F-8893-1084721643F3}" type="pres">
      <dgm:prSet presAssocID="{469EF5A5-F5B4-3541-9DF2-87C253694316}" presName="background3" presStyleLbl="node3" presStyleIdx="3" presStyleCnt="10"/>
      <dgm:spPr/>
      <dgm:t>
        <a:bodyPr/>
        <a:lstStyle/>
        <a:p>
          <a:endParaRPr lang="en-US"/>
        </a:p>
      </dgm:t>
    </dgm:pt>
    <dgm:pt modelId="{06A9F84C-B3F5-3C4D-9D27-AE7A3F0A004F}" type="pres">
      <dgm:prSet presAssocID="{469EF5A5-F5B4-3541-9DF2-87C253694316}" presName="text3" presStyleLbl="fgAcc3" presStyleIdx="3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4B2375-544E-2742-983F-6F670E8B0B1E}" type="pres">
      <dgm:prSet presAssocID="{469EF5A5-F5B4-3541-9DF2-87C253694316}" presName="hierChild4" presStyleCnt="0"/>
      <dgm:spPr/>
      <dgm:t>
        <a:bodyPr/>
        <a:lstStyle/>
        <a:p>
          <a:endParaRPr lang="en-US"/>
        </a:p>
      </dgm:t>
    </dgm:pt>
    <dgm:pt modelId="{32AA1E8C-D7FB-F84C-854C-97EB4FFDBE99}" type="pres">
      <dgm:prSet presAssocID="{5C4FBC8F-208A-A246-B4C7-636CFFE71B48}" presName="Name23" presStyleLbl="parChTrans1D4" presStyleIdx="8" presStyleCnt="14"/>
      <dgm:spPr/>
      <dgm:t>
        <a:bodyPr/>
        <a:lstStyle/>
        <a:p>
          <a:endParaRPr lang="en-US"/>
        </a:p>
      </dgm:t>
    </dgm:pt>
    <dgm:pt modelId="{69EBE513-345F-364A-9D12-F0402CABFE31}" type="pres">
      <dgm:prSet presAssocID="{B1FD882A-8404-024D-825F-77F6C217FC0E}" presName="hierRoot4" presStyleCnt="0"/>
      <dgm:spPr/>
      <dgm:t>
        <a:bodyPr/>
        <a:lstStyle/>
        <a:p>
          <a:endParaRPr lang="en-US"/>
        </a:p>
      </dgm:t>
    </dgm:pt>
    <dgm:pt modelId="{1C0AC6B2-B35A-1B4B-8F24-C6E6B7472D5D}" type="pres">
      <dgm:prSet presAssocID="{B1FD882A-8404-024D-825F-77F6C217FC0E}" presName="composite4" presStyleCnt="0"/>
      <dgm:spPr/>
      <dgm:t>
        <a:bodyPr/>
        <a:lstStyle/>
        <a:p>
          <a:endParaRPr lang="en-US"/>
        </a:p>
      </dgm:t>
    </dgm:pt>
    <dgm:pt modelId="{E1B5A3E6-E497-9940-9F80-CF254B2ED5F7}" type="pres">
      <dgm:prSet presAssocID="{B1FD882A-8404-024D-825F-77F6C217FC0E}" presName="background4" presStyleLbl="node4" presStyleIdx="8" presStyleCnt="14"/>
      <dgm:spPr/>
      <dgm:t>
        <a:bodyPr/>
        <a:lstStyle/>
        <a:p>
          <a:endParaRPr lang="en-US"/>
        </a:p>
      </dgm:t>
    </dgm:pt>
    <dgm:pt modelId="{67F60BAE-258D-A14D-8FB4-F79D2EE92766}" type="pres">
      <dgm:prSet presAssocID="{B1FD882A-8404-024D-825F-77F6C217FC0E}" presName="text4" presStyleLbl="fgAcc4" presStyleIdx="8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375825-AFBE-384D-BC03-ED0D90148D0D}" type="pres">
      <dgm:prSet presAssocID="{B1FD882A-8404-024D-825F-77F6C217FC0E}" presName="hierChild5" presStyleCnt="0"/>
      <dgm:spPr/>
      <dgm:t>
        <a:bodyPr/>
        <a:lstStyle/>
        <a:p>
          <a:endParaRPr lang="en-US"/>
        </a:p>
      </dgm:t>
    </dgm:pt>
    <dgm:pt modelId="{01739F0D-07C4-534F-984B-F7F3AC81880C}" type="pres">
      <dgm:prSet presAssocID="{DA9039EF-E52D-C447-8F34-1FAD900C195F}" presName="Name23" presStyleLbl="parChTrans1D4" presStyleIdx="9" presStyleCnt="14"/>
      <dgm:spPr/>
      <dgm:t>
        <a:bodyPr/>
        <a:lstStyle/>
        <a:p>
          <a:endParaRPr lang="en-US"/>
        </a:p>
      </dgm:t>
    </dgm:pt>
    <dgm:pt modelId="{1FC316A6-BDB5-754B-8F58-F2E7B10C353A}" type="pres">
      <dgm:prSet presAssocID="{45C4A353-109A-2243-8CF5-F5459784D4F3}" presName="hierRoot4" presStyleCnt="0"/>
      <dgm:spPr/>
      <dgm:t>
        <a:bodyPr/>
        <a:lstStyle/>
        <a:p>
          <a:endParaRPr lang="en-US"/>
        </a:p>
      </dgm:t>
    </dgm:pt>
    <dgm:pt modelId="{2165CB7B-567F-5C46-8D47-E3D6AD6A4E38}" type="pres">
      <dgm:prSet presAssocID="{45C4A353-109A-2243-8CF5-F5459784D4F3}" presName="composite4" presStyleCnt="0"/>
      <dgm:spPr/>
      <dgm:t>
        <a:bodyPr/>
        <a:lstStyle/>
        <a:p>
          <a:endParaRPr lang="en-US"/>
        </a:p>
      </dgm:t>
    </dgm:pt>
    <dgm:pt modelId="{C840F9C0-712A-F34F-A5DA-35EB006FD042}" type="pres">
      <dgm:prSet presAssocID="{45C4A353-109A-2243-8CF5-F5459784D4F3}" presName="background4" presStyleLbl="node4" presStyleIdx="9" presStyleCnt="14"/>
      <dgm:spPr/>
      <dgm:t>
        <a:bodyPr/>
        <a:lstStyle/>
        <a:p>
          <a:endParaRPr lang="en-US"/>
        </a:p>
      </dgm:t>
    </dgm:pt>
    <dgm:pt modelId="{26F10397-D0C6-AA42-84F7-49CB04323473}" type="pres">
      <dgm:prSet presAssocID="{45C4A353-109A-2243-8CF5-F5459784D4F3}" presName="text4" presStyleLbl="fgAcc4" presStyleIdx="9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7413F80-A649-6941-9116-5CD0C93E33C8}" type="pres">
      <dgm:prSet presAssocID="{45C4A353-109A-2243-8CF5-F5459784D4F3}" presName="hierChild5" presStyleCnt="0"/>
      <dgm:spPr/>
      <dgm:t>
        <a:bodyPr/>
        <a:lstStyle/>
        <a:p>
          <a:endParaRPr lang="en-US"/>
        </a:p>
      </dgm:t>
    </dgm:pt>
    <dgm:pt modelId="{7AE371C9-8888-7745-99E3-DCB6BF3D6A57}" type="pres">
      <dgm:prSet presAssocID="{DC304F42-B6C7-1C4C-BAAE-5AD308EF1ED0}" presName="Name23" presStyleLbl="parChTrans1D4" presStyleIdx="10" presStyleCnt="14"/>
      <dgm:spPr/>
      <dgm:t>
        <a:bodyPr/>
        <a:lstStyle/>
        <a:p>
          <a:endParaRPr lang="en-US"/>
        </a:p>
      </dgm:t>
    </dgm:pt>
    <dgm:pt modelId="{7FB383AD-4861-3549-8ADB-932F093646CE}" type="pres">
      <dgm:prSet presAssocID="{065B5829-7187-F64C-8767-8B0E36857C9E}" presName="hierRoot4" presStyleCnt="0"/>
      <dgm:spPr/>
      <dgm:t>
        <a:bodyPr/>
        <a:lstStyle/>
        <a:p>
          <a:endParaRPr lang="en-US"/>
        </a:p>
      </dgm:t>
    </dgm:pt>
    <dgm:pt modelId="{F6C322EB-0958-8D4E-9B73-572D7B7BDC39}" type="pres">
      <dgm:prSet presAssocID="{065B5829-7187-F64C-8767-8B0E36857C9E}" presName="composite4" presStyleCnt="0"/>
      <dgm:spPr/>
      <dgm:t>
        <a:bodyPr/>
        <a:lstStyle/>
        <a:p>
          <a:endParaRPr lang="en-US"/>
        </a:p>
      </dgm:t>
    </dgm:pt>
    <dgm:pt modelId="{EA632730-0D0C-B647-93F3-788D97B3123D}" type="pres">
      <dgm:prSet presAssocID="{065B5829-7187-F64C-8767-8B0E36857C9E}" presName="background4" presStyleLbl="node4" presStyleIdx="10" presStyleCnt="14"/>
      <dgm:spPr/>
      <dgm:t>
        <a:bodyPr/>
        <a:lstStyle/>
        <a:p>
          <a:endParaRPr lang="en-US"/>
        </a:p>
      </dgm:t>
    </dgm:pt>
    <dgm:pt modelId="{EF0478F2-B525-7E4B-85CC-287CA74A3CDE}" type="pres">
      <dgm:prSet presAssocID="{065B5829-7187-F64C-8767-8B0E36857C9E}" presName="text4" presStyleLbl="fgAcc4" presStyleIdx="1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9BF2BF-DA73-8140-B792-1B8A1C1562F2}" type="pres">
      <dgm:prSet presAssocID="{065B5829-7187-F64C-8767-8B0E36857C9E}" presName="hierChild5" presStyleCnt="0"/>
      <dgm:spPr/>
      <dgm:t>
        <a:bodyPr/>
        <a:lstStyle/>
        <a:p>
          <a:endParaRPr lang="en-US"/>
        </a:p>
      </dgm:t>
    </dgm:pt>
    <dgm:pt modelId="{0C809630-3C91-C844-8BD8-6BA40DB1149E}" type="pres">
      <dgm:prSet presAssocID="{0FBBAF45-6D4B-7D4E-B1AA-F9557F079EA7}" presName="Name23" presStyleLbl="parChTrans1D4" presStyleIdx="11" presStyleCnt="14"/>
      <dgm:spPr/>
      <dgm:t>
        <a:bodyPr/>
        <a:lstStyle/>
        <a:p>
          <a:endParaRPr lang="en-US"/>
        </a:p>
      </dgm:t>
    </dgm:pt>
    <dgm:pt modelId="{EE7C62F7-CA4B-464B-A31E-7AD7D558FECC}" type="pres">
      <dgm:prSet presAssocID="{D7710789-0204-B342-8EC2-2664115DDC20}" presName="hierRoot4" presStyleCnt="0"/>
      <dgm:spPr/>
      <dgm:t>
        <a:bodyPr/>
        <a:lstStyle/>
        <a:p>
          <a:endParaRPr lang="en-US"/>
        </a:p>
      </dgm:t>
    </dgm:pt>
    <dgm:pt modelId="{BC2EE734-70AB-154D-A6FE-85286611B2D1}" type="pres">
      <dgm:prSet presAssocID="{D7710789-0204-B342-8EC2-2664115DDC20}" presName="composite4" presStyleCnt="0"/>
      <dgm:spPr/>
      <dgm:t>
        <a:bodyPr/>
        <a:lstStyle/>
        <a:p>
          <a:endParaRPr lang="en-US"/>
        </a:p>
      </dgm:t>
    </dgm:pt>
    <dgm:pt modelId="{E87850C6-92B6-8A4C-9192-01B7E2F7890D}" type="pres">
      <dgm:prSet presAssocID="{D7710789-0204-B342-8EC2-2664115DDC20}" presName="background4" presStyleLbl="node4" presStyleIdx="11" presStyleCnt="14"/>
      <dgm:spPr/>
      <dgm:t>
        <a:bodyPr/>
        <a:lstStyle/>
        <a:p>
          <a:endParaRPr lang="en-US"/>
        </a:p>
      </dgm:t>
    </dgm:pt>
    <dgm:pt modelId="{D5DC1353-DCA1-2444-8E95-53DD21DB07F6}" type="pres">
      <dgm:prSet presAssocID="{D7710789-0204-B342-8EC2-2664115DDC20}" presName="text4" presStyleLbl="fgAcc4" presStyleIdx="1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F78F4BC-93DB-2648-A3D2-B6B82E686009}" type="pres">
      <dgm:prSet presAssocID="{D7710789-0204-B342-8EC2-2664115DDC20}" presName="hierChild5" presStyleCnt="0"/>
      <dgm:spPr/>
      <dgm:t>
        <a:bodyPr/>
        <a:lstStyle/>
        <a:p>
          <a:endParaRPr lang="en-US"/>
        </a:p>
      </dgm:t>
    </dgm:pt>
    <dgm:pt modelId="{CD7FE257-46B7-8849-9FC3-E6042270E753}" type="pres">
      <dgm:prSet presAssocID="{56C6FF2E-F910-574B-B4AB-7501B4ABEB19}" presName="Name23" presStyleLbl="parChTrans1D4" presStyleIdx="12" presStyleCnt="14"/>
      <dgm:spPr/>
      <dgm:t>
        <a:bodyPr/>
        <a:lstStyle/>
        <a:p>
          <a:endParaRPr lang="en-US"/>
        </a:p>
      </dgm:t>
    </dgm:pt>
    <dgm:pt modelId="{9A082CDC-4431-1346-9CD1-EFF389D04D74}" type="pres">
      <dgm:prSet presAssocID="{B97C739E-3765-F64A-98EF-B2901AC55203}" presName="hierRoot4" presStyleCnt="0"/>
      <dgm:spPr/>
      <dgm:t>
        <a:bodyPr/>
        <a:lstStyle/>
        <a:p>
          <a:endParaRPr lang="en-US"/>
        </a:p>
      </dgm:t>
    </dgm:pt>
    <dgm:pt modelId="{630E2065-34E1-D54D-9B0E-0FA52D344B57}" type="pres">
      <dgm:prSet presAssocID="{B97C739E-3765-F64A-98EF-B2901AC55203}" presName="composite4" presStyleCnt="0"/>
      <dgm:spPr/>
      <dgm:t>
        <a:bodyPr/>
        <a:lstStyle/>
        <a:p>
          <a:endParaRPr lang="en-US"/>
        </a:p>
      </dgm:t>
    </dgm:pt>
    <dgm:pt modelId="{6955A7B8-19B5-244F-A5A4-59A7919164F6}" type="pres">
      <dgm:prSet presAssocID="{B97C739E-3765-F64A-98EF-B2901AC55203}" presName="background4" presStyleLbl="node4" presStyleIdx="12" presStyleCnt="14"/>
      <dgm:spPr/>
      <dgm:t>
        <a:bodyPr/>
        <a:lstStyle/>
        <a:p>
          <a:endParaRPr lang="en-US"/>
        </a:p>
      </dgm:t>
    </dgm:pt>
    <dgm:pt modelId="{A39CA8EE-6143-2646-A6E3-95725AFEBAE5}" type="pres">
      <dgm:prSet presAssocID="{B97C739E-3765-F64A-98EF-B2901AC55203}" presName="text4" presStyleLbl="fgAcc4" presStyleIdx="1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D3187E-C92C-3E4D-B99B-2118D371B226}" type="pres">
      <dgm:prSet presAssocID="{B97C739E-3765-F64A-98EF-B2901AC55203}" presName="hierChild5" presStyleCnt="0"/>
      <dgm:spPr/>
      <dgm:t>
        <a:bodyPr/>
        <a:lstStyle/>
        <a:p>
          <a:endParaRPr lang="en-US"/>
        </a:p>
      </dgm:t>
    </dgm:pt>
    <dgm:pt modelId="{FFE6C773-B862-A447-9F30-C9A3CDD80700}" type="pres">
      <dgm:prSet presAssocID="{306F144A-CD7E-DD43-8A4F-791CAB26BBF1}" presName="Name23" presStyleLbl="parChTrans1D4" presStyleIdx="13" presStyleCnt="14"/>
      <dgm:spPr/>
      <dgm:t>
        <a:bodyPr/>
        <a:lstStyle/>
        <a:p>
          <a:endParaRPr lang="en-US"/>
        </a:p>
      </dgm:t>
    </dgm:pt>
    <dgm:pt modelId="{65CFB5EB-2E96-EF44-8ACE-4AA3173A308B}" type="pres">
      <dgm:prSet presAssocID="{722949DF-D0C2-2346-A648-4E1695070F72}" presName="hierRoot4" presStyleCnt="0"/>
      <dgm:spPr/>
      <dgm:t>
        <a:bodyPr/>
        <a:lstStyle/>
        <a:p>
          <a:endParaRPr lang="en-US"/>
        </a:p>
      </dgm:t>
    </dgm:pt>
    <dgm:pt modelId="{705A3ABB-65EC-7B40-898D-B41000E6C550}" type="pres">
      <dgm:prSet presAssocID="{722949DF-D0C2-2346-A648-4E1695070F72}" presName="composite4" presStyleCnt="0"/>
      <dgm:spPr/>
      <dgm:t>
        <a:bodyPr/>
        <a:lstStyle/>
        <a:p>
          <a:endParaRPr lang="en-US"/>
        </a:p>
      </dgm:t>
    </dgm:pt>
    <dgm:pt modelId="{BC91FC79-8DC0-F947-A6BF-05C59449731D}" type="pres">
      <dgm:prSet presAssocID="{722949DF-D0C2-2346-A648-4E1695070F72}" presName="background4" presStyleLbl="node4" presStyleIdx="13" presStyleCnt="14"/>
      <dgm:spPr/>
      <dgm:t>
        <a:bodyPr/>
        <a:lstStyle/>
        <a:p>
          <a:endParaRPr lang="en-US"/>
        </a:p>
      </dgm:t>
    </dgm:pt>
    <dgm:pt modelId="{AD2C2E66-DD42-3242-8213-0634F3DCD78A}" type="pres">
      <dgm:prSet presAssocID="{722949DF-D0C2-2346-A648-4E1695070F72}" presName="text4" presStyleLbl="fgAcc4" presStyleIdx="1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8712BC-0377-F243-B5E8-AD42C9DB4B24}" type="pres">
      <dgm:prSet presAssocID="{722949DF-D0C2-2346-A648-4E1695070F72}" presName="hierChild5" presStyleCnt="0"/>
      <dgm:spPr/>
      <dgm:t>
        <a:bodyPr/>
        <a:lstStyle/>
        <a:p>
          <a:endParaRPr lang="en-US"/>
        </a:p>
      </dgm:t>
    </dgm:pt>
    <dgm:pt modelId="{2AB0015C-6B91-D744-BF8F-CF3BD6F1CDA8}" type="pres">
      <dgm:prSet presAssocID="{AD6A5276-A0EA-4546-85E5-D43FC813E022}" presName="Name10" presStyleLbl="parChTrans1D2" presStyleIdx="2" presStyleCnt="5"/>
      <dgm:spPr/>
      <dgm:t>
        <a:bodyPr/>
        <a:lstStyle/>
        <a:p>
          <a:endParaRPr lang="en-US"/>
        </a:p>
      </dgm:t>
    </dgm:pt>
    <dgm:pt modelId="{C0B3D57F-62DC-6440-8EDE-F24E46D98F72}" type="pres">
      <dgm:prSet presAssocID="{84E4D5AB-CF8A-314B-B29A-ACCAEC75191B}" presName="hierRoot2" presStyleCnt="0"/>
      <dgm:spPr/>
      <dgm:t>
        <a:bodyPr/>
        <a:lstStyle/>
        <a:p>
          <a:endParaRPr lang="en-US"/>
        </a:p>
      </dgm:t>
    </dgm:pt>
    <dgm:pt modelId="{02117A34-64A9-904A-88F0-901710BC0B4A}" type="pres">
      <dgm:prSet presAssocID="{84E4D5AB-CF8A-314B-B29A-ACCAEC75191B}" presName="composite2" presStyleCnt="0"/>
      <dgm:spPr/>
      <dgm:t>
        <a:bodyPr/>
        <a:lstStyle/>
        <a:p>
          <a:endParaRPr lang="en-US"/>
        </a:p>
      </dgm:t>
    </dgm:pt>
    <dgm:pt modelId="{C19436F0-28CC-7345-93AC-39BA519EBBA5}" type="pres">
      <dgm:prSet presAssocID="{84E4D5AB-CF8A-314B-B29A-ACCAEC75191B}" presName="background2" presStyleLbl="node2" presStyleIdx="2" presStyleCnt="5"/>
      <dgm:spPr/>
      <dgm:t>
        <a:bodyPr/>
        <a:lstStyle/>
        <a:p>
          <a:endParaRPr lang="en-US"/>
        </a:p>
      </dgm:t>
    </dgm:pt>
    <dgm:pt modelId="{F8EDA735-9E33-7C4C-A629-9524DEBFDEEF}" type="pres">
      <dgm:prSet presAssocID="{84E4D5AB-CF8A-314B-B29A-ACCAEC75191B}" presName="text2" presStyleLbl="fgAcc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2291EB4-3F3A-6C4F-B1EB-1446703EAA0A}" type="pres">
      <dgm:prSet presAssocID="{84E4D5AB-CF8A-314B-B29A-ACCAEC75191B}" presName="hierChild3" presStyleCnt="0"/>
      <dgm:spPr/>
      <dgm:t>
        <a:bodyPr/>
        <a:lstStyle/>
        <a:p>
          <a:endParaRPr lang="en-US"/>
        </a:p>
      </dgm:t>
    </dgm:pt>
    <dgm:pt modelId="{7F2D26E5-C222-0F4F-8918-C7194BA887FD}" type="pres">
      <dgm:prSet presAssocID="{8F493B6C-345C-BA47-931A-4AAA31826388}" presName="Name17" presStyleLbl="parChTrans1D3" presStyleIdx="4" presStyleCnt="10"/>
      <dgm:spPr/>
      <dgm:t>
        <a:bodyPr/>
        <a:lstStyle/>
        <a:p>
          <a:endParaRPr lang="en-US"/>
        </a:p>
      </dgm:t>
    </dgm:pt>
    <dgm:pt modelId="{007EC88F-98FF-E841-A161-598E4AA21C16}" type="pres">
      <dgm:prSet presAssocID="{EFEA3D68-5106-124F-8522-6A0C523D3A22}" presName="hierRoot3" presStyleCnt="0"/>
      <dgm:spPr/>
      <dgm:t>
        <a:bodyPr/>
        <a:lstStyle/>
        <a:p>
          <a:endParaRPr lang="en-US"/>
        </a:p>
      </dgm:t>
    </dgm:pt>
    <dgm:pt modelId="{61666AA8-60F5-4546-B35A-75EBE6CE9573}" type="pres">
      <dgm:prSet presAssocID="{EFEA3D68-5106-124F-8522-6A0C523D3A22}" presName="composite3" presStyleCnt="0"/>
      <dgm:spPr/>
      <dgm:t>
        <a:bodyPr/>
        <a:lstStyle/>
        <a:p>
          <a:endParaRPr lang="en-US"/>
        </a:p>
      </dgm:t>
    </dgm:pt>
    <dgm:pt modelId="{4D202D2D-EE18-D74C-A040-22CF9E11E9D3}" type="pres">
      <dgm:prSet presAssocID="{EFEA3D68-5106-124F-8522-6A0C523D3A22}" presName="background3" presStyleLbl="node3" presStyleIdx="4" presStyleCnt="10"/>
      <dgm:spPr/>
      <dgm:t>
        <a:bodyPr/>
        <a:lstStyle/>
        <a:p>
          <a:endParaRPr lang="en-US"/>
        </a:p>
      </dgm:t>
    </dgm:pt>
    <dgm:pt modelId="{548F9DCC-8A19-CF42-89DD-68938CFDF245}" type="pres">
      <dgm:prSet presAssocID="{EFEA3D68-5106-124F-8522-6A0C523D3A22}" presName="text3" presStyleLbl="fgAcc3" presStyleIdx="4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847788-AA95-B74D-9D87-3F9DF11D6D3C}" type="pres">
      <dgm:prSet presAssocID="{EFEA3D68-5106-124F-8522-6A0C523D3A22}" presName="hierChild4" presStyleCnt="0"/>
      <dgm:spPr/>
      <dgm:t>
        <a:bodyPr/>
        <a:lstStyle/>
        <a:p>
          <a:endParaRPr lang="en-US"/>
        </a:p>
      </dgm:t>
    </dgm:pt>
    <dgm:pt modelId="{26CB41DC-0407-284A-B09D-062D83418A23}" type="pres">
      <dgm:prSet presAssocID="{62D79E22-E3FE-8843-93B0-02547D9AC813}" presName="Name17" presStyleLbl="parChTrans1D3" presStyleIdx="5" presStyleCnt="10"/>
      <dgm:spPr/>
      <dgm:t>
        <a:bodyPr/>
        <a:lstStyle/>
        <a:p>
          <a:endParaRPr lang="en-US"/>
        </a:p>
      </dgm:t>
    </dgm:pt>
    <dgm:pt modelId="{EE7BBF63-CF5D-CF4B-86CB-71955E546D78}" type="pres">
      <dgm:prSet presAssocID="{1E7A62F1-F321-C344-86A6-1F75174743CA}" presName="hierRoot3" presStyleCnt="0"/>
      <dgm:spPr/>
      <dgm:t>
        <a:bodyPr/>
        <a:lstStyle/>
        <a:p>
          <a:endParaRPr lang="en-US"/>
        </a:p>
      </dgm:t>
    </dgm:pt>
    <dgm:pt modelId="{25FB4281-C5A3-9D4F-BD6C-4DD973C0BCD0}" type="pres">
      <dgm:prSet presAssocID="{1E7A62F1-F321-C344-86A6-1F75174743CA}" presName="composite3" presStyleCnt="0"/>
      <dgm:spPr/>
      <dgm:t>
        <a:bodyPr/>
        <a:lstStyle/>
        <a:p>
          <a:endParaRPr lang="en-US"/>
        </a:p>
      </dgm:t>
    </dgm:pt>
    <dgm:pt modelId="{283AA6A2-45FF-3145-971C-91D76CB55887}" type="pres">
      <dgm:prSet presAssocID="{1E7A62F1-F321-C344-86A6-1F75174743CA}" presName="background3" presStyleLbl="node3" presStyleIdx="5" presStyleCnt="10"/>
      <dgm:spPr/>
      <dgm:t>
        <a:bodyPr/>
        <a:lstStyle/>
        <a:p>
          <a:endParaRPr lang="en-US"/>
        </a:p>
      </dgm:t>
    </dgm:pt>
    <dgm:pt modelId="{D9D9FBBE-802A-9146-9EA5-DDD4D35AFA20}" type="pres">
      <dgm:prSet presAssocID="{1E7A62F1-F321-C344-86A6-1F75174743CA}" presName="text3" presStyleLbl="fgAcc3" presStyleIdx="5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154844-6274-B444-BBF3-E415D58EFBEE}" type="pres">
      <dgm:prSet presAssocID="{1E7A62F1-F321-C344-86A6-1F75174743CA}" presName="hierChild4" presStyleCnt="0"/>
      <dgm:spPr/>
      <dgm:t>
        <a:bodyPr/>
        <a:lstStyle/>
        <a:p>
          <a:endParaRPr lang="en-US"/>
        </a:p>
      </dgm:t>
    </dgm:pt>
    <dgm:pt modelId="{918FDE83-5D70-A049-8DBD-A50BBA5396CA}" type="pres">
      <dgm:prSet presAssocID="{D38CBC5D-CFF4-6840-8FB9-34BACCE54530}" presName="Name10" presStyleLbl="parChTrans1D2" presStyleIdx="3" presStyleCnt="5"/>
      <dgm:spPr/>
      <dgm:t>
        <a:bodyPr/>
        <a:lstStyle/>
        <a:p>
          <a:endParaRPr lang="en-US"/>
        </a:p>
      </dgm:t>
    </dgm:pt>
    <dgm:pt modelId="{43B16203-686C-DF4E-B325-372857F66AA4}" type="pres">
      <dgm:prSet presAssocID="{4817C5EA-4D8F-4541-8F1E-A0CCF597E8AE}" presName="hierRoot2" presStyleCnt="0"/>
      <dgm:spPr/>
      <dgm:t>
        <a:bodyPr/>
        <a:lstStyle/>
        <a:p>
          <a:endParaRPr lang="en-US"/>
        </a:p>
      </dgm:t>
    </dgm:pt>
    <dgm:pt modelId="{E6758CCF-4450-5046-B9AF-52488C3091E4}" type="pres">
      <dgm:prSet presAssocID="{4817C5EA-4D8F-4541-8F1E-A0CCF597E8AE}" presName="composite2" presStyleCnt="0"/>
      <dgm:spPr/>
      <dgm:t>
        <a:bodyPr/>
        <a:lstStyle/>
        <a:p>
          <a:endParaRPr lang="en-US"/>
        </a:p>
      </dgm:t>
    </dgm:pt>
    <dgm:pt modelId="{45009A19-DAB9-8742-A07C-33F3A495297E}" type="pres">
      <dgm:prSet presAssocID="{4817C5EA-4D8F-4541-8F1E-A0CCF597E8AE}" presName="background2" presStyleLbl="node2" presStyleIdx="3" presStyleCnt="5"/>
      <dgm:spPr/>
      <dgm:t>
        <a:bodyPr/>
        <a:lstStyle/>
        <a:p>
          <a:endParaRPr lang="en-US"/>
        </a:p>
      </dgm:t>
    </dgm:pt>
    <dgm:pt modelId="{F459CC73-9512-9D48-8F5D-AD61DE065814}" type="pres">
      <dgm:prSet presAssocID="{4817C5EA-4D8F-4541-8F1E-A0CCF597E8AE}" presName="text2" presStyleLbl="fgAcc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46F323-0560-5E4E-9A65-939BB2BD0FFB}" type="pres">
      <dgm:prSet presAssocID="{4817C5EA-4D8F-4541-8F1E-A0CCF597E8AE}" presName="hierChild3" presStyleCnt="0"/>
      <dgm:spPr/>
      <dgm:t>
        <a:bodyPr/>
        <a:lstStyle/>
        <a:p>
          <a:endParaRPr lang="en-US"/>
        </a:p>
      </dgm:t>
    </dgm:pt>
    <dgm:pt modelId="{B18E99EB-F108-8A4F-8EF3-A179EFACC4D8}" type="pres">
      <dgm:prSet presAssocID="{C29EE116-0BC8-014C-A399-A538CA7243A7}" presName="Name17" presStyleLbl="parChTrans1D3" presStyleIdx="6" presStyleCnt="10"/>
      <dgm:spPr/>
      <dgm:t>
        <a:bodyPr/>
        <a:lstStyle/>
        <a:p>
          <a:endParaRPr lang="en-US"/>
        </a:p>
      </dgm:t>
    </dgm:pt>
    <dgm:pt modelId="{9175C58C-4D32-E14E-9B0F-3FDC93E0FD5D}" type="pres">
      <dgm:prSet presAssocID="{EAC236B6-8026-2349-854B-C2F978D0AC56}" presName="hierRoot3" presStyleCnt="0"/>
      <dgm:spPr/>
      <dgm:t>
        <a:bodyPr/>
        <a:lstStyle/>
        <a:p>
          <a:endParaRPr lang="en-US"/>
        </a:p>
      </dgm:t>
    </dgm:pt>
    <dgm:pt modelId="{583C59AB-BEAA-EA4A-8537-393A614C8591}" type="pres">
      <dgm:prSet presAssocID="{EAC236B6-8026-2349-854B-C2F978D0AC56}" presName="composite3" presStyleCnt="0"/>
      <dgm:spPr/>
      <dgm:t>
        <a:bodyPr/>
        <a:lstStyle/>
        <a:p>
          <a:endParaRPr lang="en-US"/>
        </a:p>
      </dgm:t>
    </dgm:pt>
    <dgm:pt modelId="{0B8ED4A0-D2DE-0B4D-8572-E31989337C18}" type="pres">
      <dgm:prSet presAssocID="{EAC236B6-8026-2349-854B-C2F978D0AC56}" presName="background3" presStyleLbl="node3" presStyleIdx="6" presStyleCnt="10"/>
      <dgm:spPr/>
      <dgm:t>
        <a:bodyPr/>
        <a:lstStyle/>
        <a:p>
          <a:endParaRPr lang="en-US"/>
        </a:p>
      </dgm:t>
    </dgm:pt>
    <dgm:pt modelId="{374F5491-5A4C-5840-B576-52475724E9D0}" type="pres">
      <dgm:prSet presAssocID="{EAC236B6-8026-2349-854B-C2F978D0AC56}" presName="text3" presStyleLbl="fgAcc3" presStyleIdx="6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2A983C-736E-3C45-8CB2-16DBDFB69CAF}" type="pres">
      <dgm:prSet presAssocID="{EAC236B6-8026-2349-854B-C2F978D0AC56}" presName="hierChild4" presStyleCnt="0"/>
      <dgm:spPr/>
      <dgm:t>
        <a:bodyPr/>
        <a:lstStyle/>
        <a:p>
          <a:endParaRPr lang="en-US"/>
        </a:p>
      </dgm:t>
    </dgm:pt>
    <dgm:pt modelId="{4D8AED1C-BD3F-BC41-82BF-75F32B601A44}" type="pres">
      <dgm:prSet presAssocID="{9B6F8848-E5B3-E94C-AD5F-FD67E0384B84}" presName="Name17" presStyleLbl="parChTrans1D3" presStyleIdx="7" presStyleCnt="10"/>
      <dgm:spPr/>
      <dgm:t>
        <a:bodyPr/>
        <a:lstStyle/>
        <a:p>
          <a:endParaRPr lang="en-US"/>
        </a:p>
      </dgm:t>
    </dgm:pt>
    <dgm:pt modelId="{0EF786A7-D78E-B24F-A640-2FB245E21C2B}" type="pres">
      <dgm:prSet presAssocID="{8A3C7E41-AB17-CC41-88DF-C89F8A59B680}" presName="hierRoot3" presStyleCnt="0"/>
      <dgm:spPr/>
      <dgm:t>
        <a:bodyPr/>
        <a:lstStyle/>
        <a:p>
          <a:endParaRPr lang="en-US"/>
        </a:p>
      </dgm:t>
    </dgm:pt>
    <dgm:pt modelId="{D5B3B5B2-9F7A-9841-8F32-2BD78B3062C5}" type="pres">
      <dgm:prSet presAssocID="{8A3C7E41-AB17-CC41-88DF-C89F8A59B680}" presName="composite3" presStyleCnt="0"/>
      <dgm:spPr/>
      <dgm:t>
        <a:bodyPr/>
        <a:lstStyle/>
        <a:p>
          <a:endParaRPr lang="en-US"/>
        </a:p>
      </dgm:t>
    </dgm:pt>
    <dgm:pt modelId="{792F726F-A0B1-F54E-A9E4-80A055DB580D}" type="pres">
      <dgm:prSet presAssocID="{8A3C7E41-AB17-CC41-88DF-C89F8A59B680}" presName="background3" presStyleLbl="node3" presStyleIdx="7" presStyleCnt="10"/>
      <dgm:spPr/>
      <dgm:t>
        <a:bodyPr/>
        <a:lstStyle/>
        <a:p>
          <a:endParaRPr lang="en-US"/>
        </a:p>
      </dgm:t>
    </dgm:pt>
    <dgm:pt modelId="{FC7F67E4-FFC1-484A-B2A3-2948301F7FD2}" type="pres">
      <dgm:prSet presAssocID="{8A3C7E41-AB17-CC41-88DF-C89F8A59B680}" presName="text3" presStyleLbl="fgAcc3" presStyleIdx="7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4E04D0-8641-284A-8876-CB7C0C8B4B03}" type="pres">
      <dgm:prSet presAssocID="{8A3C7E41-AB17-CC41-88DF-C89F8A59B680}" presName="hierChild4" presStyleCnt="0"/>
      <dgm:spPr/>
      <dgm:t>
        <a:bodyPr/>
        <a:lstStyle/>
        <a:p>
          <a:endParaRPr lang="en-US"/>
        </a:p>
      </dgm:t>
    </dgm:pt>
    <dgm:pt modelId="{1DE08099-0FE1-F64F-9745-65D0F7A645EE}" type="pres">
      <dgm:prSet presAssocID="{C9450332-171F-CD4F-B3EA-C169F080BA8E}" presName="Name17" presStyleLbl="parChTrans1D3" presStyleIdx="8" presStyleCnt="10"/>
      <dgm:spPr/>
      <dgm:t>
        <a:bodyPr/>
        <a:lstStyle/>
        <a:p>
          <a:endParaRPr lang="en-US"/>
        </a:p>
      </dgm:t>
    </dgm:pt>
    <dgm:pt modelId="{A47D0852-048F-C641-B96F-AAFF095D418A}" type="pres">
      <dgm:prSet presAssocID="{90D984E4-8D36-124F-B43E-DC3C800A0D79}" presName="hierRoot3" presStyleCnt="0"/>
      <dgm:spPr/>
      <dgm:t>
        <a:bodyPr/>
        <a:lstStyle/>
        <a:p>
          <a:endParaRPr lang="en-US"/>
        </a:p>
      </dgm:t>
    </dgm:pt>
    <dgm:pt modelId="{DDBB0BB0-B6E8-704F-99CF-03ACEA819E43}" type="pres">
      <dgm:prSet presAssocID="{90D984E4-8D36-124F-B43E-DC3C800A0D79}" presName="composite3" presStyleCnt="0"/>
      <dgm:spPr/>
      <dgm:t>
        <a:bodyPr/>
        <a:lstStyle/>
        <a:p>
          <a:endParaRPr lang="en-US"/>
        </a:p>
      </dgm:t>
    </dgm:pt>
    <dgm:pt modelId="{2A923797-C033-0245-8515-FFAACDF8F66F}" type="pres">
      <dgm:prSet presAssocID="{90D984E4-8D36-124F-B43E-DC3C800A0D79}" presName="background3" presStyleLbl="node3" presStyleIdx="8" presStyleCnt="10"/>
      <dgm:spPr/>
      <dgm:t>
        <a:bodyPr/>
        <a:lstStyle/>
        <a:p>
          <a:endParaRPr lang="en-US"/>
        </a:p>
      </dgm:t>
    </dgm:pt>
    <dgm:pt modelId="{B81320A5-1FB6-E14A-BEED-88DFAA06586A}" type="pres">
      <dgm:prSet presAssocID="{90D984E4-8D36-124F-B43E-DC3C800A0D79}" presName="text3" presStyleLbl="fgAcc3" presStyleIdx="8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278CFB-D35C-D34E-BB05-479FF0F81F35}" type="pres">
      <dgm:prSet presAssocID="{90D984E4-8D36-124F-B43E-DC3C800A0D79}" presName="hierChild4" presStyleCnt="0"/>
      <dgm:spPr/>
      <dgm:t>
        <a:bodyPr/>
        <a:lstStyle/>
        <a:p>
          <a:endParaRPr lang="en-US"/>
        </a:p>
      </dgm:t>
    </dgm:pt>
    <dgm:pt modelId="{E09F0B77-611D-6C48-9449-B6E1DE135C90}" type="pres">
      <dgm:prSet presAssocID="{736E0A40-8D9D-774F-BE2F-E2728CDEF9F9}" presName="Name10" presStyleLbl="parChTrans1D2" presStyleIdx="4" presStyleCnt="5"/>
      <dgm:spPr/>
      <dgm:t>
        <a:bodyPr/>
        <a:lstStyle/>
        <a:p>
          <a:endParaRPr lang="en-US"/>
        </a:p>
      </dgm:t>
    </dgm:pt>
    <dgm:pt modelId="{17E6C04F-08E4-7241-9A6C-1CE00DBB103D}" type="pres">
      <dgm:prSet presAssocID="{F9D7E4DB-AAFA-0447-A0DE-9DE83AF03D6B}" presName="hierRoot2" presStyleCnt="0"/>
      <dgm:spPr/>
      <dgm:t>
        <a:bodyPr/>
        <a:lstStyle/>
        <a:p>
          <a:endParaRPr lang="en-US"/>
        </a:p>
      </dgm:t>
    </dgm:pt>
    <dgm:pt modelId="{C4A70636-2EE6-D349-B14D-FF48888E489E}" type="pres">
      <dgm:prSet presAssocID="{F9D7E4DB-AAFA-0447-A0DE-9DE83AF03D6B}" presName="composite2" presStyleCnt="0"/>
      <dgm:spPr/>
      <dgm:t>
        <a:bodyPr/>
        <a:lstStyle/>
        <a:p>
          <a:endParaRPr lang="en-US"/>
        </a:p>
      </dgm:t>
    </dgm:pt>
    <dgm:pt modelId="{184D872D-B6DF-0E43-9939-C81542784C24}" type="pres">
      <dgm:prSet presAssocID="{F9D7E4DB-AAFA-0447-A0DE-9DE83AF03D6B}" presName="background2" presStyleLbl="node2" presStyleIdx="4" presStyleCnt="5"/>
      <dgm:spPr/>
      <dgm:t>
        <a:bodyPr/>
        <a:lstStyle/>
        <a:p>
          <a:endParaRPr lang="en-US"/>
        </a:p>
      </dgm:t>
    </dgm:pt>
    <dgm:pt modelId="{FE9A9B29-DBEB-344C-90AE-A9CC5F9A456C}" type="pres">
      <dgm:prSet presAssocID="{F9D7E4DB-AAFA-0447-A0DE-9DE83AF03D6B}" presName="text2" presStyleLbl="fgAcc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E03050-7BE6-BE4F-AA93-7841B5C1B607}" type="pres">
      <dgm:prSet presAssocID="{F9D7E4DB-AAFA-0447-A0DE-9DE83AF03D6B}" presName="hierChild3" presStyleCnt="0"/>
      <dgm:spPr/>
      <dgm:t>
        <a:bodyPr/>
        <a:lstStyle/>
        <a:p>
          <a:endParaRPr lang="en-US"/>
        </a:p>
      </dgm:t>
    </dgm:pt>
    <dgm:pt modelId="{62723F07-9541-8940-B3E4-36278972AAB8}" type="pres">
      <dgm:prSet presAssocID="{86F9CBCE-6342-8740-93F6-8E0C37A13DB0}" presName="Name17" presStyleLbl="parChTrans1D3" presStyleIdx="9" presStyleCnt="10"/>
      <dgm:spPr/>
      <dgm:t>
        <a:bodyPr/>
        <a:lstStyle/>
        <a:p>
          <a:endParaRPr lang="en-US"/>
        </a:p>
      </dgm:t>
    </dgm:pt>
    <dgm:pt modelId="{626954D2-DCCD-1040-BAFC-F010AB75E018}" type="pres">
      <dgm:prSet presAssocID="{1C896C2D-5F63-F84F-A57C-4D87625D33C2}" presName="hierRoot3" presStyleCnt="0"/>
      <dgm:spPr/>
      <dgm:t>
        <a:bodyPr/>
        <a:lstStyle/>
        <a:p>
          <a:endParaRPr lang="en-US"/>
        </a:p>
      </dgm:t>
    </dgm:pt>
    <dgm:pt modelId="{BF6C481A-C19C-4B41-A8CB-1469782CCC64}" type="pres">
      <dgm:prSet presAssocID="{1C896C2D-5F63-F84F-A57C-4D87625D33C2}" presName="composite3" presStyleCnt="0"/>
      <dgm:spPr/>
      <dgm:t>
        <a:bodyPr/>
        <a:lstStyle/>
        <a:p>
          <a:endParaRPr lang="en-US"/>
        </a:p>
      </dgm:t>
    </dgm:pt>
    <dgm:pt modelId="{30A3BEDC-12EC-1640-8A0C-A160BDB180E9}" type="pres">
      <dgm:prSet presAssocID="{1C896C2D-5F63-F84F-A57C-4D87625D33C2}" presName="background3" presStyleLbl="node3" presStyleIdx="9" presStyleCnt="10"/>
      <dgm:spPr/>
      <dgm:t>
        <a:bodyPr/>
        <a:lstStyle/>
        <a:p>
          <a:endParaRPr lang="en-US"/>
        </a:p>
      </dgm:t>
    </dgm:pt>
    <dgm:pt modelId="{816EBAD1-504C-A741-A632-AA7AE44DC08F}" type="pres">
      <dgm:prSet presAssocID="{1C896C2D-5F63-F84F-A57C-4D87625D33C2}" presName="text3" presStyleLbl="fgAcc3" presStyleIdx="9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2A1AF3-6292-454A-8AA3-BB3E31451290}" type="pres">
      <dgm:prSet presAssocID="{1C896C2D-5F63-F84F-A57C-4D87625D33C2}" presName="hierChild4" presStyleCnt="0"/>
      <dgm:spPr/>
      <dgm:t>
        <a:bodyPr/>
        <a:lstStyle/>
        <a:p>
          <a:endParaRPr lang="en-US"/>
        </a:p>
      </dgm:t>
    </dgm:pt>
  </dgm:ptLst>
  <dgm:cxnLst>
    <dgm:cxn modelId="{FC2087A8-6E27-8643-B9D7-159F13082EA8}" type="presOf" srcId="{C29EE116-0BC8-014C-A399-A538CA7243A7}" destId="{B18E99EB-F108-8A4F-8EF3-A179EFACC4D8}" srcOrd="0" destOrd="0" presId="urn:microsoft.com/office/officeart/2005/8/layout/hierarchy1"/>
    <dgm:cxn modelId="{F11244D3-3C55-B04A-B940-22079ECC4012}" type="presOf" srcId="{2BD3F43E-C2D5-714C-8319-C9EDC695387B}" destId="{C90A7598-9AC3-BA42-BF6D-7D6401C06F27}" srcOrd="0" destOrd="0" presId="urn:microsoft.com/office/officeart/2005/8/layout/hierarchy1"/>
    <dgm:cxn modelId="{6A9F3121-1F7D-3E45-B600-63863B45F44E}" type="presOf" srcId="{DA9039EF-E52D-C447-8F34-1FAD900C195F}" destId="{01739F0D-07C4-534F-984B-F7F3AC81880C}" srcOrd="0" destOrd="0" presId="urn:microsoft.com/office/officeart/2005/8/layout/hierarchy1"/>
    <dgm:cxn modelId="{44A9ADA4-2A0A-B340-8832-4F47E5BB63D2}" type="presOf" srcId="{32131EC0-3D3C-9E4F-B522-690B45CB9C94}" destId="{E90FE484-10F7-9446-8C48-245483A0B4B8}" srcOrd="0" destOrd="0" presId="urn:microsoft.com/office/officeart/2005/8/layout/hierarchy1"/>
    <dgm:cxn modelId="{FEAE96D8-F159-7C4E-B5BF-CD27CD8E47B4}" type="presOf" srcId="{FBD6E891-3717-4143-82A8-BF667530FA4F}" destId="{C4A4AA99-0BFE-1A4C-8A97-BEA2FBCCD22F}" srcOrd="0" destOrd="0" presId="urn:microsoft.com/office/officeart/2005/8/layout/hierarchy1"/>
    <dgm:cxn modelId="{DCE8C8AA-50ED-F84F-ADEC-082244FD9BD4}" type="presOf" srcId="{4817C5EA-4D8F-4541-8F1E-A0CCF597E8AE}" destId="{F459CC73-9512-9D48-8F5D-AD61DE065814}" srcOrd="0" destOrd="0" presId="urn:microsoft.com/office/officeart/2005/8/layout/hierarchy1"/>
    <dgm:cxn modelId="{C92ED10B-23C8-E642-BD30-26CF1CF4F33F}" srcId="{4817C5EA-4D8F-4541-8F1E-A0CCF597E8AE}" destId="{EAC236B6-8026-2349-854B-C2F978D0AC56}" srcOrd="0" destOrd="0" parTransId="{C29EE116-0BC8-014C-A399-A538CA7243A7}" sibTransId="{69069A76-D6BA-1D41-9DA0-8BCB3E46D6AB}"/>
    <dgm:cxn modelId="{554ED131-294A-054C-95B1-40A71CF576FC}" type="presOf" srcId="{84E4D5AB-CF8A-314B-B29A-ACCAEC75191B}" destId="{F8EDA735-9E33-7C4C-A629-9524DEBFDEEF}" srcOrd="0" destOrd="0" presId="urn:microsoft.com/office/officeart/2005/8/layout/hierarchy1"/>
    <dgm:cxn modelId="{27F0EDD3-A171-3343-B042-3F9A4DA63548}" type="presOf" srcId="{E7A847D8-8B60-844D-84FF-BE168053DD87}" destId="{85F66E18-3C6E-5444-B85B-4CBA3F76A16C}" srcOrd="0" destOrd="0" presId="urn:microsoft.com/office/officeart/2005/8/layout/hierarchy1"/>
    <dgm:cxn modelId="{F5294657-4698-2F49-8253-D72E3C2F9FF2}" type="presOf" srcId="{90D984E4-8D36-124F-B43E-DC3C800A0D79}" destId="{B81320A5-1FB6-E14A-BEED-88DFAA06586A}" srcOrd="0" destOrd="0" presId="urn:microsoft.com/office/officeart/2005/8/layout/hierarchy1"/>
    <dgm:cxn modelId="{92381001-20BF-EB45-A095-A6184DAAD5B3}" type="presOf" srcId="{219184E2-A534-414C-9EE3-5839671056C3}" destId="{FE25EA77-6528-6446-B7FF-6D9744105911}" srcOrd="0" destOrd="0" presId="urn:microsoft.com/office/officeart/2005/8/layout/hierarchy1"/>
    <dgm:cxn modelId="{A4B6E327-8991-7340-8866-0E88C6A4C1C8}" type="presOf" srcId="{50ABBD67-951C-4C4C-ABCC-477D3902B0EB}" destId="{1BCE4E62-8EEC-3C43-8191-B482CA2228ED}" srcOrd="0" destOrd="0" presId="urn:microsoft.com/office/officeart/2005/8/layout/hierarchy1"/>
    <dgm:cxn modelId="{2B121522-B7D9-D24F-A107-0188F35F2AF0}" type="presOf" srcId="{F742CEBD-18CF-464D-AD9B-3EE0A156C2B7}" destId="{8AC6EE39-ACE7-D747-BE6C-5482DF194FB4}" srcOrd="0" destOrd="0" presId="urn:microsoft.com/office/officeart/2005/8/layout/hierarchy1"/>
    <dgm:cxn modelId="{71834B17-8C37-024F-9D01-EFAAE11CB304}" type="presOf" srcId="{9E65057F-E5A5-664A-9FF1-1706109251F1}" destId="{571BF26C-A062-4C4D-8A89-B6005621A3F0}" srcOrd="0" destOrd="0" presId="urn:microsoft.com/office/officeart/2005/8/layout/hierarchy1"/>
    <dgm:cxn modelId="{A615EF6B-B8D3-4A4D-BE02-80467DCFE9C3}" type="presOf" srcId="{B1FD882A-8404-024D-825F-77F6C217FC0E}" destId="{67F60BAE-258D-A14D-8FB4-F79D2EE92766}" srcOrd="0" destOrd="0" presId="urn:microsoft.com/office/officeart/2005/8/layout/hierarchy1"/>
    <dgm:cxn modelId="{54603EBA-7FC0-3A42-A3A7-023161258F0E}" type="presOf" srcId="{1873A808-2DF6-F247-99FE-2219AE6A2FE3}" destId="{2F2BA26F-617C-1B48-8CF5-40FA1B4ACCAC}" srcOrd="0" destOrd="0" presId="urn:microsoft.com/office/officeart/2005/8/layout/hierarchy1"/>
    <dgm:cxn modelId="{8BC48EE7-A36F-CA49-AEED-D10913EA24BB}" srcId="{84E4D5AB-CF8A-314B-B29A-ACCAEC75191B}" destId="{1E7A62F1-F321-C344-86A6-1F75174743CA}" srcOrd="1" destOrd="0" parTransId="{62D79E22-E3FE-8843-93B0-02547D9AC813}" sibTransId="{13D71D6E-BB08-5E40-ABA6-985A75D00023}"/>
    <dgm:cxn modelId="{06A7266F-A252-9C45-82B1-D7D4100C5471}" srcId="{E7A847D8-8B60-844D-84FF-BE168053DD87}" destId="{A4CA0AD7-D950-364F-9CBB-D29A9560871A}" srcOrd="0" destOrd="0" parTransId="{BD5845A8-3D87-3E42-AED5-60FE5BA8F863}" sibTransId="{511A8244-9A6E-1844-BEAD-45726B836AD7}"/>
    <dgm:cxn modelId="{B9EF6BB4-D250-234A-8042-083F92CFC4B0}" type="presOf" srcId="{62D79E22-E3FE-8843-93B0-02547D9AC813}" destId="{26CB41DC-0407-284A-B09D-062D83418A23}" srcOrd="0" destOrd="0" presId="urn:microsoft.com/office/officeart/2005/8/layout/hierarchy1"/>
    <dgm:cxn modelId="{0E94B177-55E3-634E-9934-3E01935F9A5A}" srcId="{A4CA0AD7-D950-364F-9CBB-D29A9560871A}" destId="{219184E2-A534-414C-9EE3-5839671056C3}" srcOrd="1" destOrd="0" parTransId="{B3F11C9C-8FD8-234A-B803-1840A82D1826}" sibTransId="{F40DDB58-6E66-D648-9FA0-36D572127035}"/>
    <dgm:cxn modelId="{7B642C66-79CC-C841-87E0-C95D3103A027}" type="presOf" srcId="{C90FA334-ADCB-4F44-9E4A-1F51966CB014}" destId="{98C8D7DA-2F33-D944-A037-0343AF7FE653}" srcOrd="0" destOrd="0" presId="urn:microsoft.com/office/officeart/2005/8/layout/hierarchy1"/>
    <dgm:cxn modelId="{88556FD1-ABBB-7847-B783-7B3AEC905883}" type="presOf" srcId="{3673B0DC-6376-DD4D-9611-AFCA3D172711}" destId="{BC954783-E670-7A48-9F56-634143829799}" srcOrd="0" destOrd="0" presId="urn:microsoft.com/office/officeart/2005/8/layout/hierarchy1"/>
    <dgm:cxn modelId="{E853F70E-355E-4C41-85D3-59CF3033CCD9}" type="presOf" srcId="{F9D7E4DB-AAFA-0447-A0DE-9DE83AF03D6B}" destId="{FE9A9B29-DBEB-344C-90AE-A9CC5F9A456C}" srcOrd="0" destOrd="0" presId="urn:microsoft.com/office/officeart/2005/8/layout/hierarchy1"/>
    <dgm:cxn modelId="{3FD31CC9-CEED-BD4B-B87B-17427FF46BE4}" srcId="{2BD3F43E-C2D5-714C-8319-C9EDC695387B}" destId="{76ABDBA4-9519-0745-83CC-BE6F22ACD608}" srcOrd="1" destOrd="0" parTransId="{5268AA57-F651-8C48-AD36-5820B1535CB9}" sibTransId="{23D35B3D-CAE1-7141-BBE7-F97B4269F022}"/>
    <dgm:cxn modelId="{C2D56764-A5F0-E64C-A45A-1F13372111ED}" type="presOf" srcId="{EB762E70-148C-184E-B18D-909F525A16D9}" destId="{C45600DC-1297-9043-8D1D-C2AC9DC251A0}" srcOrd="0" destOrd="0" presId="urn:microsoft.com/office/officeart/2005/8/layout/hierarchy1"/>
    <dgm:cxn modelId="{C432EC5B-6141-2144-8B5F-683D99B14396}" type="presOf" srcId="{32AA40DC-0712-7A4E-BDCE-CE3859A7C21C}" destId="{ABF6DDBC-CDC5-184B-A3AB-89BF52AE20C8}" srcOrd="0" destOrd="0" presId="urn:microsoft.com/office/officeart/2005/8/layout/hierarchy1"/>
    <dgm:cxn modelId="{90452F86-8EAC-0F41-86BA-56F43172F296}" type="presOf" srcId="{D52C5153-AA79-7A47-BCA0-507D754584E6}" destId="{9801A023-06CA-8542-8F69-290C9616F2EB}" srcOrd="0" destOrd="0" presId="urn:microsoft.com/office/officeart/2005/8/layout/hierarchy1"/>
    <dgm:cxn modelId="{7D15F7FF-E838-C742-99B2-8553CE5A8D74}" srcId="{B1FD882A-8404-024D-825F-77F6C217FC0E}" destId="{065B5829-7187-F64C-8767-8B0E36857C9E}" srcOrd="1" destOrd="0" parTransId="{DC304F42-B6C7-1C4C-BAAE-5AD308EF1ED0}" sibTransId="{3BF29963-7120-984A-BE9F-A2BE5BE28D26}"/>
    <dgm:cxn modelId="{84918E57-B53B-AC4D-BED0-24FA9EC6E0D6}" type="presOf" srcId="{0FBBAF45-6D4B-7D4E-B1AA-F9557F079EA7}" destId="{0C809630-3C91-C844-8BD8-6BA40DB1149E}" srcOrd="0" destOrd="0" presId="urn:microsoft.com/office/officeart/2005/8/layout/hierarchy1"/>
    <dgm:cxn modelId="{5036C474-C143-7A4A-85E3-E18FC19DBD22}" type="presOf" srcId="{469EF5A5-F5B4-3541-9DF2-87C253694316}" destId="{06A9F84C-B3F5-3C4D-9D27-AE7A3F0A004F}" srcOrd="0" destOrd="0" presId="urn:microsoft.com/office/officeart/2005/8/layout/hierarchy1"/>
    <dgm:cxn modelId="{335B64F6-2FA6-5E42-A7D2-D2184EB63EC2}" type="presOf" srcId="{DC304F42-B6C7-1C4C-BAAE-5AD308EF1ED0}" destId="{7AE371C9-8888-7745-99E3-DCB6BF3D6A57}" srcOrd="0" destOrd="0" presId="urn:microsoft.com/office/officeart/2005/8/layout/hierarchy1"/>
    <dgm:cxn modelId="{2AA81A8C-FCAB-4D4A-B89D-E709E7F010AA}" srcId="{C90FA334-ADCB-4F44-9E4A-1F51966CB014}" destId="{8C6E586C-AC19-FD45-8497-0842E63FDB83}" srcOrd="1" destOrd="0" parTransId="{40FEF767-CF12-AD4F-B100-F47D2FA783EF}" sibTransId="{4608A4AC-251C-014E-B378-12BBFFD93D70}"/>
    <dgm:cxn modelId="{44B807E3-308C-C64D-80AE-0EF135749203}" srcId="{219184E2-A534-414C-9EE3-5839671056C3}" destId="{464EA4FA-E64A-DE4A-8654-903E8C52970E}" srcOrd="0" destOrd="0" parTransId="{5A4E3A92-124F-CD4F-9EDD-6F4AFA207D2F}" sibTransId="{8115C1CF-01B0-6B4B-9FAC-9A052B3EDC50}"/>
    <dgm:cxn modelId="{509239EB-EEB6-D847-BA5F-DA91142F72BB}" type="presOf" srcId="{464EA4FA-E64A-DE4A-8654-903E8C52970E}" destId="{C6F4109A-C414-0C4E-9324-63FC4C37C35C}" srcOrd="0" destOrd="0" presId="urn:microsoft.com/office/officeart/2005/8/layout/hierarchy1"/>
    <dgm:cxn modelId="{3ABA92E7-95D0-2F49-B058-4D671EDE983E}" type="presOf" srcId="{D55141C1-AD60-CB46-8A42-C3A09FCDEADC}" destId="{D24FF680-6341-A746-9312-3FA0243AEE23}" srcOrd="0" destOrd="0" presId="urn:microsoft.com/office/officeart/2005/8/layout/hierarchy1"/>
    <dgm:cxn modelId="{970FB7EA-FCF2-1842-A423-1DB116AA2B4C}" type="presOf" srcId="{D38CBC5D-CFF4-6840-8FB9-34BACCE54530}" destId="{918FDE83-5D70-A049-8DBD-A50BBA5396CA}" srcOrd="0" destOrd="0" presId="urn:microsoft.com/office/officeart/2005/8/layout/hierarchy1"/>
    <dgm:cxn modelId="{AA2CFD6F-16E0-D04B-A0F4-A51CA24B050C}" srcId="{219184E2-A534-414C-9EE3-5839671056C3}" destId="{469EF5A5-F5B4-3541-9DF2-87C253694316}" srcOrd="1" destOrd="0" parTransId="{968F77F0-C673-1945-8553-267DD288C1CD}" sibTransId="{83E11F7F-CDF9-1941-B5CB-9E64321F0C91}"/>
    <dgm:cxn modelId="{AAE141B4-3054-9F4D-9574-98D567D5B4C1}" srcId="{4817C5EA-4D8F-4541-8F1E-A0CCF597E8AE}" destId="{8A3C7E41-AB17-CC41-88DF-C89F8A59B680}" srcOrd="1" destOrd="0" parTransId="{9B6F8848-E5B3-E94C-AD5F-FD67E0384B84}" sibTransId="{F8B743CB-F0DA-0448-8618-FC7F0C9D1DC5}"/>
    <dgm:cxn modelId="{8BE88AB4-B63F-1940-9308-1E3E007948FD}" srcId="{A4CA0AD7-D950-364F-9CBB-D29A9560871A}" destId="{84E4D5AB-CF8A-314B-B29A-ACCAEC75191B}" srcOrd="2" destOrd="0" parTransId="{AD6A5276-A0EA-4546-85E5-D43FC813E022}" sibTransId="{B9AD42F7-21DE-E241-B395-83268B56C1BE}"/>
    <dgm:cxn modelId="{B37F718A-93FC-BE40-8C94-2A5DA3884E42}" type="presOf" srcId="{EFEA3D68-5106-124F-8522-6A0C523D3A22}" destId="{548F9DCC-8A19-CF42-89DD-68938CFDF245}" srcOrd="0" destOrd="0" presId="urn:microsoft.com/office/officeart/2005/8/layout/hierarchy1"/>
    <dgm:cxn modelId="{D9C93925-320B-D945-A417-E3BF9BAB3F97}" srcId="{2BD3F43E-C2D5-714C-8319-C9EDC695387B}" destId="{ABD01205-14F5-4C42-8D41-C2E2D751D1CE}" srcOrd="0" destOrd="0" parTransId="{CCEACE09-3C21-2F45-A9A4-6EA3D56BC1B1}" sibTransId="{F9C7AF9C-C191-F440-A1EB-00CAD9752A92}"/>
    <dgm:cxn modelId="{48CF58AE-A269-5744-BE69-41DAF4A7FC9F}" type="presOf" srcId="{45C4A353-109A-2243-8CF5-F5459784D4F3}" destId="{26F10397-D0C6-AA42-84F7-49CB04323473}" srcOrd="0" destOrd="0" presId="urn:microsoft.com/office/officeart/2005/8/layout/hierarchy1"/>
    <dgm:cxn modelId="{794FE96B-49D7-724C-8DD7-F7C58836FF17}" type="presOf" srcId="{D7710789-0204-B342-8EC2-2664115DDC20}" destId="{D5DC1353-DCA1-2444-8E95-53DD21DB07F6}" srcOrd="0" destOrd="0" presId="urn:microsoft.com/office/officeart/2005/8/layout/hierarchy1"/>
    <dgm:cxn modelId="{AB67D53F-0443-3347-BB94-01B98DD44904}" type="presOf" srcId="{C9450332-171F-CD4F-B3EA-C169F080BA8E}" destId="{1DE08099-0FE1-F64F-9745-65D0F7A645EE}" srcOrd="0" destOrd="0" presId="urn:microsoft.com/office/officeart/2005/8/layout/hierarchy1"/>
    <dgm:cxn modelId="{90022A1F-7660-214F-A3C0-22E7C1840628}" srcId="{76ABDBA4-9519-0745-83CC-BE6F22ACD608}" destId="{CF6725E6-4B5E-7740-8C6D-D1CDCD160C46}" srcOrd="0" destOrd="0" parTransId="{50ABBD67-951C-4C4C-ABCC-477D3902B0EB}" sibTransId="{FFD1890E-CC7F-AA45-B305-EB57D6460DD2}"/>
    <dgm:cxn modelId="{7E07ED85-D464-EA48-AA1F-D83D16402BE8}" type="presOf" srcId="{5A4E3A92-124F-CD4F-9EDD-6F4AFA207D2F}" destId="{0E15F13F-217B-E746-AED2-39ED0713D0FB}" srcOrd="0" destOrd="0" presId="urn:microsoft.com/office/officeart/2005/8/layout/hierarchy1"/>
    <dgm:cxn modelId="{947C835A-9329-3843-9541-93F875630566}" srcId="{469EF5A5-F5B4-3541-9DF2-87C253694316}" destId="{D7710789-0204-B342-8EC2-2664115DDC20}" srcOrd="1" destOrd="0" parTransId="{0FBBAF45-6D4B-7D4E-B1AA-F9557F079EA7}" sibTransId="{0F5E9A62-72E2-2646-94CB-675906A71C60}"/>
    <dgm:cxn modelId="{4609909C-1909-7440-A848-1E555650C0D5}" srcId="{A4CA0AD7-D950-364F-9CBB-D29A9560871A}" destId="{F9D7E4DB-AAFA-0447-A0DE-9DE83AF03D6B}" srcOrd="4" destOrd="0" parTransId="{736E0A40-8D9D-774F-BE2F-E2728CDEF9F9}" sibTransId="{0F41F114-BA09-5241-983D-2B5738C3AABA}"/>
    <dgm:cxn modelId="{E4CE23C6-60DB-5343-942E-56F7D1198AFB}" type="presOf" srcId="{B3F11C9C-8FD8-234A-B803-1840A82D1826}" destId="{FC0DB03D-6121-0143-9F86-4F059042B67F}" srcOrd="0" destOrd="0" presId="urn:microsoft.com/office/officeart/2005/8/layout/hierarchy1"/>
    <dgm:cxn modelId="{01614B6F-77C9-994F-A595-1A939F5E8A01}" type="presOf" srcId="{56C6FF2E-F910-574B-B4AB-7501B4ABEB19}" destId="{CD7FE257-46B7-8849-9FC3-E6042270E753}" srcOrd="0" destOrd="0" presId="urn:microsoft.com/office/officeart/2005/8/layout/hierarchy1"/>
    <dgm:cxn modelId="{1D1A559D-9C95-7140-BFA8-E1DB5474D631}" srcId="{ABD01205-14F5-4C42-8D41-C2E2D751D1CE}" destId="{C90FA334-ADCB-4F44-9E4A-1F51966CB014}" srcOrd="1" destOrd="0" parTransId="{D52C5153-AA79-7A47-BCA0-507D754584E6}" sibTransId="{36A84627-FE80-E84D-BF6F-6C222ACCC12A}"/>
    <dgm:cxn modelId="{BE6B9E67-4AA8-3542-9A90-7E71B29EE352}" type="presOf" srcId="{AD6A5276-A0EA-4546-85E5-D43FC813E022}" destId="{2AB0015C-6B91-D744-BF8F-CF3BD6F1CDA8}" srcOrd="0" destOrd="0" presId="urn:microsoft.com/office/officeart/2005/8/layout/hierarchy1"/>
    <dgm:cxn modelId="{7BAD724E-1D79-CD49-80A5-F2FCF2E05E10}" type="presOf" srcId="{A4CA0AD7-D950-364F-9CBB-D29A9560871A}" destId="{FB282A4B-AEF5-F54E-8427-6B2BC2C7035B}" srcOrd="0" destOrd="0" presId="urn:microsoft.com/office/officeart/2005/8/layout/hierarchy1"/>
    <dgm:cxn modelId="{4B72ACC0-FDC2-BA49-907B-54A0B416BEA7}" type="presOf" srcId="{EAC236B6-8026-2349-854B-C2F978D0AC56}" destId="{374F5491-5A4C-5840-B576-52475724E9D0}" srcOrd="0" destOrd="0" presId="urn:microsoft.com/office/officeart/2005/8/layout/hierarchy1"/>
    <dgm:cxn modelId="{433D1947-6117-944C-88AC-D3BB3EEA137B}" srcId="{D7710789-0204-B342-8EC2-2664115DDC20}" destId="{B97C739E-3765-F64A-98EF-B2901AC55203}" srcOrd="0" destOrd="0" parTransId="{56C6FF2E-F910-574B-B4AB-7501B4ABEB19}" sibTransId="{A2E5705D-C666-C44F-BCB5-066B9E726B93}"/>
    <dgm:cxn modelId="{ACA99439-34D6-D14F-9659-8FE1361E7CEE}" type="presOf" srcId="{CCEACE09-3C21-2F45-A9A4-6EA3D56BC1B1}" destId="{8BB8BD56-93D4-954E-BA32-2C96FC2B35C0}" srcOrd="0" destOrd="0" presId="urn:microsoft.com/office/officeart/2005/8/layout/hierarchy1"/>
    <dgm:cxn modelId="{2E1F38F8-EAE5-2846-A68A-44060265A65A}" srcId="{F9D7E4DB-AAFA-0447-A0DE-9DE83AF03D6B}" destId="{1C896C2D-5F63-F84F-A57C-4D87625D33C2}" srcOrd="0" destOrd="0" parTransId="{86F9CBCE-6342-8740-93F6-8E0C37A13DB0}" sibTransId="{87761F6D-4B6A-6742-B2A0-D50F6A979C61}"/>
    <dgm:cxn modelId="{7367B0DB-A83B-0343-A23B-5AF4F6FED506}" type="presOf" srcId="{8A3C7E41-AB17-CC41-88DF-C89F8A59B680}" destId="{FC7F67E4-FFC1-484A-B2A3-2948301F7FD2}" srcOrd="0" destOrd="0" presId="urn:microsoft.com/office/officeart/2005/8/layout/hierarchy1"/>
    <dgm:cxn modelId="{2D950C3C-6148-7845-B5CD-A9696FC666FA}" type="presOf" srcId="{CF6725E6-4B5E-7740-8C6D-D1CDCD160C46}" destId="{C5A5ED45-A9B3-D04E-B20B-96518C3FA573}" srcOrd="0" destOrd="0" presId="urn:microsoft.com/office/officeart/2005/8/layout/hierarchy1"/>
    <dgm:cxn modelId="{98CED608-063C-7147-A040-CA34857E7C86}" srcId="{D7710789-0204-B342-8EC2-2664115DDC20}" destId="{722949DF-D0C2-2346-A648-4E1695070F72}" srcOrd="1" destOrd="0" parTransId="{306F144A-CD7E-DD43-8A4F-791CAB26BBF1}" sibTransId="{4AF26084-508E-C643-BD7D-60644317D3EE}"/>
    <dgm:cxn modelId="{587488CC-D6B4-4E44-AFF2-DCA48D321DB7}" srcId="{A4CA0AD7-D950-364F-9CBB-D29A9560871A}" destId="{2BD3F43E-C2D5-714C-8319-C9EDC695387B}" srcOrd="0" destOrd="0" parTransId="{D5CE1D8B-2A96-D549-9D22-EDB4AA461089}" sibTransId="{827664A1-47A3-B647-AB75-6E475860A877}"/>
    <dgm:cxn modelId="{B683F2D1-6C23-0841-BFAD-8FA558B4AE7C}" type="presOf" srcId="{1C896C2D-5F63-F84F-A57C-4D87625D33C2}" destId="{816EBAD1-504C-A741-A632-AA7AE44DC08F}" srcOrd="0" destOrd="0" presId="urn:microsoft.com/office/officeart/2005/8/layout/hierarchy1"/>
    <dgm:cxn modelId="{4AF5505A-579A-A740-B65A-204B8D800815}" srcId="{ABD01205-14F5-4C42-8D41-C2E2D751D1CE}" destId="{FBD6E891-3717-4143-82A8-BF667530FA4F}" srcOrd="0" destOrd="0" parTransId="{3673B0DC-6376-DD4D-9611-AFCA3D172711}" sibTransId="{55BF5325-FF4C-9D48-8E02-EF2B1B6C4A1F}"/>
    <dgm:cxn modelId="{1915B0E8-F7F3-1B49-B92E-6E7F35756BBB}" type="presOf" srcId="{9B6F8848-E5B3-E94C-AD5F-FD67E0384B84}" destId="{4D8AED1C-BD3F-BC41-82BF-75F32B601A44}" srcOrd="0" destOrd="0" presId="urn:microsoft.com/office/officeart/2005/8/layout/hierarchy1"/>
    <dgm:cxn modelId="{66C532F0-B505-C448-8DC1-3D5DDC257F28}" srcId="{A4CA0AD7-D950-364F-9CBB-D29A9560871A}" destId="{4817C5EA-4D8F-4541-8F1E-A0CCF597E8AE}" srcOrd="3" destOrd="0" parTransId="{D38CBC5D-CFF4-6840-8FB9-34BACCE54530}" sibTransId="{2BA3C9EB-3D61-F640-B899-CB418023FDE7}"/>
    <dgm:cxn modelId="{1B8F42B6-7840-6C4C-B224-9D373AC332AB}" type="presOf" srcId="{FDC06362-9FD6-294C-88E1-41DB8A050574}" destId="{0F71AAEB-6F91-984D-BB92-6634CCC43F6E}" srcOrd="0" destOrd="0" presId="urn:microsoft.com/office/officeart/2005/8/layout/hierarchy1"/>
    <dgm:cxn modelId="{7457E740-E4B0-AF45-90FB-9C802445844F}" srcId="{469EF5A5-F5B4-3541-9DF2-87C253694316}" destId="{B1FD882A-8404-024D-825F-77F6C217FC0E}" srcOrd="0" destOrd="0" parTransId="{5C4FBC8F-208A-A246-B4C7-636CFFE71B48}" sibTransId="{92FDD929-99BA-3947-AEE9-F8F6C27D25A4}"/>
    <dgm:cxn modelId="{723F7C57-3DF5-4147-BC64-1CCE27009F35}" srcId="{4817C5EA-4D8F-4541-8F1E-A0CCF597E8AE}" destId="{90D984E4-8D36-124F-B43E-DC3C800A0D79}" srcOrd="2" destOrd="0" parTransId="{C9450332-171F-CD4F-B3EA-C169F080BA8E}" sibTransId="{E0A7766A-8E3A-6348-A6CA-2E9D30544B4A}"/>
    <dgm:cxn modelId="{062FF560-9C67-BB4D-8932-F464CA9D7FCC}" type="presOf" srcId="{D5CE1D8B-2A96-D549-9D22-EDB4AA461089}" destId="{544EF0A9-7BD4-F24D-B561-CE7A83B8B9FE}" srcOrd="0" destOrd="0" presId="urn:microsoft.com/office/officeart/2005/8/layout/hierarchy1"/>
    <dgm:cxn modelId="{200F7B3F-33FF-2D40-B503-2BE3D752238B}" type="presOf" srcId="{736E0A40-8D9D-774F-BE2F-E2728CDEF9F9}" destId="{E09F0B77-611D-6C48-9449-B6E1DE135C90}" srcOrd="0" destOrd="0" presId="urn:microsoft.com/office/officeart/2005/8/layout/hierarchy1"/>
    <dgm:cxn modelId="{CED422BF-D927-3244-82BA-0F91D2F1E6F8}" type="presOf" srcId="{968F77F0-C673-1945-8553-267DD288C1CD}" destId="{7F37D11A-3651-564A-813E-BD718E0EFD40}" srcOrd="0" destOrd="0" presId="urn:microsoft.com/office/officeart/2005/8/layout/hierarchy1"/>
    <dgm:cxn modelId="{2162B2BF-FBE7-C740-A597-A879A78F2060}" type="presOf" srcId="{5C4FBC8F-208A-A246-B4C7-636CFFE71B48}" destId="{32AA1E8C-D7FB-F84C-854C-97EB4FFDBE99}" srcOrd="0" destOrd="0" presId="urn:microsoft.com/office/officeart/2005/8/layout/hierarchy1"/>
    <dgm:cxn modelId="{775013F1-D2A9-064F-9997-0C0740388618}" type="presOf" srcId="{B97C739E-3765-F64A-98EF-B2901AC55203}" destId="{A39CA8EE-6143-2646-A6E3-95725AFEBAE5}" srcOrd="0" destOrd="0" presId="urn:microsoft.com/office/officeart/2005/8/layout/hierarchy1"/>
    <dgm:cxn modelId="{C7E4ECB4-1C39-C143-B7F1-6FD09053FA3F}" type="presOf" srcId="{5268AA57-F651-8C48-AD36-5820B1535CB9}" destId="{3A70306C-5150-B24E-AEEF-110FC4922393}" srcOrd="0" destOrd="0" presId="urn:microsoft.com/office/officeart/2005/8/layout/hierarchy1"/>
    <dgm:cxn modelId="{C53EACEF-1FF9-4A4A-B6EC-9D9729FE395A}" type="presOf" srcId="{ABD01205-14F5-4C42-8D41-C2E2D751D1CE}" destId="{D8BD3418-7B91-4048-B352-4BD0DA3F569E}" srcOrd="0" destOrd="0" presId="urn:microsoft.com/office/officeart/2005/8/layout/hierarchy1"/>
    <dgm:cxn modelId="{2963E00A-4FF3-D24D-BACC-086DEC71D47B}" type="presOf" srcId="{722949DF-D0C2-2346-A648-4E1695070F72}" destId="{AD2C2E66-DD42-3242-8213-0634F3DCD78A}" srcOrd="0" destOrd="0" presId="urn:microsoft.com/office/officeart/2005/8/layout/hierarchy1"/>
    <dgm:cxn modelId="{35B64911-C083-E64A-B5BC-B651F0292BB5}" type="presOf" srcId="{1E7A62F1-F321-C344-86A6-1F75174743CA}" destId="{D9D9FBBE-802A-9146-9EA5-DDD4D35AFA20}" srcOrd="0" destOrd="0" presId="urn:microsoft.com/office/officeart/2005/8/layout/hierarchy1"/>
    <dgm:cxn modelId="{5F477C01-4499-5C4D-AFBE-E5FA5A4FE1D1}" type="presOf" srcId="{76ABDBA4-9519-0745-83CC-BE6F22ACD608}" destId="{BF15B44E-0215-B548-A4E4-66EF82DD7B33}" srcOrd="0" destOrd="0" presId="urn:microsoft.com/office/officeart/2005/8/layout/hierarchy1"/>
    <dgm:cxn modelId="{CB883093-532B-EB45-92F6-9DDD306134CD}" type="presOf" srcId="{306F144A-CD7E-DD43-8A4F-791CAB26BBF1}" destId="{FFE6C773-B862-A447-9F30-C9A3CDD80700}" srcOrd="0" destOrd="0" presId="urn:microsoft.com/office/officeart/2005/8/layout/hierarchy1"/>
    <dgm:cxn modelId="{4BD5E250-99D9-674A-8397-3D18428B1F61}" type="presOf" srcId="{40FEF767-CF12-AD4F-B100-F47D2FA783EF}" destId="{39E062C7-AEA3-B646-A7FA-495306329072}" srcOrd="0" destOrd="0" presId="urn:microsoft.com/office/officeart/2005/8/layout/hierarchy1"/>
    <dgm:cxn modelId="{C72F87FE-016F-1144-838A-146AB5E7320F}" srcId="{84E4D5AB-CF8A-314B-B29A-ACCAEC75191B}" destId="{EFEA3D68-5106-124F-8522-6A0C523D3A22}" srcOrd="0" destOrd="0" parTransId="{8F493B6C-345C-BA47-931A-4AAA31826388}" sibTransId="{E6B0579E-A808-0A4F-981D-97E40E35DADB}"/>
    <dgm:cxn modelId="{F2680B21-8929-794F-873C-EED652CD65FA}" srcId="{ABD01205-14F5-4C42-8D41-C2E2D751D1CE}" destId="{1873A808-2DF6-F247-99FE-2219AE6A2FE3}" srcOrd="2" destOrd="0" parTransId="{9E65057F-E5A5-664A-9FF1-1706109251F1}" sibTransId="{8FFABE74-AFFA-3443-B3AE-4EB535B9950C}"/>
    <dgm:cxn modelId="{EC6068EF-7A9D-9E49-ABB4-77665554A137}" type="presOf" srcId="{8C6E586C-AC19-FD45-8497-0842E63FDB83}" destId="{B7DECBE2-BFFA-FA4A-832C-207E8FA86B0D}" srcOrd="0" destOrd="0" presId="urn:microsoft.com/office/officeart/2005/8/layout/hierarchy1"/>
    <dgm:cxn modelId="{917E6BBF-853B-B749-9269-4932FC1E878A}" srcId="{B1FD882A-8404-024D-825F-77F6C217FC0E}" destId="{45C4A353-109A-2243-8CF5-F5459784D4F3}" srcOrd="0" destOrd="0" parTransId="{DA9039EF-E52D-C447-8F34-1FAD900C195F}" sibTransId="{A9873B16-0452-794A-8175-1D5E3270E674}"/>
    <dgm:cxn modelId="{5DB45A00-A8B9-F245-9703-96081AB3FAF7}" srcId="{76ABDBA4-9519-0745-83CC-BE6F22ACD608}" destId="{32AA40DC-0712-7A4E-BDCE-CE3859A7C21C}" srcOrd="1" destOrd="0" parTransId="{EB762E70-148C-184E-B18D-909F525A16D9}" sibTransId="{EF482F00-4613-BC4F-BE19-32E0059F706D}"/>
    <dgm:cxn modelId="{4F524B16-319E-1C47-9F2B-D25F5836288D}" type="presOf" srcId="{86F9CBCE-6342-8740-93F6-8E0C37A13DB0}" destId="{62723F07-9541-8940-B3E4-36278972AAB8}" srcOrd="0" destOrd="0" presId="urn:microsoft.com/office/officeart/2005/8/layout/hierarchy1"/>
    <dgm:cxn modelId="{CCC4AFE5-D070-344E-B305-BC26723E7C24}" srcId="{C90FA334-ADCB-4F44-9E4A-1F51966CB014}" destId="{32131EC0-3D3C-9E4F-B522-690B45CB9C94}" srcOrd="2" destOrd="0" parTransId="{D55141C1-AD60-CB46-8A42-C3A09FCDEADC}" sibTransId="{7424AC65-D1D6-5445-BAA7-FE17C9C60CB9}"/>
    <dgm:cxn modelId="{AD3FFA91-1FAB-C64E-86D2-4D5C30FDA95D}" type="presOf" srcId="{065B5829-7187-F64C-8767-8B0E36857C9E}" destId="{EF0478F2-B525-7E4B-85CC-287CA74A3CDE}" srcOrd="0" destOrd="0" presId="urn:microsoft.com/office/officeart/2005/8/layout/hierarchy1"/>
    <dgm:cxn modelId="{954A4391-BAD8-CE4B-B866-76E06476DFBB}" type="presOf" srcId="{8F493B6C-345C-BA47-931A-4AAA31826388}" destId="{7F2D26E5-C222-0F4F-8918-C7194BA887FD}" srcOrd="0" destOrd="0" presId="urn:microsoft.com/office/officeart/2005/8/layout/hierarchy1"/>
    <dgm:cxn modelId="{8EAD9C66-6CE2-4F4C-81D4-6895A82789D1}" srcId="{C90FA334-ADCB-4F44-9E4A-1F51966CB014}" destId="{F742CEBD-18CF-464D-AD9B-3EE0A156C2B7}" srcOrd="0" destOrd="0" parTransId="{FDC06362-9FD6-294C-88E1-41DB8A050574}" sibTransId="{4F20B352-EDC2-9A44-AC9F-337CF47DC10B}"/>
    <dgm:cxn modelId="{9A3A8F71-1585-684B-AB22-8645B3388B78}" type="presParOf" srcId="{85F66E18-3C6E-5444-B85B-4CBA3F76A16C}" destId="{9A4DDD53-C84C-EC4D-A78E-19CA177AAD20}" srcOrd="0" destOrd="0" presId="urn:microsoft.com/office/officeart/2005/8/layout/hierarchy1"/>
    <dgm:cxn modelId="{57039911-C5E5-BE45-AFC5-5C84C3A12DC5}" type="presParOf" srcId="{9A4DDD53-C84C-EC4D-A78E-19CA177AAD20}" destId="{4980C688-C3D0-4845-B083-87ED11AAFAAB}" srcOrd="0" destOrd="0" presId="urn:microsoft.com/office/officeart/2005/8/layout/hierarchy1"/>
    <dgm:cxn modelId="{E00C25F4-3E11-4D4D-8E86-FCC71A44EB2A}" type="presParOf" srcId="{4980C688-C3D0-4845-B083-87ED11AAFAAB}" destId="{393231E4-9730-9A4B-B9AE-918063236E8C}" srcOrd="0" destOrd="0" presId="urn:microsoft.com/office/officeart/2005/8/layout/hierarchy1"/>
    <dgm:cxn modelId="{4A9EC5AE-144D-8E40-9074-AA5F71B0FE69}" type="presParOf" srcId="{4980C688-C3D0-4845-B083-87ED11AAFAAB}" destId="{FB282A4B-AEF5-F54E-8427-6B2BC2C7035B}" srcOrd="1" destOrd="0" presId="urn:microsoft.com/office/officeart/2005/8/layout/hierarchy1"/>
    <dgm:cxn modelId="{28DDEE12-949D-6C4E-93AD-0DFDF5F58436}" type="presParOf" srcId="{9A4DDD53-C84C-EC4D-A78E-19CA177AAD20}" destId="{76AD52BF-3936-5245-9638-9198A9875833}" srcOrd="1" destOrd="0" presId="urn:microsoft.com/office/officeart/2005/8/layout/hierarchy1"/>
    <dgm:cxn modelId="{6C1F161A-8267-6048-B278-711EDD80AD68}" type="presParOf" srcId="{76AD52BF-3936-5245-9638-9198A9875833}" destId="{544EF0A9-7BD4-F24D-B561-CE7A83B8B9FE}" srcOrd="0" destOrd="0" presId="urn:microsoft.com/office/officeart/2005/8/layout/hierarchy1"/>
    <dgm:cxn modelId="{81AA032A-5BBB-B04E-99AA-3442BCF6E50C}" type="presParOf" srcId="{76AD52BF-3936-5245-9638-9198A9875833}" destId="{091D3057-AEDE-2C42-AE44-AEC444E3AF73}" srcOrd="1" destOrd="0" presId="urn:microsoft.com/office/officeart/2005/8/layout/hierarchy1"/>
    <dgm:cxn modelId="{8AD99371-F039-E148-9887-E66F457A83BF}" type="presParOf" srcId="{091D3057-AEDE-2C42-AE44-AEC444E3AF73}" destId="{C4608305-7AFB-5348-90CF-14214227592F}" srcOrd="0" destOrd="0" presId="urn:microsoft.com/office/officeart/2005/8/layout/hierarchy1"/>
    <dgm:cxn modelId="{BE1FD0AD-6034-3647-932E-6C894352FB3B}" type="presParOf" srcId="{C4608305-7AFB-5348-90CF-14214227592F}" destId="{ED1F637D-C754-3441-A091-572A19443F43}" srcOrd="0" destOrd="0" presId="urn:microsoft.com/office/officeart/2005/8/layout/hierarchy1"/>
    <dgm:cxn modelId="{18AC82B7-0CF3-7848-95DE-BB2DF61928E3}" type="presParOf" srcId="{C4608305-7AFB-5348-90CF-14214227592F}" destId="{C90A7598-9AC3-BA42-BF6D-7D6401C06F27}" srcOrd="1" destOrd="0" presId="urn:microsoft.com/office/officeart/2005/8/layout/hierarchy1"/>
    <dgm:cxn modelId="{8A72C48D-85EC-6747-8471-31AC71061BEB}" type="presParOf" srcId="{091D3057-AEDE-2C42-AE44-AEC444E3AF73}" destId="{9EB6DD04-1E8F-1041-BCA5-3A6AFC11BB9C}" srcOrd="1" destOrd="0" presId="urn:microsoft.com/office/officeart/2005/8/layout/hierarchy1"/>
    <dgm:cxn modelId="{2FBC5186-B18F-D84E-9012-401371DDA1C4}" type="presParOf" srcId="{9EB6DD04-1E8F-1041-BCA5-3A6AFC11BB9C}" destId="{8BB8BD56-93D4-954E-BA32-2C96FC2B35C0}" srcOrd="0" destOrd="0" presId="urn:microsoft.com/office/officeart/2005/8/layout/hierarchy1"/>
    <dgm:cxn modelId="{8E0F7832-A724-DF43-8108-B47F444DFB85}" type="presParOf" srcId="{9EB6DD04-1E8F-1041-BCA5-3A6AFC11BB9C}" destId="{5B4021E9-B7DA-A14A-938B-D4654046983A}" srcOrd="1" destOrd="0" presId="urn:microsoft.com/office/officeart/2005/8/layout/hierarchy1"/>
    <dgm:cxn modelId="{54B01080-96F4-CD43-8497-1F3CDF91436D}" type="presParOf" srcId="{5B4021E9-B7DA-A14A-938B-D4654046983A}" destId="{E340D8B3-BBE6-844D-A680-EB01610EB01D}" srcOrd="0" destOrd="0" presId="urn:microsoft.com/office/officeart/2005/8/layout/hierarchy1"/>
    <dgm:cxn modelId="{7CAAB5D7-22E6-8945-8DD4-E9B84C4D1FB7}" type="presParOf" srcId="{E340D8B3-BBE6-844D-A680-EB01610EB01D}" destId="{D4C00DBD-B4FF-C247-8866-2C902175517E}" srcOrd="0" destOrd="0" presId="urn:microsoft.com/office/officeart/2005/8/layout/hierarchy1"/>
    <dgm:cxn modelId="{FDC82B9B-51F2-024F-B7A9-E63179B9ECEC}" type="presParOf" srcId="{E340D8B3-BBE6-844D-A680-EB01610EB01D}" destId="{D8BD3418-7B91-4048-B352-4BD0DA3F569E}" srcOrd="1" destOrd="0" presId="urn:microsoft.com/office/officeart/2005/8/layout/hierarchy1"/>
    <dgm:cxn modelId="{40418462-80FB-9E4F-B30E-0FB78B33CD8E}" type="presParOf" srcId="{5B4021E9-B7DA-A14A-938B-D4654046983A}" destId="{5C43839D-8E14-454B-93E1-342E631D45E8}" srcOrd="1" destOrd="0" presId="urn:microsoft.com/office/officeart/2005/8/layout/hierarchy1"/>
    <dgm:cxn modelId="{54847C7E-0A34-9F45-A0DD-E7FA7CFEAC96}" type="presParOf" srcId="{5C43839D-8E14-454B-93E1-342E631D45E8}" destId="{BC954783-E670-7A48-9F56-634143829799}" srcOrd="0" destOrd="0" presId="urn:microsoft.com/office/officeart/2005/8/layout/hierarchy1"/>
    <dgm:cxn modelId="{045796D9-7E9B-2947-90ED-C38524F7A3FF}" type="presParOf" srcId="{5C43839D-8E14-454B-93E1-342E631D45E8}" destId="{06C49D41-99C0-7C46-A85B-8225DD726BCA}" srcOrd="1" destOrd="0" presId="urn:microsoft.com/office/officeart/2005/8/layout/hierarchy1"/>
    <dgm:cxn modelId="{57F042FD-B9E0-404F-B8EC-C38EDB7DC637}" type="presParOf" srcId="{06C49D41-99C0-7C46-A85B-8225DD726BCA}" destId="{CF8FA912-676E-2A42-BB94-806664224671}" srcOrd="0" destOrd="0" presId="urn:microsoft.com/office/officeart/2005/8/layout/hierarchy1"/>
    <dgm:cxn modelId="{F625FEF5-1FAC-9D49-A33B-4F4FE97F89AC}" type="presParOf" srcId="{CF8FA912-676E-2A42-BB94-806664224671}" destId="{13CFFDCA-0B2A-CD4F-BE85-781E592337E7}" srcOrd="0" destOrd="0" presId="urn:microsoft.com/office/officeart/2005/8/layout/hierarchy1"/>
    <dgm:cxn modelId="{565E2022-A790-5741-981C-1AE3C0A66A4D}" type="presParOf" srcId="{CF8FA912-676E-2A42-BB94-806664224671}" destId="{C4A4AA99-0BFE-1A4C-8A97-BEA2FBCCD22F}" srcOrd="1" destOrd="0" presId="urn:microsoft.com/office/officeart/2005/8/layout/hierarchy1"/>
    <dgm:cxn modelId="{D7154870-A2AB-6948-80D5-E43229702A68}" type="presParOf" srcId="{06C49D41-99C0-7C46-A85B-8225DD726BCA}" destId="{E7E7E1CC-CA69-674C-BC08-DC307B5C9192}" srcOrd="1" destOrd="0" presId="urn:microsoft.com/office/officeart/2005/8/layout/hierarchy1"/>
    <dgm:cxn modelId="{75FB3342-3D4C-B249-8575-8B1F0C7BA504}" type="presParOf" srcId="{5C43839D-8E14-454B-93E1-342E631D45E8}" destId="{9801A023-06CA-8542-8F69-290C9616F2EB}" srcOrd="2" destOrd="0" presId="urn:microsoft.com/office/officeart/2005/8/layout/hierarchy1"/>
    <dgm:cxn modelId="{4220906D-6ADB-6242-B89A-D3C49FFF0646}" type="presParOf" srcId="{5C43839D-8E14-454B-93E1-342E631D45E8}" destId="{F9FDD069-1094-EB42-9044-8DCD751B1E02}" srcOrd="3" destOrd="0" presId="urn:microsoft.com/office/officeart/2005/8/layout/hierarchy1"/>
    <dgm:cxn modelId="{72101989-1BC6-DC4D-9F25-4A66F7877C27}" type="presParOf" srcId="{F9FDD069-1094-EB42-9044-8DCD751B1E02}" destId="{ED820D87-78C1-F245-8D03-259E1158B87E}" srcOrd="0" destOrd="0" presId="urn:microsoft.com/office/officeart/2005/8/layout/hierarchy1"/>
    <dgm:cxn modelId="{DB112DAE-9504-D047-AB6E-DD10A6C6B17B}" type="presParOf" srcId="{ED820D87-78C1-F245-8D03-259E1158B87E}" destId="{4B978A8B-0E11-424A-8013-6F6C0999EDFC}" srcOrd="0" destOrd="0" presId="urn:microsoft.com/office/officeart/2005/8/layout/hierarchy1"/>
    <dgm:cxn modelId="{6846BDA7-16DA-7D44-9A9F-CD1E45A7392B}" type="presParOf" srcId="{ED820D87-78C1-F245-8D03-259E1158B87E}" destId="{98C8D7DA-2F33-D944-A037-0343AF7FE653}" srcOrd="1" destOrd="0" presId="urn:microsoft.com/office/officeart/2005/8/layout/hierarchy1"/>
    <dgm:cxn modelId="{6947B26D-9180-BF48-A9C7-A348E306E09D}" type="presParOf" srcId="{F9FDD069-1094-EB42-9044-8DCD751B1E02}" destId="{A5A2D5DA-CF3C-364B-8046-D7AFF0A237C9}" srcOrd="1" destOrd="0" presId="urn:microsoft.com/office/officeart/2005/8/layout/hierarchy1"/>
    <dgm:cxn modelId="{52BA1D15-3650-B449-8A6E-6FDFD5B99D21}" type="presParOf" srcId="{A5A2D5DA-CF3C-364B-8046-D7AFF0A237C9}" destId="{0F71AAEB-6F91-984D-BB92-6634CCC43F6E}" srcOrd="0" destOrd="0" presId="urn:microsoft.com/office/officeart/2005/8/layout/hierarchy1"/>
    <dgm:cxn modelId="{9CD5DC2E-AE55-2A49-AF6C-099B0304725E}" type="presParOf" srcId="{A5A2D5DA-CF3C-364B-8046-D7AFF0A237C9}" destId="{99046134-2EC9-A741-8E0E-49021D214B76}" srcOrd="1" destOrd="0" presId="urn:microsoft.com/office/officeart/2005/8/layout/hierarchy1"/>
    <dgm:cxn modelId="{C632D471-EBCA-B94C-8650-0F1E88EEAE07}" type="presParOf" srcId="{99046134-2EC9-A741-8E0E-49021D214B76}" destId="{BFA3FAEB-B6BF-DB4A-92CA-DEAE1729925B}" srcOrd="0" destOrd="0" presId="urn:microsoft.com/office/officeart/2005/8/layout/hierarchy1"/>
    <dgm:cxn modelId="{E6659B65-9600-BF4A-AE0F-211776419E30}" type="presParOf" srcId="{BFA3FAEB-B6BF-DB4A-92CA-DEAE1729925B}" destId="{2B6E7A23-0842-2149-95CA-FAC6BA379A1B}" srcOrd="0" destOrd="0" presId="urn:microsoft.com/office/officeart/2005/8/layout/hierarchy1"/>
    <dgm:cxn modelId="{474EAA31-B0BF-1446-AD88-64E4FA3603C9}" type="presParOf" srcId="{BFA3FAEB-B6BF-DB4A-92CA-DEAE1729925B}" destId="{8AC6EE39-ACE7-D747-BE6C-5482DF194FB4}" srcOrd="1" destOrd="0" presId="urn:microsoft.com/office/officeart/2005/8/layout/hierarchy1"/>
    <dgm:cxn modelId="{C672626B-5E8C-1241-B229-E722EA19928D}" type="presParOf" srcId="{99046134-2EC9-A741-8E0E-49021D214B76}" destId="{BFDE4DD0-CC05-4440-B7C5-5362373EBB59}" srcOrd="1" destOrd="0" presId="urn:microsoft.com/office/officeart/2005/8/layout/hierarchy1"/>
    <dgm:cxn modelId="{8D50D8AA-1F5A-934C-8B80-E732476D1E16}" type="presParOf" srcId="{A5A2D5DA-CF3C-364B-8046-D7AFF0A237C9}" destId="{39E062C7-AEA3-B646-A7FA-495306329072}" srcOrd="2" destOrd="0" presId="urn:microsoft.com/office/officeart/2005/8/layout/hierarchy1"/>
    <dgm:cxn modelId="{EF4A39BC-F52C-7B41-B067-28105C5C4267}" type="presParOf" srcId="{A5A2D5DA-CF3C-364B-8046-D7AFF0A237C9}" destId="{9D8E924B-0FD3-C046-AECC-27A0B75DA83E}" srcOrd="3" destOrd="0" presId="urn:microsoft.com/office/officeart/2005/8/layout/hierarchy1"/>
    <dgm:cxn modelId="{395A2613-C967-BA47-9AC2-C41D4FC1F81E}" type="presParOf" srcId="{9D8E924B-0FD3-C046-AECC-27A0B75DA83E}" destId="{7D9C56F8-B8D2-184D-912D-C7B2261915B7}" srcOrd="0" destOrd="0" presId="urn:microsoft.com/office/officeart/2005/8/layout/hierarchy1"/>
    <dgm:cxn modelId="{0FFE9739-DD16-AC46-8485-544804800922}" type="presParOf" srcId="{7D9C56F8-B8D2-184D-912D-C7B2261915B7}" destId="{ECC94124-AF15-F74C-A389-AD4ADB1A8F42}" srcOrd="0" destOrd="0" presId="urn:microsoft.com/office/officeart/2005/8/layout/hierarchy1"/>
    <dgm:cxn modelId="{97623BD2-31F5-4A44-8F5D-48A718BEAC18}" type="presParOf" srcId="{7D9C56F8-B8D2-184D-912D-C7B2261915B7}" destId="{B7DECBE2-BFFA-FA4A-832C-207E8FA86B0D}" srcOrd="1" destOrd="0" presId="urn:microsoft.com/office/officeart/2005/8/layout/hierarchy1"/>
    <dgm:cxn modelId="{6A7D52FD-CB96-944A-940C-9745F17F3DAE}" type="presParOf" srcId="{9D8E924B-0FD3-C046-AECC-27A0B75DA83E}" destId="{04C0B25F-2690-5942-81B1-5F2BE3A44A49}" srcOrd="1" destOrd="0" presId="urn:microsoft.com/office/officeart/2005/8/layout/hierarchy1"/>
    <dgm:cxn modelId="{E9D17C37-6630-BD44-B92C-2B5CBD174D04}" type="presParOf" srcId="{A5A2D5DA-CF3C-364B-8046-D7AFF0A237C9}" destId="{D24FF680-6341-A746-9312-3FA0243AEE23}" srcOrd="4" destOrd="0" presId="urn:microsoft.com/office/officeart/2005/8/layout/hierarchy1"/>
    <dgm:cxn modelId="{72C7B035-A955-2145-9EEA-B2403BD70E56}" type="presParOf" srcId="{A5A2D5DA-CF3C-364B-8046-D7AFF0A237C9}" destId="{7AAE74C5-7E8A-7845-8225-DB9EFBC1A07A}" srcOrd="5" destOrd="0" presId="urn:microsoft.com/office/officeart/2005/8/layout/hierarchy1"/>
    <dgm:cxn modelId="{30859452-BDD3-994D-83EF-5792474DED8A}" type="presParOf" srcId="{7AAE74C5-7E8A-7845-8225-DB9EFBC1A07A}" destId="{7DC70198-B24C-5F47-9A43-6F04CE5BB71F}" srcOrd="0" destOrd="0" presId="urn:microsoft.com/office/officeart/2005/8/layout/hierarchy1"/>
    <dgm:cxn modelId="{1F5BC30C-DDD5-D34A-AC0C-D6C56DB2A157}" type="presParOf" srcId="{7DC70198-B24C-5F47-9A43-6F04CE5BB71F}" destId="{163F85D4-9C88-B649-ADC6-446973C124D0}" srcOrd="0" destOrd="0" presId="urn:microsoft.com/office/officeart/2005/8/layout/hierarchy1"/>
    <dgm:cxn modelId="{DA57D30F-F9E4-7349-B0A0-DD18AEC36E24}" type="presParOf" srcId="{7DC70198-B24C-5F47-9A43-6F04CE5BB71F}" destId="{E90FE484-10F7-9446-8C48-245483A0B4B8}" srcOrd="1" destOrd="0" presId="urn:microsoft.com/office/officeart/2005/8/layout/hierarchy1"/>
    <dgm:cxn modelId="{9C548272-CC4F-1542-9F65-8062321E1B07}" type="presParOf" srcId="{7AAE74C5-7E8A-7845-8225-DB9EFBC1A07A}" destId="{253A6C90-9BD7-A94A-94EA-CAA42CE206BA}" srcOrd="1" destOrd="0" presId="urn:microsoft.com/office/officeart/2005/8/layout/hierarchy1"/>
    <dgm:cxn modelId="{CFBA7921-6173-394E-99D2-139D216172B2}" type="presParOf" srcId="{5C43839D-8E14-454B-93E1-342E631D45E8}" destId="{571BF26C-A062-4C4D-8A89-B6005621A3F0}" srcOrd="4" destOrd="0" presId="urn:microsoft.com/office/officeart/2005/8/layout/hierarchy1"/>
    <dgm:cxn modelId="{6977C806-90DB-F04B-9C2A-BC178E465C4A}" type="presParOf" srcId="{5C43839D-8E14-454B-93E1-342E631D45E8}" destId="{786FC0EF-C4C6-5642-A34B-5248A7DBA6C6}" srcOrd="5" destOrd="0" presId="urn:microsoft.com/office/officeart/2005/8/layout/hierarchy1"/>
    <dgm:cxn modelId="{31DEEF12-4463-BE44-BDE7-4AFA6DE7D80D}" type="presParOf" srcId="{786FC0EF-C4C6-5642-A34B-5248A7DBA6C6}" destId="{CA9E9450-7C9E-DC4F-B9DA-7CD511AA1C15}" srcOrd="0" destOrd="0" presId="urn:microsoft.com/office/officeart/2005/8/layout/hierarchy1"/>
    <dgm:cxn modelId="{A616693F-B737-874B-9FBE-72538EA7D2E6}" type="presParOf" srcId="{CA9E9450-7C9E-DC4F-B9DA-7CD511AA1C15}" destId="{DB5F5763-392B-F54E-8E75-4046D0522AC6}" srcOrd="0" destOrd="0" presId="urn:microsoft.com/office/officeart/2005/8/layout/hierarchy1"/>
    <dgm:cxn modelId="{88AEF591-EF7B-0B4A-B786-121599A1F5A5}" type="presParOf" srcId="{CA9E9450-7C9E-DC4F-B9DA-7CD511AA1C15}" destId="{2F2BA26F-617C-1B48-8CF5-40FA1B4ACCAC}" srcOrd="1" destOrd="0" presId="urn:microsoft.com/office/officeart/2005/8/layout/hierarchy1"/>
    <dgm:cxn modelId="{0A487AEF-4E2F-E049-B988-7664F55D8DC0}" type="presParOf" srcId="{786FC0EF-C4C6-5642-A34B-5248A7DBA6C6}" destId="{249E586B-BAB9-1F40-BEF4-C62E6F84589C}" srcOrd="1" destOrd="0" presId="urn:microsoft.com/office/officeart/2005/8/layout/hierarchy1"/>
    <dgm:cxn modelId="{EA3BFDD3-79BC-0D44-8F52-0BAF459B334E}" type="presParOf" srcId="{9EB6DD04-1E8F-1041-BCA5-3A6AFC11BB9C}" destId="{3A70306C-5150-B24E-AEEF-110FC4922393}" srcOrd="2" destOrd="0" presId="urn:microsoft.com/office/officeart/2005/8/layout/hierarchy1"/>
    <dgm:cxn modelId="{8C67CE4E-A390-B945-9CFC-1F33E1AE81E4}" type="presParOf" srcId="{9EB6DD04-1E8F-1041-BCA5-3A6AFC11BB9C}" destId="{B10687F8-3CEC-F44B-A9F1-E93A58138011}" srcOrd="3" destOrd="0" presId="urn:microsoft.com/office/officeart/2005/8/layout/hierarchy1"/>
    <dgm:cxn modelId="{51661B26-96A3-7744-B50F-E57C345A04B0}" type="presParOf" srcId="{B10687F8-3CEC-F44B-A9F1-E93A58138011}" destId="{C2A6C2F8-A939-EF42-8722-BFA6C5242369}" srcOrd="0" destOrd="0" presId="urn:microsoft.com/office/officeart/2005/8/layout/hierarchy1"/>
    <dgm:cxn modelId="{9FE833E2-1114-6E49-864A-091660FC98D3}" type="presParOf" srcId="{C2A6C2F8-A939-EF42-8722-BFA6C5242369}" destId="{A3F34D83-2692-6046-A309-C13F01A5703F}" srcOrd="0" destOrd="0" presId="urn:microsoft.com/office/officeart/2005/8/layout/hierarchy1"/>
    <dgm:cxn modelId="{CEE9FDB4-CB4B-4844-BC93-1F095C2511B2}" type="presParOf" srcId="{C2A6C2F8-A939-EF42-8722-BFA6C5242369}" destId="{BF15B44E-0215-B548-A4E4-66EF82DD7B33}" srcOrd="1" destOrd="0" presId="urn:microsoft.com/office/officeart/2005/8/layout/hierarchy1"/>
    <dgm:cxn modelId="{95580005-9FFA-EC43-993A-D9F26E1818BA}" type="presParOf" srcId="{B10687F8-3CEC-F44B-A9F1-E93A58138011}" destId="{112BEF6B-8790-8C42-8260-AF01202E4448}" srcOrd="1" destOrd="0" presId="urn:microsoft.com/office/officeart/2005/8/layout/hierarchy1"/>
    <dgm:cxn modelId="{A0BA73B7-77CF-C344-872C-F3E550919FBF}" type="presParOf" srcId="{112BEF6B-8790-8C42-8260-AF01202E4448}" destId="{1BCE4E62-8EEC-3C43-8191-B482CA2228ED}" srcOrd="0" destOrd="0" presId="urn:microsoft.com/office/officeart/2005/8/layout/hierarchy1"/>
    <dgm:cxn modelId="{9D9FFBFA-61E9-AA44-B9FF-DDE3A1B7BF43}" type="presParOf" srcId="{112BEF6B-8790-8C42-8260-AF01202E4448}" destId="{98613FD9-7CBE-1242-84F0-C557CB6174A4}" srcOrd="1" destOrd="0" presId="urn:microsoft.com/office/officeart/2005/8/layout/hierarchy1"/>
    <dgm:cxn modelId="{4F7F0442-5060-C240-B6DF-8D4D7DAB0AF3}" type="presParOf" srcId="{98613FD9-7CBE-1242-84F0-C557CB6174A4}" destId="{D41B6271-5DED-724F-9A0B-82139CD18C61}" srcOrd="0" destOrd="0" presId="urn:microsoft.com/office/officeart/2005/8/layout/hierarchy1"/>
    <dgm:cxn modelId="{9335A486-6F3E-C74B-B318-AE4F0844AFDD}" type="presParOf" srcId="{D41B6271-5DED-724F-9A0B-82139CD18C61}" destId="{A465A11D-9A9A-FA48-BA1A-E99F8F7C33DC}" srcOrd="0" destOrd="0" presId="urn:microsoft.com/office/officeart/2005/8/layout/hierarchy1"/>
    <dgm:cxn modelId="{CC87E2F9-A5E1-1249-B835-9151441D37A7}" type="presParOf" srcId="{D41B6271-5DED-724F-9A0B-82139CD18C61}" destId="{C5A5ED45-A9B3-D04E-B20B-96518C3FA573}" srcOrd="1" destOrd="0" presId="urn:microsoft.com/office/officeart/2005/8/layout/hierarchy1"/>
    <dgm:cxn modelId="{6EC79509-A416-CE4B-82DF-FF7C2B7B8326}" type="presParOf" srcId="{98613FD9-7CBE-1242-84F0-C557CB6174A4}" destId="{8A5BFBB8-BEC8-204B-8D7E-43F010D264AD}" srcOrd="1" destOrd="0" presId="urn:microsoft.com/office/officeart/2005/8/layout/hierarchy1"/>
    <dgm:cxn modelId="{325BE74C-CDBC-F24E-A9B6-65C5BD4949CF}" type="presParOf" srcId="{112BEF6B-8790-8C42-8260-AF01202E4448}" destId="{C45600DC-1297-9043-8D1D-C2AC9DC251A0}" srcOrd="2" destOrd="0" presId="urn:microsoft.com/office/officeart/2005/8/layout/hierarchy1"/>
    <dgm:cxn modelId="{BAFF7E0B-2BFB-274F-9C1A-47D746DB3ED2}" type="presParOf" srcId="{112BEF6B-8790-8C42-8260-AF01202E4448}" destId="{7A1990D9-FCA8-9549-A0D5-309852B14528}" srcOrd="3" destOrd="0" presId="urn:microsoft.com/office/officeart/2005/8/layout/hierarchy1"/>
    <dgm:cxn modelId="{9B5ECD93-1966-B543-811F-5A890BDE6951}" type="presParOf" srcId="{7A1990D9-FCA8-9549-A0D5-309852B14528}" destId="{B50F30A1-DBEC-A54C-93D2-EDF12A636208}" srcOrd="0" destOrd="0" presId="urn:microsoft.com/office/officeart/2005/8/layout/hierarchy1"/>
    <dgm:cxn modelId="{322701D2-4A52-F042-B2DE-14CFDDF4B011}" type="presParOf" srcId="{B50F30A1-DBEC-A54C-93D2-EDF12A636208}" destId="{BF77953A-4B58-0348-8C42-B60C3535F56A}" srcOrd="0" destOrd="0" presId="urn:microsoft.com/office/officeart/2005/8/layout/hierarchy1"/>
    <dgm:cxn modelId="{2A3C8007-7CB2-CA43-AB20-E500482D649E}" type="presParOf" srcId="{B50F30A1-DBEC-A54C-93D2-EDF12A636208}" destId="{ABF6DDBC-CDC5-184B-A3AB-89BF52AE20C8}" srcOrd="1" destOrd="0" presId="urn:microsoft.com/office/officeart/2005/8/layout/hierarchy1"/>
    <dgm:cxn modelId="{42263918-5E8E-8D49-9021-0DEB10F0A851}" type="presParOf" srcId="{7A1990D9-FCA8-9549-A0D5-309852B14528}" destId="{DD3A6405-BA51-914D-B962-565F3F08D0CB}" srcOrd="1" destOrd="0" presId="urn:microsoft.com/office/officeart/2005/8/layout/hierarchy1"/>
    <dgm:cxn modelId="{51A1DCBB-A6F7-D849-AD11-549B9FECF4C6}" type="presParOf" srcId="{76AD52BF-3936-5245-9638-9198A9875833}" destId="{FC0DB03D-6121-0143-9F86-4F059042B67F}" srcOrd="2" destOrd="0" presId="urn:microsoft.com/office/officeart/2005/8/layout/hierarchy1"/>
    <dgm:cxn modelId="{522B5D1D-0EBB-F049-A658-F92F776AF535}" type="presParOf" srcId="{76AD52BF-3936-5245-9638-9198A9875833}" destId="{99CFABF0-0274-5143-A38F-F4E2514ECE79}" srcOrd="3" destOrd="0" presId="urn:microsoft.com/office/officeart/2005/8/layout/hierarchy1"/>
    <dgm:cxn modelId="{847FCCE8-06B2-534E-A0AC-B65904E327B4}" type="presParOf" srcId="{99CFABF0-0274-5143-A38F-F4E2514ECE79}" destId="{4D8E2F73-A0C7-5A40-A689-DF807A874357}" srcOrd="0" destOrd="0" presId="urn:microsoft.com/office/officeart/2005/8/layout/hierarchy1"/>
    <dgm:cxn modelId="{73F04977-ACB2-6345-9484-E6322122AF87}" type="presParOf" srcId="{4D8E2F73-A0C7-5A40-A689-DF807A874357}" destId="{B80BB845-FCF6-CD47-AEC9-C47FE2ECDF07}" srcOrd="0" destOrd="0" presId="urn:microsoft.com/office/officeart/2005/8/layout/hierarchy1"/>
    <dgm:cxn modelId="{37AEF5E2-451E-7044-9491-27374ED6C715}" type="presParOf" srcId="{4D8E2F73-A0C7-5A40-A689-DF807A874357}" destId="{FE25EA77-6528-6446-B7FF-6D9744105911}" srcOrd="1" destOrd="0" presId="urn:microsoft.com/office/officeart/2005/8/layout/hierarchy1"/>
    <dgm:cxn modelId="{2F179079-3191-524F-A767-9E172BA0E20F}" type="presParOf" srcId="{99CFABF0-0274-5143-A38F-F4E2514ECE79}" destId="{F355CE26-ABE3-3F45-B2F0-C7350AAA3B75}" srcOrd="1" destOrd="0" presId="urn:microsoft.com/office/officeart/2005/8/layout/hierarchy1"/>
    <dgm:cxn modelId="{C7C4521E-E2AF-944A-8226-3ED36D49B38B}" type="presParOf" srcId="{F355CE26-ABE3-3F45-B2F0-C7350AAA3B75}" destId="{0E15F13F-217B-E746-AED2-39ED0713D0FB}" srcOrd="0" destOrd="0" presId="urn:microsoft.com/office/officeart/2005/8/layout/hierarchy1"/>
    <dgm:cxn modelId="{B4933C40-302C-414C-B673-85111AB3806D}" type="presParOf" srcId="{F355CE26-ABE3-3F45-B2F0-C7350AAA3B75}" destId="{E7582451-09CE-FA4E-A3AF-F7D4009586F8}" srcOrd="1" destOrd="0" presId="urn:microsoft.com/office/officeart/2005/8/layout/hierarchy1"/>
    <dgm:cxn modelId="{DD06D192-6DD1-8249-9DB3-7220DFE31BB4}" type="presParOf" srcId="{E7582451-09CE-FA4E-A3AF-F7D4009586F8}" destId="{5744C815-0696-6443-8C96-27081C582695}" srcOrd="0" destOrd="0" presId="urn:microsoft.com/office/officeart/2005/8/layout/hierarchy1"/>
    <dgm:cxn modelId="{A683A47F-796E-4F4E-A600-0CE6170BD624}" type="presParOf" srcId="{5744C815-0696-6443-8C96-27081C582695}" destId="{3EF3E47C-F33B-B141-A587-2951C7C5B0A3}" srcOrd="0" destOrd="0" presId="urn:microsoft.com/office/officeart/2005/8/layout/hierarchy1"/>
    <dgm:cxn modelId="{06264E20-945A-4A4E-BF6A-543AFF70518B}" type="presParOf" srcId="{5744C815-0696-6443-8C96-27081C582695}" destId="{C6F4109A-C414-0C4E-9324-63FC4C37C35C}" srcOrd="1" destOrd="0" presId="urn:microsoft.com/office/officeart/2005/8/layout/hierarchy1"/>
    <dgm:cxn modelId="{A6DF947D-6308-9D45-A891-F0D2C88A1917}" type="presParOf" srcId="{E7582451-09CE-FA4E-A3AF-F7D4009586F8}" destId="{F1052BFF-0ABC-C74C-89BC-C50B470AEE04}" srcOrd="1" destOrd="0" presId="urn:microsoft.com/office/officeart/2005/8/layout/hierarchy1"/>
    <dgm:cxn modelId="{4E2CC89E-F569-7847-975D-0791765F623D}" type="presParOf" srcId="{F355CE26-ABE3-3F45-B2F0-C7350AAA3B75}" destId="{7F37D11A-3651-564A-813E-BD718E0EFD40}" srcOrd="2" destOrd="0" presId="urn:microsoft.com/office/officeart/2005/8/layout/hierarchy1"/>
    <dgm:cxn modelId="{D0309400-7731-374A-A7E1-2D48DAE228D1}" type="presParOf" srcId="{F355CE26-ABE3-3F45-B2F0-C7350AAA3B75}" destId="{B59E23E8-1E59-DE4A-80A9-E37C723F796B}" srcOrd="3" destOrd="0" presId="urn:microsoft.com/office/officeart/2005/8/layout/hierarchy1"/>
    <dgm:cxn modelId="{14CAD882-C889-994F-96A3-89D38BEA1645}" type="presParOf" srcId="{B59E23E8-1E59-DE4A-80A9-E37C723F796B}" destId="{7910FAA4-3B3F-CF4F-A020-877C0427F513}" srcOrd="0" destOrd="0" presId="urn:microsoft.com/office/officeart/2005/8/layout/hierarchy1"/>
    <dgm:cxn modelId="{F42E54EF-5779-1943-B8BF-AF748D1DCC2D}" type="presParOf" srcId="{7910FAA4-3B3F-CF4F-A020-877C0427F513}" destId="{4D77EA4D-500C-DB4F-8893-1084721643F3}" srcOrd="0" destOrd="0" presId="urn:microsoft.com/office/officeart/2005/8/layout/hierarchy1"/>
    <dgm:cxn modelId="{660FD5C6-1A94-DD48-A1CD-68F32542E857}" type="presParOf" srcId="{7910FAA4-3B3F-CF4F-A020-877C0427F513}" destId="{06A9F84C-B3F5-3C4D-9D27-AE7A3F0A004F}" srcOrd="1" destOrd="0" presId="urn:microsoft.com/office/officeart/2005/8/layout/hierarchy1"/>
    <dgm:cxn modelId="{D1D2BABF-53DF-4A47-A47F-654943AC7851}" type="presParOf" srcId="{B59E23E8-1E59-DE4A-80A9-E37C723F796B}" destId="{BB4B2375-544E-2742-983F-6F670E8B0B1E}" srcOrd="1" destOrd="0" presId="urn:microsoft.com/office/officeart/2005/8/layout/hierarchy1"/>
    <dgm:cxn modelId="{06471B52-3BCC-5947-9834-C61432BF726C}" type="presParOf" srcId="{BB4B2375-544E-2742-983F-6F670E8B0B1E}" destId="{32AA1E8C-D7FB-F84C-854C-97EB4FFDBE99}" srcOrd="0" destOrd="0" presId="urn:microsoft.com/office/officeart/2005/8/layout/hierarchy1"/>
    <dgm:cxn modelId="{80630D7B-93F1-3A43-BC02-D664A87CA9C6}" type="presParOf" srcId="{BB4B2375-544E-2742-983F-6F670E8B0B1E}" destId="{69EBE513-345F-364A-9D12-F0402CABFE31}" srcOrd="1" destOrd="0" presId="urn:microsoft.com/office/officeart/2005/8/layout/hierarchy1"/>
    <dgm:cxn modelId="{9AD04DD1-357A-9340-B3D4-C99CCA31727A}" type="presParOf" srcId="{69EBE513-345F-364A-9D12-F0402CABFE31}" destId="{1C0AC6B2-B35A-1B4B-8F24-C6E6B7472D5D}" srcOrd="0" destOrd="0" presId="urn:microsoft.com/office/officeart/2005/8/layout/hierarchy1"/>
    <dgm:cxn modelId="{88D6F39E-C90F-4641-9275-3AF5C57757AA}" type="presParOf" srcId="{1C0AC6B2-B35A-1B4B-8F24-C6E6B7472D5D}" destId="{E1B5A3E6-E497-9940-9F80-CF254B2ED5F7}" srcOrd="0" destOrd="0" presId="urn:microsoft.com/office/officeart/2005/8/layout/hierarchy1"/>
    <dgm:cxn modelId="{2ECA196E-8E67-644F-859C-3A90F070F7A3}" type="presParOf" srcId="{1C0AC6B2-B35A-1B4B-8F24-C6E6B7472D5D}" destId="{67F60BAE-258D-A14D-8FB4-F79D2EE92766}" srcOrd="1" destOrd="0" presId="urn:microsoft.com/office/officeart/2005/8/layout/hierarchy1"/>
    <dgm:cxn modelId="{BFCA6C0B-FB2B-E544-A815-5FAB8D37AAF5}" type="presParOf" srcId="{69EBE513-345F-364A-9D12-F0402CABFE31}" destId="{2B375825-AFBE-384D-BC03-ED0D90148D0D}" srcOrd="1" destOrd="0" presId="urn:microsoft.com/office/officeart/2005/8/layout/hierarchy1"/>
    <dgm:cxn modelId="{B09A4D6A-43A8-B944-9A35-B9BC55724C9F}" type="presParOf" srcId="{2B375825-AFBE-384D-BC03-ED0D90148D0D}" destId="{01739F0D-07C4-534F-984B-F7F3AC81880C}" srcOrd="0" destOrd="0" presId="urn:microsoft.com/office/officeart/2005/8/layout/hierarchy1"/>
    <dgm:cxn modelId="{0FF18B96-676A-1349-87B3-294D0F923BE2}" type="presParOf" srcId="{2B375825-AFBE-384D-BC03-ED0D90148D0D}" destId="{1FC316A6-BDB5-754B-8F58-F2E7B10C353A}" srcOrd="1" destOrd="0" presId="urn:microsoft.com/office/officeart/2005/8/layout/hierarchy1"/>
    <dgm:cxn modelId="{01307931-FF45-794D-98ED-D37717F3CEBD}" type="presParOf" srcId="{1FC316A6-BDB5-754B-8F58-F2E7B10C353A}" destId="{2165CB7B-567F-5C46-8D47-E3D6AD6A4E38}" srcOrd="0" destOrd="0" presId="urn:microsoft.com/office/officeart/2005/8/layout/hierarchy1"/>
    <dgm:cxn modelId="{7362C01B-7DC4-3C48-AA84-982CB2A112D8}" type="presParOf" srcId="{2165CB7B-567F-5C46-8D47-E3D6AD6A4E38}" destId="{C840F9C0-712A-F34F-A5DA-35EB006FD042}" srcOrd="0" destOrd="0" presId="urn:microsoft.com/office/officeart/2005/8/layout/hierarchy1"/>
    <dgm:cxn modelId="{CB9EF1C4-3C07-8D49-8C5F-A3D71EEABAFA}" type="presParOf" srcId="{2165CB7B-567F-5C46-8D47-E3D6AD6A4E38}" destId="{26F10397-D0C6-AA42-84F7-49CB04323473}" srcOrd="1" destOrd="0" presId="urn:microsoft.com/office/officeart/2005/8/layout/hierarchy1"/>
    <dgm:cxn modelId="{395EE060-57DE-0B49-A5CB-7B582A21483A}" type="presParOf" srcId="{1FC316A6-BDB5-754B-8F58-F2E7B10C353A}" destId="{F7413F80-A649-6941-9116-5CD0C93E33C8}" srcOrd="1" destOrd="0" presId="urn:microsoft.com/office/officeart/2005/8/layout/hierarchy1"/>
    <dgm:cxn modelId="{00FC438E-61E6-774F-892C-D15DA10ECBB9}" type="presParOf" srcId="{2B375825-AFBE-384D-BC03-ED0D90148D0D}" destId="{7AE371C9-8888-7745-99E3-DCB6BF3D6A57}" srcOrd="2" destOrd="0" presId="urn:microsoft.com/office/officeart/2005/8/layout/hierarchy1"/>
    <dgm:cxn modelId="{544AAFE4-2B0F-7846-8E0E-863233F9D8E5}" type="presParOf" srcId="{2B375825-AFBE-384D-BC03-ED0D90148D0D}" destId="{7FB383AD-4861-3549-8ADB-932F093646CE}" srcOrd="3" destOrd="0" presId="urn:microsoft.com/office/officeart/2005/8/layout/hierarchy1"/>
    <dgm:cxn modelId="{692BEDE5-8C5E-AD47-B6E0-E96A3522328A}" type="presParOf" srcId="{7FB383AD-4861-3549-8ADB-932F093646CE}" destId="{F6C322EB-0958-8D4E-9B73-572D7B7BDC39}" srcOrd="0" destOrd="0" presId="urn:microsoft.com/office/officeart/2005/8/layout/hierarchy1"/>
    <dgm:cxn modelId="{874AFCE7-6354-DF49-A4F2-E9FC4872B5D1}" type="presParOf" srcId="{F6C322EB-0958-8D4E-9B73-572D7B7BDC39}" destId="{EA632730-0D0C-B647-93F3-788D97B3123D}" srcOrd="0" destOrd="0" presId="urn:microsoft.com/office/officeart/2005/8/layout/hierarchy1"/>
    <dgm:cxn modelId="{B56F2D7F-5532-9F49-A461-7D3EA368262D}" type="presParOf" srcId="{F6C322EB-0958-8D4E-9B73-572D7B7BDC39}" destId="{EF0478F2-B525-7E4B-85CC-287CA74A3CDE}" srcOrd="1" destOrd="0" presId="urn:microsoft.com/office/officeart/2005/8/layout/hierarchy1"/>
    <dgm:cxn modelId="{EEB93566-F4C0-3147-9C03-66B60C3BA607}" type="presParOf" srcId="{7FB383AD-4861-3549-8ADB-932F093646CE}" destId="{0D9BF2BF-DA73-8140-B792-1B8A1C1562F2}" srcOrd="1" destOrd="0" presId="urn:microsoft.com/office/officeart/2005/8/layout/hierarchy1"/>
    <dgm:cxn modelId="{BBC447C4-CD37-B14B-801B-D760F0E304E0}" type="presParOf" srcId="{BB4B2375-544E-2742-983F-6F670E8B0B1E}" destId="{0C809630-3C91-C844-8BD8-6BA40DB1149E}" srcOrd="2" destOrd="0" presId="urn:microsoft.com/office/officeart/2005/8/layout/hierarchy1"/>
    <dgm:cxn modelId="{B57FEAD4-97DB-1B4D-B407-CCE39409CC48}" type="presParOf" srcId="{BB4B2375-544E-2742-983F-6F670E8B0B1E}" destId="{EE7C62F7-CA4B-464B-A31E-7AD7D558FECC}" srcOrd="3" destOrd="0" presId="urn:microsoft.com/office/officeart/2005/8/layout/hierarchy1"/>
    <dgm:cxn modelId="{18685086-DD93-AC45-97BD-0A003DEC9E90}" type="presParOf" srcId="{EE7C62F7-CA4B-464B-A31E-7AD7D558FECC}" destId="{BC2EE734-70AB-154D-A6FE-85286611B2D1}" srcOrd="0" destOrd="0" presId="urn:microsoft.com/office/officeart/2005/8/layout/hierarchy1"/>
    <dgm:cxn modelId="{32ECEB76-E510-A449-99F6-45ACAD6CCA1C}" type="presParOf" srcId="{BC2EE734-70AB-154D-A6FE-85286611B2D1}" destId="{E87850C6-92B6-8A4C-9192-01B7E2F7890D}" srcOrd="0" destOrd="0" presId="urn:microsoft.com/office/officeart/2005/8/layout/hierarchy1"/>
    <dgm:cxn modelId="{4DFBE6FE-A500-EC44-A663-3646FAB709EF}" type="presParOf" srcId="{BC2EE734-70AB-154D-A6FE-85286611B2D1}" destId="{D5DC1353-DCA1-2444-8E95-53DD21DB07F6}" srcOrd="1" destOrd="0" presId="urn:microsoft.com/office/officeart/2005/8/layout/hierarchy1"/>
    <dgm:cxn modelId="{205954F2-68B9-BD44-B0BB-0D1E487D1D64}" type="presParOf" srcId="{EE7C62F7-CA4B-464B-A31E-7AD7D558FECC}" destId="{1F78F4BC-93DB-2648-A3D2-B6B82E686009}" srcOrd="1" destOrd="0" presId="urn:microsoft.com/office/officeart/2005/8/layout/hierarchy1"/>
    <dgm:cxn modelId="{C5C191AC-4BA2-D84F-AABF-F78715CE1CEC}" type="presParOf" srcId="{1F78F4BC-93DB-2648-A3D2-B6B82E686009}" destId="{CD7FE257-46B7-8849-9FC3-E6042270E753}" srcOrd="0" destOrd="0" presId="urn:microsoft.com/office/officeart/2005/8/layout/hierarchy1"/>
    <dgm:cxn modelId="{FAE9175C-6AB4-1F4F-BEAA-7F99D56D9402}" type="presParOf" srcId="{1F78F4BC-93DB-2648-A3D2-B6B82E686009}" destId="{9A082CDC-4431-1346-9CD1-EFF389D04D74}" srcOrd="1" destOrd="0" presId="urn:microsoft.com/office/officeart/2005/8/layout/hierarchy1"/>
    <dgm:cxn modelId="{06FF3032-88C8-0B43-8582-792BFED54BEE}" type="presParOf" srcId="{9A082CDC-4431-1346-9CD1-EFF389D04D74}" destId="{630E2065-34E1-D54D-9B0E-0FA52D344B57}" srcOrd="0" destOrd="0" presId="urn:microsoft.com/office/officeart/2005/8/layout/hierarchy1"/>
    <dgm:cxn modelId="{82C182A8-2AE9-9241-B1FE-C3598B7AC64A}" type="presParOf" srcId="{630E2065-34E1-D54D-9B0E-0FA52D344B57}" destId="{6955A7B8-19B5-244F-A5A4-59A7919164F6}" srcOrd="0" destOrd="0" presId="urn:microsoft.com/office/officeart/2005/8/layout/hierarchy1"/>
    <dgm:cxn modelId="{83A7730E-9932-5845-A998-45808598656D}" type="presParOf" srcId="{630E2065-34E1-D54D-9B0E-0FA52D344B57}" destId="{A39CA8EE-6143-2646-A6E3-95725AFEBAE5}" srcOrd="1" destOrd="0" presId="urn:microsoft.com/office/officeart/2005/8/layout/hierarchy1"/>
    <dgm:cxn modelId="{D16A3006-4035-F344-BB83-0BE781700C2F}" type="presParOf" srcId="{9A082CDC-4431-1346-9CD1-EFF389D04D74}" destId="{79D3187E-C92C-3E4D-B99B-2118D371B226}" srcOrd="1" destOrd="0" presId="urn:microsoft.com/office/officeart/2005/8/layout/hierarchy1"/>
    <dgm:cxn modelId="{2942BA11-63AB-5144-847C-31FCAC4730EC}" type="presParOf" srcId="{1F78F4BC-93DB-2648-A3D2-B6B82E686009}" destId="{FFE6C773-B862-A447-9F30-C9A3CDD80700}" srcOrd="2" destOrd="0" presId="urn:microsoft.com/office/officeart/2005/8/layout/hierarchy1"/>
    <dgm:cxn modelId="{36D237E9-092D-A243-B03A-66347CF01895}" type="presParOf" srcId="{1F78F4BC-93DB-2648-A3D2-B6B82E686009}" destId="{65CFB5EB-2E96-EF44-8ACE-4AA3173A308B}" srcOrd="3" destOrd="0" presId="urn:microsoft.com/office/officeart/2005/8/layout/hierarchy1"/>
    <dgm:cxn modelId="{4331A8E6-DB53-0245-89AD-715002A35F56}" type="presParOf" srcId="{65CFB5EB-2E96-EF44-8ACE-4AA3173A308B}" destId="{705A3ABB-65EC-7B40-898D-B41000E6C550}" srcOrd="0" destOrd="0" presId="urn:microsoft.com/office/officeart/2005/8/layout/hierarchy1"/>
    <dgm:cxn modelId="{E0FB7311-A3D1-9A40-B3EB-DCC053A1DDFE}" type="presParOf" srcId="{705A3ABB-65EC-7B40-898D-B41000E6C550}" destId="{BC91FC79-8DC0-F947-A6BF-05C59449731D}" srcOrd="0" destOrd="0" presId="urn:microsoft.com/office/officeart/2005/8/layout/hierarchy1"/>
    <dgm:cxn modelId="{006F0808-8D0A-6149-B409-FCE7B44480CE}" type="presParOf" srcId="{705A3ABB-65EC-7B40-898D-B41000E6C550}" destId="{AD2C2E66-DD42-3242-8213-0634F3DCD78A}" srcOrd="1" destOrd="0" presId="urn:microsoft.com/office/officeart/2005/8/layout/hierarchy1"/>
    <dgm:cxn modelId="{F3BB50E4-3AE4-4644-9738-19A12BEBE23A}" type="presParOf" srcId="{65CFB5EB-2E96-EF44-8ACE-4AA3173A308B}" destId="{A68712BC-0377-F243-B5E8-AD42C9DB4B24}" srcOrd="1" destOrd="0" presId="urn:microsoft.com/office/officeart/2005/8/layout/hierarchy1"/>
    <dgm:cxn modelId="{0D7EF8ED-1470-764E-B37B-D13D909BF865}" type="presParOf" srcId="{76AD52BF-3936-5245-9638-9198A9875833}" destId="{2AB0015C-6B91-D744-BF8F-CF3BD6F1CDA8}" srcOrd="4" destOrd="0" presId="urn:microsoft.com/office/officeart/2005/8/layout/hierarchy1"/>
    <dgm:cxn modelId="{7E6B55EB-8CAF-A343-93D7-B61B526DD856}" type="presParOf" srcId="{76AD52BF-3936-5245-9638-9198A9875833}" destId="{C0B3D57F-62DC-6440-8EDE-F24E46D98F72}" srcOrd="5" destOrd="0" presId="urn:microsoft.com/office/officeart/2005/8/layout/hierarchy1"/>
    <dgm:cxn modelId="{7DFA78FD-16F2-CE41-AF15-0DCBCD6E1F87}" type="presParOf" srcId="{C0B3D57F-62DC-6440-8EDE-F24E46D98F72}" destId="{02117A34-64A9-904A-88F0-901710BC0B4A}" srcOrd="0" destOrd="0" presId="urn:microsoft.com/office/officeart/2005/8/layout/hierarchy1"/>
    <dgm:cxn modelId="{1BC17184-BE1D-904D-92EC-6A118E2120DC}" type="presParOf" srcId="{02117A34-64A9-904A-88F0-901710BC0B4A}" destId="{C19436F0-28CC-7345-93AC-39BA519EBBA5}" srcOrd="0" destOrd="0" presId="urn:microsoft.com/office/officeart/2005/8/layout/hierarchy1"/>
    <dgm:cxn modelId="{91D37E1D-CA31-F64E-B171-AA6B05AD8EEC}" type="presParOf" srcId="{02117A34-64A9-904A-88F0-901710BC0B4A}" destId="{F8EDA735-9E33-7C4C-A629-9524DEBFDEEF}" srcOrd="1" destOrd="0" presId="urn:microsoft.com/office/officeart/2005/8/layout/hierarchy1"/>
    <dgm:cxn modelId="{19EAC9B6-EFCC-9B48-8CAF-A0B9AAA8CEA2}" type="presParOf" srcId="{C0B3D57F-62DC-6440-8EDE-F24E46D98F72}" destId="{32291EB4-3F3A-6C4F-B1EB-1446703EAA0A}" srcOrd="1" destOrd="0" presId="urn:microsoft.com/office/officeart/2005/8/layout/hierarchy1"/>
    <dgm:cxn modelId="{64ED46AC-4422-154A-A5E6-3A3A3A3FAF37}" type="presParOf" srcId="{32291EB4-3F3A-6C4F-B1EB-1446703EAA0A}" destId="{7F2D26E5-C222-0F4F-8918-C7194BA887FD}" srcOrd="0" destOrd="0" presId="urn:microsoft.com/office/officeart/2005/8/layout/hierarchy1"/>
    <dgm:cxn modelId="{2FF30E78-0480-144F-9D09-C6D0AAEB8540}" type="presParOf" srcId="{32291EB4-3F3A-6C4F-B1EB-1446703EAA0A}" destId="{007EC88F-98FF-E841-A161-598E4AA21C16}" srcOrd="1" destOrd="0" presId="urn:microsoft.com/office/officeart/2005/8/layout/hierarchy1"/>
    <dgm:cxn modelId="{2001C6ED-02F1-754A-A525-7647552A3F3B}" type="presParOf" srcId="{007EC88F-98FF-E841-A161-598E4AA21C16}" destId="{61666AA8-60F5-4546-B35A-75EBE6CE9573}" srcOrd="0" destOrd="0" presId="urn:microsoft.com/office/officeart/2005/8/layout/hierarchy1"/>
    <dgm:cxn modelId="{2350B952-3ADF-E049-91F3-72DAC6E36C98}" type="presParOf" srcId="{61666AA8-60F5-4546-B35A-75EBE6CE9573}" destId="{4D202D2D-EE18-D74C-A040-22CF9E11E9D3}" srcOrd="0" destOrd="0" presId="urn:microsoft.com/office/officeart/2005/8/layout/hierarchy1"/>
    <dgm:cxn modelId="{626304BD-428B-D44F-95C6-C3C7830A6672}" type="presParOf" srcId="{61666AA8-60F5-4546-B35A-75EBE6CE9573}" destId="{548F9DCC-8A19-CF42-89DD-68938CFDF245}" srcOrd="1" destOrd="0" presId="urn:microsoft.com/office/officeart/2005/8/layout/hierarchy1"/>
    <dgm:cxn modelId="{4A1ACB7C-D56E-CF4E-BD37-64A5512933B3}" type="presParOf" srcId="{007EC88F-98FF-E841-A161-598E4AA21C16}" destId="{25847788-AA95-B74D-9D87-3F9DF11D6D3C}" srcOrd="1" destOrd="0" presId="urn:microsoft.com/office/officeart/2005/8/layout/hierarchy1"/>
    <dgm:cxn modelId="{27161956-170F-1343-B0F2-7F4261E022E9}" type="presParOf" srcId="{32291EB4-3F3A-6C4F-B1EB-1446703EAA0A}" destId="{26CB41DC-0407-284A-B09D-062D83418A23}" srcOrd="2" destOrd="0" presId="urn:microsoft.com/office/officeart/2005/8/layout/hierarchy1"/>
    <dgm:cxn modelId="{B6F11B97-740A-8F4A-A1F6-009E4A5A5682}" type="presParOf" srcId="{32291EB4-3F3A-6C4F-B1EB-1446703EAA0A}" destId="{EE7BBF63-CF5D-CF4B-86CB-71955E546D78}" srcOrd="3" destOrd="0" presId="urn:microsoft.com/office/officeart/2005/8/layout/hierarchy1"/>
    <dgm:cxn modelId="{41E1EF5A-727B-344D-A38B-599E01E792BC}" type="presParOf" srcId="{EE7BBF63-CF5D-CF4B-86CB-71955E546D78}" destId="{25FB4281-C5A3-9D4F-BD6C-4DD973C0BCD0}" srcOrd="0" destOrd="0" presId="urn:microsoft.com/office/officeart/2005/8/layout/hierarchy1"/>
    <dgm:cxn modelId="{01E76307-780D-1149-B69C-C0E02487ECCF}" type="presParOf" srcId="{25FB4281-C5A3-9D4F-BD6C-4DD973C0BCD0}" destId="{283AA6A2-45FF-3145-971C-91D76CB55887}" srcOrd="0" destOrd="0" presId="urn:microsoft.com/office/officeart/2005/8/layout/hierarchy1"/>
    <dgm:cxn modelId="{407B7C66-2749-544C-A421-1FBEEFACB797}" type="presParOf" srcId="{25FB4281-C5A3-9D4F-BD6C-4DD973C0BCD0}" destId="{D9D9FBBE-802A-9146-9EA5-DDD4D35AFA20}" srcOrd="1" destOrd="0" presId="urn:microsoft.com/office/officeart/2005/8/layout/hierarchy1"/>
    <dgm:cxn modelId="{CA4E077E-F1D7-3740-B677-AC6C71BCD1D0}" type="presParOf" srcId="{EE7BBF63-CF5D-CF4B-86CB-71955E546D78}" destId="{1E154844-6274-B444-BBF3-E415D58EFBEE}" srcOrd="1" destOrd="0" presId="urn:microsoft.com/office/officeart/2005/8/layout/hierarchy1"/>
    <dgm:cxn modelId="{ACC1AB3F-630A-FB45-AB49-57F072808896}" type="presParOf" srcId="{76AD52BF-3936-5245-9638-9198A9875833}" destId="{918FDE83-5D70-A049-8DBD-A50BBA5396CA}" srcOrd="6" destOrd="0" presId="urn:microsoft.com/office/officeart/2005/8/layout/hierarchy1"/>
    <dgm:cxn modelId="{AB218834-0BFC-6748-8577-F1046F6C7159}" type="presParOf" srcId="{76AD52BF-3936-5245-9638-9198A9875833}" destId="{43B16203-686C-DF4E-B325-372857F66AA4}" srcOrd="7" destOrd="0" presId="urn:microsoft.com/office/officeart/2005/8/layout/hierarchy1"/>
    <dgm:cxn modelId="{367BC9E9-D764-964E-B5C0-716AF338E61B}" type="presParOf" srcId="{43B16203-686C-DF4E-B325-372857F66AA4}" destId="{E6758CCF-4450-5046-B9AF-52488C3091E4}" srcOrd="0" destOrd="0" presId="urn:microsoft.com/office/officeart/2005/8/layout/hierarchy1"/>
    <dgm:cxn modelId="{03B1A76A-005A-AD40-9049-7E44B23C5840}" type="presParOf" srcId="{E6758CCF-4450-5046-B9AF-52488C3091E4}" destId="{45009A19-DAB9-8742-A07C-33F3A495297E}" srcOrd="0" destOrd="0" presId="urn:microsoft.com/office/officeart/2005/8/layout/hierarchy1"/>
    <dgm:cxn modelId="{10B258D2-D84E-BE40-A29D-7ADF557681C2}" type="presParOf" srcId="{E6758CCF-4450-5046-B9AF-52488C3091E4}" destId="{F459CC73-9512-9D48-8F5D-AD61DE065814}" srcOrd="1" destOrd="0" presId="urn:microsoft.com/office/officeart/2005/8/layout/hierarchy1"/>
    <dgm:cxn modelId="{88371B70-A3F8-2947-8868-992371D86A8F}" type="presParOf" srcId="{43B16203-686C-DF4E-B325-372857F66AA4}" destId="{A646F323-0560-5E4E-9A65-939BB2BD0FFB}" srcOrd="1" destOrd="0" presId="urn:microsoft.com/office/officeart/2005/8/layout/hierarchy1"/>
    <dgm:cxn modelId="{9AF1D017-1F4D-2E4F-A0C1-8B5E102465DA}" type="presParOf" srcId="{A646F323-0560-5E4E-9A65-939BB2BD0FFB}" destId="{B18E99EB-F108-8A4F-8EF3-A179EFACC4D8}" srcOrd="0" destOrd="0" presId="urn:microsoft.com/office/officeart/2005/8/layout/hierarchy1"/>
    <dgm:cxn modelId="{B05FA777-5453-6148-83C8-72EC9696F596}" type="presParOf" srcId="{A646F323-0560-5E4E-9A65-939BB2BD0FFB}" destId="{9175C58C-4D32-E14E-9B0F-3FDC93E0FD5D}" srcOrd="1" destOrd="0" presId="urn:microsoft.com/office/officeart/2005/8/layout/hierarchy1"/>
    <dgm:cxn modelId="{BB08FB00-C7CA-C04E-A30A-DA33D513313D}" type="presParOf" srcId="{9175C58C-4D32-E14E-9B0F-3FDC93E0FD5D}" destId="{583C59AB-BEAA-EA4A-8537-393A614C8591}" srcOrd="0" destOrd="0" presId="urn:microsoft.com/office/officeart/2005/8/layout/hierarchy1"/>
    <dgm:cxn modelId="{149FB20E-BB18-744D-B58C-3DDF9E2C5DEC}" type="presParOf" srcId="{583C59AB-BEAA-EA4A-8537-393A614C8591}" destId="{0B8ED4A0-D2DE-0B4D-8572-E31989337C18}" srcOrd="0" destOrd="0" presId="urn:microsoft.com/office/officeart/2005/8/layout/hierarchy1"/>
    <dgm:cxn modelId="{C282A2CB-403B-164F-8B47-9C6AE8890056}" type="presParOf" srcId="{583C59AB-BEAA-EA4A-8537-393A614C8591}" destId="{374F5491-5A4C-5840-B576-52475724E9D0}" srcOrd="1" destOrd="0" presId="urn:microsoft.com/office/officeart/2005/8/layout/hierarchy1"/>
    <dgm:cxn modelId="{A9EFE67B-9505-9542-B8CC-E3D0A1247379}" type="presParOf" srcId="{9175C58C-4D32-E14E-9B0F-3FDC93E0FD5D}" destId="{DA2A983C-736E-3C45-8CB2-16DBDFB69CAF}" srcOrd="1" destOrd="0" presId="urn:microsoft.com/office/officeart/2005/8/layout/hierarchy1"/>
    <dgm:cxn modelId="{1FE95401-C4A0-CA4D-A875-6AF985F72DBC}" type="presParOf" srcId="{A646F323-0560-5E4E-9A65-939BB2BD0FFB}" destId="{4D8AED1C-BD3F-BC41-82BF-75F32B601A44}" srcOrd="2" destOrd="0" presId="urn:microsoft.com/office/officeart/2005/8/layout/hierarchy1"/>
    <dgm:cxn modelId="{9CE0F8CB-5B84-0C4A-A276-EE8EFD225EC2}" type="presParOf" srcId="{A646F323-0560-5E4E-9A65-939BB2BD0FFB}" destId="{0EF786A7-D78E-B24F-A640-2FB245E21C2B}" srcOrd="3" destOrd="0" presId="urn:microsoft.com/office/officeart/2005/8/layout/hierarchy1"/>
    <dgm:cxn modelId="{2A569166-E425-0141-9967-7D8E8452392F}" type="presParOf" srcId="{0EF786A7-D78E-B24F-A640-2FB245E21C2B}" destId="{D5B3B5B2-9F7A-9841-8F32-2BD78B3062C5}" srcOrd="0" destOrd="0" presId="urn:microsoft.com/office/officeart/2005/8/layout/hierarchy1"/>
    <dgm:cxn modelId="{CA01A33D-1814-AC45-9638-E78F49ADB750}" type="presParOf" srcId="{D5B3B5B2-9F7A-9841-8F32-2BD78B3062C5}" destId="{792F726F-A0B1-F54E-A9E4-80A055DB580D}" srcOrd="0" destOrd="0" presId="urn:microsoft.com/office/officeart/2005/8/layout/hierarchy1"/>
    <dgm:cxn modelId="{20D5A53B-737D-5443-B535-C75E86BDC70F}" type="presParOf" srcId="{D5B3B5B2-9F7A-9841-8F32-2BD78B3062C5}" destId="{FC7F67E4-FFC1-484A-B2A3-2948301F7FD2}" srcOrd="1" destOrd="0" presId="urn:microsoft.com/office/officeart/2005/8/layout/hierarchy1"/>
    <dgm:cxn modelId="{FF9B3F57-043E-EC40-B321-48C4238B1B72}" type="presParOf" srcId="{0EF786A7-D78E-B24F-A640-2FB245E21C2B}" destId="{584E04D0-8641-284A-8876-CB7C0C8B4B03}" srcOrd="1" destOrd="0" presId="urn:microsoft.com/office/officeart/2005/8/layout/hierarchy1"/>
    <dgm:cxn modelId="{EC9F4E48-5FAF-DF4A-A9A1-0454C3E392CB}" type="presParOf" srcId="{A646F323-0560-5E4E-9A65-939BB2BD0FFB}" destId="{1DE08099-0FE1-F64F-9745-65D0F7A645EE}" srcOrd="4" destOrd="0" presId="urn:microsoft.com/office/officeart/2005/8/layout/hierarchy1"/>
    <dgm:cxn modelId="{9CC03F8D-759F-BF48-A13C-B2DE8DCCDD9A}" type="presParOf" srcId="{A646F323-0560-5E4E-9A65-939BB2BD0FFB}" destId="{A47D0852-048F-C641-B96F-AAFF095D418A}" srcOrd="5" destOrd="0" presId="urn:microsoft.com/office/officeart/2005/8/layout/hierarchy1"/>
    <dgm:cxn modelId="{FFFA909E-3091-1046-BBEB-68C586EF2542}" type="presParOf" srcId="{A47D0852-048F-C641-B96F-AAFF095D418A}" destId="{DDBB0BB0-B6E8-704F-99CF-03ACEA819E43}" srcOrd="0" destOrd="0" presId="urn:microsoft.com/office/officeart/2005/8/layout/hierarchy1"/>
    <dgm:cxn modelId="{92396B9E-E842-5343-B25C-F47333E26226}" type="presParOf" srcId="{DDBB0BB0-B6E8-704F-99CF-03ACEA819E43}" destId="{2A923797-C033-0245-8515-FFAACDF8F66F}" srcOrd="0" destOrd="0" presId="urn:microsoft.com/office/officeart/2005/8/layout/hierarchy1"/>
    <dgm:cxn modelId="{092904AE-4E5D-2148-A007-2E339CD5E19F}" type="presParOf" srcId="{DDBB0BB0-B6E8-704F-99CF-03ACEA819E43}" destId="{B81320A5-1FB6-E14A-BEED-88DFAA06586A}" srcOrd="1" destOrd="0" presId="urn:microsoft.com/office/officeart/2005/8/layout/hierarchy1"/>
    <dgm:cxn modelId="{BE83D492-737A-544E-A90B-5176BC6225AB}" type="presParOf" srcId="{A47D0852-048F-C641-B96F-AAFF095D418A}" destId="{7C278CFB-D35C-D34E-BB05-479FF0F81F35}" srcOrd="1" destOrd="0" presId="urn:microsoft.com/office/officeart/2005/8/layout/hierarchy1"/>
    <dgm:cxn modelId="{E5F42BBB-C3C5-FD4B-80D4-4F8A35511489}" type="presParOf" srcId="{76AD52BF-3936-5245-9638-9198A9875833}" destId="{E09F0B77-611D-6C48-9449-B6E1DE135C90}" srcOrd="8" destOrd="0" presId="urn:microsoft.com/office/officeart/2005/8/layout/hierarchy1"/>
    <dgm:cxn modelId="{59484564-BB0C-474F-B922-1948A0A526BE}" type="presParOf" srcId="{76AD52BF-3936-5245-9638-9198A9875833}" destId="{17E6C04F-08E4-7241-9A6C-1CE00DBB103D}" srcOrd="9" destOrd="0" presId="urn:microsoft.com/office/officeart/2005/8/layout/hierarchy1"/>
    <dgm:cxn modelId="{4627CFA6-1089-1A4C-BE5F-36470AD9B968}" type="presParOf" srcId="{17E6C04F-08E4-7241-9A6C-1CE00DBB103D}" destId="{C4A70636-2EE6-D349-B14D-FF48888E489E}" srcOrd="0" destOrd="0" presId="urn:microsoft.com/office/officeart/2005/8/layout/hierarchy1"/>
    <dgm:cxn modelId="{609AC8D1-7740-A743-BE01-0C0DA34CDA81}" type="presParOf" srcId="{C4A70636-2EE6-D349-B14D-FF48888E489E}" destId="{184D872D-B6DF-0E43-9939-C81542784C24}" srcOrd="0" destOrd="0" presId="urn:microsoft.com/office/officeart/2005/8/layout/hierarchy1"/>
    <dgm:cxn modelId="{38B3B4DF-2F63-8E40-BBC0-33EC23BDC176}" type="presParOf" srcId="{C4A70636-2EE6-D349-B14D-FF48888E489E}" destId="{FE9A9B29-DBEB-344C-90AE-A9CC5F9A456C}" srcOrd="1" destOrd="0" presId="urn:microsoft.com/office/officeart/2005/8/layout/hierarchy1"/>
    <dgm:cxn modelId="{A3B2D3DF-FD4C-C445-9CAD-FCE5FA8A8626}" type="presParOf" srcId="{17E6C04F-08E4-7241-9A6C-1CE00DBB103D}" destId="{C2E03050-7BE6-BE4F-AA93-7841B5C1B607}" srcOrd="1" destOrd="0" presId="urn:microsoft.com/office/officeart/2005/8/layout/hierarchy1"/>
    <dgm:cxn modelId="{98B79066-1873-F14A-AF7F-4B5B7B2CAAA1}" type="presParOf" srcId="{C2E03050-7BE6-BE4F-AA93-7841B5C1B607}" destId="{62723F07-9541-8940-B3E4-36278972AAB8}" srcOrd="0" destOrd="0" presId="urn:microsoft.com/office/officeart/2005/8/layout/hierarchy1"/>
    <dgm:cxn modelId="{6C85081A-C92B-0542-932D-71A3AE302BFF}" type="presParOf" srcId="{C2E03050-7BE6-BE4F-AA93-7841B5C1B607}" destId="{626954D2-DCCD-1040-BAFC-F010AB75E018}" srcOrd="1" destOrd="0" presId="urn:microsoft.com/office/officeart/2005/8/layout/hierarchy1"/>
    <dgm:cxn modelId="{7D4F5D23-2429-DF44-AB7D-D609B5B1E5EF}" type="presParOf" srcId="{626954D2-DCCD-1040-BAFC-F010AB75E018}" destId="{BF6C481A-C19C-4B41-A8CB-1469782CCC64}" srcOrd="0" destOrd="0" presId="urn:microsoft.com/office/officeart/2005/8/layout/hierarchy1"/>
    <dgm:cxn modelId="{418492BB-A11F-BA48-8194-57A25404A0BA}" type="presParOf" srcId="{BF6C481A-C19C-4B41-A8CB-1469782CCC64}" destId="{30A3BEDC-12EC-1640-8A0C-A160BDB180E9}" srcOrd="0" destOrd="0" presId="urn:microsoft.com/office/officeart/2005/8/layout/hierarchy1"/>
    <dgm:cxn modelId="{E6350B61-2671-D540-96F7-CE5E3D1B6B31}" type="presParOf" srcId="{BF6C481A-C19C-4B41-A8CB-1469782CCC64}" destId="{816EBAD1-504C-A741-A632-AA7AE44DC08F}" srcOrd="1" destOrd="0" presId="urn:microsoft.com/office/officeart/2005/8/layout/hierarchy1"/>
    <dgm:cxn modelId="{187EFD5B-07B7-1743-AC70-0C600E10A045}" type="presParOf" srcId="{626954D2-DCCD-1040-BAFC-F010AB75E018}" destId="{5C2A1AF3-6292-454A-8AA3-BB3E314512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723F07-9541-8940-B3E4-36278972AAB8}">
      <dsp:nvSpPr>
        <dsp:cNvPr id="0" name=""/>
        <dsp:cNvSpPr/>
      </dsp:nvSpPr>
      <dsp:spPr>
        <a:xfrm>
          <a:off x="7859196" y="1426720"/>
          <a:ext cx="91440" cy="1514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146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9F0B77-611D-6C48-9449-B6E1DE135C90}">
      <dsp:nvSpPr>
        <dsp:cNvPr id="0" name=""/>
        <dsp:cNvSpPr/>
      </dsp:nvSpPr>
      <dsp:spPr>
        <a:xfrm>
          <a:off x="4801939" y="944565"/>
          <a:ext cx="3102977" cy="1514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215"/>
              </a:lnTo>
              <a:lnTo>
                <a:pt x="3102977" y="103215"/>
              </a:lnTo>
              <a:lnTo>
                <a:pt x="3102977" y="15146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E08099-0FE1-F64F-9745-65D0F7A645EE}">
      <dsp:nvSpPr>
        <dsp:cNvPr id="0" name=""/>
        <dsp:cNvSpPr/>
      </dsp:nvSpPr>
      <dsp:spPr>
        <a:xfrm>
          <a:off x="6631900" y="1426720"/>
          <a:ext cx="636508" cy="1514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215"/>
              </a:lnTo>
              <a:lnTo>
                <a:pt x="636508" y="103215"/>
              </a:lnTo>
              <a:lnTo>
                <a:pt x="636508" y="15146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8AED1C-BD3F-BC41-82BF-75F32B601A44}">
      <dsp:nvSpPr>
        <dsp:cNvPr id="0" name=""/>
        <dsp:cNvSpPr/>
      </dsp:nvSpPr>
      <dsp:spPr>
        <a:xfrm>
          <a:off x="6586180" y="1426720"/>
          <a:ext cx="91440" cy="1514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146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8E99EB-F108-8A4F-8EF3-A179EFACC4D8}">
      <dsp:nvSpPr>
        <dsp:cNvPr id="0" name=""/>
        <dsp:cNvSpPr/>
      </dsp:nvSpPr>
      <dsp:spPr>
        <a:xfrm>
          <a:off x="5995392" y="1426720"/>
          <a:ext cx="636508" cy="151460"/>
        </a:xfrm>
        <a:custGeom>
          <a:avLst/>
          <a:gdLst/>
          <a:ahLst/>
          <a:cxnLst/>
          <a:rect l="0" t="0" r="0" b="0"/>
          <a:pathLst>
            <a:path>
              <a:moveTo>
                <a:pt x="636508" y="0"/>
              </a:moveTo>
              <a:lnTo>
                <a:pt x="636508" y="103215"/>
              </a:lnTo>
              <a:lnTo>
                <a:pt x="0" y="103215"/>
              </a:lnTo>
              <a:lnTo>
                <a:pt x="0" y="15146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8FDE83-5D70-A049-8DBD-A50BBA5396CA}">
      <dsp:nvSpPr>
        <dsp:cNvPr id="0" name=""/>
        <dsp:cNvSpPr/>
      </dsp:nvSpPr>
      <dsp:spPr>
        <a:xfrm>
          <a:off x="4801939" y="944565"/>
          <a:ext cx="1829960" cy="1514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215"/>
              </a:lnTo>
              <a:lnTo>
                <a:pt x="1829960" y="103215"/>
              </a:lnTo>
              <a:lnTo>
                <a:pt x="1829960" y="15146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CB41DC-0407-284A-B09D-062D83418A23}">
      <dsp:nvSpPr>
        <dsp:cNvPr id="0" name=""/>
        <dsp:cNvSpPr/>
      </dsp:nvSpPr>
      <dsp:spPr>
        <a:xfrm>
          <a:off x="5040630" y="1426720"/>
          <a:ext cx="318254" cy="1514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215"/>
              </a:lnTo>
              <a:lnTo>
                <a:pt x="318254" y="103215"/>
              </a:lnTo>
              <a:lnTo>
                <a:pt x="318254" y="15146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2D26E5-C222-0F4F-8918-C7194BA887FD}">
      <dsp:nvSpPr>
        <dsp:cNvPr id="0" name=""/>
        <dsp:cNvSpPr/>
      </dsp:nvSpPr>
      <dsp:spPr>
        <a:xfrm>
          <a:off x="4722375" y="1426720"/>
          <a:ext cx="318254" cy="151460"/>
        </a:xfrm>
        <a:custGeom>
          <a:avLst/>
          <a:gdLst/>
          <a:ahLst/>
          <a:cxnLst/>
          <a:rect l="0" t="0" r="0" b="0"/>
          <a:pathLst>
            <a:path>
              <a:moveTo>
                <a:pt x="318254" y="0"/>
              </a:moveTo>
              <a:lnTo>
                <a:pt x="318254" y="103215"/>
              </a:lnTo>
              <a:lnTo>
                <a:pt x="0" y="103215"/>
              </a:lnTo>
              <a:lnTo>
                <a:pt x="0" y="15146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B0015C-6B91-D744-BF8F-CF3BD6F1CDA8}">
      <dsp:nvSpPr>
        <dsp:cNvPr id="0" name=""/>
        <dsp:cNvSpPr/>
      </dsp:nvSpPr>
      <dsp:spPr>
        <a:xfrm>
          <a:off x="4801939" y="944565"/>
          <a:ext cx="238690" cy="1514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215"/>
              </a:lnTo>
              <a:lnTo>
                <a:pt x="238690" y="103215"/>
              </a:lnTo>
              <a:lnTo>
                <a:pt x="238690" y="15146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E6C773-B862-A447-9F30-C9A3CDD80700}">
      <dsp:nvSpPr>
        <dsp:cNvPr id="0" name=""/>
        <dsp:cNvSpPr/>
      </dsp:nvSpPr>
      <dsp:spPr>
        <a:xfrm>
          <a:off x="4722375" y="2391030"/>
          <a:ext cx="318254" cy="1514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215"/>
              </a:lnTo>
              <a:lnTo>
                <a:pt x="318254" y="103215"/>
              </a:lnTo>
              <a:lnTo>
                <a:pt x="318254" y="15146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7FE257-46B7-8849-9FC3-E6042270E753}">
      <dsp:nvSpPr>
        <dsp:cNvPr id="0" name=""/>
        <dsp:cNvSpPr/>
      </dsp:nvSpPr>
      <dsp:spPr>
        <a:xfrm>
          <a:off x="4404121" y="2391030"/>
          <a:ext cx="318254" cy="151460"/>
        </a:xfrm>
        <a:custGeom>
          <a:avLst/>
          <a:gdLst/>
          <a:ahLst/>
          <a:cxnLst/>
          <a:rect l="0" t="0" r="0" b="0"/>
          <a:pathLst>
            <a:path>
              <a:moveTo>
                <a:pt x="318254" y="0"/>
              </a:moveTo>
              <a:lnTo>
                <a:pt x="318254" y="103215"/>
              </a:lnTo>
              <a:lnTo>
                <a:pt x="0" y="103215"/>
              </a:lnTo>
              <a:lnTo>
                <a:pt x="0" y="15146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809630-3C91-C844-8BD8-6BA40DB1149E}">
      <dsp:nvSpPr>
        <dsp:cNvPr id="0" name=""/>
        <dsp:cNvSpPr/>
      </dsp:nvSpPr>
      <dsp:spPr>
        <a:xfrm>
          <a:off x="4085867" y="1908875"/>
          <a:ext cx="636508" cy="1514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215"/>
              </a:lnTo>
              <a:lnTo>
                <a:pt x="636508" y="103215"/>
              </a:lnTo>
              <a:lnTo>
                <a:pt x="636508" y="15146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E371C9-8888-7745-99E3-DCB6BF3D6A57}">
      <dsp:nvSpPr>
        <dsp:cNvPr id="0" name=""/>
        <dsp:cNvSpPr/>
      </dsp:nvSpPr>
      <dsp:spPr>
        <a:xfrm>
          <a:off x="3449359" y="2391030"/>
          <a:ext cx="318254" cy="1514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215"/>
              </a:lnTo>
              <a:lnTo>
                <a:pt x="318254" y="103215"/>
              </a:lnTo>
              <a:lnTo>
                <a:pt x="318254" y="15146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739F0D-07C4-534F-984B-F7F3AC81880C}">
      <dsp:nvSpPr>
        <dsp:cNvPr id="0" name=""/>
        <dsp:cNvSpPr/>
      </dsp:nvSpPr>
      <dsp:spPr>
        <a:xfrm>
          <a:off x="3131105" y="2391030"/>
          <a:ext cx="318254" cy="151460"/>
        </a:xfrm>
        <a:custGeom>
          <a:avLst/>
          <a:gdLst/>
          <a:ahLst/>
          <a:cxnLst/>
          <a:rect l="0" t="0" r="0" b="0"/>
          <a:pathLst>
            <a:path>
              <a:moveTo>
                <a:pt x="318254" y="0"/>
              </a:moveTo>
              <a:lnTo>
                <a:pt x="318254" y="103215"/>
              </a:lnTo>
              <a:lnTo>
                <a:pt x="0" y="103215"/>
              </a:lnTo>
              <a:lnTo>
                <a:pt x="0" y="15146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AA1E8C-D7FB-F84C-854C-97EB4FFDBE99}">
      <dsp:nvSpPr>
        <dsp:cNvPr id="0" name=""/>
        <dsp:cNvSpPr/>
      </dsp:nvSpPr>
      <dsp:spPr>
        <a:xfrm>
          <a:off x="3449359" y="1908875"/>
          <a:ext cx="636508" cy="151460"/>
        </a:xfrm>
        <a:custGeom>
          <a:avLst/>
          <a:gdLst/>
          <a:ahLst/>
          <a:cxnLst/>
          <a:rect l="0" t="0" r="0" b="0"/>
          <a:pathLst>
            <a:path>
              <a:moveTo>
                <a:pt x="636508" y="0"/>
              </a:moveTo>
              <a:lnTo>
                <a:pt x="636508" y="103215"/>
              </a:lnTo>
              <a:lnTo>
                <a:pt x="0" y="103215"/>
              </a:lnTo>
              <a:lnTo>
                <a:pt x="0" y="15146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37D11A-3651-564A-813E-BD718E0EFD40}">
      <dsp:nvSpPr>
        <dsp:cNvPr id="0" name=""/>
        <dsp:cNvSpPr/>
      </dsp:nvSpPr>
      <dsp:spPr>
        <a:xfrm>
          <a:off x="3767613" y="1426720"/>
          <a:ext cx="318254" cy="1514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215"/>
              </a:lnTo>
              <a:lnTo>
                <a:pt x="318254" y="103215"/>
              </a:lnTo>
              <a:lnTo>
                <a:pt x="318254" y="15146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15F13F-217B-E746-AED2-39ED0713D0FB}">
      <dsp:nvSpPr>
        <dsp:cNvPr id="0" name=""/>
        <dsp:cNvSpPr/>
      </dsp:nvSpPr>
      <dsp:spPr>
        <a:xfrm>
          <a:off x="3449359" y="1426720"/>
          <a:ext cx="318254" cy="151460"/>
        </a:xfrm>
        <a:custGeom>
          <a:avLst/>
          <a:gdLst/>
          <a:ahLst/>
          <a:cxnLst/>
          <a:rect l="0" t="0" r="0" b="0"/>
          <a:pathLst>
            <a:path>
              <a:moveTo>
                <a:pt x="318254" y="0"/>
              </a:moveTo>
              <a:lnTo>
                <a:pt x="318254" y="103215"/>
              </a:lnTo>
              <a:lnTo>
                <a:pt x="0" y="103215"/>
              </a:lnTo>
              <a:lnTo>
                <a:pt x="0" y="15146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0DB03D-6121-0143-9F86-4F059042B67F}">
      <dsp:nvSpPr>
        <dsp:cNvPr id="0" name=""/>
        <dsp:cNvSpPr/>
      </dsp:nvSpPr>
      <dsp:spPr>
        <a:xfrm>
          <a:off x="3767613" y="944565"/>
          <a:ext cx="1034325" cy="151460"/>
        </a:xfrm>
        <a:custGeom>
          <a:avLst/>
          <a:gdLst/>
          <a:ahLst/>
          <a:cxnLst/>
          <a:rect l="0" t="0" r="0" b="0"/>
          <a:pathLst>
            <a:path>
              <a:moveTo>
                <a:pt x="1034325" y="0"/>
              </a:moveTo>
              <a:lnTo>
                <a:pt x="1034325" y="103215"/>
              </a:lnTo>
              <a:lnTo>
                <a:pt x="0" y="103215"/>
              </a:lnTo>
              <a:lnTo>
                <a:pt x="0" y="15146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5600DC-1297-9043-8D1D-C2AC9DC251A0}">
      <dsp:nvSpPr>
        <dsp:cNvPr id="0" name=""/>
        <dsp:cNvSpPr/>
      </dsp:nvSpPr>
      <dsp:spPr>
        <a:xfrm>
          <a:off x="2494597" y="1908875"/>
          <a:ext cx="318254" cy="1514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215"/>
              </a:lnTo>
              <a:lnTo>
                <a:pt x="318254" y="103215"/>
              </a:lnTo>
              <a:lnTo>
                <a:pt x="318254" y="15146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CE4E62-8EEC-3C43-8191-B482CA2228ED}">
      <dsp:nvSpPr>
        <dsp:cNvPr id="0" name=""/>
        <dsp:cNvSpPr/>
      </dsp:nvSpPr>
      <dsp:spPr>
        <a:xfrm>
          <a:off x="2176343" y="1908875"/>
          <a:ext cx="318254" cy="151460"/>
        </a:xfrm>
        <a:custGeom>
          <a:avLst/>
          <a:gdLst/>
          <a:ahLst/>
          <a:cxnLst/>
          <a:rect l="0" t="0" r="0" b="0"/>
          <a:pathLst>
            <a:path>
              <a:moveTo>
                <a:pt x="318254" y="0"/>
              </a:moveTo>
              <a:lnTo>
                <a:pt x="318254" y="103215"/>
              </a:lnTo>
              <a:lnTo>
                <a:pt x="0" y="103215"/>
              </a:lnTo>
              <a:lnTo>
                <a:pt x="0" y="15146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70306C-5150-B24E-AEEF-110FC4922393}">
      <dsp:nvSpPr>
        <dsp:cNvPr id="0" name=""/>
        <dsp:cNvSpPr/>
      </dsp:nvSpPr>
      <dsp:spPr>
        <a:xfrm>
          <a:off x="1698962" y="1426720"/>
          <a:ext cx="795635" cy="1514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215"/>
              </a:lnTo>
              <a:lnTo>
                <a:pt x="795635" y="103215"/>
              </a:lnTo>
              <a:lnTo>
                <a:pt x="795635" y="15146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1BF26C-A062-4C4D-8A89-B6005621A3F0}">
      <dsp:nvSpPr>
        <dsp:cNvPr id="0" name=""/>
        <dsp:cNvSpPr/>
      </dsp:nvSpPr>
      <dsp:spPr>
        <a:xfrm>
          <a:off x="903327" y="1908875"/>
          <a:ext cx="636508" cy="1514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215"/>
              </a:lnTo>
              <a:lnTo>
                <a:pt x="636508" y="103215"/>
              </a:lnTo>
              <a:lnTo>
                <a:pt x="636508" y="15146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4FF680-6341-A746-9312-3FA0243AEE23}">
      <dsp:nvSpPr>
        <dsp:cNvPr id="0" name=""/>
        <dsp:cNvSpPr/>
      </dsp:nvSpPr>
      <dsp:spPr>
        <a:xfrm>
          <a:off x="903327" y="2391030"/>
          <a:ext cx="636508" cy="1514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215"/>
              </a:lnTo>
              <a:lnTo>
                <a:pt x="636508" y="103215"/>
              </a:lnTo>
              <a:lnTo>
                <a:pt x="636508" y="15146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E062C7-AEA3-B646-A7FA-495306329072}">
      <dsp:nvSpPr>
        <dsp:cNvPr id="0" name=""/>
        <dsp:cNvSpPr/>
      </dsp:nvSpPr>
      <dsp:spPr>
        <a:xfrm>
          <a:off x="857607" y="2391030"/>
          <a:ext cx="91440" cy="1514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146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71AAEB-6F91-984D-BB92-6634CCC43F6E}">
      <dsp:nvSpPr>
        <dsp:cNvPr id="0" name=""/>
        <dsp:cNvSpPr/>
      </dsp:nvSpPr>
      <dsp:spPr>
        <a:xfrm>
          <a:off x="266819" y="2391030"/>
          <a:ext cx="636508" cy="151460"/>
        </a:xfrm>
        <a:custGeom>
          <a:avLst/>
          <a:gdLst/>
          <a:ahLst/>
          <a:cxnLst/>
          <a:rect l="0" t="0" r="0" b="0"/>
          <a:pathLst>
            <a:path>
              <a:moveTo>
                <a:pt x="636508" y="0"/>
              </a:moveTo>
              <a:lnTo>
                <a:pt x="636508" y="103215"/>
              </a:lnTo>
              <a:lnTo>
                <a:pt x="0" y="103215"/>
              </a:lnTo>
              <a:lnTo>
                <a:pt x="0" y="15146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01A023-06CA-8542-8F69-290C9616F2EB}">
      <dsp:nvSpPr>
        <dsp:cNvPr id="0" name=""/>
        <dsp:cNvSpPr/>
      </dsp:nvSpPr>
      <dsp:spPr>
        <a:xfrm>
          <a:off x="857607" y="1908875"/>
          <a:ext cx="91440" cy="1514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146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954783-E670-7A48-9F56-634143829799}">
      <dsp:nvSpPr>
        <dsp:cNvPr id="0" name=""/>
        <dsp:cNvSpPr/>
      </dsp:nvSpPr>
      <dsp:spPr>
        <a:xfrm>
          <a:off x="266819" y="1908875"/>
          <a:ext cx="636508" cy="151460"/>
        </a:xfrm>
        <a:custGeom>
          <a:avLst/>
          <a:gdLst/>
          <a:ahLst/>
          <a:cxnLst/>
          <a:rect l="0" t="0" r="0" b="0"/>
          <a:pathLst>
            <a:path>
              <a:moveTo>
                <a:pt x="636508" y="0"/>
              </a:moveTo>
              <a:lnTo>
                <a:pt x="636508" y="103215"/>
              </a:lnTo>
              <a:lnTo>
                <a:pt x="0" y="103215"/>
              </a:lnTo>
              <a:lnTo>
                <a:pt x="0" y="15146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B8BD56-93D4-954E-BA32-2C96FC2B35C0}">
      <dsp:nvSpPr>
        <dsp:cNvPr id="0" name=""/>
        <dsp:cNvSpPr/>
      </dsp:nvSpPr>
      <dsp:spPr>
        <a:xfrm>
          <a:off x="903327" y="1426720"/>
          <a:ext cx="795635" cy="151460"/>
        </a:xfrm>
        <a:custGeom>
          <a:avLst/>
          <a:gdLst/>
          <a:ahLst/>
          <a:cxnLst/>
          <a:rect l="0" t="0" r="0" b="0"/>
          <a:pathLst>
            <a:path>
              <a:moveTo>
                <a:pt x="795635" y="0"/>
              </a:moveTo>
              <a:lnTo>
                <a:pt x="795635" y="103215"/>
              </a:lnTo>
              <a:lnTo>
                <a:pt x="0" y="103215"/>
              </a:lnTo>
              <a:lnTo>
                <a:pt x="0" y="15146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4EF0A9-7BD4-F24D-B561-CE7A83B8B9FE}">
      <dsp:nvSpPr>
        <dsp:cNvPr id="0" name=""/>
        <dsp:cNvSpPr/>
      </dsp:nvSpPr>
      <dsp:spPr>
        <a:xfrm>
          <a:off x="1698962" y="944565"/>
          <a:ext cx="3102977" cy="151460"/>
        </a:xfrm>
        <a:custGeom>
          <a:avLst/>
          <a:gdLst/>
          <a:ahLst/>
          <a:cxnLst/>
          <a:rect l="0" t="0" r="0" b="0"/>
          <a:pathLst>
            <a:path>
              <a:moveTo>
                <a:pt x="3102977" y="0"/>
              </a:moveTo>
              <a:lnTo>
                <a:pt x="3102977" y="103215"/>
              </a:lnTo>
              <a:lnTo>
                <a:pt x="0" y="103215"/>
              </a:lnTo>
              <a:lnTo>
                <a:pt x="0" y="15146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3231E4-9730-9A4B-B9AE-918063236E8C}">
      <dsp:nvSpPr>
        <dsp:cNvPr id="0" name=""/>
        <dsp:cNvSpPr/>
      </dsp:nvSpPr>
      <dsp:spPr>
        <a:xfrm>
          <a:off x="4541549" y="613870"/>
          <a:ext cx="520779" cy="330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B282A4B-AEF5-F54E-8427-6B2BC2C7035B}">
      <dsp:nvSpPr>
        <dsp:cNvPr id="0" name=""/>
        <dsp:cNvSpPr/>
      </dsp:nvSpPr>
      <dsp:spPr>
        <a:xfrm>
          <a:off x="4599414" y="668841"/>
          <a:ext cx="520779" cy="3306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Plugin</a:t>
          </a:r>
          <a:endParaRPr lang="en-US" sz="600" kern="1200" dirty="0"/>
        </a:p>
      </dsp:txBody>
      <dsp:txXfrm>
        <a:off x="4609100" y="678527"/>
        <a:ext cx="501407" cy="311322"/>
      </dsp:txXfrm>
    </dsp:sp>
    <dsp:sp modelId="{ED1F637D-C754-3441-A091-572A19443F43}">
      <dsp:nvSpPr>
        <dsp:cNvPr id="0" name=""/>
        <dsp:cNvSpPr/>
      </dsp:nvSpPr>
      <dsp:spPr>
        <a:xfrm>
          <a:off x="1438572" y="1096025"/>
          <a:ext cx="520779" cy="330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90A7598-9AC3-BA42-BF6D-7D6401C06F27}">
      <dsp:nvSpPr>
        <dsp:cNvPr id="0" name=""/>
        <dsp:cNvSpPr/>
      </dsp:nvSpPr>
      <dsp:spPr>
        <a:xfrm>
          <a:off x="1496437" y="1150996"/>
          <a:ext cx="520779" cy="330694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DataSource</a:t>
          </a:r>
          <a:endParaRPr lang="en-US" sz="600" kern="1200" dirty="0"/>
        </a:p>
      </dsp:txBody>
      <dsp:txXfrm>
        <a:off x="1506123" y="1160682"/>
        <a:ext cx="501407" cy="311322"/>
      </dsp:txXfrm>
    </dsp:sp>
    <dsp:sp modelId="{D4C00DBD-B4FF-C247-8866-2C902175517E}">
      <dsp:nvSpPr>
        <dsp:cNvPr id="0" name=""/>
        <dsp:cNvSpPr/>
      </dsp:nvSpPr>
      <dsp:spPr>
        <a:xfrm>
          <a:off x="642937" y="1578180"/>
          <a:ext cx="520779" cy="330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8BD3418-7B91-4048-B352-4BD0DA3F569E}">
      <dsp:nvSpPr>
        <dsp:cNvPr id="0" name=""/>
        <dsp:cNvSpPr/>
      </dsp:nvSpPr>
      <dsp:spPr>
        <a:xfrm>
          <a:off x="700801" y="1633151"/>
          <a:ext cx="520779" cy="3306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FF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Collect logs </a:t>
          </a:r>
          <a:endParaRPr lang="en-US" sz="600" kern="1200" dirty="0"/>
        </a:p>
      </dsp:txBody>
      <dsp:txXfrm>
        <a:off x="710487" y="1642837"/>
        <a:ext cx="501407" cy="311322"/>
      </dsp:txXfrm>
    </dsp:sp>
    <dsp:sp modelId="{13CFFDCA-0B2A-CD4F-BE85-781E592337E7}">
      <dsp:nvSpPr>
        <dsp:cNvPr id="0" name=""/>
        <dsp:cNvSpPr/>
      </dsp:nvSpPr>
      <dsp:spPr>
        <a:xfrm>
          <a:off x="6429" y="2060335"/>
          <a:ext cx="520779" cy="330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4A4AA99-0BFE-1A4C-8A97-BEA2FBCCD22F}">
      <dsp:nvSpPr>
        <dsp:cNvPr id="0" name=""/>
        <dsp:cNvSpPr/>
      </dsp:nvSpPr>
      <dsp:spPr>
        <a:xfrm>
          <a:off x="64293" y="2115306"/>
          <a:ext cx="520779" cy="3306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Syslog</a:t>
          </a:r>
          <a:endParaRPr lang="en-US" sz="600" kern="1200" dirty="0"/>
        </a:p>
      </dsp:txBody>
      <dsp:txXfrm>
        <a:off x="73979" y="2124992"/>
        <a:ext cx="501407" cy="311322"/>
      </dsp:txXfrm>
    </dsp:sp>
    <dsp:sp modelId="{4B978A8B-0E11-424A-8013-6F6C0999EDFC}">
      <dsp:nvSpPr>
        <dsp:cNvPr id="0" name=""/>
        <dsp:cNvSpPr/>
      </dsp:nvSpPr>
      <dsp:spPr>
        <a:xfrm>
          <a:off x="642937" y="2060335"/>
          <a:ext cx="520779" cy="330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8C8D7DA-2F33-D944-A037-0343AF7FE653}">
      <dsp:nvSpPr>
        <dsp:cNvPr id="0" name=""/>
        <dsp:cNvSpPr/>
      </dsp:nvSpPr>
      <dsp:spPr>
        <a:xfrm>
          <a:off x="700801" y="2115306"/>
          <a:ext cx="520779" cy="330694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Agent</a:t>
          </a:r>
          <a:endParaRPr lang="en-US" sz="600" kern="1200" dirty="0"/>
        </a:p>
      </dsp:txBody>
      <dsp:txXfrm>
        <a:off x="710487" y="2124992"/>
        <a:ext cx="501407" cy="311322"/>
      </dsp:txXfrm>
    </dsp:sp>
    <dsp:sp modelId="{2B6E7A23-0842-2149-95CA-FAC6BA379A1B}">
      <dsp:nvSpPr>
        <dsp:cNvPr id="0" name=""/>
        <dsp:cNvSpPr/>
      </dsp:nvSpPr>
      <dsp:spPr>
        <a:xfrm>
          <a:off x="6429" y="2542490"/>
          <a:ext cx="520779" cy="330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AC6EE39-ACE7-D747-BE6C-5482DF194FB4}">
      <dsp:nvSpPr>
        <dsp:cNvPr id="0" name=""/>
        <dsp:cNvSpPr/>
      </dsp:nvSpPr>
      <dsp:spPr>
        <a:xfrm>
          <a:off x="64293" y="2597461"/>
          <a:ext cx="520779" cy="330694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NXLOG</a:t>
          </a:r>
          <a:endParaRPr lang="en-US" sz="600" kern="1200" dirty="0"/>
        </a:p>
      </dsp:txBody>
      <dsp:txXfrm>
        <a:off x="73979" y="2607147"/>
        <a:ext cx="501407" cy="311322"/>
      </dsp:txXfrm>
    </dsp:sp>
    <dsp:sp modelId="{ECC94124-AF15-F74C-A389-AD4ADB1A8F42}">
      <dsp:nvSpPr>
        <dsp:cNvPr id="0" name=""/>
        <dsp:cNvSpPr/>
      </dsp:nvSpPr>
      <dsp:spPr>
        <a:xfrm>
          <a:off x="642937" y="2542490"/>
          <a:ext cx="520779" cy="330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7DECBE2-BFFA-FA4A-832C-207E8FA86B0D}">
      <dsp:nvSpPr>
        <dsp:cNvPr id="0" name=""/>
        <dsp:cNvSpPr/>
      </dsp:nvSpPr>
      <dsp:spPr>
        <a:xfrm>
          <a:off x="700801" y="2597461"/>
          <a:ext cx="520779" cy="330694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OSSEC</a:t>
          </a:r>
          <a:endParaRPr lang="en-US" sz="600" kern="1200" dirty="0"/>
        </a:p>
      </dsp:txBody>
      <dsp:txXfrm>
        <a:off x="710487" y="2607147"/>
        <a:ext cx="501407" cy="311322"/>
      </dsp:txXfrm>
    </dsp:sp>
    <dsp:sp modelId="{163F85D4-9C88-B649-ADC6-446973C124D0}">
      <dsp:nvSpPr>
        <dsp:cNvPr id="0" name=""/>
        <dsp:cNvSpPr/>
      </dsp:nvSpPr>
      <dsp:spPr>
        <a:xfrm>
          <a:off x="1279445" y="2542490"/>
          <a:ext cx="520779" cy="330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90FE484-10F7-9446-8C48-245483A0B4B8}">
      <dsp:nvSpPr>
        <dsp:cNvPr id="0" name=""/>
        <dsp:cNvSpPr/>
      </dsp:nvSpPr>
      <dsp:spPr>
        <a:xfrm>
          <a:off x="1337310" y="2597461"/>
          <a:ext cx="520779" cy="330694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SNARE</a:t>
          </a:r>
          <a:endParaRPr lang="en-US" sz="600" kern="1200" dirty="0"/>
        </a:p>
      </dsp:txBody>
      <dsp:txXfrm>
        <a:off x="1346996" y="2607147"/>
        <a:ext cx="501407" cy="311322"/>
      </dsp:txXfrm>
    </dsp:sp>
    <dsp:sp modelId="{DB5F5763-392B-F54E-8E75-4046D0522AC6}">
      <dsp:nvSpPr>
        <dsp:cNvPr id="0" name=""/>
        <dsp:cNvSpPr/>
      </dsp:nvSpPr>
      <dsp:spPr>
        <a:xfrm>
          <a:off x="1279445" y="2060335"/>
          <a:ext cx="520779" cy="330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F2BA26F-617C-1B48-8CF5-40FA1B4ACCAC}">
      <dsp:nvSpPr>
        <dsp:cNvPr id="0" name=""/>
        <dsp:cNvSpPr/>
      </dsp:nvSpPr>
      <dsp:spPr>
        <a:xfrm>
          <a:off x="1337310" y="2115306"/>
          <a:ext cx="520779" cy="3306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MSSQL</a:t>
          </a:r>
          <a:endParaRPr lang="en-US" sz="600" kern="1200" dirty="0"/>
        </a:p>
      </dsp:txBody>
      <dsp:txXfrm>
        <a:off x="1346996" y="2124992"/>
        <a:ext cx="501407" cy="311322"/>
      </dsp:txXfrm>
    </dsp:sp>
    <dsp:sp modelId="{A3F34D83-2692-6046-A309-C13F01A5703F}">
      <dsp:nvSpPr>
        <dsp:cNvPr id="0" name=""/>
        <dsp:cNvSpPr/>
      </dsp:nvSpPr>
      <dsp:spPr>
        <a:xfrm>
          <a:off x="2234207" y="1578180"/>
          <a:ext cx="520779" cy="330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F15B44E-0215-B548-A4E4-66EF82DD7B33}">
      <dsp:nvSpPr>
        <dsp:cNvPr id="0" name=""/>
        <dsp:cNvSpPr/>
      </dsp:nvSpPr>
      <dsp:spPr>
        <a:xfrm>
          <a:off x="2292072" y="1633151"/>
          <a:ext cx="520779" cy="330694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Verify Collection</a:t>
          </a:r>
          <a:endParaRPr lang="en-US" sz="600" kern="1200" dirty="0"/>
        </a:p>
      </dsp:txBody>
      <dsp:txXfrm>
        <a:off x="2301758" y="1642837"/>
        <a:ext cx="501407" cy="311322"/>
      </dsp:txXfrm>
    </dsp:sp>
    <dsp:sp modelId="{A465A11D-9A9A-FA48-BA1A-E99F8F7C33DC}">
      <dsp:nvSpPr>
        <dsp:cNvPr id="0" name=""/>
        <dsp:cNvSpPr/>
      </dsp:nvSpPr>
      <dsp:spPr>
        <a:xfrm>
          <a:off x="1915953" y="2060335"/>
          <a:ext cx="520779" cy="330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5A5ED45-A9B3-D04E-B20B-96518C3FA573}">
      <dsp:nvSpPr>
        <dsp:cNvPr id="0" name=""/>
        <dsp:cNvSpPr/>
      </dsp:nvSpPr>
      <dsp:spPr>
        <a:xfrm>
          <a:off x="1973818" y="2115306"/>
          <a:ext cx="520779" cy="330694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Tcpdump</a:t>
          </a:r>
          <a:endParaRPr lang="en-US" sz="600" kern="1200" dirty="0"/>
        </a:p>
      </dsp:txBody>
      <dsp:txXfrm>
        <a:off x="1983504" y="2124992"/>
        <a:ext cx="501407" cy="311322"/>
      </dsp:txXfrm>
    </dsp:sp>
    <dsp:sp modelId="{BF77953A-4B58-0348-8C42-B60C3535F56A}">
      <dsp:nvSpPr>
        <dsp:cNvPr id="0" name=""/>
        <dsp:cNvSpPr/>
      </dsp:nvSpPr>
      <dsp:spPr>
        <a:xfrm>
          <a:off x="2552461" y="2060335"/>
          <a:ext cx="520779" cy="330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BF6DDBC-CDC5-184B-A3AB-89BF52AE20C8}">
      <dsp:nvSpPr>
        <dsp:cNvPr id="0" name=""/>
        <dsp:cNvSpPr/>
      </dsp:nvSpPr>
      <dsp:spPr>
        <a:xfrm>
          <a:off x="2610326" y="2115306"/>
          <a:ext cx="520779" cy="330694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Device Folder</a:t>
          </a:r>
          <a:endParaRPr lang="en-US" sz="600" kern="1200" dirty="0"/>
        </a:p>
      </dsp:txBody>
      <dsp:txXfrm>
        <a:off x="2620012" y="2124992"/>
        <a:ext cx="501407" cy="311322"/>
      </dsp:txXfrm>
    </dsp:sp>
    <dsp:sp modelId="{B80BB845-FCF6-CD47-AEC9-C47FE2ECDF07}">
      <dsp:nvSpPr>
        <dsp:cNvPr id="0" name=""/>
        <dsp:cNvSpPr/>
      </dsp:nvSpPr>
      <dsp:spPr>
        <a:xfrm>
          <a:off x="3507224" y="1096025"/>
          <a:ext cx="520779" cy="330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E25EA77-6528-6446-B7FF-6D9744105911}">
      <dsp:nvSpPr>
        <dsp:cNvPr id="0" name=""/>
        <dsp:cNvSpPr/>
      </dsp:nvSpPr>
      <dsp:spPr>
        <a:xfrm>
          <a:off x="3565088" y="1150996"/>
          <a:ext cx="520779" cy="330694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Files</a:t>
          </a:r>
          <a:endParaRPr lang="en-US" sz="600" kern="1200" dirty="0"/>
        </a:p>
      </dsp:txBody>
      <dsp:txXfrm>
        <a:off x="3574774" y="1160682"/>
        <a:ext cx="501407" cy="311322"/>
      </dsp:txXfrm>
    </dsp:sp>
    <dsp:sp modelId="{3EF3E47C-F33B-B141-A587-2951C7C5B0A3}">
      <dsp:nvSpPr>
        <dsp:cNvPr id="0" name=""/>
        <dsp:cNvSpPr/>
      </dsp:nvSpPr>
      <dsp:spPr>
        <a:xfrm>
          <a:off x="3188970" y="1578180"/>
          <a:ext cx="520779" cy="330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6F4109A-C414-0C4E-9324-63FC4C37C35C}">
      <dsp:nvSpPr>
        <dsp:cNvPr id="0" name=""/>
        <dsp:cNvSpPr/>
      </dsp:nvSpPr>
      <dsp:spPr>
        <a:xfrm>
          <a:off x="3246834" y="1633151"/>
          <a:ext cx="520779" cy="3306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err="1" smtClean="0"/>
            <a:t>Analyse</a:t>
          </a:r>
          <a:endParaRPr lang="en-US" sz="600" kern="1200" dirty="0"/>
        </a:p>
      </dsp:txBody>
      <dsp:txXfrm>
        <a:off x="3256520" y="1642837"/>
        <a:ext cx="501407" cy="311322"/>
      </dsp:txXfrm>
    </dsp:sp>
    <dsp:sp modelId="{4D77EA4D-500C-DB4F-8893-1084721643F3}">
      <dsp:nvSpPr>
        <dsp:cNvPr id="0" name=""/>
        <dsp:cNvSpPr/>
      </dsp:nvSpPr>
      <dsp:spPr>
        <a:xfrm>
          <a:off x="3825478" y="1578180"/>
          <a:ext cx="520779" cy="330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6A9F84C-B3F5-3C4D-9D27-AE7A3F0A004F}">
      <dsp:nvSpPr>
        <dsp:cNvPr id="0" name=""/>
        <dsp:cNvSpPr/>
      </dsp:nvSpPr>
      <dsp:spPr>
        <a:xfrm>
          <a:off x="3883342" y="1633151"/>
          <a:ext cx="520779" cy="330694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rgbClr val="0000FF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Create</a:t>
          </a:r>
          <a:endParaRPr lang="en-US" sz="600" kern="1200" dirty="0"/>
        </a:p>
      </dsp:txBody>
      <dsp:txXfrm>
        <a:off x="3893028" y="1642837"/>
        <a:ext cx="501407" cy="311322"/>
      </dsp:txXfrm>
    </dsp:sp>
    <dsp:sp modelId="{E1B5A3E6-E497-9940-9F80-CF254B2ED5F7}">
      <dsp:nvSpPr>
        <dsp:cNvPr id="0" name=""/>
        <dsp:cNvSpPr/>
      </dsp:nvSpPr>
      <dsp:spPr>
        <a:xfrm>
          <a:off x="3188970" y="2060335"/>
          <a:ext cx="520779" cy="330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7F60BAE-258D-A14D-8FB4-F79D2EE92766}">
      <dsp:nvSpPr>
        <dsp:cNvPr id="0" name=""/>
        <dsp:cNvSpPr/>
      </dsp:nvSpPr>
      <dsp:spPr>
        <a:xfrm>
          <a:off x="3246834" y="2115306"/>
          <a:ext cx="520779" cy="330694"/>
        </a:xfrm>
        <a:prstGeom prst="roundRect">
          <a:avLst>
            <a:gd name="adj" fmla="val 10000"/>
          </a:avLst>
        </a:prstGeom>
        <a:solidFill>
          <a:schemeClr val="accent3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smtClean="0">
              <a:solidFill>
                <a:schemeClr val="bg1"/>
              </a:solidFill>
            </a:rPr>
            <a:t>Sql</a:t>
          </a:r>
          <a:endParaRPr lang="en-US" sz="600" kern="1200" dirty="0">
            <a:solidFill>
              <a:schemeClr val="bg1"/>
            </a:solidFill>
          </a:endParaRPr>
        </a:p>
      </dsp:txBody>
      <dsp:txXfrm>
        <a:off x="3256520" y="2124992"/>
        <a:ext cx="501407" cy="311322"/>
      </dsp:txXfrm>
    </dsp:sp>
    <dsp:sp modelId="{C840F9C0-712A-F34F-A5DA-35EB006FD042}">
      <dsp:nvSpPr>
        <dsp:cNvPr id="0" name=""/>
        <dsp:cNvSpPr/>
      </dsp:nvSpPr>
      <dsp:spPr>
        <a:xfrm>
          <a:off x="2870715" y="2542490"/>
          <a:ext cx="520779" cy="330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6F10397-D0C6-AA42-84F7-49CB04323473}">
      <dsp:nvSpPr>
        <dsp:cNvPr id="0" name=""/>
        <dsp:cNvSpPr/>
      </dsp:nvSpPr>
      <dsp:spPr>
        <a:xfrm>
          <a:off x="2928580" y="2597461"/>
          <a:ext cx="520779" cy="330694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Server </a:t>
          </a:r>
          <a:endParaRPr lang="en-US" sz="600" kern="1200" dirty="0"/>
        </a:p>
      </dsp:txBody>
      <dsp:txXfrm>
        <a:off x="2938266" y="2607147"/>
        <a:ext cx="501407" cy="311322"/>
      </dsp:txXfrm>
    </dsp:sp>
    <dsp:sp modelId="{EA632730-0D0C-B647-93F3-788D97B3123D}">
      <dsp:nvSpPr>
        <dsp:cNvPr id="0" name=""/>
        <dsp:cNvSpPr/>
      </dsp:nvSpPr>
      <dsp:spPr>
        <a:xfrm>
          <a:off x="3507224" y="2542490"/>
          <a:ext cx="520779" cy="330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F0478F2-B525-7E4B-85CC-287CA74A3CDE}">
      <dsp:nvSpPr>
        <dsp:cNvPr id="0" name=""/>
        <dsp:cNvSpPr/>
      </dsp:nvSpPr>
      <dsp:spPr>
        <a:xfrm>
          <a:off x="3565088" y="2597461"/>
          <a:ext cx="520779" cy="330694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Restart Server</a:t>
          </a:r>
          <a:endParaRPr lang="en-US" sz="600" kern="1200" dirty="0"/>
        </a:p>
      </dsp:txBody>
      <dsp:txXfrm>
        <a:off x="3574774" y="2607147"/>
        <a:ext cx="501407" cy="311322"/>
      </dsp:txXfrm>
    </dsp:sp>
    <dsp:sp modelId="{E87850C6-92B6-8A4C-9192-01B7E2F7890D}">
      <dsp:nvSpPr>
        <dsp:cNvPr id="0" name=""/>
        <dsp:cNvSpPr/>
      </dsp:nvSpPr>
      <dsp:spPr>
        <a:xfrm>
          <a:off x="4461986" y="2060335"/>
          <a:ext cx="520779" cy="330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5DC1353-DCA1-2444-8E95-53DD21DB07F6}">
      <dsp:nvSpPr>
        <dsp:cNvPr id="0" name=""/>
        <dsp:cNvSpPr/>
      </dsp:nvSpPr>
      <dsp:spPr>
        <a:xfrm>
          <a:off x="4519850" y="2115306"/>
          <a:ext cx="520779" cy="330694"/>
        </a:xfrm>
        <a:prstGeom prst="roundRect">
          <a:avLst>
            <a:gd name="adj" fmla="val 10000"/>
          </a:avLst>
        </a:prstGeom>
        <a:solidFill>
          <a:schemeClr val="accent4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smtClean="0">
              <a:solidFill>
                <a:srgbClr val="FFFFFF"/>
              </a:solidFill>
            </a:rPr>
            <a:t>Cfg</a:t>
          </a:r>
          <a:endParaRPr lang="en-US" sz="600" kern="1200" dirty="0">
            <a:solidFill>
              <a:srgbClr val="FFFFFF"/>
            </a:solidFill>
          </a:endParaRPr>
        </a:p>
      </dsp:txBody>
      <dsp:txXfrm>
        <a:off x="4529536" y="2124992"/>
        <a:ext cx="501407" cy="311322"/>
      </dsp:txXfrm>
    </dsp:sp>
    <dsp:sp modelId="{6955A7B8-19B5-244F-A5A4-59A7919164F6}">
      <dsp:nvSpPr>
        <dsp:cNvPr id="0" name=""/>
        <dsp:cNvSpPr/>
      </dsp:nvSpPr>
      <dsp:spPr>
        <a:xfrm>
          <a:off x="4143732" y="2542490"/>
          <a:ext cx="520779" cy="330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39CA8EE-6143-2646-A6E3-95725AFEBAE5}">
      <dsp:nvSpPr>
        <dsp:cNvPr id="0" name=""/>
        <dsp:cNvSpPr/>
      </dsp:nvSpPr>
      <dsp:spPr>
        <a:xfrm>
          <a:off x="4201596" y="2597461"/>
          <a:ext cx="520779" cy="330694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Sensor</a:t>
          </a:r>
          <a:endParaRPr lang="en-US" sz="600" kern="1200" dirty="0"/>
        </a:p>
      </dsp:txBody>
      <dsp:txXfrm>
        <a:off x="4211282" y="2607147"/>
        <a:ext cx="501407" cy="311322"/>
      </dsp:txXfrm>
    </dsp:sp>
    <dsp:sp modelId="{BC91FC79-8DC0-F947-A6BF-05C59449731D}">
      <dsp:nvSpPr>
        <dsp:cNvPr id="0" name=""/>
        <dsp:cNvSpPr/>
      </dsp:nvSpPr>
      <dsp:spPr>
        <a:xfrm>
          <a:off x="4780240" y="2542490"/>
          <a:ext cx="520779" cy="330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D2C2E66-DD42-3242-8213-0634F3DCD78A}">
      <dsp:nvSpPr>
        <dsp:cNvPr id="0" name=""/>
        <dsp:cNvSpPr/>
      </dsp:nvSpPr>
      <dsp:spPr>
        <a:xfrm>
          <a:off x="4838104" y="2597461"/>
          <a:ext cx="520779" cy="330694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Copy Plugin folder</a:t>
          </a:r>
          <a:endParaRPr lang="en-US" sz="600" kern="1200" dirty="0"/>
        </a:p>
      </dsp:txBody>
      <dsp:txXfrm>
        <a:off x="4847790" y="2607147"/>
        <a:ext cx="501407" cy="311322"/>
      </dsp:txXfrm>
    </dsp:sp>
    <dsp:sp modelId="{C19436F0-28CC-7345-93AC-39BA519EBBA5}">
      <dsp:nvSpPr>
        <dsp:cNvPr id="0" name=""/>
        <dsp:cNvSpPr/>
      </dsp:nvSpPr>
      <dsp:spPr>
        <a:xfrm>
          <a:off x="4780240" y="1096025"/>
          <a:ext cx="520779" cy="330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8EDA735-9E33-7C4C-A629-9524DEBFDEEF}">
      <dsp:nvSpPr>
        <dsp:cNvPr id="0" name=""/>
        <dsp:cNvSpPr/>
      </dsp:nvSpPr>
      <dsp:spPr>
        <a:xfrm>
          <a:off x="4838104" y="1150996"/>
          <a:ext cx="520779" cy="330694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Enable plugin</a:t>
          </a:r>
          <a:endParaRPr lang="en-US" sz="600" kern="1200" dirty="0"/>
        </a:p>
      </dsp:txBody>
      <dsp:txXfrm>
        <a:off x="4847790" y="1160682"/>
        <a:ext cx="501407" cy="311322"/>
      </dsp:txXfrm>
    </dsp:sp>
    <dsp:sp modelId="{4D202D2D-EE18-D74C-A040-22CF9E11E9D3}">
      <dsp:nvSpPr>
        <dsp:cNvPr id="0" name=""/>
        <dsp:cNvSpPr/>
      </dsp:nvSpPr>
      <dsp:spPr>
        <a:xfrm>
          <a:off x="4461986" y="1578180"/>
          <a:ext cx="520779" cy="330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48F9DCC-8A19-CF42-89DD-68938CFDF245}">
      <dsp:nvSpPr>
        <dsp:cNvPr id="0" name=""/>
        <dsp:cNvSpPr/>
      </dsp:nvSpPr>
      <dsp:spPr>
        <a:xfrm>
          <a:off x="4519850" y="1633151"/>
          <a:ext cx="520779" cy="330694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GUI</a:t>
          </a:r>
          <a:endParaRPr lang="en-US" sz="600" kern="1200" dirty="0"/>
        </a:p>
      </dsp:txBody>
      <dsp:txXfrm>
        <a:off x="4529536" y="1642837"/>
        <a:ext cx="501407" cy="311322"/>
      </dsp:txXfrm>
    </dsp:sp>
    <dsp:sp modelId="{283AA6A2-45FF-3145-971C-91D76CB55887}">
      <dsp:nvSpPr>
        <dsp:cNvPr id="0" name=""/>
        <dsp:cNvSpPr/>
      </dsp:nvSpPr>
      <dsp:spPr>
        <a:xfrm>
          <a:off x="5098494" y="1578180"/>
          <a:ext cx="520779" cy="330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9D9FBBE-802A-9146-9EA5-DDD4D35AFA20}">
      <dsp:nvSpPr>
        <dsp:cNvPr id="0" name=""/>
        <dsp:cNvSpPr/>
      </dsp:nvSpPr>
      <dsp:spPr>
        <a:xfrm>
          <a:off x="5156358" y="1633151"/>
          <a:ext cx="520779" cy="330694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Classic</a:t>
          </a:r>
          <a:endParaRPr lang="en-US" sz="600" kern="1200" dirty="0"/>
        </a:p>
      </dsp:txBody>
      <dsp:txXfrm>
        <a:off x="5166044" y="1642837"/>
        <a:ext cx="501407" cy="311322"/>
      </dsp:txXfrm>
    </dsp:sp>
    <dsp:sp modelId="{45009A19-DAB9-8742-A07C-33F3A495297E}">
      <dsp:nvSpPr>
        <dsp:cNvPr id="0" name=""/>
        <dsp:cNvSpPr/>
      </dsp:nvSpPr>
      <dsp:spPr>
        <a:xfrm>
          <a:off x="6371510" y="1096025"/>
          <a:ext cx="520779" cy="330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459CC73-9512-9D48-8F5D-AD61DE065814}">
      <dsp:nvSpPr>
        <dsp:cNvPr id="0" name=""/>
        <dsp:cNvSpPr/>
      </dsp:nvSpPr>
      <dsp:spPr>
        <a:xfrm>
          <a:off x="6429374" y="1150996"/>
          <a:ext cx="520779" cy="330694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Verify</a:t>
          </a:r>
          <a:endParaRPr lang="en-US" sz="600" kern="1200" dirty="0"/>
        </a:p>
      </dsp:txBody>
      <dsp:txXfrm>
        <a:off x="6439060" y="1160682"/>
        <a:ext cx="501407" cy="311322"/>
      </dsp:txXfrm>
    </dsp:sp>
    <dsp:sp modelId="{0B8ED4A0-D2DE-0B4D-8572-E31989337C18}">
      <dsp:nvSpPr>
        <dsp:cNvPr id="0" name=""/>
        <dsp:cNvSpPr/>
      </dsp:nvSpPr>
      <dsp:spPr>
        <a:xfrm>
          <a:off x="5735002" y="1578180"/>
          <a:ext cx="520779" cy="330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74F5491-5A4C-5840-B576-52475724E9D0}">
      <dsp:nvSpPr>
        <dsp:cNvPr id="0" name=""/>
        <dsp:cNvSpPr/>
      </dsp:nvSpPr>
      <dsp:spPr>
        <a:xfrm>
          <a:off x="5792866" y="1633151"/>
          <a:ext cx="520779" cy="330694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SIEM</a:t>
          </a:r>
          <a:endParaRPr lang="en-US" sz="600" kern="1200" dirty="0"/>
        </a:p>
      </dsp:txBody>
      <dsp:txXfrm>
        <a:off x="5802552" y="1642837"/>
        <a:ext cx="501407" cy="311322"/>
      </dsp:txXfrm>
    </dsp:sp>
    <dsp:sp modelId="{792F726F-A0B1-F54E-A9E4-80A055DB580D}">
      <dsp:nvSpPr>
        <dsp:cNvPr id="0" name=""/>
        <dsp:cNvSpPr/>
      </dsp:nvSpPr>
      <dsp:spPr>
        <a:xfrm>
          <a:off x="6371510" y="1578180"/>
          <a:ext cx="520779" cy="330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C7F67E4-FFC1-484A-B2A3-2948301F7FD2}">
      <dsp:nvSpPr>
        <dsp:cNvPr id="0" name=""/>
        <dsp:cNvSpPr/>
      </dsp:nvSpPr>
      <dsp:spPr>
        <a:xfrm>
          <a:off x="6429374" y="1633151"/>
          <a:ext cx="520779" cy="330694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Agent.log</a:t>
          </a:r>
          <a:endParaRPr lang="en-US" sz="600" kern="1200" dirty="0"/>
        </a:p>
      </dsp:txBody>
      <dsp:txXfrm>
        <a:off x="6439060" y="1642837"/>
        <a:ext cx="501407" cy="311322"/>
      </dsp:txXfrm>
    </dsp:sp>
    <dsp:sp modelId="{2A923797-C033-0245-8515-FFAACDF8F66F}">
      <dsp:nvSpPr>
        <dsp:cNvPr id="0" name=""/>
        <dsp:cNvSpPr/>
      </dsp:nvSpPr>
      <dsp:spPr>
        <a:xfrm>
          <a:off x="7008018" y="1578180"/>
          <a:ext cx="520779" cy="330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81320A5-1FB6-E14A-BEED-88DFAA06586A}">
      <dsp:nvSpPr>
        <dsp:cNvPr id="0" name=""/>
        <dsp:cNvSpPr/>
      </dsp:nvSpPr>
      <dsp:spPr>
        <a:xfrm>
          <a:off x="7065883" y="1633151"/>
          <a:ext cx="520779" cy="330694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Server.log</a:t>
          </a:r>
          <a:endParaRPr lang="en-US" sz="600" kern="1200" dirty="0"/>
        </a:p>
      </dsp:txBody>
      <dsp:txXfrm>
        <a:off x="7075569" y="1642837"/>
        <a:ext cx="501407" cy="311322"/>
      </dsp:txXfrm>
    </dsp:sp>
    <dsp:sp modelId="{184D872D-B6DF-0E43-9939-C81542784C24}">
      <dsp:nvSpPr>
        <dsp:cNvPr id="0" name=""/>
        <dsp:cNvSpPr/>
      </dsp:nvSpPr>
      <dsp:spPr>
        <a:xfrm>
          <a:off x="7644526" y="1096025"/>
          <a:ext cx="520779" cy="330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E9A9B29-DBEB-344C-90AE-A9CC5F9A456C}">
      <dsp:nvSpPr>
        <dsp:cNvPr id="0" name=""/>
        <dsp:cNvSpPr/>
      </dsp:nvSpPr>
      <dsp:spPr>
        <a:xfrm>
          <a:off x="7702391" y="1150996"/>
          <a:ext cx="520779" cy="330694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Custom View</a:t>
          </a:r>
          <a:endParaRPr lang="en-US" sz="600" kern="1200" dirty="0"/>
        </a:p>
      </dsp:txBody>
      <dsp:txXfrm>
        <a:off x="7712077" y="1160682"/>
        <a:ext cx="501407" cy="311322"/>
      </dsp:txXfrm>
    </dsp:sp>
    <dsp:sp modelId="{30A3BEDC-12EC-1640-8A0C-A160BDB180E9}">
      <dsp:nvSpPr>
        <dsp:cNvPr id="0" name=""/>
        <dsp:cNvSpPr/>
      </dsp:nvSpPr>
      <dsp:spPr>
        <a:xfrm>
          <a:off x="7644526" y="1578180"/>
          <a:ext cx="520779" cy="330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16EBAD1-504C-A741-A632-AA7AE44DC08F}">
      <dsp:nvSpPr>
        <dsp:cNvPr id="0" name=""/>
        <dsp:cNvSpPr/>
      </dsp:nvSpPr>
      <dsp:spPr>
        <a:xfrm>
          <a:off x="7702391" y="1633151"/>
          <a:ext cx="520779" cy="330694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Report</a:t>
          </a:r>
          <a:endParaRPr lang="en-US" sz="600" kern="1200" dirty="0"/>
        </a:p>
      </dsp:txBody>
      <dsp:txXfrm>
        <a:off x="7712077" y="1642837"/>
        <a:ext cx="501407" cy="3113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235A4-C1E3-B74B-9BDA-C4377379606E}" type="datetimeFigureOut">
              <a:rPr lang="en-US" smtClean="0"/>
              <a:t>20/07/15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AA0E6B-8080-A748-9DCD-ED37E4DE8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79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AA0E6B-8080-A748-9DCD-ED37E4DE81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558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2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jpg"/><Relationship Id="rId6" Type="http://schemas.openxmlformats.org/officeDocument/2006/relationships/image" Target="../media/image14.jpg"/><Relationship Id="rId7" Type="http://schemas.openxmlformats.org/officeDocument/2006/relationships/image" Target="../media/image15.jpg"/><Relationship Id="rId8" Type="http://schemas.openxmlformats.org/officeDocument/2006/relationships/image" Target="../media/image16.jpg"/><Relationship Id="rId9" Type="http://schemas.openxmlformats.org/officeDocument/2006/relationships/image" Target="../media/image17.jpg"/><Relationship Id="rId10" Type="http://schemas.openxmlformats.org/officeDocument/2006/relationships/image" Target="../media/image18.jpg"/><Relationship Id="rId11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.png"/><Relationship Id="rId20" Type="http://schemas.openxmlformats.org/officeDocument/2006/relationships/image" Target="../media/image37.png"/><Relationship Id="rId10" Type="http://schemas.openxmlformats.org/officeDocument/2006/relationships/image" Target="../media/image27.png"/><Relationship Id="rId11" Type="http://schemas.openxmlformats.org/officeDocument/2006/relationships/image" Target="../media/image28.png"/><Relationship Id="rId12" Type="http://schemas.openxmlformats.org/officeDocument/2006/relationships/image" Target="../media/image29.png"/><Relationship Id="rId13" Type="http://schemas.openxmlformats.org/officeDocument/2006/relationships/image" Target="../media/image30.png"/><Relationship Id="rId14" Type="http://schemas.openxmlformats.org/officeDocument/2006/relationships/image" Target="../media/image31.png"/><Relationship Id="rId15" Type="http://schemas.openxmlformats.org/officeDocument/2006/relationships/image" Target="../media/image32.png"/><Relationship Id="rId16" Type="http://schemas.openxmlformats.org/officeDocument/2006/relationships/image" Target="../media/image33.png"/><Relationship Id="rId17" Type="http://schemas.openxmlformats.org/officeDocument/2006/relationships/image" Target="../media/image34.png"/><Relationship Id="rId18" Type="http://schemas.openxmlformats.org/officeDocument/2006/relationships/image" Target="../media/image35.png"/><Relationship Id="rId19" Type="http://schemas.openxmlformats.org/officeDocument/2006/relationships/image" Target="../media/image3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2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9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microsoft.com/office/2007/relationships/hdphoto" Target="../media/hdphoto1.wdp"/><Relationship Id="rId5" Type="http://schemas.openxmlformats.org/officeDocument/2006/relationships/image" Target="../media/image41.png"/><Relationship Id="rId6" Type="http://schemas.microsoft.com/office/2007/relationships/hdphoto" Target="../media/hdphoto2.wdp"/><Relationship Id="rId7" Type="http://schemas.openxmlformats.org/officeDocument/2006/relationships/image" Target="../media/image42.png"/><Relationship Id="rId8" Type="http://schemas.microsoft.com/office/2007/relationships/hdphoto" Target="../media/hdphoto3.wdp"/><Relationship Id="rId9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505472" y="4057274"/>
            <a:ext cx="3906837" cy="26035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FontTx/>
              <a:buNone/>
              <a:defRPr sz="900" b="0" i="0" kern="0" cap="all" spc="80">
                <a:solidFill>
                  <a:srgbClr val="6A737B"/>
                </a:solidFill>
                <a:latin typeface="Proxima Nova Semibold"/>
                <a:cs typeface="Proxima Nova Semibold"/>
              </a:defRPr>
            </a:lvl1pPr>
            <a:lvl2pPr marL="457200" indent="0">
              <a:buFontTx/>
              <a:buNone/>
              <a:defRPr sz="1000" b="1" i="0" cap="all">
                <a:solidFill>
                  <a:srgbClr val="414042"/>
                </a:solidFill>
                <a:latin typeface="Brandon Grotesque"/>
              </a:defRPr>
            </a:lvl2pPr>
            <a:lvl3pPr marL="914400" indent="0">
              <a:buFontTx/>
              <a:buNone/>
              <a:defRPr sz="1000" b="1" i="0" cap="all">
                <a:solidFill>
                  <a:srgbClr val="414042"/>
                </a:solidFill>
                <a:latin typeface="Brandon Grotesque"/>
              </a:defRPr>
            </a:lvl3pPr>
            <a:lvl4pPr marL="1371600" indent="0">
              <a:buFontTx/>
              <a:buNone/>
              <a:defRPr sz="1000" b="1" i="0" cap="all">
                <a:solidFill>
                  <a:srgbClr val="414042"/>
                </a:solidFill>
                <a:latin typeface="Brandon Grotesque"/>
              </a:defRPr>
            </a:lvl4pPr>
            <a:lvl5pPr marL="1828800" indent="0">
              <a:buFontTx/>
              <a:buNone/>
              <a:defRPr sz="1000" b="1" i="0" cap="all">
                <a:solidFill>
                  <a:srgbClr val="414042"/>
                </a:solidFill>
                <a:latin typeface="Brandon Grotesque"/>
              </a:defRPr>
            </a:lvl5pPr>
          </a:lstStyle>
          <a:p>
            <a:pPr lvl="0"/>
            <a:r>
              <a:rPr lang="en-US" dirty="0" smtClean="0"/>
              <a:t>Click to edit date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06828" y="2247817"/>
            <a:ext cx="7739705" cy="1350517"/>
          </a:xfrm>
        </p:spPr>
        <p:txBody>
          <a:bodyPr>
            <a:normAutofit/>
          </a:bodyPr>
          <a:lstStyle>
            <a:lvl1pPr algn="l">
              <a:lnSpc>
                <a:spcPts val="3820"/>
              </a:lnSpc>
              <a:defRPr sz="4000" b="0" i="0" cap="none" spc="100" baseline="0">
                <a:solidFill>
                  <a:srgbClr val="6A737B"/>
                </a:solidFill>
                <a:latin typeface="Proxima Nova Bold"/>
                <a:cs typeface="Proxima Nova Bold"/>
              </a:defRPr>
            </a:lvl1pPr>
          </a:lstStyle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505472" y="3995832"/>
            <a:ext cx="6701318" cy="453546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 algn="l">
              <a:buSzPct val="150000"/>
            </a:pPr>
            <a:endParaRPr lang="en-US" dirty="0" smtClean="0">
              <a:solidFill>
                <a:srgbClr val="00518D"/>
              </a:solidFill>
              <a:latin typeface="Museo Slab 300"/>
              <a:cs typeface="Museo Slab 30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4648850"/>
            <a:ext cx="9152641" cy="503288"/>
          </a:xfrm>
          <a:prstGeom prst="rect">
            <a:avLst/>
          </a:prstGeom>
          <a:solidFill>
            <a:srgbClr val="4551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v-logo-no-ty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366" y="4738390"/>
            <a:ext cx="634076" cy="332249"/>
          </a:xfrm>
          <a:prstGeom prst="rect">
            <a:avLst/>
          </a:prstGeom>
        </p:spPr>
      </p:pic>
      <p:pic>
        <p:nvPicPr>
          <p:cNvPr id="8" name="Picture 7" descr="av-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84" y="118472"/>
            <a:ext cx="1448607" cy="1119375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06828" y="3368871"/>
            <a:ext cx="6702425" cy="519113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Tx/>
              <a:buNone/>
              <a:tabLst/>
              <a:defRPr>
                <a:solidFill>
                  <a:schemeClr val="accent3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Tx/>
              <a:buNone/>
              <a:tabLst/>
              <a:defRPr/>
            </a:pPr>
            <a:r>
              <a:rPr lang="en-US" dirty="0" smtClean="0">
                <a:solidFill>
                  <a:srgbClr val="00518D"/>
                </a:solidFill>
                <a:latin typeface="Museo Slab 300"/>
                <a:cs typeface="Museo Slab 300"/>
              </a:rPr>
              <a:t>Click to edit subtitle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871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Abstr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ckground-1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1" t="15201" r="5131" b="2153"/>
          <a:stretch/>
        </p:blipFill>
        <p:spPr>
          <a:xfrm>
            <a:off x="0" y="1"/>
            <a:ext cx="9144000" cy="51435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-60476" y="198700"/>
            <a:ext cx="7127717" cy="578819"/>
          </a:xfrm>
          <a:prstGeom prst="rect">
            <a:avLst/>
          </a:prstGeom>
          <a:solidFill>
            <a:srgbClr val="63AD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6472"/>
            <a:ext cx="8229600" cy="523813"/>
          </a:xfrm>
        </p:spPr>
        <p:txBody>
          <a:bodyPr lIns="168910" anchor="t" anchorCtr="0">
            <a:normAutofit/>
          </a:bodyPr>
          <a:lstStyle>
            <a:lvl1pPr algn="l">
              <a:defRPr sz="3200" b="0" i="0" cap="none" spc="0">
                <a:solidFill>
                  <a:schemeClr val="bg1"/>
                </a:solidFill>
                <a:latin typeface="Proxima Nova Bold"/>
                <a:cs typeface="Proxima Nova 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4648850"/>
            <a:ext cx="9152641" cy="503288"/>
          </a:xfrm>
          <a:prstGeom prst="rect">
            <a:avLst/>
          </a:prstGeom>
          <a:solidFill>
            <a:srgbClr val="4551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v-logo-no-typ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366" y="4738390"/>
            <a:ext cx="634076" cy="332249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27018" y="984857"/>
            <a:ext cx="8159781" cy="3455381"/>
          </a:xfrm>
        </p:spPr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295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 Abstr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ckground-1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1" t="15201" r="5131" b="2153"/>
          <a:stretch/>
        </p:blipFill>
        <p:spPr>
          <a:xfrm>
            <a:off x="0" y="1"/>
            <a:ext cx="9144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-60476" y="198700"/>
            <a:ext cx="7127717" cy="976217"/>
          </a:xfrm>
          <a:prstGeom prst="rect">
            <a:avLst/>
          </a:prstGeom>
          <a:solidFill>
            <a:srgbClr val="63AD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95754"/>
            <a:ext cx="4859338" cy="381000"/>
          </a:xfrm>
          <a:prstGeom prst="rect">
            <a:avLst/>
          </a:prstGeom>
        </p:spPr>
        <p:txBody>
          <a:bodyPr lIns="168910" anchor="t" anchorCtr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800" b="0" i="0" spc="0" baseline="0">
                <a:solidFill>
                  <a:srgbClr val="00518D"/>
                </a:solidFill>
                <a:latin typeface="Museo Slab 300"/>
                <a:cs typeface="Museo Slab 300"/>
              </a:defRPr>
            </a:lvl1pPr>
          </a:lstStyle>
          <a:p>
            <a:r>
              <a:rPr lang="en-US" dirty="0" smtClean="0"/>
              <a:t>Click to add 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16945"/>
            <a:ext cx="8229600" cy="523813"/>
          </a:xfrm>
        </p:spPr>
        <p:txBody>
          <a:bodyPr lIns="168910" anchor="t" anchorCtr="0">
            <a:normAutofit/>
          </a:bodyPr>
          <a:lstStyle>
            <a:lvl1pPr algn="l">
              <a:defRPr sz="3200" b="0" i="0" cap="none" spc="0">
                <a:solidFill>
                  <a:schemeClr val="bg1"/>
                </a:solidFill>
                <a:latin typeface="Proxima Nova Bold"/>
                <a:cs typeface="Proxima Nova 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4648850"/>
            <a:ext cx="9152641" cy="503288"/>
          </a:xfrm>
          <a:prstGeom prst="rect">
            <a:avLst/>
          </a:prstGeom>
          <a:solidFill>
            <a:srgbClr val="4551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v-logo-no-typ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366" y="4738390"/>
            <a:ext cx="634076" cy="332249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27018" y="1382713"/>
            <a:ext cx="8159781" cy="3057525"/>
          </a:xfrm>
        </p:spPr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72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Abstract 1">
    <p:bg>
      <p:bgPr>
        <a:blipFill rotWithShape="1">
          <a:blip r:embed="rId2">
            <a:alphaModFix amt="5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4648850"/>
            <a:ext cx="9152641" cy="503288"/>
          </a:xfrm>
          <a:prstGeom prst="rect">
            <a:avLst/>
          </a:prstGeom>
          <a:solidFill>
            <a:srgbClr val="4551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v-logo-no-typ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366" y="4738390"/>
            <a:ext cx="634076" cy="332249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35658" y="993496"/>
            <a:ext cx="8151141" cy="3446742"/>
          </a:xfrm>
        </p:spPr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60476" y="198700"/>
            <a:ext cx="7127717" cy="578819"/>
          </a:xfrm>
          <a:prstGeom prst="rect">
            <a:avLst/>
          </a:prstGeom>
          <a:solidFill>
            <a:srgbClr val="63AD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6472"/>
            <a:ext cx="8229600" cy="523813"/>
          </a:xfrm>
        </p:spPr>
        <p:txBody>
          <a:bodyPr lIns="168910" anchor="t" anchorCtr="0">
            <a:normAutofit/>
          </a:bodyPr>
          <a:lstStyle>
            <a:lvl1pPr algn="l">
              <a:defRPr sz="3200" b="0" i="0" cap="none" spc="0">
                <a:solidFill>
                  <a:schemeClr val="bg1"/>
                </a:solidFill>
                <a:latin typeface="Proxima Nova Bold"/>
                <a:cs typeface="Proxima Nova 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813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 Abstract 1">
    <p:bg>
      <p:bgPr>
        <a:blipFill rotWithShape="1">
          <a:blip r:embed="rId2">
            <a:alphaModFix amt="5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60476" y="198700"/>
            <a:ext cx="7127717" cy="976217"/>
          </a:xfrm>
          <a:prstGeom prst="rect">
            <a:avLst/>
          </a:prstGeom>
          <a:solidFill>
            <a:srgbClr val="63AD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95754"/>
            <a:ext cx="4859338" cy="381000"/>
          </a:xfrm>
          <a:prstGeom prst="rect">
            <a:avLst/>
          </a:prstGeom>
        </p:spPr>
        <p:txBody>
          <a:bodyPr lIns="168910" anchor="t" anchorCtr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800" b="0" i="0" spc="0" baseline="0">
                <a:solidFill>
                  <a:srgbClr val="00518D"/>
                </a:solidFill>
                <a:latin typeface="Museo Slab 300"/>
                <a:cs typeface="Museo Slab 300"/>
              </a:defRPr>
            </a:lvl1pPr>
          </a:lstStyle>
          <a:p>
            <a:r>
              <a:rPr lang="en-US" dirty="0" smtClean="0"/>
              <a:t>Click to add 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16945"/>
            <a:ext cx="8229600" cy="523813"/>
          </a:xfrm>
        </p:spPr>
        <p:txBody>
          <a:bodyPr lIns="168910" anchor="t" anchorCtr="0">
            <a:normAutofit/>
          </a:bodyPr>
          <a:lstStyle>
            <a:lvl1pPr algn="l">
              <a:defRPr sz="3200" b="0" i="0" cap="none" spc="0">
                <a:solidFill>
                  <a:schemeClr val="bg1"/>
                </a:solidFill>
                <a:latin typeface="Proxima Nova Bold"/>
                <a:cs typeface="Proxima Nova 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4648850"/>
            <a:ext cx="9152641" cy="503288"/>
          </a:xfrm>
          <a:prstGeom prst="rect">
            <a:avLst/>
          </a:prstGeom>
          <a:solidFill>
            <a:srgbClr val="4551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v-logo-no-typ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366" y="4738390"/>
            <a:ext cx="634076" cy="332249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35658" y="1373188"/>
            <a:ext cx="8151141" cy="3067050"/>
          </a:xfrm>
        </p:spPr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285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Abstrac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bstract-1.jpg"/>
          <p:cNvPicPr>
            <a:picLocks noChangeAspect="1"/>
          </p:cNvPicPr>
          <p:nvPr userDrawn="1"/>
        </p:nvPicPr>
        <p:blipFill rotWithShape="1">
          <a:blip r:embed="rId2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8" t="10066" r="45" b="16652"/>
          <a:stretch/>
        </p:blipFill>
        <p:spPr>
          <a:xfrm>
            <a:off x="-11189" y="1"/>
            <a:ext cx="9176962" cy="5163754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4648850"/>
            <a:ext cx="9152641" cy="503288"/>
          </a:xfrm>
          <a:prstGeom prst="rect">
            <a:avLst/>
          </a:prstGeom>
          <a:solidFill>
            <a:srgbClr val="4551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v-logo-no-typ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366" y="4738390"/>
            <a:ext cx="634076" cy="332249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idx="14"/>
          </p:nvPr>
        </p:nvSpPr>
        <p:spPr>
          <a:xfrm>
            <a:off x="457200" y="984857"/>
            <a:ext cx="8229600" cy="3455381"/>
          </a:xfrm>
        </p:spPr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-60476" y="198700"/>
            <a:ext cx="7127717" cy="578819"/>
          </a:xfrm>
          <a:prstGeom prst="rect">
            <a:avLst/>
          </a:prstGeom>
          <a:solidFill>
            <a:srgbClr val="63AD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6472"/>
            <a:ext cx="8229600" cy="523813"/>
          </a:xfrm>
        </p:spPr>
        <p:txBody>
          <a:bodyPr lIns="168910" anchor="t" anchorCtr="0">
            <a:normAutofit/>
          </a:bodyPr>
          <a:lstStyle>
            <a:lvl1pPr algn="l">
              <a:defRPr sz="3200" b="0" i="0" cap="none" spc="0">
                <a:solidFill>
                  <a:schemeClr val="bg1"/>
                </a:solidFill>
                <a:latin typeface="Proxima Nova Bold"/>
                <a:cs typeface="Proxima Nova 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385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 Abstrac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bstract-1.jpg"/>
          <p:cNvPicPr>
            <a:picLocks noChangeAspect="1"/>
          </p:cNvPicPr>
          <p:nvPr userDrawn="1"/>
        </p:nvPicPr>
        <p:blipFill rotWithShape="1">
          <a:blip r:embed="rId2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8" t="10066" r="45" b="16652"/>
          <a:stretch/>
        </p:blipFill>
        <p:spPr>
          <a:xfrm>
            <a:off x="-11189" y="1"/>
            <a:ext cx="9176962" cy="5163754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-60476" y="198700"/>
            <a:ext cx="7127717" cy="976217"/>
          </a:xfrm>
          <a:prstGeom prst="rect">
            <a:avLst/>
          </a:prstGeom>
          <a:solidFill>
            <a:srgbClr val="63AD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95754"/>
            <a:ext cx="4859338" cy="381000"/>
          </a:xfrm>
          <a:prstGeom prst="rect">
            <a:avLst/>
          </a:prstGeom>
        </p:spPr>
        <p:txBody>
          <a:bodyPr lIns="168910" anchor="t" anchorCtr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800" b="0" i="0" spc="0" baseline="0">
                <a:solidFill>
                  <a:srgbClr val="00518D"/>
                </a:solidFill>
                <a:latin typeface="Museo Slab 300"/>
                <a:cs typeface="Museo Slab 300"/>
              </a:defRPr>
            </a:lvl1pPr>
          </a:lstStyle>
          <a:p>
            <a:r>
              <a:rPr lang="en-US" dirty="0" smtClean="0"/>
              <a:t>Click to add 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16945"/>
            <a:ext cx="8229600" cy="523813"/>
          </a:xfrm>
        </p:spPr>
        <p:txBody>
          <a:bodyPr lIns="168910" anchor="t" anchorCtr="0">
            <a:normAutofit/>
          </a:bodyPr>
          <a:lstStyle>
            <a:lvl1pPr algn="l">
              <a:defRPr sz="3200" b="0" i="0" cap="none" spc="0">
                <a:solidFill>
                  <a:schemeClr val="bg1"/>
                </a:solidFill>
                <a:latin typeface="Proxima Nova Bold"/>
                <a:cs typeface="Proxima Nova 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4648850"/>
            <a:ext cx="9152641" cy="503288"/>
          </a:xfrm>
          <a:prstGeom prst="rect">
            <a:avLst/>
          </a:prstGeom>
          <a:solidFill>
            <a:srgbClr val="4551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v-logo-no-typ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366" y="4738390"/>
            <a:ext cx="634076" cy="332249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idx="14"/>
          </p:nvPr>
        </p:nvSpPr>
        <p:spPr>
          <a:xfrm>
            <a:off x="457200" y="1365250"/>
            <a:ext cx="8229600" cy="3074988"/>
          </a:xfrm>
        </p:spPr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152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Abstrac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-1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1" t="15201" r="5131" b="2153"/>
          <a:stretch/>
        </p:blipFill>
        <p:spPr>
          <a:xfrm>
            <a:off x="0" y="1"/>
            <a:ext cx="9144000" cy="51435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-69273" y="-15394"/>
            <a:ext cx="9267151" cy="939777"/>
          </a:xfrm>
          <a:prstGeom prst="rect">
            <a:avLst/>
          </a:prstGeom>
          <a:solidFill>
            <a:srgbClr val="63AD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173750"/>
            <a:ext cx="8229600" cy="523813"/>
          </a:xfrm>
        </p:spPr>
        <p:txBody>
          <a:bodyPr lIns="168910" anchor="t" anchorCtr="0">
            <a:normAutofit/>
          </a:bodyPr>
          <a:lstStyle>
            <a:lvl1pPr algn="l">
              <a:defRPr sz="3200" b="0" i="0" cap="none" spc="0">
                <a:solidFill>
                  <a:srgbClr val="FFFFFF"/>
                </a:solidFill>
                <a:latin typeface="Proxima Nova Bold"/>
                <a:cs typeface="Proxima Nova Bold"/>
              </a:defRPr>
            </a:lvl1pPr>
          </a:lstStyle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544298" y="1131721"/>
            <a:ext cx="8142501" cy="3836305"/>
          </a:xfrm>
        </p:spPr>
        <p:txBody>
          <a:bodyPr/>
          <a:lstStyle>
            <a:lvl4pPr>
              <a:defRPr sz="1800"/>
            </a:lvl4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9060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 Abstrac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-1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1" t="15201" r="5131" b="2153"/>
          <a:stretch/>
        </p:blipFill>
        <p:spPr>
          <a:xfrm>
            <a:off x="0" y="1"/>
            <a:ext cx="9144000" cy="51435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-69273" y="-15394"/>
            <a:ext cx="9267151" cy="1360638"/>
          </a:xfrm>
          <a:prstGeom prst="rect">
            <a:avLst/>
          </a:prstGeom>
          <a:solidFill>
            <a:srgbClr val="63AD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95754"/>
            <a:ext cx="4859338" cy="381000"/>
          </a:xfrm>
          <a:prstGeom prst="rect">
            <a:avLst/>
          </a:prstGeom>
        </p:spPr>
        <p:txBody>
          <a:bodyPr lIns="168910" anchor="t" anchorCtr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800" b="0" i="0" spc="0" baseline="0">
                <a:solidFill>
                  <a:srgbClr val="00518D"/>
                </a:solidFill>
                <a:latin typeface="Museo Slab 300"/>
                <a:cs typeface="Museo Slab 300"/>
              </a:defRPr>
            </a:lvl1pPr>
          </a:lstStyle>
          <a:p>
            <a:r>
              <a:rPr lang="en-US" dirty="0" smtClean="0"/>
              <a:t>Click to add subhead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173750"/>
            <a:ext cx="8229600" cy="523813"/>
          </a:xfrm>
        </p:spPr>
        <p:txBody>
          <a:bodyPr lIns="168910" anchor="t" anchorCtr="0">
            <a:normAutofit/>
          </a:bodyPr>
          <a:lstStyle>
            <a:lvl1pPr algn="l">
              <a:defRPr sz="3200" b="0" i="0" cap="none" spc="0">
                <a:solidFill>
                  <a:srgbClr val="FFFFFF"/>
                </a:solidFill>
                <a:latin typeface="Proxima Nova Bold"/>
                <a:cs typeface="Proxima Nova Bold"/>
              </a:defRPr>
            </a:lvl1pPr>
          </a:lstStyle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544298" y="1607288"/>
            <a:ext cx="8142501" cy="3360738"/>
          </a:xfrm>
        </p:spPr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7980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">
    <p:bg>
      <p:bgPr>
        <a:blipFill rotWithShape="1">
          <a:blip r:embed="rId2">
            <a:alphaModFix amt="5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60476" y="198700"/>
            <a:ext cx="7127717" cy="976217"/>
          </a:xfrm>
          <a:prstGeom prst="rect">
            <a:avLst/>
          </a:prstGeom>
          <a:solidFill>
            <a:srgbClr val="63AD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95754"/>
            <a:ext cx="4859338" cy="381000"/>
          </a:xfrm>
          <a:prstGeom prst="rect">
            <a:avLst/>
          </a:prstGeom>
        </p:spPr>
        <p:txBody>
          <a:bodyPr lIns="168910" anchor="t" anchorCtr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800" b="0" i="0" spc="0" baseline="0">
                <a:solidFill>
                  <a:srgbClr val="00518D"/>
                </a:solidFill>
                <a:latin typeface="Museo Slab 300"/>
                <a:cs typeface="Museo Slab 300"/>
              </a:defRPr>
            </a:lvl1pPr>
          </a:lstStyle>
          <a:p>
            <a:r>
              <a:rPr lang="en-US" dirty="0" smtClean="0"/>
              <a:t>Click to add 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16945"/>
            <a:ext cx="8229600" cy="523813"/>
          </a:xfrm>
        </p:spPr>
        <p:txBody>
          <a:bodyPr lIns="168910" anchor="t" anchorCtr="0">
            <a:normAutofit/>
          </a:bodyPr>
          <a:lstStyle>
            <a:lvl1pPr algn="l">
              <a:defRPr sz="3200" b="0" i="0" cap="none" spc="0">
                <a:solidFill>
                  <a:schemeClr val="bg1"/>
                </a:solidFill>
                <a:latin typeface="Proxima Nova Bold"/>
                <a:cs typeface="Proxima Nova 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4648850"/>
            <a:ext cx="9152641" cy="503288"/>
          </a:xfrm>
          <a:prstGeom prst="rect">
            <a:avLst/>
          </a:prstGeom>
          <a:solidFill>
            <a:srgbClr val="4551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v-logo-no-typ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366" y="4738390"/>
            <a:ext cx="634076" cy="332249"/>
          </a:xfrm>
          <a:prstGeom prst="rect">
            <a:avLst/>
          </a:prstGeom>
        </p:spPr>
      </p:pic>
      <p:sp>
        <p:nvSpPr>
          <p:cNvPr id="9" name="Subtitle 2"/>
          <p:cNvSpPr txBox="1">
            <a:spLocks/>
          </p:cNvSpPr>
          <p:nvPr userDrawn="1"/>
        </p:nvSpPr>
        <p:spPr>
          <a:xfrm>
            <a:off x="605104" y="1568321"/>
            <a:ext cx="2344998" cy="2651117"/>
          </a:xfrm>
          <a:prstGeom prst="rect">
            <a:avLst/>
          </a:prstGeom>
          <a:solidFill>
            <a:srgbClr val="45515B">
              <a:alpha val="82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</a:pPr>
            <a:endParaRPr lang="en-US" sz="1600" dirty="0" smtClean="0">
              <a:solidFill>
                <a:schemeClr val="bg1"/>
              </a:solidFill>
              <a:latin typeface="Museo Slab 300"/>
              <a:cs typeface="Museo Slab 300"/>
            </a:endParaRPr>
          </a:p>
        </p:txBody>
      </p:sp>
      <p:sp>
        <p:nvSpPr>
          <p:cNvPr id="10" name="Subtitle 2"/>
          <p:cNvSpPr txBox="1">
            <a:spLocks/>
          </p:cNvSpPr>
          <p:nvPr userDrawn="1"/>
        </p:nvSpPr>
        <p:spPr>
          <a:xfrm>
            <a:off x="3390949" y="1568321"/>
            <a:ext cx="2344998" cy="2651117"/>
          </a:xfrm>
          <a:prstGeom prst="rect">
            <a:avLst/>
          </a:prstGeom>
          <a:solidFill>
            <a:srgbClr val="45515B">
              <a:alpha val="82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</a:pPr>
            <a:endParaRPr lang="en-US" sz="1600" dirty="0" smtClean="0">
              <a:solidFill>
                <a:schemeClr val="bg1"/>
              </a:solidFill>
              <a:latin typeface="Museo Slab 300"/>
              <a:cs typeface="Museo Slab 300"/>
            </a:endParaRPr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6176794" y="1568321"/>
            <a:ext cx="2344998" cy="2651117"/>
          </a:xfrm>
          <a:prstGeom prst="rect">
            <a:avLst/>
          </a:prstGeom>
          <a:solidFill>
            <a:srgbClr val="45515B">
              <a:alpha val="82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</a:pPr>
            <a:endParaRPr lang="en-US" sz="1600" dirty="0">
              <a:solidFill>
                <a:schemeClr val="bg1"/>
              </a:solidFill>
              <a:latin typeface="Museo Slab 300"/>
              <a:cs typeface="Museo Slab 300"/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848791" y="1761498"/>
            <a:ext cx="1853913" cy="224789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Font typeface="Arial"/>
              <a:buNone/>
              <a:defRPr sz="1400">
                <a:solidFill>
                  <a:schemeClr val="bg1"/>
                </a:solidFill>
                <a:latin typeface="Museo Slab 300"/>
                <a:cs typeface="Museo Slab 300"/>
              </a:defRPr>
            </a:lvl1pPr>
            <a:lvl2pPr>
              <a:defRPr sz="1400">
                <a:solidFill>
                  <a:schemeClr val="bg1"/>
                </a:solidFill>
                <a:latin typeface="Museo Slab 300"/>
                <a:cs typeface="Museo Slab 300"/>
              </a:defRPr>
            </a:lvl2pPr>
            <a:lvl3pPr>
              <a:defRPr sz="1400">
                <a:solidFill>
                  <a:schemeClr val="bg1"/>
                </a:solidFill>
                <a:latin typeface="Museo Slab 300"/>
                <a:cs typeface="Museo Slab 300"/>
              </a:defRPr>
            </a:lvl3pPr>
            <a:lvl4pPr>
              <a:defRPr sz="1400">
                <a:solidFill>
                  <a:schemeClr val="bg1"/>
                </a:solidFill>
                <a:latin typeface="Museo Slab 300"/>
                <a:cs typeface="Museo Slab 300"/>
              </a:defRPr>
            </a:lvl4pPr>
            <a:lvl5pPr>
              <a:defRPr sz="1400">
                <a:solidFill>
                  <a:schemeClr val="bg1"/>
                </a:solidFill>
                <a:latin typeface="Museo Slab 300"/>
                <a:cs typeface="Museo Slab 300"/>
              </a:defRPr>
            </a:lvl5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628219" y="1761498"/>
            <a:ext cx="1853913" cy="224789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Font typeface="Arial"/>
              <a:buNone/>
              <a:defRPr sz="1400">
                <a:solidFill>
                  <a:schemeClr val="bg1"/>
                </a:solidFill>
                <a:latin typeface="Museo Slab 300"/>
                <a:cs typeface="Museo Slab 300"/>
              </a:defRPr>
            </a:lvl1pPr>
            <a:lvl2pPr>
              <a:defRPr sz="1400">
                <a:solidFill>
                  <a:schemeClr val="bg1"/>
                </a:solidFill>
                <a:latin typeface="Museo Slab 300"/>
                <a:cs typeface="Museo Slab 300"/>
              </a:defRPr>
            </a:lvl2pPr>
            <a:lvl3pPr>
              <a:defRPr sz="1400">
                <a:solidFill>
                  <a:schemeClr val="bg1"/>
                </a:solidFill>
                <a:latin typeface="Museo Slab 300"/>
                <a:cs typeface="Museo Slab 300"/>
              </a:defRPr>
            </a:lvl3pPr>
            <a:lvl4pPr>
              <a:defRPr sz="1400">
                <a:solidFill>
                  <a:schemeClr val="bg1"/>
                </a:solidFill>
                <a:latin typeface="Museo Slab 300"/>
                <a:cs typeface="Museo Slab 300"/>
              </a:defRPr>
            </a:lvl4pPr>
            <a:lvl5pPr>
              <a:defRPr sz="1400">
                <a:solidFill>
                  <a:schemeClr val="bg1"/>
                </a:solidFill>
                <a:latin typeface="Museo Slab 300"/>
                <a:cs typeface="Museo Slab 300"/>
              </a:defRPr>
            </a:lvl5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6463808" y="1761498"/>
            <a:ext cx="1853913" cy="224789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Font typeface="Arial"/>
              <a:buNone/>
              <a:defRPr sz="1400">
                <a:solidFill>
                  <a:schemeClr val="bg1"/>
                </a:solidFill>
                <a:latin typeface="Museo Slab 300"/>
                <a:cs typeface="Museo Slab 300"/>
              </a:defRPr>
            </a:lvl1pPr>
            <a:lvl2pPr>
              <a:defRPr sz="1400">
                <a:solidFill>
                  <a:schemeClr val="bg1"/>
                </a:solidFill>
                <a:latin typeface="Museo Slab 300"/>
                <a:cs typeface="Museo Slab 300"/>
              </a:defRPr>
            </a:lvl2pPr>
            <a:lvl3pPr>
              <a:defRPr sz="1400">
                <a:solidFill>
                  <a:schemeClr val="bg1"/>
                </a:solidFill>
                <a:latin typeface="Museo Slab 300"/>
                <a:cs typeface="Museo Slab 300"/>
              </a:defRPr>
            </a:lvl3pPr>
            <a:lvl4pPr>
              <a:defRPr sz="1400">
                <a:solidFill>
                  <a:schemeClr val="bg1"/>
                </a:solidFill>
                <a:latin typeface="Museo Slab 300"/>
                <a:cs typeface="Museo Slab 300"/>
              </a:defRPr>
            </a:lvl4pPr>
            <a:lvl5pPr>
              <a:defRPr sz="1400">
                <a:solidFill>
                  <a:schemeClr val="bg1"/>
                </a:solidFill>
                <a:latin typeface="Museo Slab 300"/>
                <a:cs typeface="Museo Slab 300"/>
              </a:defRPr>
            </a:lvl5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3713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pic>
        <p:nvPicPr>
          <p:cNvPr id="3" name="Picture 2" descr="background-1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1" t="15201" r="5131" b="9978"/>
          <a:stretch/>
        </p:blipFill>
        <p:spPr>
          <a:xfrm>
            <a:off x="0" y="1"/>
            <a:ext cx="9144000" cy="4656470"/>
          </a:xfrm>
          <a:prstGeom prst="rect">
            <a:avLst/>
          </a:prstGeom>
        </p:spPr>
      </p:pic>
      <p:sp>
        <p:nvSpPr>
          <p:cNvPr id="4" name="Teardrop 3"/>
          <p:cNvSpPr/>
          <p:nvPr userDrawn="1"/>
        </p:nvSpPr>
        <p:spPr>
          <a:xfrm rot="13584110">
            <a:off x="716257" y="1319034"/>
            <a:ext cx="2691259" cy="2691259"/>
          </a:xfrm>
          <a:prstGeom prst="teardrop">
            <a:avLst/>
          </a:prstGeom>
          <a:solidFill>
            <a:srgbClr val="45515B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ardrop 4"/>
          <p:cNvSpPr/>
          <p:nvPr userDrawn="1"/>
        </p:nvSpPr>
        <p:spPr>
          <a:xfrm rot="13584110">
            <a:off x="3516009" y="1319034"/>
            <a:ext cx="2691259" cy="2691259"/>
          </a:xfrm>
          <a:prstGeom prst="teardrop">
            <a:avLst/>
          </a:prstGeom>
          <a:solidFill>
            <a:srgbClr val="63AD23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ardrop 5"/>
          <p:cNvSpPr/>
          <p:nvPr userDrawn="1"/>
        </p:nvSpPr>
        <p:spPr>
          <a:xfrm rot="13584110">
            <a:off x="6317552" y="1319034"/>
            <a:ext cx="2691259" cy="2691259"/>
          </a:xfrm>
          <a:prstGeom prst="teardrop">
            <a:avLst/>
          </a:prstGeom>
          <a:solidFill>
            <a:srgbClr val="45515B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209540" y="1822860"/>
            <a:ext cx="1745211" cy="1701901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>
              <a:buSzPct val="150000"/>
            </a:pPr>
            <a:endParaRPr lang="en-US" sz="1400" dirty="0" err="1" smtClean="0">
              <a:solidFill>
                <a:srgbClr val="FFFFFF"/>
              </a:solidFill>
              <a:latin typeface="Proxima Nova Semibold"/>
              <a:cs typeface="Proxima Nova Semibold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4648850"/>
            <a:ext cx="9152641" cy="503288"/>
          </a:xfrm>
          <a:prstGeom prst="rect">
            <a:avLst/>
          </a:prstGeom>
          <a:solidFill>
            <a:srgbClr val="4551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v-logo-no-typ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366" y="4738390"/>
            <a:ext cx="634076" cy="332249"/>
          </a:xfrm>
          <a:prstGeom prst="rect">
            <a:avLst/>
          </a:prstGeom>
        </p:spPr>
      </p:pic>
      <p:sp>
        <p:nvSpPr>
          <p:cNvPr id="12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95754"/>
            <a:ext cx="4859338" cy="381000"/>
          </a:xfrm>
          <a:prstGeom prst="rect">
            <a:avLst/>
          </a:prstGeom>
        </p:spPr>
        <p:txBody>
          <a:bodyPr lIns="168910" anchor="t" anchorCtr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800" b="0" i="0" spc="0" baseline="0">
                <a:solidFill>
                  <a:srgbClr val="00518D"/>
                </a:solidFill>
                <a:latin typeface="Museo Slab 300"/>
                <a:cs typeface="Museo Slab 300"/>
              </a:defRPr>
            </a:lvl1pPr>
          </a:lstStyle>
          <a:p>
            <a:r>
              <a:rPr lang="en-US" dirty="0" smtClean="0"/>
              <a:t>Click to add subhead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209540" y="1731949"/>
            <a:ext cx="1685375" cy="185776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 typeface="Arial"/>
              <a:buNone/>
              <a:defRPr sz="1400">
                <a:solidFill>
                  <a:schemeClr val="bg1"/>
                </a:solidFill>
                <a:latin typeface="Museo Slab 300"/>
                <a:cs typeface="Museo Slab 300"/>
              </a:defRPr>
            </a:lvl1pPr>
            <a:lvl2pPr>
              <a:defRPr sz="1400">
                <a:solidFill>
                  <a:schemeClr val="bg1"/>
                </a:solidFill>
                <a:latin typeface="Museo Slab 300"/>
                <a:cs typeface="Museo Slab 300"/>
              </a:defRPr>
            </a:lvl2pPr>
            <a:lvl3pPr>
              <a:defRPr sz="1400">
                <a:solidFill>
                  <a:schemeClr val="bg1"/>
                </a:solidFill>
                <a:latin typeface="Museo Slab 300"/>
                <a:cs typeface="Museo Slab 300"/>
              </a:defRPr>
            </a:lvl3pPr>
            <a:lvl4pPr>
              <a:defRPr sz="1400">
                <a:solidFill>
                  <a:schemeClr val="bg1"/>
                </a:solidFill>
                <a:latin typeface="Museo Slab 300"/>
                <a:cs typeface="Museo Slab 300"/>
              </a:defRPr>
            </a:lvl4pPr>
            <a:lvl5pPr>
              <a:defRPr sz="1400">
                <a:solidFill>
                  <a:schemeClr val="bg1"/>
                </a:solidFill>
                <a:latin typeface="Museo Slab 300"/>
                <a:cs typeface="Museo Slab 300"/>
              </a:defRPr>
            </a:lvl5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988968" y="1731949"/>
            <a:ext cx="1685375" cy="185776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 typeface="Arial"/>
              <a:buNone/>
              <a:defRPr sz="1400">
                <a:solidFill>
                  <a:schemeClr val="bg1"/>
                </a:solidFill>
                <a:latin typeface="Museo Slab 300"/>
                <a:cs typeface="Museo Slab 300"/>
              </a:defRPr>
            </a:lvl1pPr>
            <a:lvl2pPr>
              <a:defRPr sz="1400">
                <a:solidFill>
                  <a:schemeClr val="bg1"/>
                </a:solidFill>
                <a:latin typeface="Museo Slab 300"/>
                <a:cs typeface="Museo Slab 300"/>
              </a:defRPr>
            </a:lvl2pPr>
            <a:lvl3pPr>
              <a:defRPr sz="1400">
                <a:solidFill>
                  <a:schemeClr val="bg1"/>
                </a:solidFill>
                <a:latin typeface="Museo Slab 300"/>
                <a:cs typeface="Museo Slab 300"/>
              </a:defRPr>
            </a:lvl3pPr>
            <a:lvl4pPr>
              <a:defRPr sz="1400">
                <a:solidFill>
                  <a:schemeClr val="bg1"/>
                </a:solidFill>
                <a:latin typeface="Museo Slab 300"/>
                <a:cs typeface="Museo Slab 300"/>
              </a:defRPr>
            </a:lvl4pPr>
            <a:lvl5pPr>
              <a:defRPr sz="1400">
                <a:solidFill>
                  <a:schemeClr val="bg1"/>
                </a:solidFill>
                <a:latin typeface="Museo Slab 300"/>
                <a:cs typeface="Museo Slab 300"/>
              </a:defRPr>
            </a:lvl5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6824557" y="1731949"/>
            <a:ext cx="1685375" cy="185776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 typeface="Arial"/>
              <a:buNone/>
              <a:defRPr sz="1400">
                <a:solidFill>
                  <a:schemeClr val="bg1"/>
                </a:solidFill>
                <a:latin typeface="Museo Slab 300"/>
                <a:cs typeface="Museo Slab 300"/>
              </a:defRPr>
            </a:lvl1pPr>
            <a:lvl2pPr>
              <a:defRPr sz="1400">
                <a:solidFill>
                  <a:schemeClr val="bg1"/>
                </a:solidFill>
                <a:latin typeface="Museo Slab 300"/>
                <a:cs typeface="Museo Slab 300"/>
              </a:defRPr>
            </a:lvl2pPr>
            <a:lvl3pPr>
              <a:defRPr sz="1400">
                <a:solidFill>
                  <a:schemeClr val="bg1"/>
                </a:solidFill>
                <a:latin typeface="Museo Slab 300"/>
                <a:cs typeface="Museo Slab 300"/>
              </a:defRPr>
            </a:lvl3pPr>
            <a:lvl4pPr>
              <a:defRPr sz="1400">
                <a:solidFill>
                  <a:schemeClr val="bg1"/>
                </a:solidFill>
                <a:latin typeface="Museo Slab 300"/>
                <a:cs typeface="Museo Slab 300"/>
              </a:defRPr>
            </a:lvl4pPr>
            <a:lvl5pPr>
              <a:defRPr sz="1400">
                <a:solidFill>
                  <a:schemeClr val="bg1"/>
                </a:solidFill>
                <a:latin typeface="Museo Slab 300"/>
                <a:cs typeface="Museo Slab 300"/>
              </a:defRPr>
            </a:lvl5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21" name="Title 1"/>
          <p:cNvSpPr txBox="1">
            <a:spLocks/>
          </p:cNvSpPr>
          <p:nvPr userDrawn="1"/>
        </p:nvSpPr>
        <p:spPr>
          <a:xfrm>
            <a:off x="457200" y="216945"/>
            <a:ext cx="8229600" cy="523813"/>
          </a:xfrm>
          <a:prstGeom prst="rect">
            <a:avLst/>
          </a:prstGeom>
        </p:spPr>
        <p:txBody>
          <a:bodyPr vert="horz" lIns="168910" tIns="45720" rIns="91440" bIns="45720" rtlCol="0" anchor="t" anchorCtr="0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 cap="none" spc="0" baseline="0">
                <a:solidFill>
                  <a:srgbClr val="63AD23"/>
                </a:solidFill>
                <a:latin typeface="Proxima Nova Bold"/>
                <a:ea typeface="+mj-ea"/>
                <a:cs typeface="Proxima Nova 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525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3750"/>
            <a:ext cx="8229600" cy="523813"/>
          </a:xfrm>
        </p:spPr>
        <p:txBody>
          <a:bodyPr lIns="168910" anchor="t" anchorCtr="0">
            <a:normAutofit/>
          </a:bodyPr>
          <a:lstStyle>
            <a:lvl1pPr algn="l">
              <a:defRPr sz="3200" b="0" i="0" cap="none" spc="0">
                <a:solidFill>
                  <a:srgbClr val="63AD23"/>
                </a:solidFill>
                <a:latin typeface="Proxima Nova Bold"/>
                <a:cs typeface="Proxima Nova Bold"/>
              </a:defRPr>
            </a:lvl1pPr>
          </a:lstStyle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4648850"/>
            <a:ext cx="9152641" cy="503288"/>
          </a:xfrm>
          <a:prstGeom prst="rect">
            <a:avLst/>
          </a:prstGeom>
          <a:solidFill>
            <a:srgbClr val="4551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v-logo-no-ty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366" y="4738390"/>
            <a:ext cx="634076" cy="332249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57200" y="907105"/>
            <a:ext cx="8229600" cy="3542027"/>
          </a:xfrm>
        </p:spPr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27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4648850"/>
            <a:ext cx="9152641" cy="503288"/>
          </a:xfrm>
          <a:prstGeom prst="rect">
            <a:avLst/>
          </a:prstGeom>
          <a:solidFill>
            <a:srgbClr val="4551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v-logo-no-ty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366" y="4738390"/>
            <a:ext cx="634076" cy="332249"/>
          </a:xfrm>
          <a:prstGeom prst="rect">
            <a:avLst/>
          </a:prstGeom>
        </p:spPr>
      </p:pic>
      <p:sp>
        <p:nvSpPr>
          <p:cNvPr id="6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95754"/>
            <a:ext cx="4859338" cy="381000"/>
          </a:xfrm>
          <a:prstGeom prst="rect">
            <a:avLst/>
          </a:prstGeom>
        </p:spPr>
        <p:txBody>
          <a:bodyPr lIns="168910" anchor="t" anchorCtr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800" b="0" i="0" spc="0" baseline="0">
                <a:solidFill>
                  <a:srgbClr val="00518D"/>
                </a:solidFill>
                <a:latin typeface="Museo Slab 300"/>
                <a:cs typeface="Museo Slab 300"/>
              </a:defRPr>
            </a:lvl1pPr>
          </a:lstStyle>
          <a:p>
            <a:r>
              <a:rPr lang="en-US" dirty="0" smtClean="0"/>
              <a:t>Click to add subhead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16945"/>
            <a:ext cx="8229600" cy="523813"/>
          </a:xfrm>
        </p:spPr>
        <p:txBody>
          <a:bodyPr lIns="168910" anchor="t" anchorCtr="0">
            <a:normAutofit/>
          </a:bodyPr>
          <a:lstStyle>
            <a:lvl1pPr algn="l">
              <a:defRPr sz="3200" b="0" i="0" cap="none" spc="0">
                <a:solidFill>
                  <a:srgbClr val="63AD23"/>
                </a:solidFill>
                <a:latin typeface="Proxima Nova Bold"/>
                <a:cs typeface="Proxima Nova 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Freeform 6"/>
          <p:cNvSpPr>
            <a:spLocks/>
          </p:cNvSpPr>
          <p:nvPr userDrawn="1"/>
        </p:nvSpPr>
        <p:spPr bwMode="auto">
          <a:xfrm>
            <a:off x="443767" y="1307820"/>
            <a:ext cx="4409485" cy="1600200"/>
          </a:xfrm>
          <a:custGeom>
            <a:avLst/>
            <a:gdLst>
              <a:gd name="T0" fmla="*/ 2338 w 2338"/>
              <a:gd name="T1" fmla="*/ 0 h 863"/>
              <a:gd name="T2" fmla="*/ 0 w 2338"/>
              <a:gd name="T3" fmla="*/ 0 h 863"/>
              <a:gd name="T4" fmla="*/ 0 w 2338"/>
              <a:gd name="T5" fmla="*/ 863 h 863"/>
              <a:gd name="T6" fmla="*/ 2085 w 2338"/>
              <a:gd name="T7" fmla="*/ 863 h 863"/>
              <a:gd name="T8" fmla="*/ 2085 w 2338"/>
              <a:gd name="T9" fmla="*/ 253 h 863"/>
              <a:gd name="T10" fmla="*/ 2338 w 2338"/>
              <a:gd name="T11" fmla="*/ 0 h 8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38" h="863">
                <a:moveTo>
                  <a:pt x="2338" y="0"/>
                </a:moveTo>
                <a:lnTo>
                  <a:pt x="0" y="0"/>
                </a:lnTo>
                <a:lnTo>
                  <a:pt x="0" y="863"/>
                </a:lnTo>
                <a:lnTo>
                  <a:pt x="2085" y="863"/>
                </a:lnTo>
                <a:lnTo>
                  <a:pt x="2085" y="253"/>
                </a:lnTo>
                <a:lnTo>
                  <a:pt x="2338" y="0"/>
                </a:lnTo>
                <a:close/>
              </a:path>
            </a:pathLst>
          </a:custGeom>
          <a:solidFill>
            <a:srgbClr val="45515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  <a:latin typeface="Raleway bold" pitchFamily="34" charset="0"/>
            </a:endParaRPr>
          </a:p>
        </p:txBody>
      </p:sp>
      <p:sp>
        <p:nvSpPr>
          <p:cNvPr id="11" name="Freeform 6"/>
          <p:cNvSpPr>
            <a:spLocks/>
          </p:cNvSpPr>
          <p:nvPr userDrawn="1"/>
        </p:nvSpPr>
        <p:spPr bwMode="auto">
          <a:xfrm>
            <a:off x="2148620" y="3128468"/>
            <a:ext cx="4409485" cy="1385674"/>
          </a:xfrm>
          <a:custGeom>
            <a:avLst/>
            <a:gdLst>
              <a:gd name="T0" fmla="*/ 2338 w 2338"/>
              <a:gd name="T1" fmla="*/ 0 h 863"/>
              <a:gd name="T2" fmla="*/ 0 w 2338"/>
              <a:gd name="T3" fmla="*/ 0 h 863"/>
              <a:gd name="T4" fmla="*/ 0 w 2338"/>
              <a:gd name="T5" fmla="*/ 863 h 863"/>
              <a:gd name="T6" fmla="*/ 2085 w 2338"/>
              <a:gd name="T7" fmla="*/ 863 h 863"/>
              <a:gd name="T8" fmla="*/ 2085 w 2338"/>
              <a:gd name="T9" fmla="*/ 253 h 863"/>
              <a:gd name="T10" fmla="*/ 2338 w 2338"/>
              <a:gd name="T11" fmla="*/ 0 h 8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38" h="863">
                <a:moveTo>
                  <a:pt x="2338" y="0"/>
                </a:moveTo>
                <a:lnTo>
                  <a:pt x="0" y="0"/>
                </a:lnTo>
                <a:lnTo>
                  <a:pt x="0" y="863"/>
                </a:lnTo>
                <a:lnTo>
                  <a:pt x="2085" y="863"/>
                </a:lnTo>
                <a:lnTo>
                  <a:pt x="2085" y="253"/>
                </a:lnTo>
                <a:lnTo>
                  <a:pt x="2338" y="0"/>
                </a:lnTo>
                <a:close/>
              </a:path>
            </a:pathLst>
          </a:custGeom>
          <a:solidFill>
            <a:srgbClr val="45515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  <a:latin typeface="Raleway bold" pitchFamily="34" charset="0"/>
            </a:endParaRPr>
          </a:p>
        </p:txBody>
      </p:sp>
      <p:sp>
        <p:nvSpPr>
          <p:cNvPr id="14" name="Freeform 16"/>
          <p:cNvSpPr>
            <a:spLocks/>
          </p:cNvSpPr>
          <p:nvPr userDrawn="1"/>
        </p:nvSpPr>
        <p:spPr bwMode="auto">
          <a:xfrm>
            <a:off x="439920" y="1302500"/>
            <a:ext cx="4409485" cy="45719"/>
          </a:xfrm>
          <a:custGeom>
            <a:avLst/>
            <a:gdLst>
              <a:gd name="T0" fmla="*/ 2338 w 2338"/>
              <a:gd name="T1" fmla="*/ 0 h 26"/>
              <a:gd name="T2" fmla="*/ 0 w 2338"/>
              <a:gd name="T3" fmla="*/ 0 h 26"/>
              <a:gd name="T4" fmla="*/ 0 w 2338"/>
              <a:gd name="T5" fmla="*/ 26 h 26"/>
              <a:gd name="T6" fmla="*/ 2312 w 2338"/>
              <a:gd name="T7" fmla="*/ 26 h 26"/>
              <a:gd name="T8" fmla="*/ 2338 w 2338"/>
              <a:gd name="T9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8" h="26">
                <a:moveTo>
                  <a:pt x="2338" y="0"/>
                </a:moveTo>
                <a:lnTo>
                  <a:pt x="0" y="0"/>
                </a:lnTo>
                <a:lnTo>
                  <a:pt x="0" y="26"/>
                </a:lnTo>
                <a:lnTo>
                  <a:pt x="2312" y="26"/>
                </a:lnTo>
                <a:lnTo>
                  <a:pt x="2338" y="0"/>
                </a:lnTo>
                <a:close/>
              </a:path>
            </a:pathLst>
          </a:custGeom>
          <a:solidFill>
            <a:srgbClr val="63AD2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aleway bold" pitchFamily="34" charset="0"/>
            </a:endParaRPr>
          </a:p>
        </p:txBody>
      </p:sp>
      <p:sp>
        <p:nvSpPr>
          <p:cNvPr id="15" name="Freeform 16"/>
          <p:cNvSpPr>
            <a:spLocks/>
          </p:cNvSpPr>
          <p:nvPr userDrawn="1"/>
        </p:nvSpPr>
        <p:spPr bwMode="auto">
          <a:xfrm>
            <a:off x="2148620" y="3128468"/>
            <a:ext cx="4409485" cy="45719"/>
          </a:xfrm>
          <a:custGeom>
            <a:avLst/>
            <a:gdLst>
              <a:gd name="T0" fmla="*/ 2338 w 2338"/>
              <a:gd name="T1" fmla="*/ 0 h 26"/>
              <a:gd name="T2" fmla="*/ 0 w 2338"/>
              <a:gd name="T3" fmla="*/ 0 h 26"/>
              <a:gd name="T4" fmla="*/ 0 w 2338"/>
              <a:gd name="T5" fmla="*/ 26 h 26"/>
              <a:gd name="T6" fmla="*/ 2312 w 2338"/>
              <a:gd name="T7" fmla="*/ 26 h 26"/>
              <a:gd name="T8" fmla="*/ 2338 w 2338"/>
              <a:gd name="T9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8" h="26">
                <a:moveTo>
                  <a:pt x="2338" y="0"/>
                </a:moveTo>
                <a:lnTo>
                  <a:pt x="0" y="0"/>
                </a:lnTo>
                <a:lnTo>
                  <a:pt x="0" y="26"/>
                </a:lnTo>
                <a:lnTo>
                  <a:pt x="2312" y="26"/>
                </a:lnTo>
                <a:lnTo>
                  <a:pt x="2338" y="0"/>
                </a:lnTo>
                <a:close/>
              </a:path>
            </a:pathLst>
          </a:custGeom>
          <a:solidFill>
            <a:srgbClr val="63AD2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aleway bold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12775" y="1494207"/>
            <a:ext cx="3603625" cy="1270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 typeface="Arial"/>
              <a:buNone/>
              <a:defRPr sz="1400">
                <a:solidFill>
                  <a:schemeClr val="bg1"/>
                </a:solidFill>
                <a:latin typeface="Museo Slab 300"/>
                <a:cs typeface="Museo Slab 300"/>
              </a:defRPr>
            </a:lvl1pPr>
            <a:lvl2pPr>
              <a:defRPr sz="1400">
                <a:solidFill>
                  <a:schemeClr val="bg1"/>
                </a:solidFill>
                <a:latin typeface="Museo Slab 300"/>
                <a:cs typeface="Museo Slab 300"/>
              </a:defRPr>
            </a:lvl2pPr>
            <a:lvl3pPr>
              <a:defRPr sz="1400">
                <a:solidFill>
                  <a:schemeClr val="bg1"/>
                </a:solidFill>
                <a:latin typeface="Museo Slab 300"/>
                <a:cs typeface="Museo Slab 300"/>
              </a:defRPr>
            </a:lvl3pPr>
            <a:lvl4pPr>
              <a:defRPr sz="1400">
                <a:solidFill>
                  <a:schemeClr val="bg1"/>
                </a:solidFill>
                <a:latin typeface="Museo Slab 300"/>
                <a:cs typeface="Museo Slab 300"/>
              </a:defRPr>
            </a:lvl4pPr>
            <a:lvl5pPr>
              <a:defRPr sz="1400">
                <a:solidFill>
                  <a:schemeClr val="bg1"/>
                </a:solidFill>
                <a:latin typeface="Museo Slab 300"/>
                <a:cs typeface="Museo Slab 300"/>
              </a:defRPr>
            </a:lvl5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311677" y="3205284"/>
            <a:ext cx="3603625" cy="1270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 typeface="Arial"/>
              <a:buNone/>
              <a:defRPr sz="1400">
                <a:solidFill>
                  <a:schemeClr val="bg1"/>
                </a:solidFill>
                <a:latin typeface="Museo Slab 300"/>
                <a:cs typeface="Museo Slab 300"/>
              </a:defRPr>
            </a:lvl1pPr>
            <a:lvl2pPr>
              <a:defRPr sz="1400">
                <a:solidFill>
                  <a:schemeClr val="bg1"/>
                </a:solidFill>
                <a:latin typeface="Museo Slab 300"/>
                <a:cs typeface="Museo Slab 300"/>
              </a:defRPr>
            </a:lvl2pPr>
            <a:lvl3pPr>
              <a:defRPr sz="1400">
                <a:solidFill>
                  <a:schemeClr val="bg1"/>
                </a:solidFill>
                <a:latin typeface="Museo Slab 300"/>
                <a:cs typeface="Museo Slab 300"/>
              </a:defRPr>
            </a:lvl3pPr>
            <a:lvl4pPr>
              <a:defRPr sz="1400">
                <a:solidFill>
                  <a:schemeClr val="bg1"/>
                </a:solidFill>
                <a:latin typeface="Museo Slab 300"/>
                <a:cs typeface="Museo Slab 300"/>
              </a:defRPr>
            </a:lvl4pPr>
            <a:lvl5pPr>
              <a:defRPr sz="1400">
                <a:solidFill>
                  <a:schemeClr val="bg1"/>
                </a:solidFill>
                <a:latin typeface="Museo Slab 300"/>
                <a:cs typeface="Museo Slab 300"/>
              </a:defRPr>
            </a:lvl5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8407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4" grpId="0" animBg="1"/>
      <p:bldP spid="15" grpId="0" animBg="1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and Separate Bulleted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6"/>
          <p:cNvSpPr>
            <a:spLocks noGrp="1"/>
          </p:cNvSpPr>
          <p:nvPr>
            <p:ph type="body" sz="quarter" idx="17"/>
          </p:nvPr>
        </p:nvSpPr>
        <p:spPr>
          <a:xfrm>
            <a:off x="738659" y="1693321"/>
            <a:ext cx="5615488" cy="4207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1220"/>
              </a:lnSpc>
              <a:buFontTx/>
              <a:buNone/>
              <a:defRPr sz="1400" b="0" i="0" cap="none" spc="0" baseline="0">
                <a:solidFill>
                  <a:srgbClr val="6A737B"/>
                </a:solidFill>
                <a:latin typeface="Proxima Nova Regular"/>
                <a:cs typeface="Proxima Nova Regular"/>
              </a:defRPr>
            </a:lvl1pPr>
            <a:lvl2pPr marL="4572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2pPr>
            <a:lvl3pPr marL="9144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3pPr>
            <a:lvl4pPr marL="13716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4pPr>
            <a:lvl5pPr marL="18288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5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22" name="Text Placeholder 26"/>
          <p:cNvSpPr>
            <a:spLocks noGrp="1"/>
          </p:cNvSpPr>
          <p:nvPr>
            <p:ph type="body" sz="quarter" idx="25"/>
          </p:nvPr>
        </p:nvSpPr>
        <p:spPr>
          <a:xfrm>
            <a:off x="738659" y="3833988"/>
            <a:ext cx="5615488" cy="4207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1220"/>
              </a:lnSpc>
              <a:buFontTx/>
              <a:buNone/>
              <a:defRPr sz="1400" b="0" i="0" cap="none" spc="0" baseline="0">
                <a:solidFill>
                  <a:srgbClr val="6A737B"/>
                </a:solidFill>
                <a:latin typeface="Proxima Nova Regular"/>
                <a:cs typeface="Proxima Nova Regular"/>
              </a:defRPr>
            </a:lvl1pPr>
            <a:lvl2pPr marL="4572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2pPr>
            <a:lvl3pPr marL="9144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3pPr>
            <a:lvl4pPr marL="13716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4pPr>
            <a:lvl5pPr marL="18288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5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26" name="Text Placeholder 26"/>
          <p:cNvSpPr>
            <a:spLocks noGrp="1"/>
          </p:cNvSpPr>
          <p:nvPr>
            <p:ph type="body" sz="quarter" idx="23"/>
          </p:nvPr>
        </p:nvSpPr>
        <p:spPr>
          <a:xfrm>
            <a:off x="738659" y="2745238"/>
            <a:ext cx="5615488" cy="4207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1220"/>
              </a:lnSpc>
              <a:buFontTx/>
              <a:buNone/>
              <a:defRPr sz="1400" b="0" i="0" cap="none" spc="0" baseline="0">
                <a:solidFill>
                  <a:srgbClr val="6A737B"/>
                </a:solidFill>
                <a:latin typeface="Proxima Nova Regular"/>
                <a:cs typeface="Proxima Nova Regular"/>
              </a:defRPr>
            </a:lvl1pPr>
            <a:lvl2pPr marL="4572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2pPr>
            <a:lvl3pPr marL="9144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3pPr>
            <a:lvl4pPr marL="13716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4pPr>
            <a:lvl5pPr marL="18288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5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764269" y="2340919"/>
            <a:ext cx="1653917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endParaRPr lang="en-US" dirty="0" smtClean="0"/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14"/>
          </p:nvPr>
        </p:nvSpPr>
        <p:spPr>
          <a:xfrm>
            <a:off x="457200" y="1362237"/>
            <a:ext cx="5615488" cy="261937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 sz="1800" b="0" i="0" cap="none" spc="0" baseline="0">
                <a:solidFill>
                  <a:srgbClr val="6A737B"/>
                </a:solidFill>
                <a:latin typeface="Proxima Nova Regular"/>
                <a:cs typeface="Proxima Nova Regular"/>
              </a:defRPr>
            </a:lvl1pPr>
            <a:lvl2pPr marL="4572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2pPr>
            <a:lvl3pPr marL="9144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3pPr>
            <a:lvl4pPr marL="13716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4pPr>
            <a:lvl5pPr marL="18288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5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12" name="Text Placeholder 26"/>
          <p:cNvSpPr>
            <a:spLocks noGrp="1"/>
          </p:cNvSpPr>
          <p:nvPr>
            <p:ph type="body" sz="quarter" idx="24"/>
          </p:nvPr>
        </p:nvSpPr>
        <p:spPr>
          <a:xfrm>
            <a:off x="457200" y="3474911"/>
            <a:ext cx="5615488" cy="261937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 sz="1800" b="0" i="0" cap="none" spc="0" baseline="0">
                <a:solidFill>
                  <a:srgbClr val="6A737B"/>
                </a:solidFill>
                <a:latin typeface="Proxima Nova Regular"/>
                <a:cs typeface="Proxima Nova Regular"/>
              </a:defRPr>
            </a:lvl1pPr>
            <a:lvl2pPr marL="4572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2pPr>
            <a:lvl3pPr marL="9144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3pPr>
            <a:lvl4pPr marL="13716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4pPr>
            <a:lvl5pPr marL="18288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5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13" name="Text Placeholder 26"/>
          <p:cNvSpPr>
            <a:spLocks noGrp="1"/>
          </p:cNvSpPr>
          <p:nvPr>
            <p:ph type="body" sz="quarter" idx="22"/>
          </p:nvPr>
        </p:nvSpPr>
        <p:spPr>
          <a:xfrm>
            <a:off x="457200" y="2386161"/>
            <a:ext cx="5615488" cy="261937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 sz="1800" b="0" i="0" cap="none" spc="0" baseline="0">
                <a:solidFill>
                  <a:srgbClr val="6A737B"/>
                </a:solidFill>
                <a:latin typeface="Proxima Nova Regular"/>
                <a:cs typeface="Proxima Nova Regular"/>
              </a:defRPr>
            </a:lvl1pPr>
            <a:lvl2pPr marL="4572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2pPr>
            <a:lvl3pPr marL="9144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3pPr>
            <a:lvl4pPr marL="13716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4pPr>
            <a:lvl5pPr marL="18288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5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4648850"/>
            <a:ext cx="9152641" cy="503288"/>
          </a:xfrm>
          <a:prstGeom prst="rect">
            <a:avLst/>
          </a:prstGeom>
          <a:solidFill>
            <a:srgbClr val="4551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v-logo-no-typ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366" y="4738390"/>
            <a:ext cx="634076" cy="332249"/>
          </a:xfrm>
          <a:prstGeom prst="rect">
            <a:avLst/>
          </a:prstGeom>
        </p:spPr>
      </p:pic>
      <p:sp>
        <p:nvSpPr>
          <p:cNvPr id="17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95754"/>
            <a:ext cx="4859338" cy="381000"/>
          </a:xfrm>
          <a:prstGeom prst="rect">
            <a:avLst/>
          </a:prstGeom>
        </p:spPr>
        <p:txBody>
          <a:bodyPr lIns="168910" anchor="t" anchorCtr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800" b="0" i="0" spc="0" baseline="0">
                <a:solidFill>
                  <a:srgbClr val="00518D"/>
                </a:solidFill>
                <a:latin typeface="Museo Slab 300"/>
                <a:cs typeface="Museo Slab 300"/>
              </a:defRPr>
            </a:lvl1pPr>
          </a:lstStyle>
          <a:p>
            <a:r>
              <a:rPr lang="en-US" dirty="0" smtClean="0"/>
              <a:t>Click to add subhead</a:t>
            </a:r>
            <a:endParaRPr lang="en-US" dirty="0"/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16945"/>
            <a:ext cx="8229600" cy="523813"/>
          </a:xfrm>
        </p:spPr>
        <p:txBody>
          <a:bodyPr lIns="168910" anchor="t" anchorCtr="0">
            <a:normAutofit/>
          </a:bodyPr>
          <a:lstStyle>
            <a:lvl1pPr algn="l">
              <a:defRPr sz="3200" b="0" i="0" cap="none" spc="0">
                <a:solidFill>
                  <a:srgbClr val="63AD23"/>
                </a:solidFill>
                <a:latin typeface="Proxima Nova Bold"/>
                <a:cs typeface="Proxima Nova 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168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and Separate Bulleted Boxes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4648850"/>
            <a:ext cx="9152641" cy="503288"/>
          </a:xfrm>
          <a:prstGeom prst="rect">
            <a:avLst/>
          </a:prstGeom>
          <a:solidFill>
            <a:srgbClr val="4551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v-logo-no-ty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366" y="4738390"/>
            <a:ext cx="634076" cy="332249"/>
          </a:xfrm>
          <a:prstGeom prst="rect">
            <a:avLst/>
          </a:prstGeom>
        </p:spPr>
      </p:pic>
      <p:sp>
        <p:nvSpPr>
          <p:cNvPr id="28" name="Rectangle 27"/>
          <p:cNvSpPr/>
          <p:nvPr userDrawn="1"/>
        </p:nvSpPr>
        <p:spPr>
          <a:xfrm>
            <a:off x="-60476" y="198700"/>
            <a:ext cx="7127717" cy="976217"/>
          </a:xfrm>
          <a:prstGeom prst="rect">
            <a:avLst/>
          </a:prstGeom>
          <a:solidFill>
            <a:srgbClr val="63AD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95754"/>
            <a:ext cx="4859338" cy="381000"/>
          </a:xfrm>
          <a:prstGeom prst="rect">
            <a:avLst/>
          </a:prstGeom>
        </p:spPr>
        <p:txBody>
          <a:bodyPr lIns="168910" anchor="t" anchorCtr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800" b="0" i="0" spc="0" baseline="0">
                <a:solidFill>
                  <a:srgbClr val="00518D"/>
                </a:solidFill>
                <a:latin typeface="Museo Slab 300"/>
                <a:cs typeface="Museo Slab 300"/>
              </a:defRPr>
            </a:lvl1pPr>
          </a:lstStyle>
          <a:p>
            <a:r>
              <a:rPr lang="en-US" dirty="0" smtClean="0"/>
              <a:t>Click to add subhead</a:t>
            </a:r>
            <a:endParaRPr lang="en-US" dirty="0"/>
          </a:p>
        </p:txBody>
      </p:sp>
      <p:sp>
        <p:nvSpPr>
          <p:cNvPr id="30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16945"/>
            <a:ext cx="8229600" cy="523813"/>
          </a:xfrm>
        </p:spPr>
        <p:txBody>
          <a:bodyPr lIns="168910" anchor="t" anchorCtr="0">
            <a:normAutofit/>
          </a:bodyPr>
          <a:lstStyle>
            <a:lvl1pPr algn="l">
              <a:defRPr sz="3200" b="0" i="0" cap="none" spc="0">
                <a:solidFill>
                  <a:schemeClr val="bg1"/>
                </a:solidFill>
                <a:latin typeface="Proxima Nova Bold"/>
                <a:cs typeface="Proxima Nova 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57200" y="1365250"/>
            <a:ext cx="8229600" cy="3067050"/>
          </a:xfrm>
        </p:spPr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84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Title and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 userDrawn="1"/>
        </p:nvSpPr>
        <p:spPr>
          <a:xfrm>
            <a:off x="1764270" y="2340919"/>
            <a:ext cx="1574222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endParaRPr lang="en-US" dirty="0" smtClean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4648850"/>
            <a:ext cx="9152641" cy="503288"/>
          </a:xfrm>
          <a:prstGeom prst="rect">
            <a:avLst/>
          </a:prstGeom>
          <a:solidFill>
            <a:srgbClr val="4551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v-logo-no-ty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366" y="4738390"/>
            <a:ext cx="634076" cy="332249"/>
          </a:xfrm>
          <a:prstGeom prst="rect">
            <a:avLst/>
          </a:prstGeom>
        </p:spPr>
      </p:pic>
      <p:sp>
        <p:nvSpPr>
          <p:cNvPr id="28" name="Rectangle 27"/>
          <p:cNvSpPr/>
          <p:nvPr userDrawn="1"/>
        </p:nvSpPr>
        <p:spPr>
          <a:xfrm>
            <a:off x="-60476" y="0"/>
            <a:ext cx="9204476" cy="1174917"/>
          </a:xfrm>
          <a:prstGeom prst="rect">
            <a:avLst/>
          </a:prstGeom>
          <a:solidFill>
            <a:srgbClr val="63AD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2112093" y="669837"/>
            <a:ext cx="4859338" cy="381000"/>
          </a:xfrm>
          <a:prstGeom prst="rect">
            <a:avLst/>
          </a:prstGeom>
        </p:spPr>
        <p:txBody>
          <a:bodyPr lIns="168910" anchor="t" anchorCtr="0"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800" b="0" i="0" spc="0" baseline="0">
                <a:solidFill>
                  <a:srgbClr val="00518D"/>
                </a:solidFill>
                <a:latin typeface="Museo Slab 300"/>
                <a:cs typeface="Museo Slab 300"/>
              </a:defRPr>
            </a:lvl1pPr>
          </a:lstStyle>
          <a:p>
            <a:r>
              <a:rPr lang="en-US" dirty="0" smtClean="0"/>
              <a:t>Click to add subhead</a:t>
            </a:r>
            <a:endParaRPr lang="en-US" dirty="0"/>
          </a:p>
        </p:txBody>
      </p:sp>
      <p:sp>
        <p:nvSpPr>
          <p:cNvPr id="30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91028"/>
            <a:ext cx="8229600" cy="523813"/>
          </a:xfrm>
        </p:spPr>
        <p:txBody>
          <a:bodyPr lIns="168910" anchor="t" anchorCtr="0">
            <a:normAutofit/>
          </a:bodyPr>
          <a:lstStyle>
            <a:lvl1pPr algn="ctr">
              <a:defRPr sz="3200" b="0" i="0" cap="none" spc="0">
                <a:solidFill>
                  <a:schemeClr val="bg1"/>
                </a:solidFill>
                <a:latin typeface="Proxima Nova Bold"/>
                <a:cs typeface="Proxima Nova 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57200" y="1373188"/>
            <a:ext cx="8229600" cy="3076575"/>
          </a:xfrm>
        </p:spPr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63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 Title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 userDrawn="1"/>
        </p:nvSpPr>
        <p:spPr>
          <a:xfrm>
            <a:off x="1764270" y="2340919"/>
            <a:ext cx="1574222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endParaRPr lang="en-US" dirty="0" smtClean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4648850"/>
            <a:ext cx="9152641" cy="503288"/>
          </a:xfrm>
          <a:prstGeom prst="rect">
            <a:avLst/>
          </a:prstGeom>
          <a:solidFill>
            <a:srgbClr val="4551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v-logo-no-ty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366" y="4738390"/>
            <a:ext cx="634076" cy="332249"/>
          </a:xfrm>
          <a:prstGeom prst="rect">
            <a:avLst/>
          </a:prstGeom>
        </p:spPr>
      </p:pic>
      <p:sp>
        <p:nvSpPr>
          <p:cNvPr id="13" name="Text Placeholder 26"/>
          <p:cNvSpPr>
            <a:spLocks noGrp="1"/>
          </p:cNvSpPr>
          <p:nvPr>
            <p:ph type="body" sz="quarter" idx="17"/>
          </p:nvPr>
        </p:nvSpPr>
        <p:spPr>
          <a:xfrm>
            <a:off x="738659" y="1693321"/>
            <a:ext cx="5615488" cy="4207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1220"/>
              </a:lnSpc>
              <a:buFontTx/>
              <a:buNone/>
              <a:defRPr sz="1400" b="0" i="0" cap="none" spc="0" baseline="0">
                <a:solidFill>
                  <a:srgbClr val="6A737B"/>
                </a:solidFill>
                <a:latin typeface="Proxima Nova Regular"/>
                <a:cs typeface="Proxima Nova Regular"/>
              </a:defRPr>
            </a:lvl1pPr>
            <a:lvl2pPr marL="4572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2pPr>
            <a:lvl3pPr marL="9144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3pPr>
            <a:lvl4pPr marL="13716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4pPr>
            <a:lvl5pPr marL="18288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5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22" name="Text Placeholder 26"/>
          <p:cNvSpPr>
            <a:spLocks noGrp="1"/>
          </p:cNvSpPr>
          <p:nvPr>
            <p:ph type="body" sz="quarter" idx="25"/>
          </p:nvPr>
        </p:nvSpPr>
        <p:spPr>
          <a:xfrm>
            <a:off x="738659" y="3833988"/>
            <a:ext cx="5615488" cy="4207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1220"/>
              </a:lnSpc>
              <a:buFontTx/>
              <a:buNone/>
              <a:defRPr sz="1400" b="0" i="0" cap="none" spc="0" baseline="0">
                <a:solidFill>
                  <a:srgbClr val="6A737B"/>
                </a:solidFill>
                <a:latin typeface="Proxima Nova Regular"/>
                <a:cs typeface="Proxima Nova Regular"/>
              </a:defRPr>
            </a:lvl1pPr>
            <a:lvl2pPr marL="4572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2pPr>
            <a:lvl3pPr marL="9144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3pPr>
            <a:lvl4pPr marL="13716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4pPr>
            <a:lvl5pPr marL="18288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5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24" name="Text Placeholder 26"/>
          <p:cNvSpPr>
            <a:spLocks noGrp="1"/>
          </p:cNvSpPr>
          <p:nvPr>
            <p:ph type="body" sz="quarter" idx="23"/>
          </p:nvPr>
        </p:nvSpPr>
        <p:spPr>
          <a:xfrm>
            <a:off x="738659" y="2745238"/>
            <a:ext cx="5615488" cy="4207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1220"/>
              </a:lnSpc>
              <a:buFontTx/>
              <a:buNone/>
              <a:defRPr sz="1400" b="0" i="0" cap="none" spc="0" baseline="0">
                <a:solidFill>
                  <a:srgbClr val="6A737B"/>
                </a:solidFill>
                <a:latin typeface="Proxima Nova Regular"/>
                <a:cs typeface="Proxima Nova Regular"/>
              </a:defRPr>
            </a:lvl1pPr>
            <a:lvl2pPr marL="4572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2pPr>
            <a:lvl3pPr marL="9144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3pPr>
            <a:lvl4pPr marL="13716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4pPr>
            <a:lvl5pPr marL="18288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5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25" name="Text Placeholder 26"/>
          <p:cNvSpPr>
            <a:spLocks noGrp="1"/>
          </p:cNvSpPr>
          <p:nvPr>
            <p:ph type="body" sz="quarter" idx="14"/>
          </p:nvPr>
        </p:nvSpPr>
        <p:spPr>
          <a:xfrm>
            <a:off x="457200" y="1362237"/>
            <a:ext cx="5615488" cy="261937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>
              <a:buClr>
                <a:schemeClr val="accent1"/>
              </a:buClr>
              <a:buSzPct val="100000"/>
              <a:buFontTx/>
              <a:buBlip>
                <a:blip r:embed="rId3"/>
              </a:buBlip>
              <a:defRPr sz="1800" b="0" i="0" cap="none" spc="0" baseline="0">
                <a:solidFill>
                  <a:srgbClr val="6A737B"/>
                </a:solidFill>
                <a:latin typeface="Proxima Nova Regular"/>
                <a:cs typeface="Proxima Nova Regular"/>
              </a:defRPr>
            </a:lvl1pPr>
            <a:lvl2pPr marL="4572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2pPr>
            <a:lvl3pPr marL="9144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3pPr>
            <a:lvl4pPr marL="13716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4pPr>
            <a:lvl5pPr marL="18288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5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26" name="Text Placeholder 26"/>
          <p:cNvSpPr>
            <a:spLocks noGrp="1"/>
          </p:cNvSpPr>
          <p:nvPr>
            <p:ph type="body" sz="quarter" idx="24"/>
          </p:nvPr>
        </p:nvSpPr>
        <p:spPr>
          <a:xfrm>
            <a:off x="457200" y="3474911"/>
            <a:ext cx="5615488" cy="261937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>
              <a:buClr>
                <a:schemeClr val="accent1"/>
              </a:buClr>
              <a:buSzPct val="100000"/>
              <a:buFontTx/>
              <a:buBlip>
                <a:blip r:embed="rId4"/>
              </a:buBlip>
              <a:defRPr lang="en-US" sz="1800" b="0" i="0" kern="1200" cap="none" spc="0" baseline="0" dirty="0">
                <a:solidFill>
                  <a:srgbClr val="6A737B"/>
                </a:solidFill>
                <a:latin typeface="Proxima Nova Regular"/>
                <a:ea typeface="+mn-ea"/>
                <a:cs typeface="Proxima Nova Regular"/>
              </a:defRPr>
            </a:lvl1pPr>
            <a:lvl2pPr marL="4572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2pPr>
            <a:lvl3pPr marL="9144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3pPr>
            <a:lvl4pPr marL="13716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4pPr>
            <a:lvl5pPr marL="18288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5pPr>
          </a:lstStyle>
          <a:p>
            <a:pPr marL="285750" lvl="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Tx/>
              <a:buBlip>
                <a:blip r:embed="rId3"/>
              </a:buBlip>
            </a:pPr>
            <a:r>
              <a:rPr lang="es-ES_tradnl" smtClean="0"/>
              <a:t>Click to edit Master text styles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2"/>
          </p:nvPr>
        </p:nvSpPr>
        <p:spPr>
          <a:xfrm>
            <a:off x="457200" y="2386161"/>
            <a:ext cx="5615488" cy="261937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>
              <a:buClr>
                <a:schemeClr val="accent1"/>
              </a:buClr>
              <a:buSzPct val="100000"/>
              <a:buFontTx/>
              <a:buBlip>
                <a:blip r:embed="rId4"/>
              </a:buBlip>
              <a:defRPr lang="en-US" sz="1800" b="0" i="0" kern="1200" cap="none" spc="0" baseline="0" dirty="0">
                <a:solidFill>
                  <a:srgbClr val="6A737B"/>
                </a:solidFill>
                <a:latin typeface="Proxima Nova Regular"/>
                <a:ea typeface="+mn-ea"/>
                <a:cs typeface="Proxima Nova Regular"/>
              </a:defRPr>
            </a:lvl1pPr>
            <a:lvl2pPr marL="4572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2pPr>
            <a:lvl3pPr marL="9144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3pPr>
            <a:lvl4pPr marL="13716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4pPr>
            <a:lvl5pPr marL="18288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5pPr>
          </a:lstStyle>
          <a:p>
            <a:pPr marL="285750" lvl="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Tx/>
              <a:buBlip>
                <a:blip r:embed="rId3"/>
              </a:buBlip>
            </a:pPr>
            <a:r>
              <a:rPr lang="es-ES_tradnl" smtClean="0"/>
              <a:t>Click to edit Master text styles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-60476" y="0"/>
            <a:ext cx="9204476" cy="976218"/>
          </a:xfrm>
          <a:prstGeom prst="rect">
            <a:avLst/>
          </a:prstGeom>
          <a:solidFill>
            <a:srgbClr val="63AD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91028"/>
            <a:ext cx="8229600" cy="523813"/>
          </a:xfrm>
        </p:spPr>
        <p:txBody>
          <a:bodyPr lIns="168910" anchor="t" anchorCtr="0">
            <a:normAutofit/>
          </a:bodyPr>
          <a:lstStyle>
            <a:lvl1pPr algn="ctr">
              <a:defRPr sz="3200" b="0" i="0" cap="none" spc="0">
                <a:solidFill>
                  <a:schemeClr val="bg1"/>
                </a:solidFill>
                <a:latin typeface="Proxima Nova Bold"/>
                <a:cs typeface="Proxima Nova 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832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 Title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 userDrawn="1"/>
        </p:nvSpPr>
        <p:spPr>
          <a:xfrm>
            <a:off x="1764270" y="2340919"/>
            <a:ext cx="1574222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endParaRPr lang="en-US" dirty="0" smtClean="0"/>
          </a:p>
        </p:txBody>
      </p:sp>
      <p:sp>
        <p:nvSpPr>
          <p:cNvPr id="13" name="Text Placeholder 26"/>
          <p:cNvSpPr>
            <a:spLocks noGrp="1"/>
          </p:cNvSpPr>
          <p:nvPr>
            <p:ph type="body" sz="quarter" idx="17"/>
          </p:nvPr>
        </p:nvSpPr>
        <p:spPr>
          <a:xfrm>
            <a:off x="738659" y="1693321"/>
            <a:ext cx="5615488" cy="4207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1220"/>
              </a:lnSpc>
              <a:buFontTx/>
              <a:buNone/>
              <a:defRPr sz="1400" b="0" i="0" cap="none" spc="0" baseline="0">
                <a:solidFill>
                  <a:srgbClr val="6A737B"/>
                </a:solidFill>
                <a:latin typeface="Proxima Nova Regular"/>
                <a:cs typeface="Proxima Nova Regular"/>
              </a:defRPr>
            </a:lvl1pPr>
            <a:lvl2pPr marL="4572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2pPr>
            <a:lvl3pPr marL="9144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3pPr>
            <a:lvl4pPr marL="13716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4pPr>
            <a:lvl5pPr marL="18288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5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22" name="Text Placeholder 26"/>
          <p:cNvSpPr>
            <a:spLocks noGrp="1"/>
          </p:cNvSpPr>
          <p:nvPr>
            <p:ph type="body" sz="quarter" idx="25"/>
          </p:nvPr>
        </p:nvSpPr>
        <p:spPr>
          <a:xfrm>
            <a:off x="738659" y="3833988"/>
            <a:ext cx="5615488" cy="4207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1220"/>
              </a:lnSpc>
              <a:buFontTx/>
              <a:buNone/>
              <a:defRPr sz="1400" b="0" i="0" cap="none" spc="0" baseline="0">
                <a:solidFill>
                  <a:srgbClr val="6A737B"/>
                </a:solidFill>
                <a:latin typeface="Proxima Nova Regular"/>
                <a:cs typeface="Proxima Nova Regular"/>
              </a:defRPr>
            </a:lvl1pPr>
            <a:lvl2pPr marL="4572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2pPr>
            <a:lvl3pPr marL="9144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3pPr>
            <a:lvl4pPr marL="13716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4pPr>
            <a:lvl5pPr marL="18288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5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24" name="Text Placeholder 26"/>
          <p:cNvSpPr>
            <a:spLocks noGrp="1"/>
          </p:cNvSpPr>
          <p:nvPr>
            <p:ph type="body" sz="quarter" idx="23"/>
          </p:nvPr>
        </p:nvSpPr>
        <p:spPr>
          <a:xfrm>
            <a:off x="738659" y="2745238"/>
            <a:ext cx="5615488" cy="4207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1220"/>
              </a:lnSpc>
              <a:buFontTx/>
              <a:buNone/>
              <a:defRPr sz="1400" b="0" i="0" cap="none" spc="0" baseline="0">
                <a:solidFill>
                  <a:srgbClr val="6A737B"/>
                </a:solidFill>
                <a:latin typeface="Proxima Nova Regular"/>
                <a:cs typeface="Proxima Nova Regular"/>
              </a:defRPr>
            </a:lvl1pPr>
            <a:lvl2pPr marL="4572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2pPr>
            <a:lvl3pPr marL="9144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3pPr>
            <a:lvl4pPr marL="13716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4pPr>
            <a:lvl5pPr marL="18288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5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25" name="Text Placeholder 26"/>
          <p:cNvSpPr>
            <a:spLocks noGrp="1"/>
          </p:cNvSpPr>
          <p:nvPr>
            <p:ph type="body" sz="quarter" idx="14"/>
          </p:nvPr>
        </p:nvSpPr>
        <p:spPr>
          <a:xfrm>
            <a:off x="457200" y="1362237"/>
            <a:ext cx="5615488" cy="261937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 sz="1800" b="0" i="0" cap="none" spc="0" baseline="0">
                <a:solidFill>
                  <a:srgbClr val="6A737B"/>
                </a:solidFill>
                <a:latin typeface="Proxima Nova Regular"/>
                <a:cs typeface="Proxima Nova Regular"/>
              </a:defRPr>
            </a:lvl1pPr>
            <a:lvl2pPr marL="4572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2pPr>
            <a:lvl3pPr marL="9144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3pPr>
            <a:lvl4pPr marL="13716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4pPr>
            <a:lvl5pPr marL="18288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5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26" name="Text Placeholder 26"/>
          <p:cNvSpPr>
            <a:spLocks noGrp="1"/>
          </p:cNvSpPr>
          <p:nvPr>
            <p:ph type="body" sz="quarter" idx="24"/>
          </p:nvPr>
        </p:nvSpPr>
        <p:spPr>
          <a:xfrm>
            <a:off x="457200" y="3474911"/>
            <a:ext cx="5615488" cy="261937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>
              <a:buClr>
                <a:schemeClr val="accent1"/>
              </a:buClr>
              <a:buSzPct val="100000"/>
              <a:buFontTx/>
              <a:buBlip>
                <a:blip r:embed="rId3"/>
              </a:buBlip>
              <a:defRPr lang="en-US" sz="1800" b="0" i="0" kern="1200" cap="none" spc="0" baseline="0" dirty="0">
                <a:solidFill>
                  <a:srgbClr val="6A737B"/>
                </a:solidFill>
                <a:latin typeface="Proxima Nova Regular"/>
                <a:ea typeface="+mn-ea"/>
                <a:cs typeface="Proxima Nova Regular"/>
              </a:defRPr>
            </a:lvl1pPr>
            <a:lvl2pPr marL="4572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2pPr>
            <a:lvl3pPr marL="9144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3pPr>
            <a:lvl4pPr marL="13716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4pPr>
            <a:lvl5pPr marL="18288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5pPr>
          </a:lstStyle>
          <a:p>
            <a:pPr marL="285750" lvl="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Tx/>
              <a:buBlip>
                <a:blip r:embed="rId2"/>
              </a:buBlip>
            </a:pPr>
            <a:r>
              <a:rPr lang="es-ES_tradnl" smtClean="0"/>
              <a:t>Click to edit Master text styles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2"/>
          </p:nvPr>
        </p:nvSpPr>
        <p:spPr>
          <a:xfrm>
            <a:off x="457200" y="2386161"/>
            <a:ext cx="5615488" cy="261937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>
              <a:buClr>
                <a:schemeClr val="accent1"/>
              </a:buClr>
              <a:buSzPct val="100000"/>
              <a:buFontTx/>
              <a:buBlip>
                <a:blip r:embed="rId3"/>
              </a:buBlip>
              <a:defRPr lang="en-US" sz="1800" b="0" i="0" kern="1200" cap="none" spc="0" baseline="0" dirty="0">
                <a:solidFill>
                  <a:srgbClr val="6A737B"/>
                </a:solidFill>
                <a:latin typeface="Proxima Nova Regular"/>
                <a:ea typeface="+mn-ea"/>
                <a:cs typeface="Proxima Nova Regular"/>
              </a:defRPr>
            </a:lvl1pPr>
            <a:lvl2pPr marL="4572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2pPr>
            <a:lvl3pPr marL="9144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3pPr>
            <a:lvl4pPr marL="13716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4pPr>
            <a:lvl5pPr marL="18288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5pPr>
          </a:lstStyle>
          <a:p>
            <a:pPr marL="285750" lvl="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Tx/>
              <a:buBlip>
                <a:blip r:embed="rId2"/>
              </a:buBlip>
            </a:pPr>
            <a:r>
              <a:rPr lang="es-ES_tradnl" smtClean="0"/>
              <a:t>Click to edit Master text styles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-60476" y="0"/>
            <a:ext cx="9204476" cy="976218"/>
          </a:xfrm>
          <a:prstGeom prst="rect">
            <a:avLst/>
          </a:prstGeom>
          <a:solidFill>
            <a:srgbClr val="63AD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91028"/>
            <a:ext cx="8229600" cy="523813"/>
          </a:xfrm>
        </p:spPr>
        <p:txBody>
          <a:bodyPr lIns="168910" anchor="t" anchorCtr="0">
            <a:normAutofit/>
          </a:bodyPr>
          <a:lstStyle>
            <a:lvl1pPr algn="ctr">
              <a:defRPr sz="3200" b="0" i="0" cap="none" spc="0">
                <a:solidFill>
                  <a:schemeClr val="bg1"/>
                </a:solidFill>
                <a:latin typeface="Proxima Nova Bold"/>
                <a:cs typeface="Proxima Nova 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945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ingle Bulle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65111"/>
            <a:ext cx="8229600" cy="523813"/>
          </a:xfrm>
        </p:spPr>
        <p:txBody>
          <a:bodyPr lIns="168910" anchor="t" anchorCtr="0">
            <a:normAutofit/>
          </a:bodyPr>
          <a:lstStyle>
            <a:lvl1pPr algn="l">
              <a:defRPr sz="3200" b="0" i="0" cap="none" spc="0">
                <a:solidFill>
                  <a:schemeClr val="accent1"/>
                </a:solidFill>
                <a:latin typeface="Proxima Nova Bold"/>
                <a:cs typeface="Proxima Nova 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4648850"/>
            <a:ext cx="9152641" cy="503288"/>
          </a:xfrm>
          <a:prstGeom prst="rect">
            <a:avLst/>
          </a:prstGeom>
          <a:solidFill>
            <a:srgbClr val="4551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v-logo-no-ty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366" y="4738390"/>
            <a:ext cx="634076" cy="33224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950913"/>
            <a:ext cx="8229600" cy="3386137"/>
          </a:xfrm>
        </p:spPr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243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war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_awards14_fin_1_108_230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344" y="4108505"/>
            <a:ext cx="409854" cy="872836"/>
          </a:xfrm>
          <a:prstGeom prst="rect">
            <a:avLst/>
          </a:prstGeom>
        </p:spPr>
      </p:pic>
      <p:pic>
        <p:nvPicPr>
          <p:cNvPr id="4" name="Picture 3" descr="red-herring-winner-201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184" y="4187403"/>
            <a:ext cx="715040" cy="715040"/>
          </a:xfrm>
          <a:prstGeom prst="rect">
            <a:avLst/>
          </a:prstGeom>
        </p:spPr>
      </p:pic>
      <p:pic>
        <p:nvPicPr>
          <p:cNvPr id="5" name="Picture 4" descr="WEF-award-2012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376" y="4274797"/>
            <a:ext cx="1012974" cy="540253"/>
          </a:xfrm>
          <a:prstGeom prst="rect">
            <a:avLst/>
          </a:prstGeom>
        </p:spPr>
      </p:pic>
      <p:pic>
        <p:nvPicPr>
          <p:cNvPr id="6" name="Picture 5" descr="OnDemand_2013_Top100_Winner_148_230.jp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00" y="4138741"/>
            <a:ext cx="522739" cy="812365"/>
          </a:xfrm>
          <a:prstGeom prst="rect">
            <a:avLst/>
          </a:prstGeom>
        </p:spPr>
      </p:pic>
      <p:pic>
        <p:nvPicPr>
          <p:cNvPr id="7" name="Picture 6" descr="CODIE_2013_finalist_black_178_74.jpg"/>
          <p:cNvPicPr>
            <a:picLocks noChangeAspect="1"/>
          </p:cNvPicPr>
          <p:nvPr userDrawn="1"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90" y="4338421"/>
            <a:ext cx="993440" cy="4130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Picture 7" descr="AO.SVIS13.Global250_159_230.jp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959" y="4138741"/>
            <a:ext cx="561591" cy="812365"/>
          </a:xfrm>
          <a:prstGeom prst="rect">
            <a:avLst/>
          </a:prstGeom>
        </p:spPr>
      </p:pic>
      <p:pic>
        <p:nvPicPr>
          <p:cNvPr id="9" name="Picture 8" descr="SIEM_Security_Incident_and_Event_Management_Solution_of_the_Year_178_201.jpg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209" y="4110696"/>
            <a:ext cx="769079" cy="868455"/>
          </a:xfrm>
          <a:prstGeom prst="rect">
            <a:avLst/>
          </a:prstGeom>
        </p:spPr>
      </p:pic>
      <p:pic>
        <p:nvPicPr>
          <p:cNvPr id="10" name="Picture 9" descr="TW_nominee_178_191.jpg"/>
          <p:cNvPicPr>
            <a:picLocks noChangeAspect="1"/>
          </p:cNvPicPr>
          <p:nvPr userDrawn="1"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058" y="4087099"/>
            <a:ext cx="853326" cy="915648"/>
          </a:xfrm>
          <a:prstGeom prst="rect">
            <a:avLst/>
          </a:prstGeom>
        </p:spPr>
      </p:pic>
      <p:pic>
        <p:nvPicPr>
          <p:cNvPr id="11" name="Picture 10" descr="scawards2014finalist_13712_123_230.jp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065" y="4109982"/>
            <a:ext cx="437267" cy="817655"/>
          </a:xfrm>
          <a:prstGeom prst="rect">
            <a:avLst/>
          </a:prstGeom>
        </p:spPr>
      </p:pic>
      <p:pic>
        <p:nvPicPr>
          <p:cNvPr id="12" name="Picture 11" descr="AO.OD14.TOP100_178_178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521" y="4205783"/>
            <a:ext cx="678280" cy="67828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502661" y="3862327"/>
            <a:ext cx="8184139" cy="0"/>
          </a:xfrm>
          <a:prstGeom prst="line">
            <a:avLst/>
          </a:prstGeom>
          <a:ln w="3175">
            <a:solidFill>
              <a:srgbClr val="45515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65111"/>
            <a:ext cx="8229600" cy="523813"/>
          </a:xfrm>
        </p:spPr>
        <p:txBody>
          <a:bodyPr lIns="168910" anchor="t" anchorCtr="0">
            <a:normAutofit/>
          </a:bodyPr>
          <a:lstStyle>
            <a:lvl1pPr algn="l">
              <a:defRPr sz="3200" b="0" i="0" cap="none" spc="0">
                <a:solidFill>
                  <a:schemeClr val="accent1"/>
                </a:solidFill>
                <a:latin typeface="Proxima Nova Bold"/>
                <a:cs typeface="Proxima Nova 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0"/>
          </p:nvPr>
        </p:nvSpPr>
        <p:spPr>
          <a:xfrm>
            <a:off x="457200" y="890588"/>
            <a:ext cx="8229600" cy="2693987"/>
          </a:xfrm>
        </p:spPr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370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3750"/>
            <a:ext cx="8229600" cy="523813"/>
          </a:xfrm>
        </p:spPr>
        <p:txBody>
          <a:bodyPr lIns="168910" anchor="t" anchorCtr="0">
            <a:normAutofit/>
          </a:bodyPr>
          <a:lstStyle>
            <a:lvl1pPr algn="l">
              <a:defRPr sz="3200" b="0" i="0" cap="none" spc="0">
                <a:solidFill>
                  <a:srgbClr val="63AD23"/>
                </a:solidFill>
                <a:latin typeface="Proxima Nova Bold"/>
                <a:cs typeface="Proxima Nova Bold"/>
              </a:defRPr>
            </a:lvl1pPr>
          </a:lstStyle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4648850"/>
            <a:ext cx="9152641" cy="503288"/>
          </a:xfrm>
          <a:prstGeom prst="rect">
            <a:avLst/>
          </a:prstGeom>
          <a:solidFill>
            <a:srgbClr val="4551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v-logo-no-ty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366" y="4738390"/>
            <a:ext cx="634076" cy="332249"/>
          </a:xfrm>
          <a:prstGeom prst="rect">
            <a:avLst/>
          </a:prstGeom>
        </p:spPr>
      </p:pic>
      <p:pic>
        <p:nvPicPr>
          <p:cNvPr id="6" name="Picture 5" descr="aspca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622" y="1859541"/>
            <a:ext cx="1427638" cy="698948"/>
          </a:xfrm>
          <a:prstGeom prst="rect">
            <a:avLst/>
          </a:prstGeom>
        </p:spPr>
      </p:pic>
      <p:pic>
        <p:nvPicPr>
          <p:cNvPr id="7" name="Picture 6" descr="ziosk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136" y="1614142"/>
            <a:ext cx="1172881" cy="574223"/>
          </a:xfrm>
          <a:prstGeom prst="rect">
            <a:avLst/>
          </a:prstGeom>
        </p:spPr>
      </p:pic>
      <p:pic>
        <p:nvPicPr>
          <p:cNvPr id="8" name="Picture 7" descr="florida-heart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042" y="3195245"/>
            <a:ext cx="1462813" cy="716169"/>
          </a:xfrm>
          <a:prstGeom prst="rect">
            <a:avLst/>
          </a:prstGeom>
        </p:spPr>
      </p:pic>
      <p:pic>
        <p:nvPicPr>
          <p:cNvPr id="9" name="Picture 8" descr="new-york-times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719" y="1440010"/>
            <a:ext cx="1476859" cy="600952"/>
          </a:xfrm>
          <a:prstGeom prst="rect">
            <a:avLst/>
          </a:prstGeom>
        </p:spPr>
      </p:pic>
      <p:pic>
        <p:nvPicPr>
          <p:cNvPr id="10" name="Picture 9" descr="davey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301" y="2749184"/>
            <a:ext cx="1355275" cy="663520"/>
          </a:xfrm>
          <a:prstGeom prst="rect">
            <a:avLst/>
          </a:prstGeom>
        </p:spPr>
      </p:pic>
      <p:pic>
        <p:nvPicPr>
          <p:cNvPr id="11" name="Picture 10" descr="epsilon.png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724" y="3710941"/>
            <a:ext cx="1372475" cy="671941"/>
          </a:xfrm>
          <a:prstGeom prst="rect">
            <a:avLst/>
          </a:prstGeom>
        </p:spPr>
      </p:pic>
      <p:pic>
        <p:nvPicPr>
          <p:cNvPr id="12" name="Picture 11" descr="abp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089" y="975126"/>
            <a:ext cx="1219198" cy="596899"/>
          </a:xfrm>
          <a:prstGeom prst="rect">
            <a:avLst/>
          </a:prstGeom>
        </p:spPr>
      </p:pic>
      <p:pic>
        <p:nvPicPr>
          <p:cNvPr id="13" name="Picture 12" descr="regis.pn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934" y="2108992"/>
            <a:ext cx="1032010" cy="505255"/>
          </a:xfrm>
          <a:prstGeom prst="rect">
            <a:avLst/>
          </a:prstGeom>
        </p:spPr>
      </p:pic>
      <p:pic>
        <p:nvPicPr>
          <p:cNvPr id="14" name="Picture 13" descr="skyhigh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971" y="3725761"/>
            <a:ext cx="1077357" cy="527456"/>
          </a:xfrm>
          <a:prstGeom prst="rect">
            <a:avLst/>
          </a:prstGeom>
        </p:spPr>
      </p:pic>
      <p:pic>
        <p:nvPicPr>
          <p:cNvPr id="15" name="Picture 14" descr="terre-haute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061" y="3240601"/>
            <a:ext cx="1060445" cy="519176"/>
          </a:xfrm>
          <a:prstGeom prst="rect">
            <a:avLst/>
          </a:prstGeom>
        </p:spPr>
      </p:pic>
      <p:pic>
        <p:nvPicPr>
          <p:cNvPr id="16" name="Picture 15" descr="boise-state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456" y="2367636"/>
            <a:ext cx="1103399" cy="540206"/>
          </a:xfrm>
          <a:prstGeom prst="rect">
            <a:avLst/>
          </a:prstGeom>
        </p:spPr>
      </p:pic>
      <p:pic>
        <p:nvPicPr>
          <p:cNvPr id="17" name="Picture 16" descr="big-fish-games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986" y="2564445"/>
            <a:ext cx="1054978" cy="516499"/>
          </a:xfrm>
          <a:prstGeom prst="rect">
            <a:avLst/>
          </a:prstGeom>
        </p:spPr>
      </p:pic>
      <p:pic>
        <p:nvPicPr>
          <p:cNvPr id="18" name="Picture 17" descr="benaissance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297" y="480361"/>
            <a:ext cx="1464658" cy="717072"/>
          </a:xfrm>
          <a:prstGeom prst="rect">
            <a:avLst/>
          </a:prstGeom>
        </p:spPr>
      </p:pic>
      <p:pic>
        <p:nvPicPr>
          <p:cNvPr id="19" name="Picture 18" descr="progress.pn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135" y="92023"/>
            <a:ext cx="1172881" cy="574223"/>
          </a:xfrm>
          <a:prstGeom prst="rect">
            <a:avLst/>
          </a:prstGeom>
        </p:spPr>
      </p:pic>
      <p:pic>
        <p:nvPicPr>
          <p:cNvPr id="20" name="Picture 19" descr="pepco.png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258" y="108419"/>
            <a:ext cx="1358159" cy="664932"/>
          </a:xfrm>
          <a:prstGeom prst="rect">
            <a:avLst/>
          </a:prstGeom>
        </p:spPr>
      </p:pic>
      <p:pic>
        <p:nvPicPr>
          <p:cNvPr id="21" name="Picture 20" descr="scottrade.png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544" y="963790"/>
            <a:ext cx="1427638" cy="698948"/>
          </a:xfrm>
          <a:prstGeom prst="rect">
            <a:avLst/>
          </a:prstGeom>
        </p:spPr>
      </p:pic>
      <p:pic>
        <p:nvPicPr>
          <p:cNvPr id="22" name="Picture 21" descr="ubisoft.png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285" y="4055248"/>
            <a:ext cx="927263" cy="453973"/>
          </a:xfrm>
          <a:prstGeom prst="rect">
            <a:avLst/>
          </a:prstGeom>
        </p:spPr>
      </p:pic>
      <p:pic>
        <p:nvPicPr>
          <p:cNvPr id="23" name="Picture 22" descr="wintershall.png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974" y="475511"/>
            <a:ext cx="1216708" cy="595680"/>
          </a:xfrm>
          <a:prstGeom prst="rect">
            <a:avLst/>
          </a:prstGeom>
        </p:spPr>
      </p:pic>
      <p:cxnSp>
        <p:nvCxnSpPr>
          <p:cNvPr id="5" name="Straight Connector 4"/>
          <p:cNvCxnSpPr/>
          <p:nvPr userDrawn="1"/>
        </p:nvCxnSpPr>
        <p:spPr>
          <a:xfrm flipH="1">
            <a:off x="6180116" y="666246"/>
            <a:ext cx="23870" cy="36764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4"/>
          <p:cNvSpPr>
            <a:spLocks noGrp="1"/>
          </p:cNvSpPr>
          <p:nvPr>
            <p:ph sz="quarter" idx="10"/>
          </p:nvPr>
        </p:nvSpPr>
        <p:spPr>
          <a:xfrm>
            <a:off x="457200" y="963613"/>
            <a:ext cx="5486400" cy="3379787"/>
          </a:xfrm>
        </p:spPr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7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Single Bulle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65111"/>
            <a:ext cx="8229600" cy="523813"/>
          </a:xfrm>
        </p:spPr>
        <p:txBody>
          <a:bodyPr lIns="168910" anchor="t" anchorCtr="0">
            <a:normAutofit/>
          </a:bodyPr>
          <a:lstStyle>
            <a:lvl1pPr algn="l">
              <a:defRPr sz="3200" b="0" i="0" cap="none" spc="0">
                <a:solidFill>
                  <a:schemeClr val="accent1"/>
                </a:solidFill>
                <a:latin typeface="Proxima Nova Bold"/>
                <a:cs typeface="Proxima Nova 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4648850"/>
            <a:ext cx="9152641" cy="503288"/>
          </a:xfrm>
          <a:prstGeom prst="rect">
            <a:avLst/>
          </a:prstGeom>
          <a:solidFill>
            <a:srgbClr val="4551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v-logo-no-ty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366" y="4738390"/>
            <a:ext cx="634076" cy="332249"/>
          </a:xfrm>
          <a:prstGeom prst="rect">
            <a:avLst/>
          </a:prstGeom>
        </p:spPr>
      </p:pic>
      <p:sp>
        <p:nvSpPr>
          <p:cNvPr id="8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95754"/>
            <a:ext cx="4859338" cy="381000"/>
          </a:xfrm>
          <a:prstGeom prst="rect">
            <a:avLst/>
          </a:prstGeom>
        </p:spPr>
        <p:txBody>
          <a:bodyPr lIns="168910" anchor="t" anchorCtr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800" b="0" i="0" spc="0" baseline="0">
                <a:solidFill>
                  <a:srgbClr val="00518D"/>
                </a:solidFill>
                <a:latin typeface="Museo Slab 300"/>
                <a:cs typeface="Museo Slab 300"/>
              </a:defRPr>
            </a:lvl1pPr>
          </a:lstStyle>
          <a:p>
            <a:r>
              <a:rPr lang="en-US" dirty="0" smtClean="0"/>
              <a:t>Click to add subhead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57200" y="1347788"/>
            <a:ext cx="8156575" cy="3067050"/>
          </a:xfrm>
        </p:spPr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89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Bor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3637280" y="1930400"/>
            <a:ext cx="2479040" cy="135128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285750" indent="-285750">
              <a:buSzPct val="150000"/>
              <a:buBlip>
                <a:blip r:embed="rId2"/>
              </a:buBlip>
            </a:pPr>
            <a:endParaRPr lang="en-US" sz="1400" dirty="0" smtClean="0">
              <a:latin typeface="Proxima Nova Regular"/>
              <a:cs typeface="Proxima Nova Regular"/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0" y="4648850"/>
            <a:ext cx="9152641" cy="503288"/>
          </a:xfrm>
          <a:prstGeom prst="rect">
            <a:avLst/>
          </a:prstGeom>
          <a:solidFill>
            <a:srgbClr val="4551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v-logo-no-typ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366" y="4738390"/>
            <a:ext cx="634076" cy="332249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7738" y="285476"/>
            <a:ext cx="8535191" cy="4077267"/>
          </a:xfrm>
        </p:spPr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838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and Single Bulle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648850"/>
            <a:ext cx="9152641" cy="503288"/>
          </a:xfrm>
          <a:prstGeom prst="rect">
            <a:avLst/>
          </a:prstGeom>
          <a:solidFill>
            <a:srgbClr val="4551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v-logo-no-ty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366" y="4738390"/>
            <a:ext cx="634076" cy="332249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60476" y="198700"/>
            <a:ext cx="7127717" cy="976217"/>
          </a:xfrm>
          <a:prstGeom prst="rect">
            <a:avLst/>
          </a:prstGeom>
          <a:solidFill>
            <a:srgbClr val="63AD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95754"/>
            <a:ext cx="4859338" cy="381000"/>
          </a:xfrm>
          <a:prstGeom prst="rect">
            <a:avLst/>
          </a:prstGeom>
        </p:spPr>
        <p:txBody>
          <a:bodyPr lIns="168910" anchor="t" anchorCtr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800" b="0" i="0" spc="0" baseline="0">
                <a:solidFill>
                  <a:srgbClr val="00518D"/>
                </a:solidFill>
                <a:latin typeface="Museo Slab 300"/>
                <a:cs typeface="Museo Slab 300"/>
              </a:defRPr>
            </a:lvl1pPr>
          </a:lstStyle>
          <a:p>
            <a:r>
              <a:rPr lang="en-US" dirty="0" smtClean="0"/>
              <a:t>Click to add subhead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16945"/>
            <a:ext cx="8229600" cy="523813"/>
          </a:xfrm>
        </p:spPr>
        <p:txBody>
          <a:bodyPr lIns="168910" anchor="t" anchorCtr="0">
            <a:normAutofit/>
          </a:bodyPr>
          <a:lstStyle>
            <a:lvl1pPr algn="l">
              <a:defRPr sz="3200" b="0" i="0" cap="none" spc="0">
                <a:solidFill>
                  <a:schemeClr val="bg1"/>
                </a:solidFill>
                <a:latin typeface="Proxima Nova Bold"/>
                <a:cs typeface="Proxima Nova 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57200" y="1347788"/>
            <a:ext cx="8229600" cy="3127375"/>
          </a:xfrm>
        </p:spPr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77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 Sho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648850"/>
            <a:ext cx="9152641" cy="503288"/>
          </a:xfrm>
          <a:prstGeom prst="rect">
            <a:avLst/>
          </a:prstGeom>
          <a:solidFill>
            <a:srgbClr val="4551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v-logo-no-ty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366" y="4738390"/>
            <a:ext cx="634076" cy="332249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60476" y="198700"/>
            <a:ext cx="7127717" cy="976217"/>
          </a:xfrm>
          <a:prstGeom prst="rect">
            <a:avLst/>
          </a:prstGeom>
          <a:solidFill>
            <a:srgbClr val="63AD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95754"/>
            <a:ext cx="4859338" cy="381000"/>
          </a:xfrm>
          <a:prstGeom prst="rect">
            <a:avLst/>
          </a:prstGeom>
        </p:spPr>
        <p:txBody>
          <a:bodyPr lIns="168910" anchor="t" anchorCtr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800" b="0" i="0" spc="0" baseline="0">
                <a:solidFill>
                  <a:srgbClr val="00518D"/>
                </a:solidFill>
                <a:latin typeface="Museo Slab 300"/>
                <a:cs typeface="Museo Slab 300"/>
              </a:defRPr>
            </a:lvl1pPr>
          </a:lstStyle>
          <a:p>
            <a:r>
              <a:rPr lang="en-US" dirty="0" smtClean="0"/>
              <a:t>Click to add subhead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16945"/>
            <a:ext cx="8229600" cy="523813"/>
          </a:xfrm>
        </p:spPr>
        <p:txBody>
          <a:bodyPr lIns="168910" anchor="t" anchorCtr="0">
            <a:normAutofit/>
          </a:bodyPr>
          <a:lstStyle>
            <a:lvl1pPr algn="l">
              <a:defRPr sz="3200" b="0" i="0" cap="none" spc="0">
                <a:solidFill>
                  <a:schemeClr val="bg1"/>
                </a:solidFill>
                <a:latin typeface="Proxima Nova Bold"/>
                <a:cs typeface="Proxima Nova 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 descr="Screen Shot 2014-05-27 at 7.56.27 AM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0"/>
          <a:stretch/>
        </p:blipFill>
        <p:spPr>
          <a:xfrm>
            <a:off x="6263059" y="1356336"/>
            <a:ext cx="2543536" cy="18974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 descr="Screen Shot 2014-08-13 at 12.50.41 PM.pn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2"/>
          <a:stretch/>
        </p:blipFill>
        <p:spPr>
          <a:xfrm>
            <a:off x="5017131" y="2583915"/>
            <a:ext cx="2491856" cy="18560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57200" y="1356337"/>
            <a:ext cx="4268788" cy="3083902"/>
          </a:xfrm>
        </p:spPr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48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head and Single Bulle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648850"/>
            <a:ext cx="9152641" cy="503288"/>
          </a:xfrm>
          <a:prstGeom prst="rect">
            <a:avLst/>
          </a:prstGeom>
          <a:solidFill>
            <a:srgbClr val="4551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v-logo-no-ty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366" y="4738390"/>
            <a:ext cx="634076" cy="332249"/>
          </a:xfrm>
          <a:prstGeom prst="rect">
            <a:avLst/>
          </a:prstGeom>
        </p:spPr>
      </p:pic>
      <p:sp>
        <p:nvSpPr>
          <p:cNvPr id="10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95754"/>
            <a:ext cx="4859338" cy="381000"/>
          </a:xfrm>
          <a:prstGeom prst="rect">
            <a:avLst/>
          </a:prstGeom>
        </p:spPr>
        <p:txBody>
          <a:bodyPr lIns="168910" anchor="t" anchorCtr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800" b="0" i="0" spc="0" baseline="0">
                <a:solidFill>
                  <a:srgbClr val="00518D"/>
                </a:solidFill>
                <a:latin typeface="Museo Slab 300"/>
                <a:cs typeface="Museo Slab 300"/>
              </a:defRPr>
            </a:lvl1pPr>
          </a:lstStyle>
          <a:p>
            <a:r>
              <a:rPr lang="en-US" dirty="0" smtClean="0"/>
              <a:t>Click to add subhead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16945"/>
            <a:ext cx="8229600" cy="523813"/>
          </a:xfrm>
        </p:spPr>
        <p:txBody>
          <a:bodyPr lIns="168910" anchor="t" anchorCtr="0">
            <a:normAutofit/>
          </a:bodyPr>
          <a:lstStyle>
            <a:lvl1pPr algn="l">
              <a:defRPr sz="3200" b="0" i="0" cap="none" spc="0">
                <a:solidFill>
                  <a:srgbClr val="63AD23"/>
                </a:solidFill>
                <a:latin typeface="Proxima Nova Bold"/>
                <a:cs typeface="Proxima Nova 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57200" y="1339850"/>
            <a:ext cx="8229600" cy="2954338"/>
          </a:xfrm>
        </p:spPr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35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, and Green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 userDrawn="1"/>
        </p:nvSpPr>
        <p:spPr>
          <a:xfrm>
            <a:off x="602426" y="1246563"/>
            <a:ext cx="5237219" cy="3048000"/>
          </a:xfrm>
          <a:prstGeom prst="roundRect">
            <a:avLst>
              <a:gd name="adj" fmla="val 4167"/>
            </a:avLst>
          </a:prstGeom>
          <a:solidFill>
            <a:srgbClr val="63AD23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spc="0" dirty="0">
              <a:solidFill>
                <a:srgbClr val="6A737B"/>
              </a:solidFill>
              <a:latin typeface="Proxima Nova Bold"/>
              <a:cs typeface="Proxima Nova Bold"/>
            </a:endParaRPr>
          </a:p>
        </p:txBody>
      </p:sp>
      <p:sp>
        <p:nvSpPr>
          <p:cNvPr id="16" name="Text Placeholder 26"/>
          <p:cNvSpPr>
            <a:spLocks noGrp="1"/>
          </p:cNvSpPr>
          <p:nvPr>
            <p:ph type="body" sz="quarter" idx="14" hasCustomPrompt="1"/>
          </p:nvPr>
        </p:nvSpPr>
        <p:spPr>
          <a:xfrm>
            <a:off x="595337" y="1453371"/>
            <a:ext cx="5236296" cy="26193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Tx/>
              <a:buNone/>
              <a:defRPr sz="2000" b="0" i="0" cap="all" spc="0" baseline="0">
                <a:solidFill>
                  <a:srgbClr val="5A5A5A"/>
                </a:solidFill>
                <a:latin typeface="Proxima Nova Bold"/>
                <a:cs typeface="Proxima Nova Bold"/>
              </a:defRPr>
            </a:lvl1pPr>
            <a:lvl2pPr marL="4572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2pPr>
            <a:lvl3pPr marL="9144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3pPr>
            <a:lvl4pPr marL="13716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4pPr>
            <a:lvl5pPr marL="18288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5pPr>
          </a:lstStyle>
          <a:p>
            <a:pPr lvl="0"/>
            <a:r>
              <a:rPr lang="en-US" dirty="0" smtClean="0"/>
              <a:t>Click to </a:t>
            </a:r>
            <a:r>
              <a:rPr lang="en-US" dirty="0" err="1" smtClean="0"/>
              <a:t>ediT</a:t>
            </a:r>
            <a:endParaRPr lang="en-US" dirty="0"/>
          </a:p>
        </p:txBody>
      </p:sp>
      <p:sp>
        <p:nvSpPr>
          <p:cNvPr id="17" name="Text Placeholder 26"/>
          <p:cNvSpPr>
            <a:spLocks noGrp="1"/>
          </p:cNvSpPr>
          <p:nvPr>
            <p:ph type="body" sz="quarter" idx="17"/>
          </p:nvPr>
        </p:nvSpPr>
        <p:spPr>
          <a:xfrm>
            <a:off x="602425" y="1817903"/>
            <a:ext cx="5212383" cy="3824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ts val="1220"/>
              </a:lnSpc>
              <a:buFontTx/>
              <a:buNone/>
              <a:defRPr sz="1800" b="0" i="0" cap="none" spc="0" baseline="0">
                <a:solidFill>
                  <a:srgbClr val="5A5A5A"/>
                </a:solidFill>
                <a:latin typeface="Proxima Nova Bold"/>
                <a:cs typeface="Proxima Nova Bold"/>
              </a:defRPr>
            </a:lvl1pPr>
            <a:lvl2pPr marL="4572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2pPr>
            <a:lvl3pPr marL="9144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3pPr>
            <a:lvl4pPr marL="13716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4pPr>
            <a:lvl5pPr marL="18288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5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18" name="Text Placeholder 26"/>
          <p:cNvSpPr>
            <a:spLocks noGrp="1"/>
          </p:cNvSpPr>
          <p:nvPr>
            <p:ph type="body" sz="quarter" idx="18" hasCustomPrompt="1"/>
          </p:nvPr>
        </p:nvSpPr>
        <p:spPr>
          <a:xfrm>
            <a:off x="595337" y="2390023"/>
            <a:ext cx="5236296" cy="26193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Tx/>
              <a:buNone/>
              <a:defRPr sz="2000" b="0" i="0" cap="all" spc="0" baseline="0">
                <a:solidFill>
                  <a:srgbClr val="5A5A5A"/>
                </a:solidFill>
                <a:latin typeface="Proxima Nova Bold"/>
                <a:cs typeface="Proxima Nova Bold"/>
              </a:defRPr>
            </a:lvl1pPr>
            <a:lvl2pPr marL="4572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2pPr>
            <a:lvl3pPr marL="9144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3pPr>
            <a:lvl4pPr marL="13716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4pPr>
            <a:lvl5pPr marL="18288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5pPr>
          </a:lstStyle>
          <a:p>
            <a:pPr lvl="0"/>
            <a:r>
              <a:rPr lang="en-US" dirty="0" smtClean="0"/>
              <a:t>Click to </a:t>
            </a:r>
            <a:r>
              <a:rPr lang="en-US" dirty="0" err="1" smtClean="0"/>
              <a:t>ediT</a:t>
            </a:r>
            <a:endParaRPr lang="en-US" dirty="0"/>
          </a:p>
        </p:txBody>
      </p:sp>
      <p:sp>
        <p:nvSpPr>
          <p:cNvPr id="19" name="Text Placeholder 26"/>
          <p:cNvSpPr>
            <a:spLocks noGrp="1"/>
          </p:cNvSpPr>
          <p:nvPr>
            <p:ph type="body" sz="quarter" idx="19"/>
          </p:nvPr>
        </p:nvSpPr>
        <p:spPr>
          <a:xfrm>
            <a:off x="595337" y="2786021"/>
            <a:ext cx="5236296" cy="382458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ts val="122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cap="none" spc="0" baseline="0">
                <a:solidFill>
                  <a:srgbClr val="5A5A5A"/>
                </a:solidFill>
                <a:latin typeface="Proxima Nova Bold"/>
                <a:cs typeface="Proxima Nova Bold"/>
              </a:defRPr>
            </a:lvl1pPr>
            <a:lvl2pPr marL="4572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2pPr>
            <a:lvl3pPr marL="9144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3pPr>
            <a:lvl4pPr marL="13716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4pPr>
            <a:lvl5pPr marL="18288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5pPr>
          </a:lstStyle>
          <a:p>
            <a:pPr marL="0" marR="0" lvl="0" indent="0" algn="ctr" defTabSz="457200" rtl="0" eaLnBrk="1" fontAlgn="auto" latinLnBrk="0" hangingPunct="1">
              <a:lnSpc>
                <a:spcPts val="122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mtClean="0"/>
              <a:t>Click to edit Master text styles</a:t>
            </a:r>
          </a:p>
        </p:txBody>
      </p:sp>
      <p:sp>
        <p:nvSpPr>
          <p:cNvPr id="21" name="Text Placeholder 26"/>
          <p:cNvSpPr>
            <a:spLocks noGrp="1"/>
          </p:cNvSpPr>
          <p:nvPr>
            <p:ph type="body" sz="quarter" idx="20" hasCustomPrompt="1"/>
          </p:nvPr>
        </p:nvSpPr>
        <p:spPr>
          <a:xfrm>
            <a:off x="633829" y="3332293"/>
            <a:ext cx="5106454" cy="62269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ts val="1460"/>
              </a:lnSpc>
              <a:buFontTx/>
              <a:buNone/>
              <a:defRPr sz="2000" b="0" i="0" cap="all" spc="0" baseline="0">
                <a:solidFill>
                  <a:srgbClr val="5A5A5A"/>
                </a:solidFill>
                <a:latin typeface="Proxima Nova Bold"/>
                <a:cs typeface="Proxima Nova Bold"/>
              </a:defRPr>
            </a:lvl1pPr>
            <a:lvl2pPr marL="4572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2pPr>
            <a:lvl3pPr marL="9144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3pPr>
            <a:lvl4pPr marL="13716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4pPr>
            <a:lvl5pPr marL="18288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5pPr>
          </a:lstStyle>
          <a:p>
            <a:pPr lvl="0"/>
            <a:r>
              <a:rPr lang="en-US" dirty="0" smtClean="0"/>
              <a:t>Click to </a:t>
            </a:r>
            <a:r>
              <a:rPr lang="en-US" dirty="0" err="1" smtClean="0"/>
              <a:t>ediT</a:t>
            </a:r>
            <a:endParaRPr lang="en-US" dirty="0" smtClean="0"/>
          </a:p>
        </p:txBody>
      </p:sp>
      <p:sp>
        <p:nvSpPr>
          <p:cNvPr id="10" name="Text Placeholder 26"/>
          <p:cNvSpPr>
            <a:spLocks noGrp="1"/>
          </p:cNvSpPr>
          <p:nvPr>
            <p:ph type="body" sz="quarter" idx="21"/>
          </p:nvPr>
        </p:nvSpPr>
        <p:spPr>
          <a:xfrm>
            <a:off x="603349" y="3621212"/>
            <a:ext cx="5236296" cy="382458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ts val="122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none" spc="50" baseline="0">
                <a:solidFill>
                  <a:srgbClr val="5A5A5A"/>
                </a:solidFill>
                <a:latin typeface="Proxima Nova Regular"/>
              </a:defRPr>
            </a:lvl1pPr>
            <a:lvl2pPr marL="4572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2pPr>
            <a:lvl3pPr marL="9144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3pPr>
            <a:lvl4pPr marL="13716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4pPr>
            <a:lvl5pPr marL="18288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5pPr>
          </a:lstStyle>
          <a:p>
            <a:pPr marL="0" marR="0" lvl="0" indent="0" algn="ctr" defTabSz="457200" rtl="0" eaLnBrk="1" fontAlgn="auto" latinLnBrk="0" hangingPunct="1">
              <a:lnSpc>
                <a:spcPts val="122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mtClean="0"/>
              <a:t>Click to edit Master text styles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4648850"/>
            <a:ext cx="9152641" cy="503288"/>
          </a:xfrm>
          <a:prstGeom prst="rect">
            <a:avLst/>
          </a:prstGeom>
          <a:solidFill>
            <a:srgbClr val="4551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v-logo-no-ty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366" y="4738390"/>
            <a:ext cx="634076" cy="332249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6472"/>
            <a:ext cx="8229600" cy="523813"/>
          </a:xfrm>
        </p:spPr>
        <p:txBody>
          <a:bodyPr lIns="168910" anchor="t" anchorCtr="0">
            <a:normAutofit/>
          </a:bodyPr>
          <a:lstStyle>
            <a:lvl1pPr algn="l">
              <a:defRPr sz="3200" b="0" i="0" cap="none" spc="0">
                <a:solidFill>
                  <a:srgbClr val="63AD23"/>
                </a:solidFill>
                <a:latin typeface="Proxima Nova Bold"/>
                <a:cs typeface="Proxima Nova 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95754"/>
            <a:ext cx="4859338" cy="381000"/>
          </a:xfrm>
          <a:prstGeom prst="rect">
            <a:avLst/>
          </a:prstGeom>
        </p:spPr>
        <p:txBody>
          <a:bodyPr lIns="168910" anchor="t" anchorCtr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800" b="0" i="0" spc="0" baseline="0">
                <a:solidFill>
                  <a:srgbClr val="00518D"/>
                </a:solidFill>
                <a:latin typeface="Museo Slab 300"/>
                <a:cs typeface="Museo Slab 300"/>
              </a:defRPr>
            </a:lvl1pPr>
          </a:lstStyle>
          <a:p>
            <a:r>
              <a:rPr lang="en-US" dirty="0" smtClean="0"/>
              <a:t>Click to add 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422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, 2 column Bulle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26"/>
          <p:cNvSpPr>
            <a:spLocks noGrp="1"/>
          </p:cNvSpPr>
          <p:nvPr>
            <p:ph type="body" sz="quarter" idx="18"/>
          </p:nvPr>
        </p:nvSpPr>
        <p:spPr>
          <a:xfrm>
            <a:off x="560859" y="2971809"/>
            <a:ext cx="3104630" cy="524924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>
              <a:lnSpc>
                <a:spcPts val="1260"/>
              </a:lnSpc>
              <a:buSzPct val="100000"/>
              <a:buFontTx/>
              <a:buBlip>
                <a:blip r:embed="rId2"/>
              </a:buBlip>
              <a:defRPr sz="1600" b="0" i="0" cap="all" spc="0" baseline="0">
                <a:solidFill>
                  <a:srgbClr val="6A737B"/>
                </a:solidFill>
                <a:latin typeface="Proxima Nova Regular"/>
                <a:cs typeface="Proxima Nova Regular"/>
              </a:defRPr>
            </a:lvl1pPr>
            <a:lvl2pPr marL="4572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2pPr>
            <a:lvl3pPr marL="9144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3pPr>
            <a:lvl4pPr marL="13716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4pPr>
            <a:lvl5pPr marL="18288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5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0" hasCustomPrompt="1"/>
          </p:nvPr>
        </p:nvSpPr>
        <p:spPr>
          <a:xfrm>
            <a:off x="4477668" y="1956864"/>
            <a:ext cx="3104630" cy="540803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>
              <a:lnSpc>
                <a:spcPts val="1280"/>
              </a:lnSpc>
              <a:buSzPct val="100000"/>
              <a:buFontTx/>
              <a:buBlip>
                <a:blip r:embed="rId2"/>
              </a:buBlip>
              <a:defRPr lang="en-US" sz="1600" b="0" i="0" kern="1200" cap="all" spc="0" baseline="0" dirty="0">
                <a:solidFill>
                  <a:srgbClr val="6A737B"/>
                </a:solidFill>
                <a:latin typeface="Proxima Nova Regular"/>
                <a:ea typeface="+mn-ea"/>
                <a:cs typeface="Proxima Nova Regular"/>
              </a:defRPr>
            </a:lvl1pPr>
            <a:lvl2pPr marL="4572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2pPr>
            <a:lvl3pPr marL="9144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3pPr>
            <a:lvl4pPr marL="13716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4pPr>
            <a:lvl5pPr marL="18288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5pPr>
          </a:lstStyle>
          <a:p>
            <a:pPr lvl="0"/>
            <a:r>
              <a:rPr lang="en-US" dirty="0" smtClean="0"/>
              <a:t>Click to </a:t>
            </a:r>
            <a:r>
              <a:rPr lang="en-US" dirty="0" err="1" smtClean="0"/>
              <a:t>ediT</a:t>
            </a:r>
            <a:endParaRPr lang="en-US" dirty="0"/>
          </a:p>
        </p:txBody>
      </p:sp>
      <p:sp>
        <p:nvSpPr>
          <p:cNvPr id="28" name="Text Placeholder 26"/>
          <p:cNvSpPr>
            <a:spLocks noGrp="1"/>
          </p:cNvSpPr>
          <p:nvPr>
            <p:ph type="body" sz="quarter" idx="21"/>
          </p:nvPr>
        </p:nvSpPr>
        <p:spPr>
          <a:xfrm>
            <a:off x="560859" y="1956864"/>
            <a:ext cx="3104630" cy="625475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>
              <a:lnSpc>
                <a:spcPts val="1260"/>
              </a:lnSpc>
              <a:buSzPct val="100000"/>
              <a:buFontTx/>
              <a:buBlip>
                <a:blip r:embed="rId2"/>
              </a:buBlip>
              <a:defRPr sz="1600" b="0" i="0" cap="all" spc="0" baseline="0">
                <a:solidFill>
                  <a:srgbClr val="6A737B"/>
                </a:solidFill>
                <a:latin typeface="Proxima Nova Regular"/>
                <a:cs typeface="Proxima Nova Regular"/>
              </a:defRPr>
            </a:lvl1pPr>
            <a:lvl2pPr marL="4572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2pPr>
            <a:lvl3pPr marL="9144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3pPr>
            <a:lvl4pPr marL="13716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4pPr>
            <a:lvl5pPr marL="18288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5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29" name="Text Placeholder 26"/>
          <p:cNvSpPr>
            <a:spLocks noGrp="1"/>
          </p:cNvSpPr>
          <p:nvPr>
            <p:ph type="body" sz="quarter" idx="19" hasCustomPrompt="1"/>
          </p:nvPr>
        </p:nvSpPr>
        <p:spPr>
          <a:xfrm>
            <a:off x="4762148" y="2297322"/>
            <a:ext cx="3523436" cy="179207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1280"/>
              </a:lnSpc>
              <a:buFontTx/>
              <a:buNone/>
              <a:defRPr sz="1400" cap="none" spc="50" baseline="0">
                <a:solidFill>
                  <a:srgbClr val="6A737B"/>
                </a:solidFill>
                <a:latin typeface="Proxima Nova Regular"/>
              </a:defRPr>
            </a:lvl1pPr>
            <a:lvl2pPr marL="4572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2pPr>
            <a:lvl3pPr marL="9144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3pPr>
            <a:lvl4pPr marL="13716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4pPr>
            <a:lvl5pPr marL="18288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5pPr>
          </a:lstStyle>
          <a:p>
            <a:pPr lvl="0"/>
            <a:r>
              <a:rPr lang="en-US" dirty="0" smtClean="0"/>
              <a:t>Click to edit body copy</a:t>
            </a:r>
          </a:p>
        </p:txBody>
      </p:sp>
      <p:sp>
        <p:nvSpPr>
          <p:cNvPr id="30" name="Text Placeholder 26"/>
          <p:cNvSpPr>
            <a:spLocks noGrp="1"/>
          </p:cNvSpPr>
          <p:nvPr>
            <p:ph type="body" sz="quarter" idx="22" hasCustomPrompt="1"/>
          </p:nvPr>
        </p:nvSpPr>
        <p:spPr>
          <a:xfrm>
            <a:off x="814859" y="3378195"/>
            <a:ext cx="3523436" cy="5249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1260"/>
              </a:lnSpc>
              <a:buFontTx/>
              <a:buNone/>
              <a:defRPr sz="1400" b="0" i="0" cap="none" spc="0" baseline="0">
                <a:solidFill>
                  <a:srgbClr val="6A737B"/>
                </a:solidFill>
                <a:latin typeface="Proxima Nova Regular"/>
                <a:cs typeface="Proxima Nova Regular"/>
              </a:defRPr>
            </a:lvl1pPr>
            <a:lvl2pPr marL="4572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2pPr>
            <a:lvl3pPr marL="9144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3pPr>
            <a:lvl4pPr marL="13716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4pPr>
            <a:lvl5pPr marL="18288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5pPr>
          </a:lstStyle>
          <a:p>
            <a:pPr lvl="0"/>
            <a:r>
              <a:rPr lang="en-US" dirty="0" smtClean="0"/>
              <a:t>Sub bullet copy here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6472"/>
            <a:ext cx="8229600" cy="523813"/>
          </a:xfrm>
        </p:spPr>
        <p:txBody>
          <a:bodyPr lIns="168910" anchor="t" anchorCtr="0">
            <a:normAutofit/>
          </a:bodyPr>
          <a:lstStyle>
            <a:lvl1pPr algn="l">
              <a:defRPr sz="3200" b="0" i="0" cap="none" spc="0">
                <a:solidFill>
                  <a:srgbClr val="63AD23"/>
                </a:solidFill>
                <a:latin typeface="Proxima Nova Bold"/>
                <a:cs typeface="Proxima Nova 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4648850"/>
            <a:ext cx="9152641" cy="503288"/>
          </a:xfrm>
          <a:prstGeom prst="rect">
            <a:avLst/>
          </a:prstGeom>
          <a:solidFill>
            <a:srgbClr val="4551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v-logo-no-typ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366" y="4738390"/>
            <a:ext cx="634076" cy="332249"/>
          </a:xfrm>
          <a:prstGeom prst="rect">
            <a:avLst/>
          </a:prstGeom>
        </p:spPr>
      </p:pic>
      <p:sp>
        <p:nvSpPr>
          <p:cNvPr id="12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95754"/>
            <a:ext cx="4859338" cy="381000"/>
          </a:xfrm>
          <a:prstGeom prst="rect">
            <a:avLst/>
          </a:prstGeom>
        </p:spPr>
        <p:txBody>
          <a:bodyPr lIns="168910" anchor="t" anchorCtr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800" b="0" i="0" spc="0" baseline="0">
                <a:solidFill>
                  <a:srgbClr val="00518D"/>
                </a:solidFill>
                <a:latin typeface="Museo Slab 300"/>
                <a:cs typeface="Museo Slab 300"/>
              </a:defRPr>
            </a:lvl1pPr>
          </a:lstStyle>
          <a:p>
            <a:r>
              <a:rPr lang="en-US" dirty="0" smtClean="0"/>
              <a:t>Click to add 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372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head, 2 column Bulle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-60476" y="198700"/>
            <a:ext cx="7127717" cy="976217"/>
          </a:xfrm>
          <a:prstGeom prst="rect">
            <a:avLst/>
          </a:prstGeom>
          <a:solidFill>
            <a:srgbClr val="63AD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6472"/>
            <a:ext cx="8229600" cy="523813"/>
          </a:xfrm>
        </p:spPr>
        <p:txBody>
          <a:bodyPr lIns="168910" anchor="t" anchorCtr="0">
            <a:normAutofit/>
          </a:bodyPr>
          <a:lstStyle>
            <a:lvl1pPr algn="l">
              <a:defRPr sz="3200" b="0" i="0" cap="none" spc="0">
                <a:solidFill>
                  <a:schemeClr val="bg1"/>
                </a:solidFill>
                <a:latin typeface="Proxima Nova Bold"/>
                <a:cs typeface="Proxima Nova 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4648850"/>
            <a:ext cx="9152641" cy="503288"/>
          </a:xfrm>
          <a:prstGeom prst="rect">
            <a:avLst/>
          </a:prstGeom>
          <a:solidFill>
            <a:srgbClr val="4551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v-logo-no-ty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366" y="4738390"/>
            <a:ext cx="634076" cy="332249"/>
          </a:xfrm>
          <a:prstGeom prst="rect">
            <a:avLst/>
          </a:prstGeom>
        </p:spPr>
      </p:pic>
      <p:sp>
        <p:nvSpPr>
          <p:cNvPr id="12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95754"/>
            <a:ext cx="4859338" cy="381000"/>
          </a:xfrm>
          <a:prstGeom prst="rect">
            <a:avLst/>
          </a:prstGeom>
        </p:spPr>
        <p:txBody>
          <a:bodyPr lIns="168910" anchor="t" anchorCtr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800" b="0" i="0" spc="0" baseline="0">
                <a:solidFill>
                  <a:srgbClr val="00518D"/>
                </a:solidFill>
                <a:latin typeface="Museo Slab 300"/>
                <a:cs typeface="Museo Slab 300"/>
              </a:defRPr>
            </a:lvl1pPr>
          </a:lstStyle>
          <a:p>
            <a:r>
              <a:rPr lang="en-US" dirty="0" smtClean="0"/>
              <a:t>Click to add subhead</a:t>
            </a:r>
            <a:endParaRPr lang="en-US" dirty="0"/>
          </a:p>
        </p:txBody>
      </p:sp>
      <p:sp>
        <p:nvSpPr>
          <p:cNvPr id="14" name="Text Placeholder 26"/>
          <p:cNvSpPr>
            <a:spLocks noGrp="1"/>
          </p:cNvSpPr>
          <p:nvPr>
            <p:ph type="body" sz="quarter" idx="18"/>
          </p:nvPr>
        </p:nvSpPr>
        <p:spPr>
          <a:xfrm>
            <a:off x="560859" y="2971809"/>
            <a:ext cx="3104630" cy="524924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>
              <a:lnSpc>
                <a:spcPts val="1260"/>
              </a:lnSpc>
              <a:buSzPct val="100000"/>
              <a:buFontTx/>
              <a:buBlip>
                <a:blip r:embed="rId3"/>
              </a:buBlip>
              <a:defRPr sz="1600" b="0" i="0" cap="all" spc="0" baseline="0">
                <a:solidFill>
                  <a:srgbClr val="6A737B"/>
                </a:solidFill>
                <a:latin typeface="Proxima Nova Regular"/>
                <a:cs typeface="Proxima Nova Regular"/>
              </a:defRPr>
            </a:lvl1pPr>
            <a:lvl2pPr marL="4572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2pPr>
            <a:lvl3pPr marL="9144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3pPr>
            <a:lvl4pPr marL="13716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4pPr>
            <a:lvl5pPr marL="18288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5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15" name="Text Placeholder 26"/>
          <p:cNvSpPr>
            <a:spLocks noGrp="1"/>
          </p:cNvSpPr>
          <p:nvPr>
            <p:ph type="body" sz="quarter" idx="20" hasCustomPrompt="1"/>
          </p:nvPr>
        </p:nvSpPr>
        <p:spPr>
          <a:xfrm>
            <a:off x="4477668" y="1956864"/>
            <a:ext cx="3104630" cy="540803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>
              <a:lnSpc>
                <a:spcPts val="1280"/>
              </a:lnSpc>
              <a:buSzPct val="100000"/>
              <a:buFontTx/>
              <a:buBlip>
                <a:blip r:embed="rId3"/>
              </a:buBlip>
              <a:defRPr lang="en-US" sz="1600" b="0" i="0" kern="1200" cap="all" spc="0" baseline="0" dirty="0">
                <a:solidFill>
                  <a:srgbClr val="6A737B"/>
                </a:solidFill>
                <a:latin typeface="Proxima Nova Regular"/>
                <a:ea typeface="+mn-ea"/>
                <a:cs typeface="Proxima Nova Regular"/>
              </a:defRPr>
            </a:lvl1pPr>
            <a:lvl2pPr marL="4572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2pPr>
            <a:lvl3pPr marL="9144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3pPr>
            <a:lvl4pPr marL="13716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4pPr>
            <a:lvl5pPr marL="18288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5pPr>
          </a:lstStyle>
          <a:p>
            <a:pPr lvl="0"/>
            <a:r>
              <a:rPr lang="en-US" dirty="0" smtClean="0"/>
              <a:t>Click to </a:t>
            </a:r>
            <a:r>
              <a:rPr lang="en-US" dirty="0" err="1" smtClean="0"/>
              <a:t>ediT</a:t>
            </a:r>
            <a:endParaRPr lang="en-US" dirty="0"/>
          </a:p>
        </p:txBody>
      </p:sp>
      <p:sp>
        <p:nvSpPr>
          <p:cNvPr id="16" name="Text Placeholder 26"/>
          <p:cNvSpPr>
            <a:spLocks noGrp="1"/>
          </p:cNvSpPr>
          <p:nvPr>
            <p:ph type="body" sz="quarter" idx="21"/>
          </p:nvPr>
        </p:nvSpPr>
        <p:spPr>
          <a:xfrm>
            <a:off x="560859" y="1956864"/>
            <a:ext cx="3104630" cy="625475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>
              <a:lnSpc>
                <a:spcPts val="1260"/>
              </a:lnSpc>
              <a:buSzPct val="100000"/>
              <a:buFontTx/>
              <a:buBlip>
                <a:blip r:embed="rId3"/>
              </a:buBlip>
              <a:defRPr sz="1600" b="0" i="0" cap="all" spc="0" baseline="0">
                <a:solidFill>
                  <a:srgbClr val="6A737B"/>
                </a:solidFill>
                <a:latin typeface="Proxima Nova Regular"/>
                <a:cs typeface="Proxima Nova Regular"/>
              </a:defRPr>
            </a:lvl1pPr>
            <a:lvl2pPr marL="4572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2pPr>
            <a:lvl3pPr marL="9144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3pPr>
            <a:lvl4pPr marL="13716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4pPr>
            <a:lvl5pPr marL="18288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5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17" name="Text Placeholder 26"/>
          <p:cNvSpPr>
            <a:spLocks noGrp="1"/>
          </p:cNvSpPr>
          <p:nvPr>
            <p:ph type="body" sz="quarter" idx="19" hasCustomPrompt="1"/>
          </p:nvPr>
        </p:nvSpPr>
        <p:spPr>
          <a:xfrm>
            <a:off x="4762148" y="2297322"/>
            <a:ext cx="3523436" cy="179207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1280"/>
              </a:lnSpc>
              <a:buFontTx/>
              <a:buNone/>
              <a:defRPr sz="1400" cap="none" spc="50" baseline="0">
                <a:solidFill>
                  <a:srgbClr val="6A737B"/>
                </a:solidFill>
                <a:latin typeface="Proxima Nova Regular"/>
              </a:defRPr>
            </a:lvl1pPr>
            <a:lvl2pPr marL="4572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2pPr>
            <a:lvl3pPr marL="9144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3pPr>
            <a:lvl4pPr marL="13716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4pPr>
            <a:lvl5pPr marL="18288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5pPr>
          </a:lstStyle>
          <a:p>
            <a:pPr lvl="0"/>
            <a:r>
              <a:rPr lang="en-US" dirty="0" smtClean="0"/>
              <a:t>Click to edit body copy</a:t>
            </a:r>
          </a:p>
        </p:txBody>
      </p:sp>
      <p:sp>
        <p:nvSpPr>
          <p:cNvPr id="18" name="Text Placeholder 26"/>
          <p:cNvSpPr>
            <a:spLocks noGrp="1"/>
          </p:cNvSpPr>
          <p:nvPr>
            <p:ph type="body" sz="quarter" idx="22" hasCustomPrompt="1"/>
          </p:nvPr>
        </p:nvSpPr>
        <p:spPr>
          <a:xfrm>
            <a:off x="814859" y="3378195"/>
            <a:ext cx="3523436" cy="5249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1260"/>
              </a:lnSpc>
              <a:buFontTx/>
              <a:buNone/>
              <a:defRPr sz="1400" b="0" i="0" cap="none" spc="0" baseline="0">
                <a:solidFill>
                  <a:srgbClr val="6A737B"/>
                </a:solidFill>
                <a:latin typeface="Proxima Nova Regular"/>
                <a:cs typeface="Proxima Nova Regular"/>
              </a:defRPr>
            </a:lvl1pPr>
            <a:lvl2pPr marL="4572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2pPr>
            <a:lvl3pPr marL="9144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3pPr>
            <a:lvl4pPr marL="13716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4pPr>
            <a:lvl5pPr marL="18288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5pPr>
          </a:lstStyle>
          <a:p>
            <a:pPr lvl="0"/>
            <a:r>
              <a:rPr lang="en-US" dirty="0" smtClean="0"/>
              <a:t>Sub bullet copy here</a:t>
            </a:r>
          </a:p>
        </p:txBody>
      </p:sp>
    </p:spTree>
    <p:extLst>
      <p:ext uri="{BB962C8B-B14F-4D97-AF65-F5344CB8AC3E}">
        <p14:creationId xmlns:p14="http://schemas.microsoft.com/office/powerpoint/2010/main" val="2840829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04801" y="1210732"/>
            <a:ext cx="8534399" cy="364067"/>
          </a:xfrm>
          <a:prstGeom prst="rect">
            <a:avLst/>
          </a:prstGeom>
          <a:solidFill>
            <a:srgbClr val="63AD23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516469" y="1236137"/>
            <a:ext cx="3104630" cy="26193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100" b="0" i="0" cap="all" spc="0" baseline="0">
                <a:solidFill>
                  <a:schemeClr val="bg1"/>
                </a:solidFill>
                <a:latin typeface="Proxima Nova Regular"/>
                <a:cs typeface="Proxima Nova Regular"/>
              </a:defRPr>
            </a:lvl1pPr>
            <a:lvl2pPr marL="4572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2pPr>
            <a:lvl3pPr marL="9144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3pPr>
            <a:lvl4pPr marL="13716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4pPr>
            <a:lvl5pPr marL="18288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5pPr>
          </a:lstStyle>
          <a:p>
            <a:pPr lvl="0"/>
            <a:r>
              <a:rPr lang="en-US" dirty="0" smtClean="0"/>
              <a:t>Click to enter dates</a:t>
            </a:r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886760" y="1522191"/>
            <a:ext cx="1005840" cy="1570382"/>
            <a:chOff x="1888458" y="1493740"/>
            <a:chExt cx="1005840" cy="1570382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888458" y="3064122"/>
              <a:ext cx="1005840" cy="0"/>
            </a:xfrm>
            <a:prstGeom prst="line">
              <a:avLst/>
            </a:prstGeom>
            <a:ln>
              <a:solidFill>
                <a:srgbClr val="63AD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2391378" y="1493740"/>
              <a:ext cx="0" cy="1570382"/>
            </a:xfrm>
            <a:prstGeom prst="line">
              <a:avLst/>
            </a:prstGeom>
            <a:ln>
              <a:solidFill>
                <a:srgbClr val="63AD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 userDrawn="1"/>
        </p:nvGrpSpPr>
        <p:grpSpPr>
          <a:xfrm>
            <a:off x="4527840" y="1526011"/>
            <a:ext cx="1005840" cy="1570382"/>
            <a:chOff x="1888458" y="1493740"/>
            <a:chExt cx="1005840" cy="1570382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1888458" y="3064122"/>
              <a:ext cx="1005840" cy="0"/>
            </a:xfrm>
            <a:prstGeom prst="line">
              <a:avLst/>
            </a:prstGeom>
            <a:ln>
              <a:solidFill>
                <a:srgbClr val="63AD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2391378" y="1493740"/>
              <a:ext cx="0" cy="1570382"/>
            </a:xfrm>
            <a:prstGeom prst="line">
              <a:avLst/>
            </a:prstGeom>
            <a:ln>
              <a:solidFill>
                <a:srgbClr val="63AD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 userDrawn="1"/>
        </p:nvGrpSpPr>
        <p:grpSpPr>
          <a:xfrm>
            <a:off x="6774743" y="1526011"/>
            <a:ext cx="1005840" cy="1570382"/>
            <a:chOff x="1888458" y="1493740"/>
            <a:chExt cx="1005840" cy="1570382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1888458" y="3064122"/>
              <a:ext cx="1005840" cy="0"/>
            </a:xfrm>
            <a:prstGeom prst="line">
              <a:avLst/>
            </a:prstGeom>
            <a:ln>
              <a:solidFill>
                <a:srgbClr val="63AD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2391378" y="1493740"/>
              <a:ext cx="0" cy="1570382"/>
            </a:xfrm>
            <a:prstGeom prst="line">
              <a:avLst/>
            </a:prstGeom>
            <a:ln>
              <a:solidFill>
                <a:srgbClr val="63AD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 userDrawn="1"/>
        </p:nvGrpSpPr>
        <p:grpSpPr>
          <a:xfrm>
            <a:off x="5888884" y="1526010"/>
            <a:ext cx="1005840" cy="219463"/>
            <a:chOff x="1888458" y="1493740"/>
            <a:chExt cx="1005840" cy="1570382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888458" y="3064122"/>
              <a:ext cx="1005840" cy="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2391378" y="1493740"/>
              <a:ext cx="0" cy="1570382"/>
            </a:xfrm>
            <a:prstGeom prst="line">
              <a:avLst/>
            </a:prstGeom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 userDrawn="1"/>
        </p:nvGrpSpPr>
        <p:grpSpPr>
          <a:xfrm>
            <a:off x="7702013" y="1526010"/>
            <a:ext cx="1005840" cy="219463"/>
            <a:chOff x="1888458" y="1493740"/>
            <a:chExt cx="1005840" cy="1570382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1888458" y="3064122"/>
              <a:ext cx="1005840" cy="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2391378" y="1493740"/>
              <a:ext cx="0" cy="1570382"/>
            </a:xfrm>
            <a:prstGeom prst="line">
              <a:avLst/>
            </a:prstGeom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 userDrawn="1"/>
        </p:nvGrpSpPr>
        <p:grpSpPr>
          <a:xfrm>
            <a:off x="3153833" y="1526010"/>
            <a:ext cx="1005840" cy="219463"/>
            <a:chOff x="1888458" y="1493740"/>
            <a:chExt cx="1005840" cy="1570382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1888458" y="3064122"/>
              <a:ext cx="1005840" cy="0"/>
            </a:xfrm>
            <a:prstGeom prst="line">
              <a:avLst/>
            </a:prstGeom>
            <a:ln>
              <a:solidFill>
                <a:srgbClr val="63AD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2391378" y="1493740"/>
              <a:ext cx="0" cy="1570382"/>
            </a:xfrm>
            <a:prstGeom prst="line">
              <a:avLst/>
            </a:prstGeom>
            <a:ln>
              <a:solidFill>
                <a:srgbClr val="63AD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 userDrawn="1"/>
        </p:nvGrpSpPr>
        <p:grpSpPr>
          <a:xfrm>
            <a:off x="465669" y="1495530"/>
            <a:ext cx="1005840" cy="219463"/>
            <a:chOff x="1888458" y="1493740"/>
            <a:chExt cx="1005840" cy="1570382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888458" y="3064122"/>
              <a:ext cx="1005840" cy="0"/>
            </a:xfrm>
            <a:prstGeom prst="line">
              <a:avLst/>
            </a:prstGeom>
            <a:ln>
              <a:solidFill>
                <a:srgbClr val="63AD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2391378" y="1493740"/>
              <a:ext cx="0" cy="1570382"/>
            </a:xfrm>
            <a:prstGeom prst="line">
              <a:avLst/>
            </a:prstGeom>
            <a:ln>
              <a:solidFill>
                <a:srgbClr val="63AD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 Placeholder 26"/>
          <p:cNvSpPr>
            <a:spLocks noGrp="1"/>
          </p:cNvSpPr>
          <p:nvPr>
            <p:ph type="body" sz="quarter" idx="17"/>
          </p:nvPr>
        </p:nvSpPr>
        <p:spPr>
          <a:xfrm>
            <a:off x="149436" y="2102038"/>
            <a:ext cx="1641652" cy="104101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000" b="0" i="0" cap="none" spc="0" baseline="0">
                <a:solidFill>
                  <a:srgbClr val="6A737B"/>
                </a:solidFill>
                <a:latin typeface="Proxima Nova Regular"/>
                <a:cs typeface="Proxima Nova Regular"/>
              </a:defRPr>
            </a:lvl1pPr>
            <a:lvl2pPr marL="4572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2pPr>
            <a:lvl3pPr marL="9144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3pPr>
            <a:lvl4pPr marL="13716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4pPr>
            <a:lvl5pPr marL="18288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5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29" name="Text Placeholder 26"/>
          <p:cNvSpPr>
            <a:spLocks noGrp="1"/>
          </p:cNvSpPr>
          <p:nvPr>
            <p:ph type="body" sz="quarter" idx="14" hasCustomPrompt="1"/>
          </p:nvPr>
        </p:nvSpPr>
        <p:spPr>
          <a:xfrm>
            <a:off x="519858" y="1714993"/>
            <a:ext cx="906777" cy="26193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Clr>
                <a:schemeClr val="accent1"/>
              </a:buClr>
              <a:buSzPct val="150000"/>
              <a:buFontTx/>
              <a:buNone/>
              <a:defRPr sz="1200" b="0" i="0" cap="all" spc="0" baseline="0">
                <a:solidFill>
                  <a:srgbClr val="6A737B"/>
                </a:solidFill>
                <a:latin typeface="Proxima Nova Regular"/>
                <a:cs typeface="Proxima Nova Regular"/>
              </a:defRPr>
            </a:lvl1pPr>
            <a:lvl2pPr marL="4572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2pPr>
            <a:lvl3pPr marL="9144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3pPr>
            <a:lvl4pPr marL="13716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4pPr>
            <a:lvl5pPr marL="18288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0" name="Text Placeholder 26"/>
          <p:cNvSpPr>
            <a:spLocks noGrp="1"/>
          </p:cNvSpPr>
          <p:nvPr>
            <p:ph type="body" sz="quarter" idx="18"/>
          </p:nvPr>
        </p:nvSpPr>
        <p:spPr>
          <a:xfrm>
            <a:off x="1590847" y="3440391"/>
            <a:ext cx="1641652" cy="104101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000" b="0" i="0" cap="none" spc="0" baseline="0">
                <a:solidFill>
                  <a:srgbClr val="6A737B"/>
                </a:solidFill>
                <a:latin typeface="Proxima Nova Regular"/>
                <a:cs typeface="Proxima Nova Regular"/>
              </a:defRPr>
            </a:lvl1pPr>
            <a:lvl2pPr marL="4572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2pPr>
            <a:lvl3pPr marL="9144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3pPr>
            <a:lvl4pPr marL="13716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4pPr>
            <a:lvl5pPr marL="18288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5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32" name="Text Placeholder 26"/>
          <p:cNvSpPr>
            <a:spLocks noGrp="1"/>
          </p:cNvSpPr>
          <p:nvPr>
            <p:ph type="body" sz="quarter" idx="20"/>
          </p:nvPr>
        </p:nvSpPr>
        <p:spPr>
          <a:xfrm>
            <a:off x="2837600" y="2102334"/>
            <a:ext cx="1641652" cy="104101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000" b="0" i="0" cap="none" spc="0" baseline="0">
                <a:solidFill>
                  <a:srgbClr val="6A737B"/>
                </a:solidFill>
                <a:latin typeface="Proxima Nova Regular"/>
                <a:cs typeface="Proxima Nova Regular"/>
              </a:defRPr>
            </a:lvl1pPr>
            <a:lvl2pPr marL="4572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2pPr>
            <a:lvl3pPr marL="9144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3pPr>
            <a:lvl4pPr marL="13716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4pPr>
            <a:lvl5pPr marL="18288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5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34" name="Text Placeholder 26"/>
          <p:cNvSpPr>
            <a:spLocks noGrp="1"/>
          </p:cNvSpPr>
          <p:nvPr>
            <p:ph type="body" sz="quarter" idx="22"/>
          </p:nvPr>
        </p:nvSpPr>
        <p:spPr>
          <a:xfrm>
            <a:off x="4211607" y="3440391"/>
            <a:ext cx="1641652" cy="104101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000" b="0" i="0" cap="none" spc="0" baseline="0">
                <a:solidFill>
                  <a:srgbClr val="6A737B"/>
                </a:solidFill>
                <a:latin typeface="Proxima Nova Regular"/>
                <a:cs typeface="Proxima Nova Regular"/>
              </a:defRPr>
            </a:lvl1pPr>
            <a:lvl2pPr marL="4572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2pPr>
            <a:lvl3pPr marL="9144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3pPr>
            <a:lvl4pPr marL="13716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4pPr>
            <a:lvl5pPr marL="18288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5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36" name="Text Placeholder 26"/>
          <p:cNvSpPr>
            <a:spLocks noGrp="1"/>
          </p:cNvSpPr>
          <p:nvPr>
            <p:ph type="body" sz="quarter" idx="24"/>
          </p:nvPr>
        </p:nvSpPr>
        <p:spPr>
          <a:xfrm>
            <a:off x="5572651" y="2110087"/>
            <a:ext cx="1641652" cy="104101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000" b="0" i="0" cap="none" spc="0" baseline="0">
                <a:solidFill>
                  <a:srgbClr val="6A737B"/>
                </a:solidFill>
                <a:latin typeface="Proxima Nova Regular"/>
                <a:cs typeface="Proxima Nova Regular"/>
              </a:defRPr>
            </a:lvl1pPr>
            <a:lvl2pPr marL="4572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2pPr>
            <a:lvl3pPr marL="9144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3pPr>
            <a:lvl4pPr marL="13716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4pPr>
            <a:lvl5pPr marL="18288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5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38" name="Text Placeholder 26"/>
          <p:cNvSpPr>
            <a:spLocks noGrp="1"/>
          </p:cNvSpPr>
          <p:nvPr>
            <p:ph type="body" sz="quarter" idx="26"/>
          </p:nvPr>
        </p:nvSpPr>
        <p:spPr>
          <a:xfrm>
            <a:off x="6458510" y="3461007"/>
            <a:ext cx="1641652" cy="104101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000" b="0" i="0" cap="none" spc="0" baseline="0">
                <a:solidFill>
                  <a:srgbClr val="6A737B"/>
                </a:solidFill>
                <a:latin typeface="Proxima Nova Regular"/>
                <a:cs typeface="Proxima Nova Regular"/>
              </a:defRPr>
            </a:lvl1pPr>
            <a:lvl2pPr marL="4572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2pPr>
            <a:lvl3pPr marL="9144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3pPr>
            <a:lvl4pPr marL="13716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4pPr>
            <a:lvl5pPr marL="18288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5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0" name="Text Placeholder 26"/>
          <p:cNvSpPr>
            <a:spLocks noGrp="1"/>
          </p:cNvSpPr>
          <p:nvPr>
            <p:ph type="body" sz="quarter" idx="28"/>
          </p:nvPr>
        </p:nvSpPr>
        <p:spPr>
          <a:xfrm>
            <a:off x="7385780" y="2110087"/>
            <a:ext cx="1641652" cy="104101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000" b="0" i="0" cap="none" spc="0" baseline="0">
                <a:solidFill>
                  <a:srgbClr val="6A737B"/>
                </a:solidFill>
                <a:latin typeface="Proxima Nova Regular"/>
                <a:cs typeface="Proxima Nova Regular"/>
              </a:defRPr>
            </a:lvl1pPr>
            <a:lvl2pPr marL="4572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2pPr>
            <a:lvl3pPr marL="9144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3pPr>
            <a:lvl4pPr marL="13716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4pPr>
            <a:lvl5pPr marL="18288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5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1" name="Text Placeholder 26"/>
          <p:cNvSpPr>
            <a:spLocks noGrp="1"/>
          </p:cNvSpPr>
          <p:nvPr>
            <p:ph type="body" sz="quarter" idx="29" hasCustomPrompt="1"/>
          </p:nvPr>
        </p:nvSpPr>
        <p:spPr>
          <a:xfrm>
            <a:off x="1936291" y="3092573"/>
            <a:ext cx="906777" cy="26193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Clr>
                <a:schemeClr val="accent1"/>
              </a:buClr>
              <a:buSzPct val="150000"/>
              <a:buFontTx/>
              <a:buNone/>
              <a:defRPr sz="1200" b="0" i="0" cap="all" spc="0" baseline="0">
                <a:solidFill>
                  <a:srgbClr val="6A737B"/>
                </a:solidFill>
                <a:latin typeface="Proxima Nova Regular"/>
                <a:cs typeface="Proxima Nova Regular"/>
              </a:defRPr>
            </a:lvl1pPr>
            <a:lvl2pPr marL="4572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2pPr>
            <a:lvl3pPr marL="9144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3pPr>
            <a:lvl4pPr marL="13716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4pPr>
            <a:lvl5pPr marL="18288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52" name="Text Placeholder 26"/>
          <p:cNvSpPr>
            <a:spLocks noGrp="1"/>
          </p:cNvSpPr>
          <p:nvPr>
            <p:ph type="body" sz="quarter" idx="30" hasCustomPrompt="1"/>
          </p:nvPr>
        </p:nvSpPr>
        <p:spPr>
          <a:xfrm>
            <a:off x="3203364" y="1745473"/>
            <a:ext cx="906777" cy="26193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Clr>
                <a:schemeClr val="accent1"/>
              </a:buClr>
              <a:buSzPct val="150000"/>
              <a:buFontTx/>
              <a:buNone/>
              <a:defRPr sz="1200" b="0" i="0" cap="all" spc="0" baseline="0">
                <a:solidFill>
                  <a:srgbClr val="6A737B"/>
                </a:solidFill>
                <a:latin typeface="Proxima Nova Regular"/>
                <a:cs typeface="Proxima Nova Regular"/>
              </a:defRPr>
            </a:lvl1pPr>
            <a:lvl2pPr marL="4572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2pPr>
            <a:lvl3pPr marL="9144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3pPr>
            <a:lvl4pPr marL="13716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4pPr>
            <a:lvl5pPr marL="18288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53" name="Text Placehold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4577371" y="3092573"/>
            <a:ext cx="906777" cy="26193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Clr>
                <a:schemeClr val="accent1"/>
              </a:buClr>
              <a:buSzPct val="150000"/>
              <a:buFontTx/>
              <a:buNone/>
              <a:defRPr sz="1200" b="0" i="0" cap="all" spc="0" baseline="0">
                <a:solidFill>
                  <a:srgbClr val="6A737B"/>
                </a:solidFill>
                <a:latin typeface="Proxima Nova Regular"/>
                <a:cs typeface="Proxima Nova Regular"/>
              </a:defRPr>
            </a:lvl1pPr>
            <a:lvl2pPr marL="4572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2pPr>
            <a:lvl3pPr marL="9144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3pPr>
            <a:lvl4pPr marL="13716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4pPr>
            <a:lvl5pPr marL="18288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54" name="Text Placeholder 26"/>
          <p:cNvSpPr>
            <a:spLocks noGrp="1"/>
          </p:cNvSpPr>
          <p:nvPr>
            <p:ph type="body" sz="quarter" idx="32" hasCustomPrompt="1"/>
          </p:nvPr>
        </p:nvSpPr>
        <p:spPr>
          <a:xfrm>
            <a:off x="5938415" y="1745473"/>
            <a:ext cx="906777" cy="261937"/>
          </a:xfrm>
          <a:prstGeom prst="rect">
            <a:avLst/>
          </a:prstGeom>
          <a:ln>
            <a:solidFill>
              <a:srgbClr val="63AD23"/>
            </a:solidFill>
          </a:ln>
        </p:spPr>
        <p:txBody>
          <a:bodyPr>
            <a:noAutofit/>
          </a:bodyPr>
          <a:lstStyle>
            <a:lvl1pPr marL="0" indent="0" algn="ctr">
              <a:buClr>
                <a:schemeClr val="accent1"/>
              </a:buClr>
              <a:buSzPct val="150000"/>
              <a:buFontTx/>
              <a:buNone/>
              <a:defRPr sz="1200" b="0" i="0" cap="all" spc="0" baseline="0">
                <a:solidFill>
                  <a:srgbClr val="6A737B"/>
                </a:solidFill>
                <a:latin typeface="Proxima Nova Regular"/>
                <a:cs typeface="Proxima Nova Regular"/>
              </a:defRPr>
            </a:lvl1pPr>
            <a:lvl2pPr marL="4572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2pPr>
            <a:lvl3pPr marL="9144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3pPr>
            <a:lvl4pPr marL="13716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4pPr>
            <a:lvl5pPr marL="18288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55" name="Text Placeholder 26"/>
          <p:cNvSpPr>
            <a:spLocks noGrp="1"/>
          </p:cNvSpPr>
          <p:nvPr>
            <p:ph type="body" sz="quarter" idx="33" hasCustomPrompt="1"/>
          </p:nvPr>
        </p:nvSpPr>
        <p:spPr>
          <a:xfrm>
            <a:off x="6824274" y="3107209"/>
            <a:ext cx="906777" cy="26193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Clr>
                <a:schemeClr val="accent1"/>
              </a:buClr>
              <a:buSzPct val="150000"/>
              <a:buFontTx/>
              <a:buNone/>
              <a:defRPr sz="1200" b="0" i="0" cap="all" spc="0" baseline="0">
                <a:solidFill>
                  <a:srgbClr val="6A737B"/>
                </a:solidFill>
                <a:latin typeface="Proxima Nova Regular"/>
                <a:cs typeface="Proxima Nova Regular"/>
              </a:defRPr>
            </a:lvl1pPr>
            <a:lvl2pPr marL="4572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2pPr>
            <a:lvl3pPr marL="9144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3pPr>
            <a:lvl4pPr marL="13716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4pPr>
            <a:lvl5pPr marL="18288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56" name="Text Placeholder 26"/>
          <p:cNvSpPr>
            <a:spLocks noGrp="1"/>
          </p:cNvSpPr>
          <p:nvPr>
            <p:ph type="body" sz="quarter" idx="34" hasCustomPrompt="1"/>
          </p:nvPr>
        </p:nvSpPr>
        <p:spPr>
          <a:xfrm>
            <a:off x="7751544" y="1745473"/>
            <a:ext cx="906777" cy="261937"/>
          </a:xfrm>
          <a:prstGeom prst="rect">
            <a:avLst/>
          </a:prstGeom>
          <a:ln>
            <a:solidFill>
              <a:srgbClr val="63AD23"/>
            </a:solidFill>
          </a:ln>
        </p:spPr>
        <p:txBody>
          <a:bodyPr>
            <a:noAutofit/>
          </a:bodyPr>
          <a:lstStyle>
            <a:lvl1pPr marL="0" indent="0" algn="ctr">
              <a:buClr>
                <a:schemeClr val="accent1"/>
              </a:buClr>
              <a:buSzPct val="150000"/>
              <a:buFontTx/>
              <a:buNone/>
              <a:defRPr lang="en-US" sz="1200" b="0" i="0" kern="1200" cap="all" spc="0" baseline="0" dirty="0">
                <a:solidFill>
                  <a:srgbClr val="6A737B"/>
                </a:solidFill>
                <a:latin typeface="Proxima Nova Regular"/>
                <a:ea typeface="+mn-ea"/>
                <a:cs typeface="Proxima Nova Regular"/>
              </a:defRPr>
            </a:lvl1pPr>
            <a:lvl2pPr marL="4572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2pPr>
            <a:lvl3pPr marL="9144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3pPr>
            <a:lvl4pPr marL="13716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4pPr>
            <a:lvl5pPr marL="1828800" indent="0">
              <a:buFontTx/>
              <a:buNone/>
              <a:defRPr sz="1300" cap="all" spc="50">
                <a:solidFill>
                  <a:srgbClr val="414042"/>
                </a:solidFill>
                <a:latin typeface="Brandon Grotesque Black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4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6472"/>
            <a:ext cx="8229600" cy="752413"/>
          </a:xfrm>
        </p:spPr>
        <p:txBody>
          <a:bodyPr lIns="168910" anchor="t" anchorCtr="0">
            <a:normAutofit/>
          </a:bodyPr>
          <a:lstStyle>
            <a:lvl1pPr algn="l">
              <a:defRPr sz="2900" b="0" i="0" cap="none" spc="0">
                <a:solidFill>
                  <a:srgbClr val="63AD23"/>
                </a:solidFill>
                <a:latin typeface="Proxima Nova Bold"/>
                <a:cs typeface="Proxima Nova 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135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60476" y="198700"/>
            <a:ext cx="7127717" cy="976217"/>
          </a:xfrm>
          <a:prstGeom prst="rect">
            <a:avLst/>
          </a:prstGeom>
          <a:solidFill>
            <a:srgbClr val="63AD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6472"/>
            <a:ext cx="8229600" cy="523813"/>
          </a:xfrm>
        </p:spPr>
        <p:txBody>
          <a:bodyPr lIns="168910" anchor="t" anchorCtr="0">
            <a:normAutofit/>
          </a:bodyPr>
          <a:lstStyle>
            <a:lvl1pPr algn="l">
              <a:defRPr sz="3200" b="0" i="0" cap="none" spc="0">
                <a:solidFill>
                  <a:schemeClr val="bg1"/>
                </a:solidFill>
                <a:latin typeface="Proxima Nova Bold"/>
                <a:cs typeface="Proxima Nova 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95754"/>
            <a:ext cx="4859338" cy="381000"/>
          </a:xfrm>
          <a:prstGeom prst="rect">
            <a:avLst/>
          </a:prstGeom>
        </p:spPr>
        <p:txBody>
          <a:bodyPr lIns="168910" anchor="t" anchorCtr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800" b="0" i="0" spc="0" baseline="0">
                <a:solidFill>
                  <a:srgbClr val="00518D"/>
                </a:solidFill>
                <a:latin typeface="Museo Slab 300"/>
                <a:cs typeface="Museo Slab 300"/>
              </a:defRPr>
            </a:lvl1pPr>
          </a:lstStyle>
          <a:p>
            <a:r>
              <a:rPr lang="en-US" dirty="0" smtClean="0"/>
              <a:t>Click to add subhead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199" y="1443038"/>
            <a:ext cx="3879909" cy="3273425"/>
          </a:xfrm>
        </p:spPr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15"/>
          </p:nvPr>
        </p:nvSpPr>
        <p:spPr>
          <a:xfrm>
            <a:off x="4803651" y="1443038"/>
            <a:ext cx="3883149" cy="3273425"/>
          </a:xfrm>
        </p:spPr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070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bstract-1.jpg"/>
          <p:cNvPicPr>
            <a:picLocks noChangeAspect="1"/>
          </p:cNvPicPr>
          <p:nvPr userDrawn="1"/>
        </p:nvPicPr>
        <p:blipFill rotWithShape="1">
          <a:blip r:embed="rId2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8" t="10066" r="45" b="16652"/>
          <a:stretch/>
        </p:blipFill>
        <p:spPr>
          <a:xfrm>
            <a:off x="-11189" y="1"/>
            <a:ext cx="9176962" cy="5163754"/>
          </a:xfrm>
          <a:prstGeom prst="rect">
            <a:avLst/>
          </a:prstGeom>
        </p:spPr>
      </p:pic>
      <p:sp>
        <p:nvSpPr>
          <p:cNvPr id="4" name="Rounded Rectangle 1"/>
          <p:cNvSpPr/>
          <p:nvPr userDrawn="1"/>
        </p:nvSpPr>
        <p:spPr>
          <a:xfrm>
            <a:off x="6358253" y="1310179"/>
            <a:ext cx="2818280" cy="609531"/>
          </a:xfrm>
          <a:custGeom>
            <a:avLst/>
            <a:gdLst/>
            <a:ahLst/>
            <a:cxnLst/>
            <a:rect l="l" t="t" r="r" b="b"/>
            <a:pathLst>
              <a:path w="2818280" h="609531">
                <a:moveTo>
                  <a:pt x="2818280" y="0"/>
                </a:moveTo>
                <a:lnTo>
                  <a:pt x="2818280" y="598951"/>
                </a:lnTo>
                <a:lnTo>
                  <a:pt x="299453" y="609531"/>
                </a:lnTo>
                <a:cubicBezTo>
                  <a:pt x="134070" y="609531"/>
                  <a:pt x="0" y="475462"/>
                  <a:pt x="0" y="310078"/>
                </a:cubicBezTo>
                <a:cubicBezTo>
                  <a:pt x="0" y="144695"/>
                  <a:pt x="134070" y="10625"/>
                  <a:pt x="299453" y="10625"/>
                </a:cubicBezTo>
                <a:close/>
              </a:path>
            </a:pathLst>
          </a:custGeom>
          <a:solidFill>
            <a:srgbClr val="63AD23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roxima Nova Regular"/>
            </a:endParaRPr>
          </a:p>
        </p:txBody>
      </p:sp>
      <p:sp>
        <p:nvSpPr>
          <p:cNvPr id="5" name="Subtitle 2"/>
          <p:cNvSpPr txBox="1">
            <a:spLocks/>
          </p:cNvSpPr>
          <p:nvPr userDrawn="1"/>
        </p:nvSpPr>
        <p:spPr>
          <a:xfrm>
            <a:off x="6960822" y="1436726"/>
            <a:ext cx="2215711" cy="2954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Proxima Nova Regular"/>
              </a:rPr>
              <a:t>888.613.6023</a:t>
            </a:r>
            <a:endParaRPr lang="en-US" sz="1050" b="1" dirty="0" smtClean="0">
              <a:solidFill>
                <a:schemeClr val="bg1"/>
              </a:solidFill>
              <a:latin typeface="Proxima Nova Regular"/>
            </a:endParaRPr>
          </a:p>
        </p:txBody>
      </p:sp>
      <p:sp>
        <p:nvSpPr>
          <p:cNvPr id="6" name="Rounded Rectangle 1"/>
          <p:cNvSpPr/>
          <p:nvPr userDrawn="1"/>
        </p:nvSpPr>
        <p:spPr>
          <a:xfrm>
            <a:off x="6358253" y="2093363"/>
            <a:ext cx="2818280" cy="609531"/>
          </a:xfrm>
          <a:custGeom>
            <a:avLst/>
            <a:gdLst/>
            <a:ahLst/>
            <a:cxnLst/>
            <a:rect l="l" t="t" r="r" b="b"/>
            <a:pathLst>
              <a:path w="2818280" h="609531">
                <a:moveTo>
                  <a:pt x="2818280" y="0"/>
                </a:moveTo>
                <a:lnTo>
                  <a:pt x="2818280" y="598951"/>
                </a:lnTo>
                <a:lnTo>
                  <a:pt x="299453" y="609531"/>
                </a:lnTo>
                <a:cubicBezTo>
                  <a:pt x="134070" y="609531"/>
                  <a:pt x="0" y="475462"/>
                  <a:pt x="0" y="310078"/>
                </a:cubicBezTo>
                <a:cubicBezTo>
                  <a:pt x="0" y="144695"/>
                  <a:pt x="134070" y="10625"/>
                  <a:pt x="299453" y="10625"/>
                </a:cubicBezTo>
                <a:close/>
              </a:path>
            </a:pathLst>
          </a:custGeom>
          <a:solidFill>
            <a:srgbClr val="63AD23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roxima Nova Regular"/>
            </a:endParaRPr>
          </a:p>
        </p:txBody>
      </p:sp>
      <p:sp>
        <p:nvSpPr>
          <p:cNvPr id="7" name="Subtitle 2"/>
          <p:cNvSpPr txBox="1">
            <a:spLocks/>
          </p:cNvSpPr>
          <p:nvPr userDrawn="1"/>
        </p:nvSpPr>
        <p:spPr>
          <a:xfrm>
            <a:off x="6960822" y="2219910"/>
            <a:ext cx="2215711" cy="2954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Proxima Nova Regular"/>
              </a:rPr>
              <a:t>ALIENVAULT.COM</a:t>
            </a:r>
            <a:endParaRPr lang="en-US" sz="1050" b="1" dirty="0" smtClean="0">
              <a:solidFill>
                <a:schemeClr val="bg1"/>
              </a:solidFill>
              <a:latin typeface="Proxima Nova Regular"/>
            </a:endParaRPr>
          </a:p>
        </p:txBody>
      </p:sp>
      <p:sp>
        <p:nvSpPr>
          <p:cNvPr id="8" name="Rounded Rectangle 1"/>
          <p:cNvSpPr/>
          <p:nvPr userDrawn="1"/>
        </p:nvSpPr>
        <p:spPr>
          <a:xfrm>
            <a:off x="6358253" y="2890132"/>
            <a:ext cx="2818280" cy="609531"/>
          </a:xfrm>
          <a:custGeom>
            <a:avLst/>
            <a:gdLst/>
            <a:ahLst/>
            <a:cxnLst/>
            <a:rect l="l" t="t" r="r" b="b"/>
            <a:pathLst>
              <a:path w="2818280" h="609531">
                <a:moveTo>
                  <a:pt x="2818280" y="0"/>
                </a:moveTo>
                <a:lnTo>
                  <a:pt x="2818280" y="598951"/>
                </a:lnTo>
                <a:lnTo>
                  <a:pt x="299453" y="609531"/>
                </a:lnTo>
                <a:cubicBezTo>
                  <a:pt x="134070" y="609531"/>
                  <a:pt x="0" y="475462"/>
                  <a:pt x="0" y="310078"/>
                </a:cubicBezTo>
                <a:cubicBezTo>
                  <a:pt x="0" y="144695"/>
                  <a:pt x="134070" y="10625"/>
                  <a:pt x="299453" y="10625"/>
                </a:cubicBezTo>
                <a:close/>
              </a:path>
            </a:pathLst>
          </a:custGeom>
          <a:solidFill>
            <a:srgbClr val="63AD23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roxima Nova Regular"/>
            </a:endParaRPr>
          </a:p>
        </p:txBody>
      </p:sp>
      <p:pic>
        <p:nvPicPr>
          <p:cNvPr id="9" name="Picture 4" descr="C:\Users\shark\Downloads\1393263116_globe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864" y="2220682"/>
            <a:ext cx="354894" cy="35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C:\Users\shark\Downloads\1393263131_phone1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864" y="1437497"/>
            <a:ext cx="354894" cy="35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5012002" y="655349"/>
            <a:ext cx="3937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45515B"/>
                </a:solidFill>
                <a:latin typeface="Proxima Nova Regular"/>
              </a:rPr>
              <a:t>CONTACT US</a:t>
            </a:r>
            <a:endParaRPr lang="en-US" sz="2400" b="1" dirty="0">
              <a:solidFill>
                <a:srgbClr val="45515B"/>
              </a:solidFill>
              <a:latin typeface="Proxima Nova Regular"/>
            </a:endParaRPr>
          </a:p>
        </p:txBody>
      </p:sp>
      <p:sp>
        <p:nvSpPr>
          <p:cNvPr id="12" name="Subtitle 2"/>
          <p:cNvSpPr txBox="1">
            <a:spLocks/>
          </p:cNvSpPr>
          <p:nvPr userDrawn="1"/>
        </p:nvSpPr>
        <p:spPr>
          <a:xfrm>
            <a:off x="6960822" y="3006519"/>
            <a:ext cx="2204950" cy="2954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Proxima Nova Regular"/>
              </a:rPr>
              <a:t>HELLO@ALIENVAULT.COM</a:t>
            </a:r>
            <a:endParaRPr lang="en-US" sz="1050" b="1" dirty="0" smtClean="0">
              <a:solidFill>
                <a:schemeClr val="bg1"/>
              </a:solidFill>
              <a:latin typeface="Proxima Nova Regular"/>
            </a:endParaRPr>
          </a:p>
        </p:txBody>
      </p:sp>
      <p:pic>
        <p:nvPicPr>
          <p:cNvPr id="13" name="Picture 2" descr="C:\Users\shark\Downloads\1393535911_Streamline-58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550" y="3028136"/>
            <a:ext cx="333522" cy="333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 userDrawn="1"/>
        </p:nvSpPr>
        <p:spPr>
          <a:xfrm>
            <a:off x="0" y="4648850"/>
            <a:ext cx="9152641" cy="503288"/>
          </a:xfrm>
          <a:prstGeom prst="rect">
            <a:avLst/>
          </a:prstGeom>
          <a:solidFill>
            <a:srgbClr val="4551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v-logo-no-type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366" y="4738390"/>
            <a:ext cx="634076" cy="33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744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 animBg="1"/>
      <p:bldP spid="11" grpId="0"/>
      <p:bldP spid="12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34636" y="4276351"/>
            <a:ext cx="9197877" cy="875787"/>
          </a:xfrm>
          <a:prstGeom prst="rect">
            <a:avLst/>
          </a:prstGeom>
          <a:solidFill>
            <a:srgbClr val="4551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69273" y="-15394"/>
            <a:ext cx="9267151" cy="1360638"/>
          </a:xfrm>
          <a:prstGeom prst="rect">
            <a:avLst/>
          </a:prstGeom>
          <a:solidFill>
            <a:srgbClr val="4551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v-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30" y="215607"/>
            <a:ext cx="1197195" cy="9251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3707" y="0"/>
            <a:ext cx="6358790" cy="1345243"/>
          </a:xfrm>
        </p:spPr>
        <p:txBody>
          <a:bodyPr/>
          <a:lstStyle>
            <a:lvl1pPr algn="ctr"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/>
          </p:nvPr>
        </p:nvSpPr>
        <p:spPr>
          <a:xfrm>
            <a:off x="1036638" y="1398957"/>
            <a:ext cx="7300912" cy="762000"/>
          </a:xfrm>
          <a:prstGeom prst="rect">
            <a:avLst/>
          </a:prstGeom>
        </p:spPr>
        <p:txBody>
          <a:bodyPr/>
          <a:lstStyle>
            <a:lvl1pPr marL="0" indent="0" algn="ctr">
              <a:buFont typeface="Arial"/>
              <a:buNone/>
              <a:defRPr>
                <a:solidFill>
                  <a:srgbClr val="00518D"/>
                </a:solidFill>
                <a:latin typeface="Museo Slab 300"/>
                <a:cs typeface="Museo Slab 300"/>
              </a:defRPr>
            </a:lvl1pPr>
            <a:lvl2pPr>
              <a:defRPr>
                <a:solidFill>
                  <a:srgbClr val="00518D"/>
                </a:solidFill>
                <a:latin typeface="Museo Slab 300"/>
                <a:cs typeface="Museo Slab 300"/>
              </a:defRPr>
            </a:lvl2pPr>
            <a:lvl3pPr>
              <a:defRPr>
                <a:solidFill>
                  <a:srgbClr val="00518D"/>
                </a:solidFill>
                <a:latin typeface="Museo Slab 300"/>
                <a:cs typeface="Museo Slab 300"/>
              </a:defRPr>
            </a:lvl3pPr>
            <a:lvl4pPr>
              <a:defRPr>
                <a:solidFill>
                  <a:srgbClr val="00518D"/>
                </a:solidFill>
                <a:latin typeface="Museo Slab 300"/>
                <a:cs typeface="Museo Slab 300"/>
              </a:defRPr>
            </a:lvl4pPr>
            <a:lvl5pPr>
              <a:defRPr>
                <a:solidFill>
                  <a:srgbClr val="00518D"/>
                </a:solidFill>
                <a:latin typeface="Museo Slab 300"/>
                <a:cs typeface="Museo Slab 300"/>
              </a:defRPr>
            </a:lvl5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3421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Abstr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 (1)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4" y="1269922"/>
            <a:ext cx="8912956" cy="3072778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-34636" y="4276351"/>
            <a:ext cx="9197877" cy="875787"/>
          </a:xfrm>
          <a:prstGeom prst="rect">
            <a:avLst/>
          </a:prstGeom>
          <a:solidFill>
            <a:srgbClr val="4551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69273" y="-15394"/>
            <a:ext cx="9267151" cy="1360638"/>
          </a:xfrm>
          <a:prstGeom prst="rect">
            <a:avLst/>
          </a:prstGeom>
          <a:solidFill>
            <a:srgbClr val="4551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v-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30" y="215607"/>
            <a:ext cx="1197195" cy="9251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3707" y="0"/>
            <a:ext cx="6358790" cy="1345243"/>
          </a:xfrm>
        </p:spPr>
        <p:txBody>
          <a:bodyPr/>
          <a:lstStyle>
            <a:lvl1pPr algn="ctr"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/>
          </p:nvPr>
        </p:nvSpPr>
        <p:spPr>
          <a:xfrm>
            <a:off x="1036638" y="1398957"/>
            <a:ext cx="7300912" cy="762000"/>
          </a:xfrm>
          <a:prstGeom prst="rect">
            <a:avLst/>
          </a:prstGeom>
        </p:spPr>
        <p:txBody>
          <a:bodyPr/>
          <a:lstStyle>
            <a:lvl1pPr marL="0" indent="0" algn="ctr">
              <a:buFont typeface="Arial"/>
              <a:buNone/>
              <a:defRPr>
                <a:solidFill>
                  <a:srgbClr val="00518D"/>
                </a:solidFill>
                <a:latin typeface="Museo Slab 300"/>
                <a:cs typeface="Museo Slab 300"/>
              </a:defRPr>
            </a:lvl1pPr>
            <a:lvl2pPr>
              <a:defRPr>
                <a:solidFill>
                  <a:srgbClr val="00518D"/>
                </a:solidFill>
                <a:latin typeface="Museo Slab 300"/>
                <a:cs typeface="Museo Slab 300"/>
              </a:defRPr>
            </a:lvl2pPr>
            <a:lvl3pPr>
              <a:defRPr>
                <a:solidFill>
                  <a:srgbClr val="00518D"/>
                </a:solidFill>
                <a:latin typeface="Museo Slab 300"/>
                <a:cs typeface="Museo Slab 300"/>
              </a:defRPr>
            </a:lvl3pPr>
            <a:lvl4pPr>
              <a:defRPr>
                <a:solidFill>
                  <a:srgbClr val="00518D"/>
                </a:solidFill>
                <a:latin typeface="Museo Slab 300"/>
                <a:cs typeface="Museo Slab 300"/>
              </a:defRPr>
            </a:lvl4pPr>
            <a:lvl5pPr>
              <a:defRPr>
                <a:solidFill>
                  <a:srgbClr val="00518D"/>
                </a:solidFill>
                <a:latin typeface="Museo Slab 300"/>
                <a:cs typeface="Museo Slab 300"/>
              </a:defRPr>
            </a:lvl5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5252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3637280" y="1930400"/>
            <a:ext cx="2479040" cy="135128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285750" indent="-285750">
              <a:buSzPct val="150000"/>
              <a:buBlip>
                <a:blip r:embed="rId2"/>
              </a:buBlip>
            </a:pPr>
            <a:endParaRPr lang="en-US" sz="1400" dirty="0" smtClean="0">
              <a:latin typeface="Proxima Nova Regular"/>
              <a:cs typeface="Proxima Nova Regular"/>
            </a:endParaRPr>
          </a:p>
        </p:txBody>
      </p:sp>
      <p:sp>
        <p:nvSpPr>
          <p:cNvPr id="3" name="Text Placeholder 5"/>
          <p:cNvSpPr>
            <a:spLocks noGrp="1"/>
          </p:cNvSpPr>
          <p:nvPr>
            <p:ph idx="1"/>
          </p:nvPr>
        </p:nvSpPr>
        <p:spPr>
          <a:xfrm>
            <a:off x="457200" y="362842"/>
            <a:ext cx="8229600" cy="441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69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48850"/>
            <a:ext cx="9152641" cy="503288"/>
          </a:xfrm>
          <a:prstGeom prst="rect">
            <a:avLst/>
          </a:prstGeom>
          <a:solidFill>
            <a:srgbClr val="4551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v-logo-no-ty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366" y="4738390"/>
            <a:ext cx="634076" cy="332249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-60476" y="198700"/>
            <a:ext cx="7127717" cy="578819"/>
          </a:xfrm>
          <a:prstGeom prst="rect">
            <a:avLst/>
          </a:prstGeom>
          <a:solidFill>
            <a:srgbClr val="63AD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73750"/>
            <a:ext cx="8229600" cy="523813"/>
          </a:xfrm>
        </p:spPr>
        <p:txBody>
          <a:bodyPr lIns="168910" anchor="t" anchorCtr="0">
            <a:normAutofit/>
          </a:bodyPr>
          <a:lstStyle>
            <a:lvl1pPr algn="l">
              <a:defRPr sz="3200" b="0" i="0" cap="none" spc="0">
                <a:solidFill>
                  <a:schemeClr val="bg1"/>
                </a:solidFill>
                <a:latin typeface="Proxima Nova Bold"/>
                <a:cs typeface="Proxima Nova Bold"/>
              </a:defRPr>
            </a:lvl1pPr>
          </a:lstStyle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544300" y="993775"/>
            <a:ext cx="8142500" cy="3333750"/>
          </a:xfrm>
        </p:spPr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87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95754"/>
            <a:ext cx="4859338" cy="381000"/>
          </a:xfrm>
          <a:prstGeom prst="rect">
            <a:avLst/>
          </a:prstGeom>
        </p:spPr>
        <p:txBody>
          <a:bodyPr lIns="168910" anchor="t" anchorCtr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800" b="0" i="0" spc="0" baseline="0">
                <a:solidFill>
                  <a:srgbClr val="00518D"/>
                </a:solidFill>
                <a:latin typeface="Museo Slab 300"/>
                <a:cs typeface="Museo Slab 300"/>
              </a:defRPr>
            </a:lvl1pPr>
          </a:lstStyle>
          <a:p>
            <a:r>
              <a:rPr lang="en-US" dirty="0" smtClean="0"/>
              <a:t>Click to add 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16945"/>
            <a:ext cx="8229600" cy="523813"/>
          </a:xfrm>
        </p:spPr>
        <p:txBody>
          <a:bodyPr lIns="168910" anchor="t" anchorCtr="0">
            <a:normAutofit/>
          </a:bodyPr>
          <a:lstStyle>
            <a:lvl1pPr algn="l">
              <a:defRPr sz="3200" b="0" i="0" cap="none" spc="0">
                <a:solidFill>
                  <a:srgbClr val="63AD23"/>
                </a:solidFill>
                <a:latin typeface="Proxima Nova Bold"/>
                <a:cs typeface="Proxima Nova 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4648850"/>
            <a:ext cx="9152641" cy="503288"/>
          </a:xfrm>
          <a:prstGeom prst="rect">
            <a:avLst/>
          </a:prstGeom>
          <a:solidFill>
            <a:srgbClr val="4551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v-logo-no-ty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366" y="4738390"/>
            <a:ext cx="634076" cy="332249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78857" y="1162715"/>
            <a:ext cx="8107943" cy="3424238"/>
          </a:xfrm>
        </p:spPr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176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&amp; Sub with 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60476" y="198700"/>
            <a:ext cx="7127717" cy="976217"/>
          </a:xfrm>
          <a:prstGeom prst="rect">
            <a:avLst/>
          </a:prstGeom>
          <a:solidFill>
            <a:srgbClr val="63AD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95754"/>
            <a:ext cx="4859338" cy="381000"/>
          </a:xfrm>
          <a:prstGeom prst="rect">
            <a:avLst/>
          </a:prstGeom>
        </p:spPr>
        <p:txBody>
          <a:bodyPr lIns="168910" anchor="t" anchorCtr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800" b="0" i="0" spc="0" baseline="0">
                <a:solidFill>
                  <a:srgbClr val="00518D"/>
                </a:solidFill>
                <a:latin typeface="Museo Slab 300"/>
                <a:cs typeface="Museo Slab 300"/>
              </a:defRPr>
            </a:lvl1pPr>
          </a:lstStyle>
          <a:p>
            <a:r>
              <a:rPr lang="en-US" dirty="0" smtClean="0"/>
              <a:t>Click to add 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16945"/>
            <a:ext cx="8229600" cy="523813"/>
          </a:xfrm>
        </p:spPr>
        <p:txBody>
          <a:bodyPr lIns="168910" anchor="t" anchorCtr="0">
            <a:normAutofit/>
          </a:bodyPr>
          <a:lstStyle>
            <a:lvl1pPr algn="l">
              <a:defRPr sz="3200" b="0" i="0" cap="none" spc="0">
                <a:solidFill>
                  <a:schemeClr val="bg1"/>
                </a:solidFill>
                <a:latin typeface="Proxima Nova Bold"/>
                <a:cs typeface="Proxima Nova 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4648850"/>
            <a:ext cx="9152641" cy="503288"/>
          </a:xfrm>
          <a:prstGeom prst="rect">
            <a:avLst/>
          </a:prstGeom>
          <a:solidFill>
            <a:srgbClr val="4551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v-logo-no-ty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366" y="4738390"/>
            <a:ext cx="634076" cy="332249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527018" y="1262063"/>
            <a:ext cx="8159781" cy="3065462"/>
          </a:xfrm>
        </p:spPr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1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theme" Target="../theme/theme1.xml"/><Relationship Id="rId4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811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812" r:id="rId2"/>
    <p:sldLayoutId id="2147483815" r:id="rId3"/>
    <p:sldLayoutId id="2147483882" r:id="rId4"/>
    <p:sldLayoutId id="2147483834" r:id="rId5"/>
    <p:sldLayoutId id="2147483874" r:id="rId6"/>
    <p:sldLayoutId id="2147483859" r:id="rId7"/>
    <p:sldLayoutId id="2147483810" r:id="rId8"/>
    <p:sldLayoutId id="2147483875" r:id="rId9"/>
    <p:sldLayoutId id="2147483884" r:id="rId10"/>
    <p:sldLayoutId id="2147483869" r:id="rId11"/>
    <p:sldLayoutId id="2147483885" r:id="rId12"/>
    <p:sldLayoutId id="2147483870" r:id="rId13"/>
    <p:sldLayoutId id="2147483886" r:id="rId14"/>
    <p:sldLayoutId id="2147483883" r:id="rId15"/>
    <p:sldLayoutId id="2147483887" r:id="rId16"/>
    <p:sldLayoutId id="2147483880" r:id="rId17"/>
    <p:sldLayoutId id="2147483872" r:id="rId18"/>
    <p:sldLayoutId id="2147483881" r:id="rId19"/>
    <p:sldLayoutId id="2147483868" r:id="rId20"/>
    <p:sldLayoutId id="2147483811" r:id="rId21"/>
    <p:sldLayoutId id="2147483836" r:id="rId22"/>
    <p:sldLayoutId id="2147483877" r:id="rId23"/>
    <p:sldLayoutId id="2147483878" r:id="rId24"/>
    <p:sldLayoutId id="2147483879" r:id="rId25"/>
    <p:sldLayoutId id="2147483814" r:id="rId26"/>
    <p:sldLayoutId id="2147483866" r:id="rId27"/>
    <p:sldLayoutId id="2147483876" r:id="rId28"/>
    <p:sldLayoutId id="2147483862" r:id="rId29"/>
    <p:sldLayoutId id="2147483680" r:id="rId30"/>
    <p:sldLayoutId id="2147483867" r:id="rId31"/>
    <p:sldLayoutId id="2147483861" r:id="rId32"/>
    <p:sldLayoutId id="2147483681" r:id="rId33"/>
    <p:sldLayoutId id="2147483682" r:id="rId34"/>
    <p:sldLayoutId id="2147483863" r:id="rId35"/>
    <p:sldLayoutId id="2147483685" r:id="rId36"/>
    <p:sldLayoutId id="2147483858" r:id="rId37"/>
    <p:sldLayoutId id="2147483865" r:id="rId38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2900" kern="1200" cap="none" baseline="0">
          <a:solidFill>
            <a:srgbClr val="6A737B"/>
          </a:solidFill>
          <a:latin typeface="Proxima Nova Bold"/>
          <a:ea typeface="+mj-ea"/>
          <a:cs typeface="+mj-cs"/>
        </a:defRPr>
      </a:lvl1pPr>
    </p:titleStyle>
    <p:bodyStyle>
      <a:lvl1pPr marL="285750" indent="-285750" algn="l" defTabSz="457200" rtl="0" eaLnBrk="1" latinLnBrk="0" hangingPunct="1">
        <a:spcBef>
          <a:spcPct val="20000"/>
        </a:spcBef>
        <a:buClr>
          <a:schemeClr val="accent1"/>
        </a:buClr>
        <a:buSzPct val="100000"/>
        <a:buFontTx/>
        <a:buBlip>
          <a:blip r:embed="rId40"/>
        </a:buBlip>
        <a:defRPr sz="1800" kern="1200" baseline="0">
          <a:solidFill>
            <a:srgbClr val="6A737B"/>
          </a:solidFill>
          <a:latin typeface="Proxima Nova Regular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63AD23"/>
        </a:buClr>
        <a:buSzPct val="100000"/>
        <a:buFont typeface="Arial"/>
        <a:buChar char="•"/>
        <a:defRPr sz="1800" kern="1200" baseline="0">
          <a:solidFill>
            <a:srgbClr val="6A737B"/>
          </a:solidFill>
          <a:latin typeface="Proxima Nova Regular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buClr>
          <a:srgbClr val="63AD23"/>
        </a:buClr>
        <a:buSzPct val="100000"/>
        <a:buFont typeface="Lucida Grande"/>
        <a:buChar char="­"/>
        <a:defRPr sz="1800" kern="1200" baseline="0">
          <a:solidFill>
            <a:srgbClr val="6A737B"/>
          </a:solidFill>
          <a:latin typeface="Proxima Nova Regular"/>
          <a:ea typeface="+mn-ea"/>
          <a:cs typeface="+mn-cs"/>
        </a:defRPr>
      </a:lvl3pPr>
      <a:lvl4pPr marL="1657350" indent="-285750" algn="l" defTabSz="457200" rtl="0" eaLnBrk="1" latinLnBrk="0" hangingPunct="1">
        <a:spcBef>
          <a:spcPct val="20000"/>
        </a:spcBef>
        <a:buClr>
          <a:srgbClr val="63AD23"/>
        </a:buClr>
        <a:buSzPct val="100000"/>
        <a:buFont typeface="Lucida Grande"/>
        <a:buChar char="›"/>
        <a:defRPr sz="1800" kern="1200" baseline="0">
          <a:solidFill>
            <a:srgbClr val="6A737B"/>
          </a:solidFill>
          <a:latin typeface="Proxima Nova Regular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buClr>
          <a:srgbClr val="63AD23"/>
        </a:buClr>
        <a:buSzPct val="100000"/>
        <a:buFont typeface="Lucida Grande"/>
        <a:buChar char="­"/>
        <a:defRPr sz="1800" kern="1200" baseline="0">
          <a:solidFill>
            <a:srgbClr val="6A737B"/>
          </a:solidFill>
          <a:latin typeface="Proxima Nova Regular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July </a:t>
            </a:r>
            <a:r>
              <a:rPr lang="en-US" dirty="0" smtClean="0"/>
              <a:t>2015 – </a:t>
            </a:r>
            <a:r>
              <a:rPr lang="en-US" dirty="0" smtClean="0"/>
              <a:t>v0.3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Plugins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WBS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527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Verify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Agent log</a:t>
            </a:r>
          </a:p>
          <a:p>
            <a:pPr marL="0" indent="0">
              <a:buNone/>
            </a:pPr>
            <a:r>
              <a:rPr lang="en-US" sz="600" dirty="0" smtClean="0">
                <a:latin typeface="Courier"/>
                <a:cs typeface="Courier"/>
              </a:rPr>
              <a:t># </a:t>
            </a:r>
            <a:r>
              <a:rPr lang="en-US" sz="600" dirty="0">
                <a:latin typeface="Courier"/>
                <a:cs typeface="Courier"/>
              </a:rPr>
              <a:t>tail -f /</a:t>
            </a:r>
            <a:r>
              <a:rPr lang="en-US" sz="600" dirty="0" err="1">
                <a:latin typeface="Courier"/>
                <a:cs typeface="Courier"/>
              </a:rPr>
              <a:t>var</a:t>
            </a:r>
            <a:r>
              <a:rPr lang="en-US" sz="600" dirty="0">
                <a:latin typeface="Courier"/>
                <a:cs typeface="Courier"/>
              </a:rPr>
              <a:t>/log/alienvault/agent/</a:t>
            </a:r>
            <a:r>
              <a:rPr lang="en-US" sz="600" dirty="0" err="1">
                <a:latin typeface="Courier"/>
                <a:cs typeface="Courier"/>
              </a:rPr>
              <a:t>agent.log</a:t>
            </a:r>
            <a:endParaRPr lang="en-US" sz="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600" dirty="0">
                <a:latin typeface="Courier"/>
                <a:cs typeface="Courier"/>
              </a:rPr>
              <a:t>Jul 20 11:57:14 p1aio python: Alienvault-Agent[INFO]: Plugin[</a:t>
            </a:r>
            <a:r>
              <a:rPr lang="en-US" sz="600" b="1" dirty="0">
                <a:solidFill>
                  <a:srgbClr val="008000"/>
                </a:solidFill>
                <a:latin typeface="Courier"/>
                <a:cs typeface="Courier"/>
              </a:rPr>
              <a:t>1501</a:t>
            </a:r>
            <a:r>
              <a:rPr lang="en-US" sz="600" dirty="0">
                <a:latin typeface="Courier"/>
                <a:cs typeface="Courier"/>
              </a:rPr>
              <a:t>] Total lines [</a:t>
            </a:r>
            <a:r>
              <a:rPr lang="en-US" sz="600" b="1" dirty="0">
                <a:solidFill>
                  <a:srgbClr val="6CC727"/>
                </a:solidFill>
                <a:latin typeface="Courier"/>
                <a:cs typeface="Courier"/>
              </a:rPr>
              <a:t>16267</a:t>
            </a:r>
            <a:r>
              <a:rPr lang="en-US" sz="600" dirty="0">
                <a:latin typeface="Courier"/>
                <a:cs typeface="Courier"/>
              </a:rPr>
              <a:t>] </a:t>
            </a:r>
            <a:r>
              <a:rPr lang="en-US" sz="600" dirty="0" err="1">
                <a:latin typeface="Courier"/>
                <a:cs typeface="Courier"/>
              </a:rPr>
              <a:t>TotalEvents</a:t>
            </a:r>
            <a:r>
              <a:rPr lang="en-US" sz="600" dirty="0">
                <a:latin typeface="Courier"/>
                <a:cs typeface="Courier"/>
              </a:rPr>
              <a:t>:</a:t>
            </a:r>
            <a:r>
              <a:rPr lang="en-US" sz="600" b="1" dirty="0">
                <a:solidFill>
                  <a:srgbClr val="6CC727"/>
                </a:solidFill>
                <a:latin typeface="Courier"/>
                <a:cs typeface="Courier"/>
              </a:rPr>
              <a:t>[16267]  </a:t>
            </a:r>
            <a:r>
              <a:rPr lang="en-US" sz="600" dirty="0">
                <a:latin typeface="Courier"/>
                <a:cs typeface="Courier"/>
              </a:rPr>
              <a:t>EPS: [0.0] ELAPSED [10.0100040436] seconds</a:t>
            </a:r>
          </a:p>
          <a:p>
            <a:pPr marL="0" indent="0">
              <a:buNone/>
            </a:pPr>
            <a:r>
              <a:rPr lang="en-US" sz="600" dirty="0" smtClean="0">
                <a:latin typeface="Courier"/>
                <a:cs typeface="Courier"/>
              </a:rPr>
              <a:t>Jul </a:t>
            </a:r>
            <a:r>
              <a:rPr lang="en-US" sz="600" dirty="0">
                <a:latin typeface="Courier"/>
                <a:cs typeface="Courier"/>
              </a:rPr>
              <a:t>20 11:57:17 p1aio python: Alienvault-Agent[INFO]: Total events captured: 155147 - average eps:0.45  </a:t>
            </a:r>
            <a:r>
              <a:rPr lang="en-US" sz="600" dirty="0" err="1">
                <a:latin typeface="Courier"/>
                <a:cs typeface="Courier"/>
              </a:rPr>
              <a:t>last_interval_eps</a:t>
            </a:r>
            <a:r>
              <a:rPr lang="en-US" sz="600" dirty="0">
                <a:latin typeface="Courier"/>
                <a:cs typeface="Courier"/>
              </a:rPr>
              <a:t>: 0.00</a:t>
            </a:r>
          </a:p>
          <a:p>
            <a:pPr marL="0" indent="0">
              <a:buNone/>
            </a:pPr>
            <a:r>
              <a:rPr lang="en-US" sz="600" dirty="0">
                <a:latin typeface="Courier"/>
                <a:cs typeface="Courier"/>
              </a:rPr>
              <a:t>Jul 20 11:57:17 p1aio python: Alienvault-Agent[INFO]: Plugin[</a:t>
            </a:r>
            <a:r>
              <a:rPr lang="en-US" sz="600" b="1" dirty="0">
                <a:solidFill>
                  <a:srgbClr val="008000"/>
                </a:solidFill>
                <a:latin typeface="Courier"/>
                <a:cs typeface="Courier"/>
              </a:rPr>
              <a:t>1683</a:t>
            </a:r>
            <a:r>
              <a:rPr lang="en-US" sz="600" dirty="0">
                <a:latin typeface="Courier"/>
                <a:cs typeface="Courier"/>
              </a:rPr>
              <a:t>] Total lines [</a:t>
            </a:r>
            <a:r>
              <a:rPr lang="en-US" sz="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0</a:t>
            </a:r>
            <a:r>
              <a:rPr lang="en-US" sz="600" dirty="0">
                <a:latin typeface="Courier"/>
                <a:cs typeface="Courier"/>
              </a:rPr>
              <a:t>] </a:t>
            </a:r>
            <a:r>
              <a:rPr lang="en-US" sz="600" dirty="0" err="1">
                <a:latin typeface="Courier"/>
                <a:cs typeface="Courier"/>
              </a:rPr>
              <a:t>TotalEvents</a:t>
            </a:r>
            <a:r>
              <a:rPr lang="en-US" sz="600" dirty="0">
                <a:latin typeface="Courier"/>
                <a:cs typeface="Courier"/>
              </a:rPr>
              <a:t>:[</a:t>
            </a:r>
            <a:r>
              <a:rPr lang="en-US" sz="600" b="1" dirty="0">
                <a:solidFill>
                  <a:srgbClr val="2AA2FE"/>
                </a:solidFill>
                <a:latin typeface="Courier"/>
                <a:cs typeface="Courier"/>
              </a:rPr>
              <a:t>0</a:t>
            </a:r>
            <a:r>
              <a:rPr lang="en-US" sz="600" dirty="0">
                <a:latin typeface="Courier"/>
                <a:cs typeface="Courier"/>
              </a:rPr>
              <a:t>]  EPS: [0.0] ELAPSED [10.00695014] </a:t>
            </a:r>
            <a:r>
              <a:rPr lang="en-US" sz="600" dirty="0" smtClean="0">
                <a:latin typeface="Courier"/>
                <a:cs typeface="Courier"/>
              </a:rPr>
              <a:t>seconds</a:t>
            </a:r>
          </a:p>
          <a:p>
            <a:pPr marL="0" indent="0">
              <a:buNone/>
            </a:pPr>
            <a:r>
              <a:rPr lang="en-US" sz="600" dirty="0" smtClean="0">
                <a:latin typeface="Courier"/>
                <a:cs typeface="Courier"/>
              </a:rPr>
              <a:t>Jul </a:t>
            </a:r>
            <a:r>
              <a:rPr lang="en-US" sz="600" dirty="0">
                <a:latin typeface="Courier"/>
                <a:cs typeface="Courier"/>
              </a:rPr>
              <a:t>20 11:57:18 p1aio python: Alienvault-Agent[INFO]: Plugin[</a:t>
            </a:r>
            <a:r>
              <a:rPr lang="en-US" sz="600" b="1" dirty="0">
                <a:solidFill>
                  <a:srgbClr val="008000"/>
                </a:solidFill>
                <a:latin typeface="Courier"/>
                <a:cs typeface="Courier"/>
              </a:rPr>
              <a:t>1555</a:t>
            </a:r>
            <a:r>
              <a:rPr lang="en-US" sz="600" dirty="0">
                <a:latin typeface="Courier"/>
                <a:cs typeface="Courier"/>
              </a:rPr>
              <a:t>] Total lines [</a:t>
            </a:r>
            <a:r>
              <a:rPr lang="en-US" sz="600" b="1" dirty="0">
                <a:solidFill>
                  <a:srgbClr val="FF0000"/>
                </a:solidFill>
                <a:latin typeface="Courier"/>
                <a:cs typeface="Courier"/>
              </a:rPr>
              <a:t>2061</a:t>
            </a:r>
            <a:r>
              <a:rPr lang="en-US" sz="600" dirty="0">
                <a:latin typeface="Courier"/>
                <a:cs typeface="Courier"/>
              </a:rPr>
              <a:t>] </a:t>
            </a:r>
            <a:r>
              <a:rPr lang="en-US" sz="600" dirty="0" err="1">
                <a:latin typeface="Courier"/>
                <a:cs typeface="Courier"/>
              </a:rPr>
              <a:t>TotalEvents</a:t>
            </a:r>
            <a:r>
              <a:rPr lang="en-US" sz="600" dirty="0">
                <a:latin typeface="Courier"/>
                <a:cs typeface="Courier"/>
              </a:rPr>
              <a:t>:[</a:t>
            </a:r>
            <a:r>
              <a:rPr lang="en-US" sz="600" b="1" dirty="0">
                <a:solidFill>
                  <a:srgbClr val="FF0000"/>
                </a:solidFill>
                <a:latin typeface="Courier"/>
                <a:cs typeface="Courier"/>
              </a:rPr>
              <a:t>0</a:t>
            </a:r>
            <a:r>
              <a:rPr lang="en-US" sz="600" dirty="0">
                <a:latin typeface="Courier"/>
                <a:cs typeface="Courier"/>
              </a:rPr>
              <a:t>]  EPS: [0.0] ELAPSED [10.0096769333] seconds</a:t>
            </a:r>
          </a:p>
          <a:p>
            <a:endParaRPr lang="en-US" dirty="0" smtClean="0"/>
          </a:p>
          <a:p>
            <a:r>
              <a:rPr lang="en-US" dirty="0" smtClean="0"/>
              <a:t>Are logs forwarded to server? </a:t>
            </a:r>
          </a:p>
          <a:p>
            <a:r>
              <a:rPr lang="en-US" dirty="0" err="1"/>
              <a:t>n</a:t>
            </a:r>
            <a:r>
              <a:rPr lang="en-US" dirty="0" err="1" smtClean="0"/>
              <a:t>grep</a:t>
            </a:r>
            <a:r>
              <a:rPr lang="en-US" dirty="0" smtClean="0"/>
              <a:t> port 40001</a:t>
            </a:r>
          </a:p>
          <a:p>
            <a:pPr marL="0" indent="0">
              <a:buNone/>
            </a:pPr>
            <a:r>
              <a:rPr lang="en-US" sz="500" dirty="0" smtClean="0">
                <a:latin typeface="Courier"/>
                <a:cs typeface="Courier"/>
              </a:rPr>
              <a:t># </a:t>
            </a:r>
            <a:r>
              <a:rPr lang="en-US" sz="500" b="1" dirty="0" err="1">
                <a:latin typeface="Courier"/>
                <a:cs typeface="Courier"/>
              </a:rPr>
              <a:t>ngrep</a:t>
            </a:r>
            <a:r>
              <a:rPr lang="en-US" sz="500" b="1" dirty="0">
                <a:latin typeface="Courier"/>
                <a:cs typeface="Courier"/>
              </a:rPr>
              <a:t> port 40001</a:t>
            </a:r>
          </a:p>
          <a:p>
            <a:pPr marL="0" indent="0">
              <a:buNone/>
            </a:pPr>
            <a:r>
              <a:rPr lang="it-IT" sz="500" dirty="0" err="1">
                <a:latin typeface="Courier"/>
                <a:cs typeface="Courier"/>
              </a:rPr>
              <a:t>interface</a:t>
            </a:r>
            <a:r>
              <a:rPr lang="it-IT" sz="500" dirty="0">
                <a:latin typeface="Courier"/>
                <a:cs typeface="Courier"/>
              </a:rPr>
              <a:t>: eth0 (176.9.236.0/255.255.255.0)</a:t>
            </a:r>
          </a:p>
          <a:p>
            <a:pPr marL="0" indent="0">
              <a:buNone/>
            </a:pPr>
            <a:r>
              <a:rPr lang="en-US" sz="500" dirty="0">
                <a:latin typeface="Courier"/>
                <a:cs typeface="Courier"/>
              </a:rPr>
              <a:t>filter: (</a:t>
            </a:r>
            <a:r>
              <a:rPr lang="en-US" sz="500" dirty="0" err="1">
                <a:latin typeface="Courier"/>
                <a:cs typeface="Courier"/>
              </a:rPr>
              <a:t>ip</a:t>
            </a:r>
            <a:r>
              <a:rPr lang="en-US" sz="500" dirty="0">
                <a:latin typeface="Courier"/>
                <a:cs typeface="Courier"/>
              </a:rPr>
              <a:t> or ip6) and ( port 40001 )</a:t>
            </a:r>
          </a:p>
          <a:p>
            <a:pPr marL="0" indent="0">
              <a:buNone/>
            </a:pPr>
            <a:r>
              <a:rPr lang="uk-UA" sz="500" dirty="0">
                <a:latin typeface="Courier"/>
                <a:cs typeface="Courier"/>
              </a:rPr>
              <a:t>#</a:t>
            </a:r>
          </a:p>
          <a:p>
            <a:pPr marL="0" indent="0">
              <a:buNone/>
            </a:pPr>
            <a:r>
              <a:rPr lang="pt-BR" sz="500" dirty="0" err="1">
                <a:latin typeface="Courier"/>
                <a:cs typeface="Courier"/>
              </a:rPr>
              <a:t>T</a:t>
            </a:r>
            <a:r>
              <a:rPr lang="pt-BR" sz="500" dirty="0">
                <a:latin typeface="Courier"/>
                <a:cs typeface="Courier"/>
              </a:rPr>
              <a:t> 176.9.236.132:51265 -&gt; 176.9.236.131:40001 [AP]</a:t>
            </a:r>
          </a:p>
          <a:p>
            <a:pPr marL="0" indent="0">
              <a:buNone/>
            </a:pPr>
            <a:r>
              <a:rPr lang="en-US" sz="500" dirty="0">
                <a:latin typeface="Courier"/>
                <a:cs typeface="Courier"/>
              </a:rPr>
              <a:t>  event </a:t>
            </a:r>
            <a:r>
              <a:rPr lang="en-US" sz="500" dirty="0" err="1">
                <a:latin typeface="Courier"/>
                <a:cs typeface="Courier"/>
              </a:rPr>
              <a:t>event_id</a:t>
            </a:r>
            <a:r>
              <a:rPr lang="en-US" sz="500" dirty="0">
                <a:latin typeface="Courier"/>
                <a:cs typeface="Courier"/>
              </a:rPr>
              <a:t>="2ec611e5-91e9-4e22-682a-7efe318abe68" </a:t>
            </a:r>
            <a:r>
              <a:rPr lang="en-US" sz="500" dirty="0" err="1">
                <a:latin typeface="Courier"/>
                <a:cs typeface="Courier"/>
              </a:rPr>
              <a:t>ctx</a:t>
            </a:r>
            <a:r>
              <a:rPr lang="en-US" sz="500" dirty="0">
                <a:latin typeface="Courier"/>
                <a:cs typeface="Courier"/>
              </a:rPr>
              <a:t>="32bbc590-1efb-11e5-9f10-4e22682a7efe" alarm="0" </a:t>
            </a:r>
            <a:r>
              <a:rPr lang="en-US" sz="500" dirty="0" err="1">
                <a:latin typeface="Courier"/>
                <a:cs typeface="Courier"/>
              </a:rPr>
              <a:t>is_remote</a:t>
            </a:r>
            <a:r>
              <a:rPr lang="en-US" sz="500" dirty="0">
                <a:latin typeface="Courier"/>
                <a:cs typeface="Courier"/>
              </a:rPr>
              <a:t>="1" type="detector" date="1437386447" </a:t>
            </a:r>
            <a:r>
              <a:rPr lang="en-US" sz="500" dirty="0" err="1">
                <a:latin typeface="Courier"/>
                <a:cs typeface="Courier"/>
              </a:rPr>
              <a:t>tzone</a:t>
            </a:r>
            <a:r>
              <a:rPr lang="en-US" sz="500" dirty="0">
                <a:latin typeface="Courier"/>
                <a:cs typeface="Courier"/>
              </a:rPr>
              <a:t>="2.00" </a:t>
            </a:r>
            <a:r>
              <a:rPr lang="en-US" sz="500" dirty="0" err="1">
                <a:latin typeface="Courier"/>
                <a:cs typeface="Courier"/>
              </a:rPr>
              <a:t>fdate</a:t>
            </a:r>
            <a:r>
              <a:rPr lang="en-US" sz="500" dirty="0">
                <a:latin typeface="Courier"/>
                <a:cs typeface="Courier"/>
              </a:rPr>
              <a:t>="2015-0</a:t>
            </a:r>
          </a:p>
          <a:p>
            <a:pPr marL="0" indent="0">
              <a:buNone/>
            </a:pPr>
            <a:r>
              <a:rPr lang="pt-BR" sz="500" dirty="0">
                <a:latin typeface="Courier"/>
                <a:cs typeface="Courier"/>
              </a:rPr>
              <a:t>  7-20 10:00:47" </a:t>
            </a:r>
            <a:r>
              <a:rPr lang="pt-BR" sz="500" dirty="0" err="1">
                <a:latin typeface="Courier"/>
                <a:cs typeface="Courier"/>
              </a:rPr>
              <a:t>plugin_id</a:t>
            </a:r>
            <a:r>
              <a:rPr lang="pt-BR" sz="500" dirty="0">
                <a:latin typeface="Courier"/>
                <a:cs typeface="Courier"/>
              </a:rPr>
              <a:t>="4005" </a:t>
            </a:r>
            <a:r>
              <a:rPr lang="pt-BR" sz="500" dirty="0" err="1">
                <a:latin typeface="Courier"/>
                <a:cs typeface="Courier"/>
              </a:rPr>
              <a:t>plugin_sid</a:t>
            </a:r>
            <a:r>
              <a:rPr lang="pt-BR" sz="500" dirty="0">
                <a:latin typeface="Courier"/>
                <a:cs typeface="Courier"/>
              </a:rPr>
              <a:t>="1000003" </a:t>
            </a:r>
            <a:r>
              <a:rPr lang="pt-BR" sz="500" dirty="0" err="1">
                <a:latin typeface="Courier"/>
                <a:cs typeface="Courier"/>
              </a:rPr>
              <a:t>src_ip</a:t>
            </a:r>
            <a:r>
              <a:rPr lang="pt-BR" sz="500" dirty="0">
                <a:latin typeface="Courier"/>
                <a:cs typeface="Courier"/>
              </a:rPr>
              <a:t>="176.9.236.132" </a:t>
            </a:r>
            <a:r>
              <a:rPr lang="pt-BR" sz="500" dirty="0" err="1">
                <a:latin typeface="Courier"/>
                <a:cs typeface="Courier"/>
              </a:rPr>
              <a:t>dst_ip</a:t>
            </a:r>
            <a:r>
              <a:rPr lang="pt-BR" sz="500" dirty="0">
                <a:latin typeface="Courier"/>
                <a:cs typeface="Courier"/>
              </a:rPr>
              <a:t>="176.9.236.132" sensor="176.9.236.132" </a:t>
            </a:r>
            <a:r>
              <a:rPr lang="pt-BR" sz="500" dirty="0" err="1">
                <a:latin typeface="Courier"/>
                <a:cs typeface="Courier"/>
              </a:rPr>
              <a:t>sensor_id</a:t>
            </a:r>
            <a:r>
              <a:rPr lang="pt-BR" sz="500" dirty="0">
                <a:latin typeface="Courier"/>
                <a:cs typeface="Courier"/>
              </a:rPr>
              <a:t>="32005f5f-1efc-11e5-b085-4e22682a7efe" </a:t>
            </a:r>
            <a:r>
              <a:rPr lang="pt-BR" sz="500" dirty="0" err="1">
                <a:latin typeface="Courier"/>
                <a:cs typeface="Courier"/>
              </a:rPr>
              <a:t>device</a:t>
            </a:r>
            <a:r>
              <a:rPr lang="pt-BR" sz="500" dirty="0">
                <a:latin typeface="Courier"/>
                <a:cs typeface="Courier"/>
              </a:rPr>
              <a:t>="17</a:t>
            </a:r>
          </a:p>
          <a:p>
            <a:pPr marL="0" indent="0">
              <a:buNone/>
            </a:pPr>
            <a:r>
              <a:rPr lang="pt-BR" sz="500" dirty="0">
                <a:latin typeface="Courier"/>
                <a:cs typeface="Courier"/>
              </a:rPr>
              <a:t>  6.9.236.132" interface="</a:t>
            </a:r>
            <a:r>
              <a:rPr lang="pt-BR" sz="500" dirty="0" err="1">
                <a:latin typeface="Courier"/>
                <a:cs typeface="Courier"/>
              </a:rPr>
              <a:t>any</a:t>
            </a:r>
            <a:r>
              <a:rPr lang="pt-BR" sz="500" dirty="0">
                <a:latin typeface="Courier"/>
                <a:cs typeface="Courier"/>
              </a:rPr>
              <a:t>" </a:t>
            </a:r>
            <a:r>
              <a:rPr lang="pt-BR" sz="500" dirty="0" err="1">
                <a:latin typeface="Courier"/>
                <a:cs typeface="Courier"/>
              </a:rPr>
              <a:t>protocol</a:t>
            </a:r>
            <a:r>
              <a:rPr lang="pt-BR" sz="500" dirty="0">
                <a:latin typeface="Courier"/>
                <a:cs typeface="Courier"/>
              </a:rPr>
              <a:t>="</a:t>
            </a:r>
            <a:r>
              <a:rPr lang="pt-BR" sz="500" dirty="0" err="1">
                <a:latin typeface="Courier"/>
                <a:cs typeface="Courier"/>
              </a:rPr>
              <a:t>tcp</a:t>
            </a:r>
            <a:r>
              <a:rPr lang="pt-BR" sz="500" dirty="0">
                <a:latin typeface="Courier"/>
                <a:cs typeface="Courier"/>
              </a:rPr>
              <a:t>" </a:t>
            </a:r>
            <a:r>
              <a:rPr lang="pt-BR" sz="500" dirty="0" err="1">
                <a:latin typeface="Courier"/>
                <a:cs typeface="Courier"/>
              </a:rPr>
              <a:t>priority</a:t>
            </a:r>
            <a:r>
              <a:rPr lang="pt-BR" sz="500" dirty="0">
                <a:latin typeface="Courier"/>
                <a:cs typeface="Courier"/>
              </a:rPr>
              <a:t>="2" </a:t>
            </a:r>
            <a:r>
              <a:rPr lang="pt-BR" sz="500" dirty="0" err="1">
                <a:latin typeface="Courier"/>
                <a:cs typeface="Courier"/>
              </a:rPr>
              <a:t>reliability</a:t>
            </a:r>
            <a:r>
              <a:rPr lang="pt-BR" sz="500" dirty="0">
                <a:latin typeface="Courier"/>
                <a:cs typeface="Courier"/>
              </a:rPr>
              <a:t>="2" </a:t>
            </a:r>
            <a:r>
              <a:rPr lang="pt-BR" sz="500" dirty="0" err="1">
                <a:latin typeface="Courier"/>
                <a:cs typeface="Courier"/>
              </a:rPr>
              <a:t>asset_src</a:t>
            </a:r>
            <a:r>
              <a:rPr lang="pt-BR" sz="500" dirty="0">
                <a:latin typeface="Courier"/>
                <a:cs typeface="Courier"/>
              </a:rPr>
              <a:t>="2" </a:t>
            </a:r>
            <a:r>
              <a:rPr lang="pt-BR" sz="500" dirty="0" err="1">
                <a:latin typeface="Courier"/>
                <a:cs typeface="Courier"/>
              </a:rPr>
              <a:t>asset_dst</a:t>
            </a:r>
            <a:r>
              <a:rPr lang="pt-BR" sz="500" dirty="0">
                <a:latin typeface="Courier"/>
                <a:cs typeface="Courier"/>
              </a:rPr>
              <a:t>="2" </a:t>
            </a:r>
            <a:r>
              <a:rPr lang="pt-BR" sz="500" dirty="0" err="1">
                <a:latin typeface="Courier"/>
                <a:cs typeface="Courier"/>
              </a:rPr>
              <a:t>risk_a</a:t>
            </a:r>
            <a:r>
              <a:rPr lang="pt-BR" sz="500" dirty="0">
                <a:latin typeface="Courier"/>
                <a:cs typeface="Courier"/>
              </a:rPr>
              <a:t>="0.000000" </a:t>
            </a:r>
            <a:r>
              <a:rPr lang="pt-BR" sz="500" dirty="0" err="1">
                <a:latin typeface="Courier"/>
                <a:cs typeface="Courier"/>
              </a:rPr>
              <a:t>risk_c</a:t>
            </a:r>
            <a:r>
              <a:rPr lang="pt-BR" sz="500" dirty="0">
                <a:latin typeface="Courier"/>
                <a:cs typeface="Courier"/>
              </a:rPr>
              <a:t>="0.000000" log="SnVsIDIwIDEyOjAwOjQ3IHAyYWlvIHN1ZG86ICA</a:t>
            </a:r>
          </a:p>
          <a:p>
            <a:pPr marL="0" indent="0">
              <a:buNone/>
            </a:pPr>
            <a:r>
              <a:rPr lang="pt-BR" sz="500" dirty="0">
                <a:latin typeface="Courier"/>
                <a:cs typeface="Courier"/>
              </a:rPr>
              <a:t>  gIGF2YXBpIDogVFRZPXB0cy8wIDsgUFdEPS9ob21lL2F2YXBpIDsgVVNFUj1yb290IDsgQ09NTUFORD0vYmluL3NoIC1jIC91c3IvYmluL3B5dGhvbiAvaG9tZS9hdmFwaS8uYW5zaWJsZS90bXAvYW5zaWJsZS0xNDM3Mzg2NDQ2LjkxLTIy</a:t>
            </a:r>
          </a:p>
          <a:p>
            <a:pPr marL="0" indent="0">
              <a:buNone/>
            </a:pPr>
            <a:r>
              <a:rPr lang="pt-BR" sz="500" dirty="0">
                <a:latin typeface="Courier"/>
                <a:cs typeface="Courier"/>
              </a:rPr>
              <a:t>  NTUzMzAwMDcwNTUyMy9hdl9nZXRfYmFja3VwX2ZpbGVzOyBybSAtcmYgL2hvbWUvYXZhcGkvLmFuc2libGUvdG1wL2Fuc2libGUtMTQzNzM4NjQ0Ni45MS0yMjU1MzMwMDA3MDU1MjMvID4vZGV2L251bGwgMj4mMSA=" </a:t>
            </a:r>
            <a:r>
              <a:rPr lang="pt-BR" sz="500" dirty="0" err="1">
                <a:latin typeface="Courier"/>
                <a:cs typeface="Courier"/>
              </a:rPr>
              <a:t>username</a:t>
            </a:r>
            <a:r>
              <a:rPr lang="pt-BR" sz="500" dirty="0">
                <a:latin typeface="Courier"/>
                <a:cs typeface="Courier"/>
              </a:rPr>
              <a:t>="</a:t>
            </a:r>
            <a:r>
              <a:rPr lang="pt-BR" sz="500" dirty="0" err="1">
                <a:latin typeface="Courier"/>
                <a:cs typeface="Courier"/>
              </a:rPr>
              <a:t>YXZhc</a:t>
            </a:r>
            <a:endParaRPr lang="pt-BR" sz="5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t-BR" sz="500" dirty="0">
                <a:latin typeface="Courier"/>
                <a:cs typeface="Courier"/>
              </a:rPr>
              <a:t>  </a:t>
            </a:r>
            <a:r>
              <a:rPr lang="pt-BR" sz="500" dirty="0" err="1">
                <a:latin typeface="Courier"/>
                <a:cs typeface="Courier"/>
              </a:rPr>
              <a:t>Gk</a:t>
            </a:r>
            <a:r>
              <a:rPr lang="pt-BR" sz="500" dirty="0">
                <a:latin typeface="Courier"/>
                <a:cs typeface="Courier"/>
              </a:rPr>
              <a:t>=" userdata1="cm9vdA==" userdata2="L2hvbWUvYXZhcGk=" userdata3="L2Jpbi9zaCAtYyAvdXNyL2Jpbi9weXRob24gL2hvbWUvYXZhcGkvLmFuc2libGUvdG1wL2Fuc2libGUtMTQzNzM4NjQ0Ni45MS0yMjU1MzMwMDA3MDU</a:t>
            </a:r>
          </a:p>
          <a:p>
            <a:pPr marL="0" indent="0">
              <a:buNone/>
            </a:pPr>
            <a:r>
              <a:rPr lang="pt-BR" sz="500" dirty="0">
                <a:latin typeface="Courier"/>
                <a:cs typeface="Courier"/>
              </a:rPr>
              <a:t>  1MjMvYXZfZ2V0X2JhY2t1cF9maWxlczsgcm0gLXJmIC9ob21lL2F2YXBpLy5hbnNpYmxlL3RtcC9hbnNpYmxlLTE0MzczODY0NDYuOTEtMjI1NTMzMDAwNzA1NTIzLyA+L2Rldi9udWxsIDI+JjE=" </a:t>
            </a:r>
            <a:r>
              <a:rPr lang="pt-BR" sz="500" dirty="0" err="1">
                <a:latin typeface="Courier"/>
                <a:cs typeface="Courier"/>
              </a:rPr>
              <a:t>src_id</a:t>
            </a:r>
            <a:r>
              <a:rPr lang="pt-BR" sz="500" dirty="0">
                <a:latin typeface="Courier"/>
                <a:cs typeface="Courier"/>
              </a:rPr>
              <a:t>="2876b954-1efc-11e5-b08</a:t>
            </a:r>
          </a:p>
          <a:p>
            <a:pPr marL="0" indent="0">
              <a:buNone/>
            </a:pPr>
            <a:r>
              <a:rPr lang="de-DE" sz="500" dirty="0">
                <a:latin typeface="Courier"/>
                <a:cs typeface="Courier"/>
              </a:rPr>
              <a:t>  5-4e22682a7efe" </a:t>
            </a:r>
            <a:r>
              <a:rPr lang="de-DE" sz="500" dirty="0" err="1">
                <a:latin typeface="Courier"/>
                <a:cs typeface="Courier"/>
              </a:rPr>
              <a:t>dst_id</a:t>
            </a:r>
            <a:r>
              <a:rPr lang="de-DE" sz="500" dirty="0">
                <a:latin typeface="Courier"/>
                <a:cs typeface="Courier"/>
              </a:rPr>
              <a:t>="2876b954-1efc-11e5-b085-4e22682a7efe" </a:t>
            </a:r>
            <a:r>
              <a:rPr lang="de-DE" sz="500" dirty="0" err="1">
                <a:latin typeface="Courier"/>
                <a:cs typeface="Courier"/>
              </a:rPr>
              <a:t>src_hostname</a:t>
            </a:r>
            <a:r>
              <a:rPr lang="de-DE" sz="500" dirty="0">
                <a:latin typeface="Courier"/>
                <a:cs typeface="Courier"/>
              </a:rPr>
              <a:t>="p2aio" </a:t>
            </a:r>
            <a:r>
              <a:rPr lang="de-DE" sz="500" dirty="0" err="1">
                <a:latin typeface="Courier"/>
                <a:cs typeface="Courier"/>
              </a:rPr>
              <a:t>dst_hostname</a:t>
            </a:r>
            <a:r>
              <a:rPr lang="de-DE" sz="500" dirty="0">
                <a:latin typeface="Courier"/>
                <a:cs typeface="Courier"/>
              </a:rPr>
              <a:t>="p2aio" .                                                                            </a:t>
            </a:r>
          </a:p>
          <a:p>
            <a:pPr marL="0" indent="0">
              <a:buNone/>
            </a:pPr>
            <a:r>
              <a:rPr lang="uk-UA" sz="500" dirty="0">
                <a:latin typeface="Courier"/>
                <a:cs typeface="Courier"/>
              </a:rPr>
              <a:t>##</a:t>
            </a:r>
          </a:p>
          <a:p>
            <a:pPr marL="0" indent="0">
              <a:buNone/>
            </a:pPr>
            <a:endParaRPr lang="en-US" sz="5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500" dirty="0">
              <a:latin typeface="Courier"/>
              <a:cs typeface="Courier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09796" y="4283785"/>
            <a:ext cx="520779" cy="330694"/>
            <a:chOff x="6429374" y="1150996"/>
            <a:chExt cx="520779" cy="330694"/>
          </a:xfrm>
        </p:grpSpPr>
        <p:sp>
          <p:nvSpPr>
            <p:cNvPr id="11" name="Rounded Rectangle 10"/>
            <p:cNvSpPr/>
            <p:nvPr/>
          </p:nvSpPr>
          <p:spPr>
            <a:xfrm>
              <a:off x="6429374" y="1150996"/>
              <a:ext cx="520779" cy="3306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Rounded Rectangle 4"/>
            <p:cNvSpPr/>
            <p:nvPr/>
          </p:nvSpPr>
          <p:spPr>
            <a:xfrm>
              <a:off x="6439060" y="1160682"/>
              <a:ext cx="501407" cy="3113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22860" rIns="22860" bIns="22860" numCol="1" spcCol="1270" anchor="ctr" anchorCtr="0">
              <a:noAutofit/>
            </a:bodyPr>
            <a:lstStyle/>
            <a:p>
              <a:pPr lvl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600" kern="1200" dirty="0" smtClean="0"/>
                <a:t>Verify</a:t>
              </a:r>
              <a:endParaRPr lang="en-US" sz="600" kern="12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09796" y="4765940"/>
            <a:ext cx="520779" cy="330694"/>
            <a:chOff x="6429374" y="1633151"/>
            <a:chExt cx="520779" cy="330694"/>
          </a:xfrm>
        </p:grpSpPr>
        <p:sp>
          <p:nvSpPr>
            <p:cNvPr id="9" name="Rounded Rectangle 8"/>
            <p:cNvSpPr/>
            <p:nvPr/>
          </p:nvSpPr>
          <p:spPr>
            <a:xfrm>
              <a:off x="6429374" y="1633151"/>
              <a:ext cx="520779" cy="3306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Rounded Rectangle 6"/>
            <p:cNvSpPr/>
            <p:nvPr/>
          </p:nvSpPr>
          <p:spPr>
            <a:xfrm>
              <a:off x="6439060" y="1642837"/>
              <a:ext cx="501407" cy="3113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22860" rIns="22860" bIns="22860" numCol="1" spcCol="1270" anchor="ctr" anchorCtr="0">
              <a:noAutofit/>
            </a:bodyPr>
            <a:lstStyle/>
            <a:p>
              <a:pPr lvl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600" kern="1200" dirty="0" smtClean="0"/>
                <a:t>Agent.log</a:t>
              </a:r>
              <a:endParaRPr lang="en-US" sz="600" kern="12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946305" y="4765940"/>
            <a:ext cx="520779" cy="330694"/>
            <a:chOff x="7065883" y="1633151"/>
            <a:chExt cx="520779" cy="330694"/>
          </a:xfrm>
        </p:grpSpPr>
        <p:sp>
          <p:nvSpPr>
            <p:cNvPr id="7" name="Rounded Rectangle 6"/>
            <p:cNvSpPr/>
            <p:nvPr/>
          </p:nvSpPr>
          <p:spPr>
            <a:xfrm>
              <a:off x="7065883" y="1633151"/>
              <a:ext cx="520779" cy="3306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Rounded Rectangle 8"/>
            <p:cNvSpPr/>
            <p:nvPr/>
          </p:nvSpPr>
          <p:spPr>
            <a:xfrm>
              <a:off x="7075569" y="1642837"/>
              <a:ext cx="501407" cy="3113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22860" rIns="22860" bIns="22860" numCol="1" spcCol="1270" anchor="ctr" anchorCtr="0">
              <a:noAutofit/>
            </a:bodyPr>
            <a:lstStyle/>
            <a:p>
              <a:pPr lvl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600" kern="1200" dirty="0" smtClean="0"/>
                <a:t>Server.log</a:t>
              </a:r>
              <a:endParaRPr lang="en-US" sz="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1223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Regexp</a:t>
            </a:r>
            <a:endParaRPr lang="en-US" dirty="0" smtClean="0"/>
          </a:p>
          <a:p>
            <a:pPr lvl="1"/>
            <a:r>
              <a:rPr lang="en-US" dirty="0"/>
              <a:t>r</a:t>
            </a:r>
            <a:r>
              <a:rPr lang="en-US" dirty="0" smtClean="0"/>
              <a:t>egex101.com</a:t>
            </a:r>
          </a:p>
          <a:p>
            <a:r>
              <a:rPr lang="en-US" dirty="0" smtClean="0"/>
              <a:t>Verify logs in log files (devices, agent, server)</a:t>
            </a:r>
          </a:p>
          <a:p>
            <a:pPr lvl="1"/>
            <a:r>
              <a:rPr lang="en-US" dirty="0" smtClean="0"/>
              <a:t>tail –f</a:t>
            </a:r>
          </a:p>
          <a:p>
            <a:r>
              <a:rPr lang="en-US" dirty="0" smtClean="0"/>
              <a:t>Verify logs in interface eth0 by syslog from 192.168.1.1</a:t>
            </a:r>
          </a:p>
          <a:p>
            <a:pPr lvl="1"/>
            <a:r>
              <a:rPr lang="en-US" dirty="0" err="1"/>
              <a:t>t</a:t>
            </a:r>
            <a:r>
              <a:rPr lang="en-US" dirty="0" err="1" smtClean="0"/>
              <a:t>cpdump</a:t>
            </a:r>
            <a:r>
              <a:rPr lang="en-US" dirty="0" smtClean="0"/>
              <a:t> –I eth0 –n port 514 and host 192.168.1.1</a:t>
            </a:r>
          </a:p>
          <a:p>
            <a:r>
              <a:rPr lang="en-US" dirty="0" smtClean="0"/>
              <a:t>Analyze logs to find all possible </a:t>
            </a:r>
            <a:r>
              <a:rPr lang="en-US" dirty="0" err="1" smtClean="0"/>
              <a:t>plugin_SID</a:t>
            </a:r>
            <a:r>
              <a:rPr lang="en-US" dirty="0" smtClean="0"/>
              <a:t> that are in 3th field separated by ‘#’.</a:t>
            </a:r>
          </a:p>
          <a:p>
            <a:pPr lvl="1"/>
            <a:r>
              <a:rPr lang="en-US" dirty="0" smtClean="0"/>
              <a:t>cat </a:t>
            </a:r>
            <a:r>
              <a:rPr lang="en-US" dirty="0" err="1" smtClean="0"/>
              <a:t>logs.log</a:t>
            </a:r>
            <a:r>
              <a:rPr lang="en-US" dirty="0" smtClean="0"/>
              <a:t> | </a:t>
            </a:r>
            <a:r>
              <a:rPr lang="en-US" dirty="0" err="1" smtClean="0"/>
              <a:t>awk</a:t>
            </a:r>
            <a:r>
              <a:rPr lang="en-US" dirty="0" smtClean="0"/>
              <a:t> –F’#’ {print $3} | sort –u</a:t>
            </a:r>
          </a:p>
          <a:p>
            <a:r>
              <a:rPr lang="en-US" dirty="0" smtClean="0"/>
              <a:t>Verify events are forwarded to server</a:t>
            </a:r>
          </a:p>
          <a:p>
            <a:pPr lvl="1"/>
            <a:r>
              <a:rPr lang="en-US" dirty="0" err="1"/>
              <a:t>n</a:t>
            </a:r>
            <a:r>
              <a:rPr lang="en-US" dirty="0" err="1" smtClean="0"/>
              <a:t>grep</a:t>
            </a:r>
            <a:r>
              <a:rPr lang="en-US" dirty="0" smtClean="0"/>
              <a:t> port 40001</a:t>
            </a:r>
          </a:p>
          <a:p>
            <a:r>
              <a:rPr lang="en-US" dirty="0" smtClean="0"/>
              <a:t>Docs: </a:t>
            </a:r>
          </a:p>
          <a:p>
            <a:pPr lvl="1"/>
            <a:r>
              <a:rPr lang="en-US" dirty="0" err="1"/>
              <a:t>a</a:t>
            </a:r>
            <a:r>
              <a:rPr lang="en-US" dirty="0" err="1" smtClean="0"/>
              <a:t>lienvault.com</a:t>
            </a:r>
            <a:r>
              <a:rPr lang="en-US" dirty="0" smtClean="0"/>
              <a:t>/documentation search by </a:t>
            </a:r>
            <a:r>
              <a:rPr lang="en-US" dirty="0" err="1" smtClean="0"/>
              <a:t>datasource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Sql file constructor excel. </a:t>
            </a:r>
          </a:p>
          <a:p>
            <a:pPr lvl="1"/>
            <a:r>
              <a:rPr lang="en-US" dirty="0" err="1" smtClean="0"/>
              <a:t>Github</a:t>
            </a:r>
            <a:r>
              <a:rPr lang="en-US" dirty="0" smtClean="0"/>
              <a:t> from other SEs. </a:t>
            </a:r>
          </a:p>
          <a:p>
            <a:pPr lvl="1"/>
            <a:r>
              <a:rPr lang="en-US" dirty="0" smtClean="0"/>
              <a:t>Google </a:t>
            </a:r>
            <a:r>
              <a:rPr lang="en-US" dirty="0" smtClean="0">
                <a:sym typeface="Wingdings"/>
              </a:rPr>
              <a:t>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825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83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GRACIAS</a:t>
            </a:r>
          </a:p>
          <a:p>
            <a:pPr marL="0" indent="0" algn="ctr">
              <a:buNone/>
            </a:pPr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098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 plugin: WBS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4177377376"/>
              </p:ext>
            </p:extLst>
          </p:nvPr>
        </p:nvGraphicFramePr>
        <p:xfrm>
          <a:off x="457200" y="907105"/>
          <a:ext cx="8229600" cy="35420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ight Arrow 5"/>
          <p:cNvSpPr/>
          <p:nvPr/>
        </p:nvSpPr>
        <p:spPr>
          <a:xfrm>
            <a:off x="1256270" y="907104"/>
            <a:ext cx="6851135" cy="459003"/>
          </a:xfrm>
          <a:prstGeom prst="rightArrow">
            <a:avLst>
              <a:gd name="adj1" fmla="val 50000"/>
              <a:gd name="adj2" fmla="val 331578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Follow the Arrow</a:t>
            </a:r>
            <a:endParaRPr lang="en-US" sz="1200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244607" y="4771220"/>
            <a:ext cx="3906837" cy="260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Tx/>
              <a:buBlip>
                <a:blip r:embed="rId7"/>
              </a:buBlip>
              <a:defRPr sz="1800" kern="1200" baseline="0">
                <a:solidFill>
                  <a:srgbClr val="6A737B"/>
                </a:solidFill>
                <a:latin typeface="Proxima Nova Regular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63AD23"/>
              </a:buClr>
              <a:buSzPct val="100000"/>
              <a:buFont typeface="Arial"/>
              <a:buChar char="•"/>
              <a:defRPr sz="1800" kern="1200" baseline="0">
                <a:solidFill>
                  <a:srgbClr val="6A737B"/>
                </a:solidFill>
                <a:latin typeface="Proxima Nova Regular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buClr>
                <a:srgbClr val="63AD23"/>
              </a:buClr>
              <a:buSzPct val="100000"/>
              <a:buFont typeface="Lucida Grande"/>
              <a:buChar char="­"/>
              <a:defRPr sz="1800" kern="1200" baseline="0">
                <a:solidFill>
                  <a:srgbClr val="6A737B"/>
                </a:solidFill>
                <a:latin typeface="Proxima Nova Regular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spcBef>
                <a:spcPct val="20000"/>
              </a:spcBef>
              <a:buClr>
                <a:srgbClr val="63AD23"/>
              </a:buClr>
              <a:buSzPct val="100000"/>
              <a:buFont typeface="Lucida Grande"/>
              <a:buChar char="›"/>
              <a:defRPr sz="1800" kern="1200" baseline="0">
                <a:solidFill>
                  <a:srgbClr val="6A737B"/>
                </a:solidFill>
                <a:latin typeface="Proxima Nova Regular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spcBef>
                <a:spcPct val="20000"/>
              </a:spcBef>
              <a:buClr>
                <a:srgbClr val="63AD23"/>
              </a:buClr>
              <a:buSzPct val="100000"/>
              <a:buFont typeface="Lucida Grande"/>
              <a:buChar char="­"/>
              <a:defRPr sz="1800" kern="1200" baseline="0">
                <a:solidFill>
                  <a:srgbClr val="6A737B"/>
                </a:solidFill>
                <a:latin typeface="Proxima Nova Regular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rgbClr val="FFFFFF"/>
                </a:solidFill>
                <a:latin typeface="Monaco"/>
                <a:cs typeface="Monaco"/>
              </a:rPr>
              <a:t>July </a:t>
            </a:r>
            <a:r>
              <a:rPr lang="en-US" sz="800" dirty="0" smtClean="0">
                <a:solidFill>
                  <a:srgbClr val="FFFFFF"/>
                </a:solidFill>
                <a:latin typeface="Monaco"/>
                <a:cs typeface="Monaco"/>
              </a:rPr>
              <a:t>2015 – </a:t>
            </a:r>
            <a:r>
              <a:rPr lang="en-US" sz="800" dirty="0" smtClean="0">
                <a:solidFill>
                  <a:srgbClr val="FFFFFF"/>
                </a:solidFill>
                <a:latin typeface="Monaco"/>
                <a:cs typeface="Monaco"/>
              </a:rPr>
              <a:t>v0.3</a:t>
            </a:r>
            <a:endParaRPr lang="en-US" sz="800" dirty="0">
              <a:solidFill>
                <a:srgbClr val="FFFFFF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903591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Syslog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It is important to see logs in AV before to create a plugin.</a:t>
            </a:r>
            <a:endParaRPr lang="en-US" dirty="0"/>
          </a:p>
          <a:p>
            <a:r>
              <a:rPr lang="en-US" dirty="0" smtClean="0"/>
              <a:t>Logs stored in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/</a:t>
            </a:r>
            <a:r>
              <a:rPr lang="en-US" dirty="0" err="1" smtClean="0"/>
              <a:t>var</a:t>
            </a:r>
            <a:r>
              <a:rPr lang="en-US" dirty="0" smtClean="0"/>
              <a:t>/log/alienvault/devices/</a:t>
            </a:r>
            <a:r>
              <a:rPr lang="en-US" dirty="0" err="1" smtClean="0"/>
              <a:t>datasourceip</a:t>
            </a:r>
            <a:r>
              <a:rPr lang="en-US" dirty="0" smtClean="0"/>
              <a:t>/</a:t>
            </a:r>
            <a:r>
              <a:rPr lang="en-US" dirty="0" err="1" smtClean="0"/>
              <a:t>datasourceip.log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Datasourceip</a:t>
            </a:r>
            <a:r>
              <a:rPr lang="en-US" dirty="0" smtClean="0"/>
              <a:t> if from which logs are coming. </a:t>
            </a:r>
          </a:p>
          <a:p>
            <a:r>
              <a:rPr lang="en-US" dirty="0" smtClean="0"/>
              <a:t>It is a good place to verify If logs are coming from a DataSource.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# tail –f /</a:t>
            </a:r>
            <a:r>
              <a:rPr lang="en-US" dirty="0" err="1" smtClean="0"/>
              <a:t>var</a:t>
            </a:r>
            <a:r>
              <a:rPr lang="en-US" dirty="0" smtClean="0"/>
              <a:t>/log/alienvault/devices/192.168.1.1/192.168.1.1.log</a:t>
            </a:r>
          </a:p>
          <a:p>
            <a:endParaRPr lang="en-US" dirty="0" smtClean="0"/>
          </a:p>
          <a:p>
            <a:r>
              <a:rPr lang="en-US" dirty="0" smtClean="0"/>
              <a:t>This line will let us see if logs are coming to us in real time.</a:t>
            </a:r>
          </a:p>
          <a:p>
            <a:endParaRPr lang="en-US" dirty="0"/>
          </a:p>
          <a:p>
            <a:r>
              <a:rPr lang="en-US" dirty="0" smtClean="0"/>
              <a:t>Log Format: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Jul 20 12:00:00 </a:t>
            </a:r>
            <a:r>
              <a:rPr lang="en-US" dirty="0" err="1" smtClean="0"/>
              <a:t>DeviceNameOrIp</a:t>
            </a:r>
            <a:r>
              <a:rPr lang="en-US" dirty="0" smtClean="0"/>
              <a:t> program: </a:t>
            </a:r>
            <a:r>
              <a:rPr lang="en-US" dirty="0" err="1" smtClean="0"/>
              <a:t>msgContent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Jun 12 02:55:53 172.25.128.190 date=2015-06-12 time=08:55:53 </a:t>
            </a:r>
            <a:r>
              <a:rPr lang="en-US" dirty="0" err="1"/>
              <a:t>devname</a:t>
            </a:r>
            <a:r>
              <a:rPr lang="en-US" dirty="0"/>
              <a:t>=ZWS-DRO-FW01A </a:t>
            </a:r>
            <a:r>
              <a:rPr lang="en-US" dirty="0" err="1"/>
              <a:t>devid</a:t>
            </a:r>
            <a:r>
              <a:rPr lang="en-US" dirty="0"/>
              <a:t>=FG200D3913802403 </a:t>
            </a:r>
            <a:r>
              <a:rPr lang="en-US" dirty="0" err="1"/>
              <a:t>logid</a:t>
            </a:r>
            <a:r>
              <a:rPr lang="en-US" dirty="0"/>
              <a:t>=0419016384 type=</a:t>
            </a:r>
            <a:r>
              <a:rPr lang="en-US" dirty="0" err="1"/>
              <a:t>utm</a:t>
            </a:r>
            <a:r>
              <a:rPr lang="en-US" dirty="0"/>
              <a:t> subtype=</a:t>
            </a:r>
            <a:r>
              <a:rPr lang="en-US" dirty="0" err="1"/>
              <a:t>ips</a:t>
            </a:r>
            <a:r>
              <a:rPr lang="en-US" dirty="0"/>
              <a:t> </a:t>
            </a:r>
            <a:r>
              <a:rPr lang="en-US" dirty="0" err="1"/>
              <a:t>eventtype</a:t>
            </a:r>
            <a:r>
              <a:rPr lang="en-US" dirty="0"/>
              <a:t>=signature level=alert </a:t>
            </a:r>
            <a:r>
              <a:rPr lang="en-US" dirty="0" err="1"/>
              <a:t>vd</a:t>
            </a:r>
            <a:r>
              <a:rPr lang="en-US" dirty="0"/>
              <a:t>="root" severity=high </a:t>
            </a:r>
            <a:r>
              <a:rPr lang="en-US" dirty="0" err="1"/>
              <a:t>srcip</a:t>
            </a:r>
            <a:r>
              <a:rPr lang="en-US" dirty="0"/>
              <a:t>=75.98.36.146 </a:t>
            </a:r>
            <a:r>
              <a:rPr lang="en-US" dirty="0" err="1"/>
              <a:t>dstip</a:t>
            </a:r>
            <a:r>
              <a:rPr lang="en-US" dirty="0"/>
              <a:t>=172.25.129.200 </a:t>
            </a:r>
            <a:r>
              <a:rPr lang="en-US" dirty="0" err="1"/>
              <a:t>srcintf</a:t>
            </a:r>
            <a:r>
              <a:rPr lang="en-US" dirty="0"/>
              <a:t>="wan1" </a:t>
            </a:r>
            <a:r>
              <a:rPr lang="en-US" dirty="0" err="1"/>
              <a:t>dstintf</a:t>
            </a:r>
            <a:r>
              <a:rPr lang="en-US" dirty="0"/>
              <a:t>="VL111" </a:t>
            </a:r>
            <a:r>
              <a:rPr lang="en-US" dirty="0" err="1"/>
              <a:t>policyid</a:t>
            </a:r>
            <a:r>
              <a:rPr lang="en-US" dirty="0"/>
              <a:t>=21 </a:t>
            </a:r>
            <a:r>
              <a:rPr lang="en-US" dirty="0" err="1"/>
              <a:t>identidx</a:t>
            </a:r>
            <a:r>
              <a:rPr lang="en-US" dirty="0"/>
              <a:t>=0 </a:t>
            </a:r>
            <a:r>
              <a:rPr lang="en-US" dirty="0" err="1"/>
              <a:t>sessionid</a:t>
            </a:r>
            <a:r>
              <a:rPr lang="en-US" dirty="0"/>
              <a:t>=250222621 status=dropped proto=6 service=http count=1 </a:t>
            </a:r>
            <a:r>
              <a:rPr lang="en-US" dirty="0" err="1"/>
              <a:t>attackname</a:t>
            </a:r>
            <a:r>
              <a:rPr lang="en-US" dirty="0"/>
              <a:t>="</a:t>
            </a:r>
            <a:r>
              <a:rPr lang="en-US" dirty="0" err="1"/>
              <a:t>PhpMoAdmin.moadmin.php.Unauthenticated.Remote.Code.Execution</a:t>
            </a:r>
            <a:r>
              <a:rPr lang="en-US" dirty="0"/>
              <a:t>" </a:t>
            </a:r>
            <a:r>
              <a:rPr lang="en-US" dirty="0" err="1"/>
              <a:t>srcport</a:t>
            </a:r>
            <a:r>
              <a:rPr lang="en-US" dirty="0"/>
              <a:t>=42612 </a:t>
            </a:r>
            <a:r>
              <a:rPr lang="en-US" dirty="0" err="1"/>
              <a:t>dstport</a:t>
            </a:r>
            <a:r>
              <a:rPr lang="en-US" dirty="0"/>
              <a:t>=80 </a:t>
            </a:r>
            <a:r>
              <a:rPr lang="en-US" dirty="0" err="1"/>
              <a:t>attackid</a:t>
            </a:r>
            <a:r>
              <a:rPr lang="en-US" dirty="0"/>
              <a:t>=40243 sensor="</a:t>
            </a:r>
            <a:r>
              <a:rPr lang="en-US" dirty="0" err="1"/>
              <a:t>protect_http_server</a:t>
            </a:r>
            <a:r>
              <a:rPr lang="en-US" dirty="0"/>
              <a:t>" ref="http://</a:t>
            </a:r>
            <a:r>
              <a:rPr lang="en-US" dirty="0" err="1"/>
              <a:t>www.fortinet.com</a:t>
            </a:r>
            <a:r>
              <a:rPr lang="en-US" dirty="0"/>
              <a:t>/ids/VID40243" </a:t>
            </a:r>
            <a:r>
              <a:rPr lang="en-US" dirty="0" err="1"/>
              <a:t>incidentserialno</a:t>
            </a:r>
            <a:r>
              <a:rPr lang="en-US" dirty="0"/>
              <a:t>=736520995 </a:t>
            </a:r>
            <a:r>
              <a:rPr lang="en-US" dirty="0" err="1"/>
              <a:t>msg</a:t>
            </a:r>
            <a:r>
              <a:rPr lang="en-US" dirty="0"/>
              <a:t>="</a:t>
            </a:r>
            <a:r>
              <a:rPr lang="en-US" dirty="0" err="1"/>
              <a:t>web_app</a:t>
            </a:r>
            <a:r>
              <a:rPr lang="en-US" dirty="0"/>
              <a:t>: </a:t>
            </a:r>
            <a:r>
              <a:rPr lang="en-US" dirty="0" err="1"/>
              <a:t>PhpMoAdmin.moadmin.php.Unauthenticated.Remote.Code.Execution</a:t>
            </a:r>
            <a:r>
              <a:rPr lang="en-US" dirty="0"/>
              <a:t>,"</a:t>
            </a: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196810" y="4766259"/>
            <a:ext cx="520779" cy="330694"/>
            <a:chOff x="64293" y="2115306"/>
            <a:chExt cx="520779" cy="330694"/>
          </a:xfrm>
        </p:grpSpPr>
        <p:sp>
          <p:nvSpPr>
            <p:cNvPr id="5" name="Rounded Rectangle 4"/>
            <p:cNvSpPr/>
            <p:nvPr/>
          </p:nvSpPr>
          <p:spPr>
            <a:xfrm>
              <a:off x="64293" y="2115306"/>
              <a:ext cx="520779" cy="3306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Rounded Rectangle 4"/>
            <p:cNvSpPr/>
            <p:nvPr/>
          </p:nvSpPr>
          <p:spPr>
            <a:xfrm>
              <a:off x="73979" y="2124992"/>
              <a:ext cx="501407" cy="3113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22860" rIns="22860" bIns="22860" numCol="1" spcCol="1270" anchor="ctr" anchorCtr="0">
              <a:noAutofit/>
            </a:bodyPr>
            <a:lstStyle/>
            <a:p>
              <a:pPr lvl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600" kern="1200" dirty="0" smtClean="0"/>
                <a:t>Syslog</a:t>
              </a:r>
              <a:endParaRPr lang="en-US" sz="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08904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Verify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Verify Interfaces definition. Collection interface? eth1? eth0? ..</a:t>
            </a:r>
          </a:p>
          <a:p>
            <a:r>
              <a:rPr lang="en-US" dirty="0" smtClean="0"/>
              <a:t>TCPDUMP, sample lines.</a:t>
            </a:r>
          </a:p>
          <a:p>
            <a:pPr marL="0" indent="0">
              <a:buNone/>
            </a:pPr>
            <a:r>
              <a:rPr lang="en-US" dirty="0" smtClean="0"/>
              <a:t># </a:t>
            </a:r>
            <a:r>
              <a:rPr lang="en-US" dirty="0" err="1" smtClean="0"/>
              <a:t>tcpdump</a:t>
            </a:r>
            <a:r>
              <a:rPr lang="en-US" dirty="0" smtClean="0"/>
              <a:t> –</a:t>
            </a:r>
            <a:r>
              <a:rPr lang="en-US" dirty="0" err="1" smtClean="0"/>
              <a:t>i</a:t>
            </a:r>
            <a:r>
              <a:rPr lang="en-US" dirty="0" smtClean="0"/>
              <a:t> eth0 –n port 514</a:t>
            </a:r>
          </a:p>
          <a:p>
            <a:pPr marL="0" indent="0">
              <a:buNone/>
            </a:pPr>
            <a:r>
              <a:rPr lang="en-US" dirty="0" smtClean="0"/>
              <a:t># </a:t>
            </a:r>
            <a:r>
              <a:rPr lang="en-US" dirty="0" err="1" smtClean="0"/>
              <a:t>tcpdump</a:t>
            </a:r>
            <a:r>
              <a:rPr lang="en-US" dirty="0" smtClean="0"/>
              <a:t> –</a:t>
            </a:r>
            <a:r>
              <a:rPr lang="en-US" dirty="0" err="1" smtClean="0"/>
              <a:t>i</a:t>
            </a:r>
            <a:r>
              <a:rPr lang="en-US" dirty="0" smtClean="0"/>
              <a:t> eth0 –n host 192.168.1.1  </a:t>
            </a:r>
          </a:p>
          <a:p>
            <a:pPr marL="0" indent="0">
              <a:buNone/>
            </a:pPr>
            <a:r>
              <a:rPr lang="en-US" dirty="0" smtClean="0"/>
              <a:t># </a:t>
            </a:r>
            <a:r>
              <a:rPr lang="en-US" dirty="0" err="1" smtClean="0"/>
              <a:t>tcpudmp</a:t>
            </a:r>
            <a:r>
              <a:rPr lang="en-US" dirty="0" smtClean="0"/>
              <a:t> –</a:t>
            </a:r>
            <a:r>
              <a:rPr lang="en-US" dirty="0" err="1" smtClean="0"/>
              <a:t>i</a:t>
            </a:r>
            <a:r>
              <a:rPr lang="en-US" dirty="0" smtClean="0"/>
              <a:t> eth0 –n host 192.168.1.1 and port 514</a:t>
            </a:r>
          </a:p>
          <a:p>
            <a:endParaRPr lang="en-US" dirty="0" smtClean="0"/>
          </a:p>
          <a:p>
            <a:r>
              <a:rPr lang="en-US" dirty="0" smtClean="0"/>
              <a:t>Possible </a:t>
            </a:r>
            <a:r>
              <a:rPr lang="en-US" dirty="0"/>
              <a:t>Issues: </a:t>
            </a:r>
          </a:p>
          <a:p>
            <a:pPr lvl="1"/>
            <a:r>
              <a:rPr lang="en-US" dirty="0"/>
              <a:t>Syslog is not coming from expected </a:t>
            </a:r>
            <a:r>
              <a:rPr lang="en-US" dirty="0" err="1"/>
              <a:t>ip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Syslog is using TCP instead of </a:t>
            </a:r>
            <a:r>
              <a:rPr lang="en-US" dirty="0" smtClean="0"/>
              <a:t>UDP</a:t>
            </a:r>
          </a:p>
          <a:p>
            <a:endParaRPr lang="en-US" dirty="0" smtClean="0"/>
          </a:p>
          <a:p>
            <a:r>
              <a:rPr lang="en-US" dirty="0" smtClean="0"/>
              <a:t>Remember to verify the devices folder.</a:t>
            </a:r>
          </a:p>
          <a:p>
            <a:pPr marL="0" indent="0">
              <a:buNone/>
            </a:pPr>
            <a:r>
              <a:rPr lang="en-US" dirty="0"/>
              <a:t># tail –f /</a:t>
            </a:r>
            <a:r>
              <a:rPr lang="en-US" dirty="0" err="1"/>
              <a:t>var</a:t>
            </a:r>
            <a:r>
              <a:rPr lang="en-US" dirty="0"/>
              <a:t>/log/alienvault/devices/192.168.1.1/192.168.1.1.</a:t>
            </a:r>
            <a:r>
              <a:rPr lang="en-US" dirty="0" smtClean="0"/>
              <a:t>log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96810" y="4743081"/>
            <a:ext cx="520779" cy="330694"/>
            <a:chOff x="2292072" y="1633151"/>
            <a:chExt cx="520779" cy="330694"/>
          </a:xfrm>
        </p:grpSpPr>
        <p:sp>
          <p:nvSpPr>
            <p:cNvPr id="5" name="Rounded Rectangle 4"/>
            <p:cNvSpPr/>
            <p:nvPr/>
          </p:nvSpPr>
          <p:spPr>
            <a:xfrm>
              <a:off x="2292072" y="1633151"/>
              <a:ext cx="520779" cy="3306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Rounded Rectangle 4"/>
            <p:cNvSpPr/>
            <p:nvPr/>
          </p:nvSpPr>
          <p:spPr>
            <a:xfrm>
              <a:off x="2301758" y="1642837"/>
              <a:ext cx="501407" cy="3113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22860" rIns="22860" bIns="22860" numCol="1" spcCol="1270" anchor="ctr" anchorCtr="0">
              <a:noAutofit/>
            </a:bodyPr>
            <a:lstStyle/>
            <a:p>
              <a:pPr lvl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600" kern="1200" dirty="0" smtClean="0"/>
                <a:t>Verify Collection</a:t>
              </a:r>
              <a:endParaRPr lang="en-US" sz="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1473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Analyze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8000"/>
                </a:solidFill>
              </a:rPr>
              <a:t>Jun 12 02:55:53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172.25.128.190</a:t>
            </a:r>
            <a:r>
              <a:rPr lang="en-US" dirty="0"/>
              <a:t> date=2015-06-12 time=08:55:53 </a:t>
            </a:r>
            <a:r>
              <a:rPr lang="en-US" dirty="0" err="1"/>
              <a:t>devname</a:t>
            </a:r>
            <a:r>
              <a:rPr lang="en-US" dirty="0" smtClean="0"/>
              <a:t>=XXX-PPP-</a:t>
            </a:r>
            <a:r>
              <a:rPr lang="en-US" dirty="0"/>
              <a:t>FW01A </a:t>
            </a:r>
            <a:r>
              <a:rPr lang="en-US" dirty="0" err="1"/>
              <a:t>devid</a:t>
            </a:r>
            <a:r>
              <a:rPr lang="en-US" dirty="0"/>
              <a:t>=FG200D3913802403 </a:t>
            </a:r>
            <a:r>
              <a:rPr lang="en-US" dirty="0" err="1"/>
              <a:t>logid</a:t>
            </a:r>
            <a:r>
              <a:rPr lang="en-US" dirty="0"/>
              <a:t>=04190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16384</a:t>
            </a:r>
            <a:r>
              <a:rPr lang="en-US" dirty="0"/>
              <a:t> type=</a:t>
            </a:r>
            <a:r>
              <a:rPr lang="en-US" dirty="0" err="1"/>
              <a:t>utm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subtype=</a:t>
            </a:r>
            <a:r>
              <a:rPr lang="en-US" dirty="0" err="1">
                <a:solidFill>
                  <a:srgbClr val="FF0000"/>
                </a:solidFill>
              </a:rPr>
              <a:t>ips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eventtype</a:t>
            </a:r>
            <a:r>
              <a:rPr lang="en-US" dirty="0"/>
              <a:t>=signature level=alert </a:t>
            </a:r>
            <a:r>
              <a:rPr lang="en-US" dirty="0" err="1"/>
              <a:t>vd</a:t>
            </a:r>
            <a:r>
              <a:rPr lang="en-US" dirty="0"/>
              <a:t>="root" severity=high </a:t>
            </a:r>
            <a:r>
              <a:rPr lang="en-US" dirty="0" err="1"/>
              <a:t>srcip</a:t>
            </a:r>
            <a:r>
              <a:rPr lang="en-US" dirty="0" smtClean="0"/>
              <a:t>=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715.918.326.146</a:t>
            </a:r>
            <a:r>
              <a:rPr lang="en-US" dirty="0" smtClean="0"/>
              <a:t> </a:t>
            </a:r>
            <a:r>
              <a:rPr lang="en-US" dirty="0" err="1"/>
              <a:t>dstip</a:t>
            </a:r>
            <a:r>
              <a:rPr lang="en-US" dirty="0"/>
              <a:t>=</a:t>
            </a:r>
            <a:r>
              <a:rPr lang="en-US" dirty="0" smtClean="0">
                <a:solidFill>
                  <a:srgbClr val="6CC727"/>
                </a:solidFill>
              </a:rPr>
              <a:t>172.215.129.200 </a:t>
            </a:r>
            <a:r>
              <a:rPr lang="en-US" dirty="0" err="1"/>
              <a:t>srcintf</a:t>
            </a:r>
            <a:r>
              <a:rPr lang="en-US" dirty="0"/>
              <a:t>="wan1" </a:t>
            </a:r>
            <a:r>
              <a:rPr lang="en-US" dirty="0" err="1"/>
              <a:t>dstintf</a:t>
            </a:r>
            <a:r>
              <a:rPr lang="en-US" dirty="0"/>
              <a:t>="VL111" </a:t>
            </a:r>
            <a:r>
              <a:rPr lang="en-US" dirty="0" err="1"/>
              <a:t>policyid</a:t>
            </a:r>
            <a:r>
              <a:rPr lang="en-US" dirty="0"/>
              <a:t>=21 </a:t>
            </a:r>
            <a:r>
              <a:rPr lang="en-US" dirty="0" err="1"/>
              <a:t>identidx</a:t>
            </a:r>
            <a:r>
              <a:rPr lang="en-US" dirty="0"/>
              <a:t>=0 </a:t>
            </a:r>
            <a:r>
              <a:rPr lang="en-US" dirty="0" err="1"/>
              <a:t>sessionid</a:t>
            </a:r>
            <a:r>
              <a:rPr lang="en-US" dirty="0"/>
              <a:t>=250222621 status=dropped proto=6 service=http count=1 </a:t>
            </a:r>
            <a:r>
              <a:rPr lang="en-US" dirty="0" err="1"/>
              <a:t>attackname</a:t>
            </a:r>
            <a:r>
              <a:rPr lang="en-US" dirty="0"/>
              <a:t>="</a:t>
            </a:r>
            <a:r>
              <a:rPr lang="en-US" dirty="0" err="1">
                <a:solidFill>
                  <a:schemeClr val="accent2"/>
                </a:solidFill>
              </a:rPr>
              <a:t>PhpMoAdmin.moadmin.php.Unauthenticated.Remote.Code.Execution</a:t>
            </a:r>
            <a:r>
              <a:rPr lang="en-US" dirty="0"/>
              <a:t>" </a:t>
            </a:r>
            <a:r>
              <a:rPr lang="en-US" dirty="0" err="1"/>
              <a:t>srcport</a:t>
            </a:r>
            <a:r>
              <a:rPr lang="en-US" dirty="0"/>
              <a:t>=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42612</a:t>
            </a:r>
            <a:r>
              <a:rPr lang="en-US" dirty="0"/>
              <a:t> </a:t>
            </a:r>
            <a:r>
              <a:rPr lang="en-US" dirty="0" err="1"/>
              <a:t>dstport</a:t>
            </a:r>
            <a:r>
              <a:rPr lang="en-US" dirty="0"/>
              <a:t>=</a:t>
            </a:r>
            <a:r>
              <a:rPr lang="en-US" dirty="0">
                <a:solidFill>
                  <a:srgbClr val="AFBAC3"/>
                </a:solidFill>
              </a:rPr>
              <a:t>80</a:t>
            </a:r>
            <a:r>
              <a:rPr lang="en-US" dirty="0"/>
              <a:t> </a:t>
            </a:r>
            <a:r>
              <a:rPr lang="en-US" dirty="0" err="1"/>
              <a:t>attackid</a:t>
            </a:r>
            <a:r>
              <a:rPr lang="en-US" dirty="0"/>
              <a:t>=40243 sensor="</a:t>
            </a:r>
            <a:r>
              <a:rPr lang="en-US" dirty="0" err="1"/>
              <a:t>protect_http_server</a:t>
            </a:r>
            <a:r>
              <a:rPr lang="en-US" dirty="0"/>
              <a:t>" ref="</a:t>
            </a:r>
            <a:r>
              <a:rPr lang="en-US" dirty="0">
                <a:solidFill>
                  <a:srgbClr val="A6E477"/>
                </a:solidFill>
              </a:rPr>
              <a:t>http://</a:t>
            </a:r>
            <a:r>
              <a:rPr lang="en-US" dirty="0" err="1">
                <a:solidFill>
                  <a:srgbClr val="A6E477"/>
                </a:solidFill>
              </a:rPr>
              <a:t>www.fortinet.com</a:t>
            </a:r>
            <a:r>
              <a:rPr lang="en-US" dirty="0">
                <a:solidFill>
                  <a:srgbClr val="A6E477"/>
                </a:solidFill>
              </a:rPr>
              <a:t>/ids/VID40243</a:t>
            </a:r>
            <a:r>
              <a:rPr lang="en-US" dirty="0"/>
              <a:t>" </a:t>
            </a:r>
            <a:r>
              <a:rPr lang="en-US" dirty="0" err="1"/>
              <a:t>incidentserialno</a:t>
            </a:r>
            <a:r>
              <a:rPr lang="en-US" dirty="0"/>
              <a:t>=736520995 </a:t>
            </a:r>
            <a:r>
              <a:rPr lang="en-US" dirty="0" err="1"/>
              <a:t>msg</a:t>
            </a:r>
            <a:r>
              <a:rPr lang="en-US" dirty="0"/>
              <a:t>="</a:t>
            </a:r>
            <a:r>
              <a:rPr lang="en-US" dirty="0" err="1"/>
              <a:t>web_app</a:t>
            </a:r>
            <a:r>
              <a:rPr lang="en-US" dirty="0"/>
              <a:t>: </a:t>
            </a:r>
            <a:r>
              <a:rPr lang="en-US" dirty="0" err="1"/>
              <a:t>PhpMoAdmin.moadmin.php.Unauthenticated.Remote.Code.Execution</a:t>
            </a:r>
            <a:r>
              <a:rPr lang="en-US" dirty="0" smtClean="0"/>
              <a:t>,”</a:t>
            </a:r>
          </a:p>
          <a:p>
            <a:r>
              <a:rPr lang="en-US" dirty="0"/>
              <a:t>d</a:t>
            </a:r>
            <a:r>
              <a:rPr lang="en-US" dirty="0" smtClean="0"/>
              <a:t>ate={$date}</a:t>
            </a:r>
          </a:p>
          <a:p>
            <a:r>
              <a:rPr lang="en-US" dirty="0" err="1"/>
              <a:t>p</a:t>
            </a:r>
            <a:r>
              <a:rPr lang="en-US" dirty="0" err="1" smtClean="0"/>
              <a:t>recheck</a:t>
            </a:r>
            <a:r>
              <a:rPr lang="en-US" dirty="0" smtClean="0"/>
              <a:t>=“subtype=</a:t>
            </a:r>
            <a:r>
              <a:rPr lang="en-US" dirty="0" err="1" smtClean="0"/>
              <a:t>ips</a:t>
            </a:r>
            <a:r>
              <a:rPr lang="en-US" dirty="0" smtClean="0"/>
              <a:t>”</a:t>
            </a:r>
            <a:endParaRPr lang="en-US" dirty="0"/>
          </a:p>
          <a:p>
            <a:r>
              <a:rPr lang="en-US" dirty="0" err="1"/>
              <a:t>p</a:t>
            </a:r>
            <a:r>
              <a:rPr lang="en-US" dirty="0" err="1" smtClean="0"/>
              <a:t>lugin_sid</a:t>
            </a:r>
            <a:r>
              <a:rPr lang="en-US" dirty="0" smtClean="0"/>
              <a:t>={$</a:t>
            </a:r>
            <a:r>
              <a:rPr lang="en-US" dirty="0" err="1" smtClean="0"/>
              <a:t>sid</a:t>
            </a:r>
            <a:r>
              <a:rPr lang="en-US" dirty="0" smtClean="0"/>
              <a:t>}   </a:t>
            </a:r>
            <a:r>
              <a:rPr lang="en-US" sz="1300" dirty="0" smtClean="0">
                <a:solidFill>
                  <a:srgbClr val="FF0000"/>
                </a:solidFill>
              </a:rPr>
              <a:t>will be 16384 in this example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/>
              <a:t>u</a:t>
            </a:r>
            <a:r>
              <a:rPr lang="en-US" dirty="0" smtClean="0"/>
              <a:t>serdata1={$</a:t>
            </a:r>
            <a:r>
              <a:rPr lang="en-US" dirty="0" err="1" smtClean="0"/>
              <a:t>attackname</a:t>
            </a:r>
            <a:r>
              <a:rPr lang="en-US" dirty="0" smtClean="0"/>
              <a:t>}  </a:t>
            </a:r>
            <a:r>
              <a:rPr lang="en-US" sz="1300" dirty="0" smtClean="0"/>
              <a:t>‘</a:t>
            </a:r>
            <a:r>
              <a:rPr lang="en-US" sz="1300" dirty="0" err="1" smtClean="0">
                <a:solidFill>
                  <a:schemeClr val="accent2"/>
                </a:solidFill>
              </a:rPr>
              <a:t>PhpMoAdmin.moadmin.php.Unauthenticated.Remote.Code.Execution</a:t>
            </a:r>
            <a:r>
              <a:rPr lang="en-US" sz="1300" dirty="0" smtClean="0">
                <a:solidFill>
                  <a:schemeClr val="accent2"/>
                </a:solidFill>
              </a:rPr>
              <a:t>’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96810" y="4729048"/>
            <a:ext cx="520779" cy="330694"/>
            <a:chOff x="3246834" y="1633151"/>
            <a:chExt cx="520779" cy="330694"/>
          </a:xfrm>
        </p:grpSpPr>
        <p:sp>
          <p:nvSpPr>
            <p:cNvPr id="5" name="Rounded Rectangle 4"/>
            <p:cNvSpPr/>
            <p:nvPr/>
          </p:nvSpPr>
          <p:spPr>
            <a:xfrm>
              <a:off x="3246834" y="1633151"/>
              <a:ext cx="520779" cy="3306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Rounded Rectangle 4"/>
            <p:cNvSpPr/>
            <p:nvPr/>
          </p:nvSpPr>
          <p:spPr>
            <a:xfrm>
              <a:off x="3256520" y="1642837"/>
              <a:ext cx="501407" cy="3113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22860" rIns="22860" bIns="22860" numCol="1" spcCol="1270" anchor="ctr" anchorCtr="0">
              <a:noAutofit/>
            </a:bodyPr>
            <a:lstStyle/>
            <a:p>
              <a:pPr lvl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600" kern="1200" dirty="0" smtClean="0"/>
                <a:t>Analyze</a:t>
              </a:r>
              <a:endParaRPr lang="en-US" sz="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10097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Analyze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urier"/>
                <a:cs typeface="Courier"/>
              </a:rPr>
              <a:t>[0000 - </a:t>
            </a:r>
            <a:r>
              <a:rPr lang="en-US" dirty="0" err="1">
                <a:solidFill>
                  <a:schemeClr val="tx2"/>
                </a:solidFill>
                <a:latin typeface="Courier"/>
                <a:cs typeface="Courier"/>
              </a:rPr>
              <a:t>fortigate-ips</a:t>
            </a:r>
            <a:r>
              <a:rPr lang="en-US" dirty="0">
                <a:solidFill>
                  <a:schemeClr val="tx2"/>
                </a:solidFill>
                <a:latin typeface="Courier"/>
                <a:cs typeface="Courier"/>
              </a:rPr>
              <a:t>]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2"/>
                </a:solidFill>
                <a:latin typeface="Courier"/>
                <a:cs typeface="Courier"/>
              </a:rPr>
              <a:t>event_type</a:t>
            </a:r>
            <a:r>
              <a:rPr lang="en-US" dirty="0">
                <a:solidFill>
                  <a:schemeClr val="tx2"/>
                </a:solidFill>
                <a:latin typeface="Courier"/>
                <a:cs typeface="Courier"/>
              </a:rPr>
              <a:t>=event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2"/>
                </a:solidFill>
                <a:latin typeface="Courier"/>
                <a:cs typeface="Courier"/>
              </a:rPr>
              <a:t>precheck</a:t>
            </a:r>
            <a:r>
              <a:rPr lang="en-US" dirty="0">
                <a:solidFill>
                  <a:schemeClr val="tx2"/>
                </a:solidFill>
                <a:latin typeface="Courier"/>
                <a:cs typeface="Courier"/>
              </a:rPr>
              <a:t>="subtype=</a:t>
            </a:r>
            <a:r>
              <a:rPr lang="en-US" dirty="0" err="1">
                <a:solidFill>
                  <a:schemeClr val="tx2"/>
                </a:solidFill>
                <a:latin typeface="Courier"/>
                <a:cs typeface="Courier"/>
              </a:rPr>
              <a:t>ips</a:t>
            </a:r>
            <a:r>
              <a:rPr lang="en-US" dirty="0">
                <a:solidFill>
                  <a:schemeClr val="tx2"/>
                </a:solidFill>
                <a:latin typeface="Courier"/>
                <a:cs typeface="Courier"/>
              </a:rPr>
              <a:t>"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2"/>
                </a:solidFill>
                <a:latin typeface="Courier"/>
                <a:cs typeface="Courier"/>
              </a:rPr>
              <a:t>regexp</a:t>
            </a:r>
            <a:r>
              <a:rPr lang="en-US" dirty="0">
                <a:solidFill>
                  <a:schemeClr val="tx2"/>
                </a:solidFill>
                <a:latin typeface="Courier"/>
                <a:cs typeface="Courier"/>
              </a:rPr>
              <a:t>=(?P&lt;date&gt;\w+\s+\d+\s+\d+:\d+:\d+)\s+(?P&lt;device&gt;\S+)\s+.*</a:t>
            </a:r>
            <a:r>
              <a:rPr lang="en-US" dirty="0" err="1">
                <a:solidFill>
                  <a:schemeClr val="tx2"/>
                </a:solidFill>
                <a:latin typeface="Courier"/>
                <a:cs typeface="Courier"/>
              </a:rPr>
              <a:t>log_?id</a:t>
            </a:r>
            <a:r>
              <a:rPr lang="en-US" dirty="0">
                <a:solidFill>
                  <a:schemeClr val="tx2"/>
                </a:solidFill>
                <a:latin typeface="Courier"/>
                <a:cs typeface="Courier"/>
              </a:rPr>
              <a:t>=(?P&lt;</a:t>
            </a:r>
            <a:r>
              <a:rPr lang="en-US" dirty="0" err="1">
                <a:solidFill>
                  <a:schemeClr val="tx2"/>
                </a:solidFill>
                <a:latin typeface="Courier"/>
                <a:cs typeface="Courier"/>
              </a:rPr>
              <a:t>logtype</a:t>
            </a:r>
            <a:r>
              <a:rPr lang="en-US" dirty="0">
                <a:solidFill>
                  <a:schemeClr val="tx2"/>
                </a:solidFill>
                <a:latin typeface="Courier"/>
                <a:cs typeface="Courier"/>
              </a:rPr>
              <a:t>&gt;\d{2})(?P&lt;</a:t>
            </a:r>
            <a:r>
              <a:rPr lang="en-US" dirty="0" err="1">
                <a:solidFill>
                  <a:schemeClr val="tx2"/>
                </a:solidFill>
                <a:latin typeface="Courier"/>
                <a:cs typeface="Courier"/>
              </a:rPr>
              <a:t>logsubtype</a:t>
            </a:r>
            <a:r>
              <a:rPr lang="en-US" dirty="0">
                <a:solidFill>
                  <a:schemeClr val="tx2"/>
                </a:solidFill>
                <a:latin typeface="Courier"/>
                <a:cs typeface="Courier"/>
              </a:rPr>
              <a:t>&gt;\d{2})\d(?P&lt;</a:t>
            </a:r>
            <a:r>
              <a:rPr lang="en-US" dirty="0" err="1">
                <a:solidFill>
                  <a:schemeClr val="tx2"/>
                </a:solidFill>
                <a:latin typeface="Courier"/>
                <a:cs typeface="Courier"/>
              </a:rPr>
              <a:t>sid</a:t>
            </a:r>
            <a:r>
              <a:rPr lang="en-US" dirty="0">
                <a:solidFill>
                  <a:schemeClr val="tx2"/>
                </a:solidFill>
                <a:latin typeface="Courier"/>
                <a:cs typeface="Courier"/>
              </a:rPr>
              <a:t>&gt;\d{5})\s.*subtype=</a:t>
            </a:r>
            <a:r>
              <a:rPr lang="en-US" dirty="0" err="1">
                <a:solidFill>
                  <a:schemeClr val="tx2"/>
                </a:solidFill>
                <a:latin typeface="Courier"/>
                <a:cs typeface="Courier"/>
              </a:rPr>
              <a:t>ips</a:t>
            </a:r>
            <a:r>
              <a:rPr lang="en-US" dirty="0">
                <a:solidFill>
                  <a:schemeClr val="tx2"/>
                </a:solidFill>
                <a:latin typeface="Courier"/>
                <a:cs typeface="Courier"/>
              </a:rPr>
              <a:t>\</a:t>
            </a:r>
            <a:r>
              <a:rPr lang="en-US" dirty="0" err="1">
                <a:solidFill>
                  <a:schemeClr val="tx2"/>
                </a:solidFill>
                <a:latin typeface="Courier"/>
                <a:cs typeface="Courier"/>
              </a:rPr>
              <a:t>s+eventtype</a:t>
            </a:r>
            <a:r>
              <a:rPr lang="en-US" dirty="0">
                <a:solidFill>
                  <a:schemeClr val="tx2"/>
                </a:solidFill>
                <a:latin typeface="Courier"/>
                <a:cs typeface="Courier"/>
              </a:rPr>
              <a:t>=(?P&lt;</a:t>
            </a:r>
            <a:r>
              <a:rPr lang="en-US" dirty="0" err="1">
                <a:solidFill>
                  <a:schemeClr val="tx2"/>
                </a:solidFill>
                <a:latin typeface="Courier"/>
                <a:cs typeface="Courier"/>
              </a:rPr>
              <a:t>eventtype</a:t>
            </a:r>
            <a:r>
              <a:rPr lang="en-US" dirty="0">
                <a:solidFill>
                  <a:schemeClr val="tx2"/>
                </a:solidFill>
                <a:latin typeface="Courier"/>
                <a:cs typeface="Courier"/>
              </a:rPr>
              <a:t>&gt;\S+)\</a:t>
            </a:r>
            <a:r>
              <a:rPr lang="en-US" dirty="0" err="1">
                <a:solidFill>
                  <a:schemeClr val="tx2"/>
                </a:solidFill>
                <a:latin typeface="Courier"/>
                <a:cs typeface="Courier"/>
              </a:rPr>
              <a:t>s+level</a:t>
            </a:r>
            <a:r>
              <a:rPr lang="en-US" dirty="0">
                <a:solidFill>
                  <a:schemeClr val="tx2"/>
                </a:solidFill>
                <a:latin typeface="Courier"/>
                <a:cs typeface="Courier"/>
              </a:rPr>
              <a:t>=(?P&lt;level&gt;\S+)\</a:t>
            </a:r>
            <a:r>
              <a:rPr lang="en-US" dirty="0" err="1">
                <a:solidFill>
                  <a:schemeClr val="tx2"/>
                </a:solidFill>
                <a:latin typeface="Courier"/>
                <a:cs typeface="Courier"/>
              </a:rPr>
              <a:t>s+vd</a:t>
            </a:r>
            <a:r>
              <a:rPr lang="en-US" dirty="0">
                <a:solidFill>
                  <a:schemeClr val="tx2"/>
                </a:solidFill>
                <a:latin typeface="Courier"/>
                <a:cs typeface="Courier"/>
              </a:rPr>
              <a:t>=\"(?P&lt;</a:t>
            </a:r>
            <a:r>
              <a:rPr lang="en-US" dirty="0" err="1">
                <a:solidFill>
                  <a:schemeClr val="tx2"/>
                </a:solidFill>
                <a:latin typeface="Courier"/>
                <a:cs typeface="Courier"/>
              </a:rPr>
              <a:t>vd</a:t>
            </a:r>
            <a:r>
              <a:rPr lang="en-US" dirty="0">
                <a:solidFill>
                  <a:schemeClr val="tx2"/>
                </a:solidFill>
                <a:latin typeface="Courier"/>
                <a:cs typeface="Courier"/>
              </a:rPr>
              <a:t>&gt;\S+)\"\</a:t>
            </a:r>
            <a:r>
              <a:rPr lang="en-US" dirty="0" err="1">
                <a:solidFill>
                  <a:schemeClr val="tx2"/>
                </a:solidFill>
                <a:latin typeface="Courier"/>
                <a:cs typeface="Courier"/>
              </a:rPr>
              <a:t>s+severity</a:t>
            </a:r>
            <a:r>
              <a:rPr lang="en-US" dirty="0">
                <a:solidFill>
                  <a:schemeClr val="tx2"/>
                </a:solidFill>
                <a:latin typeface="Courier"/>
                <a:cs typeface="Courier"/>
              </a:rPr>
              <a:t>=(?P&lt;severity&gt;\S+)\</a:t>
            </a:r>
            <a:r>
              <a:rPr lang="en-US" dirty="0" err="1">
                <a:solidFill>
                  <a:schemeClr val="tx2"/>
                </a:solidFill>
                <a:latin typeface="Courier"/>
                <a:cs typeface="Courier"/>
              </a:rPr>
              <a:t>s+srcip</a:t>
            </a:r>
            <a:r>
              <a:rPr lang="en-US" dirty="0">
                <a:solidFill>
                  <a:schemeClr val="tx2"/>
                </a:solidFill>
                <a:latin typeface="Courier"/>
                <a:cs typeface="Courier"/>
              </a:rPr>
              <a:t>=(?P&lt;</a:t>
            </a:r>
            <a:r>
              <a:rPr lang="en-US" dirty="0" err="1">
                <a:solidFill>
                  <a:schemeClr val="tx2"/>
                </a:solidFill>
                <a:latin typeface="Courier"/>
                <a:cs typeface="Courier"/>
              </a:rPr>
              <a:t>srcip</a:t>
            </a:r>
            <a:r>
              <a:rPr lang="en-US" dirty="0">
                <a:solidFill>
                  <a:schemeClr val="tx2"/>
                </a:solidFill>
                <a:latin typeface="Courier"/>
                <a:cs typeface="Courier"/>
              </a:rPr>
              <a:t>&gt;\S+)\</a:t>
            </a:r>
            <a:r>
              <a:rPr lang="en-US" dirty="0" err="1">
                <a:solidFill>
                  <a:schemeClr val="tx2"/>
                </a:solidFill>
                <a:latin typeface="Courier"/>
                <a:cs typeface="Courier"/>
              </a:rPr>
              <a:t>s+dstip</a:t>
            </a:r>
            <a:r>
              <a:rPr lang="en-US" dirty="0">
                <a:solidFill>
                  <a:schemeClr val="tx2"/>
                </a:solidFill>
                <a:latin typeface="Courier"/>
                <a:cs typeface="Courier"/>
              </a:rPr>
              <a:t>=(?P&lt;</a:t>
            </a:r>
            <a:r>
              <a:rPr lang="en-US" dirty="0" err="1">
                <a:solidFill>
                  <a:schemeClr val="tx2"/>
                </a:solidFill>
                <a:latin typeface="Courier"/>
                <a:cs typeface="Courier"/>
              </a:rPr>
              <a:t>dstip</a:t>
            </a:r>
            <a:r>
              <a:rPr lang="en-US" dirty="0">
                <a:solidFill>
                  <a:schemeClr val="tx2"/>
                </a:solidFill>
                <a:latin typeface="Courier"/>
                <a:cs typeface="Courier"/>
              </a:rPr>
              <a:t>&gt;\S+)\</a:t>
            </a:r>
            <a:r>
              <a:rPr lang="en-US" dirty="0" err="1">
                <a:solidFill>
                  <a:schemeClr val="tx2"/>
                </a:solidFill>
                <a:latin typeface="Courier"/>
                <a:cs typeface="Courier"/>
              </a:rPr>
              <a:t>s+srcintf</a:t>
            </a:r>
            <a:r>
              <a:rPr lang="en-US" dirty="0">
                <a:solidFill>
                  <a:schemeClr val="tx2"/>
                </a:solidFill>
                <a:latin typeface="Courier"/>
                <a:cs typeface="Courier"/>
              </a:rPr>
              <a:t>=\"(?P&lt;</a:t>
            </a:r>
            <a:r>
              <a:rPr lang="en-US" dirty="0" err="1">
                <a:solidFill>
                  <a:schemeClr val="tx2"/>
                </a:solidFill>
                <a:latin typeface="Courier"/>
                <a:cs typeface="Courier"/>
              </a:rPr>
              <a:t>sint</a:t>
            </a:r>
            <a:r>
              <a:rPr lang="en-US" dirty="0">
                <a:solidFill>
                  <a:schemeClr val="tx2"/>
                </a:solidFill>
                <a:latin typeface="Courier"/>
                <a:cs typeface="Courier"/>
              </a:rPr>
              <a:t>&gt;\S+)\"\</a:t>
            </a:r>
            <a:r>
              <a:rPr lang="en-US" dirty="0" err="1">
                <a:solidFill>
                  <a:schemeClr val="tx2"/>
                </a:solidFill>
                <a:latin typeface="Courier"/>
                <a:cs typeface="Courier"/>
              </a:rPr>
              <a:t>s+dstintf</a:t>
            </a:r>
            <a:r>
              <a:rPr lang="en-US" dirty="0">
                <a:solidFill>
                  <a:schemeClr val="tx2"/>
                </a:solidFill>
                <a:latin typeface="Courier"/>
                <a:cs typeface="Courier"/>
              </a:rPr>
              <a:t>=\"(?P&lt;dint&gt;\S+)\"\</a:t>
            </a:r>
            <a:r>
              <a:rPr lang="en-US" dirty="0" err="1">
                <a:solidFill>
                  <a:schemeClr val="tx2"/>
                </a:solidFill>
                <a:latin typeface="Courier"/>
                <a:cs typeface="Courier"/>
              </a:rPr>
              <a:t>s+policyid</a:t>
            </a:r>
            <a:r>
              <a:rPr lang="en-US" dirty="0">
                <a:solidFill>
                  <a:schemeClr val="tx2"/>
                </a:solidFill>
                <a:latin typeface="Courier"/>
                <a:cs typeface="Courier"/>
              </a:rPr>
              <a:t>=(?P&lt;</a:t>
            </a:r>
            <a:r>
              <a:rPr lang="en-US" dirty="0" err="1">
                <a:solidFill>
                  <a:schemeClr val="tx2"/>
                </a:solidFill>
                <a:latin typeface="Courier"/>
                <a:cs typeface="Courier"/>
              </a:rPr>
              <a:t>policyid</a:t>
            </a:r>
            <a:r>
              <a:rPr lang="en-US" dirty="0">
                <a:solidFill>
                  <a:schemeClr val="tx2"/>
                </a:solidFill>
                <a:latin typeface="Courier"/>
                <a:cs typeface="Courier"/>
              </a:rPr>
              <a:t>&gt;\S+)\</a:t>
            </a:r>
            <a:r>
              <a:rPr lang="en-US" dirty="0" err="1">
                <a:solidFill>
                  <a:schemeClr val="tx2"/>
                </a:solidFill>
                <a:latin typeface="Courier"/>
                <a:cs typeface="Courier"/>
              </a:rPr>
              <a:t>s+identidx</a:t>
            </a:r>
            <a:r>
              <a:rPr lang="en-US" dirty="0">
                <a:solidFill>
                  <a:schemeClr val="tx2"/>
                </a:solidFill>
                <a:latin typeface="Courier"/>
                <a:cs typeface="Courier"/>
              </a:rPr>
              <a:t>=\S+\</a:t>
            </a:r>
            <a:r>
              <a:rPr lang="en-US" dirty="0" err="1">
                <a:solidFill>
                  <a:schemeClr val="tx2"/>
                </a:solidFill>
                <a:latin typeface="Courier"/>
                <a:cs typeface="Courier"/>
              </a:rPr>
              <a:t>s+sessionid</a:t>
            </a:r>
            <a:r>
              <a:rPr lang="en-US" dirty="0">
                <a:solidFill>
                  <a:schemeClr val="tx2"/>
                </a:solidFill>
                <a:latin typeface="Courier"/>
                <a:cs typeface="Courier"/>
              </a:rPr>
              <a:t>=\S+\</a:t>
            </a:r>
            <a:r>
              <a:rPr lang="en-US" dirty="0" err="1">
                <a:solidFill>
                  <a:schemeClr val="tx2"/>
                </a:solidFill>
                <a:latin typeface="Courier"/>
                <a:cs typeface="Courier"/>
              </a:rPr>
              <a:t>s+status</a:t>
            </a:r>
            <a:r>
              <a:rPr lang="en-US" dirty="0">
                <a:solidFill>
                  <a:schemeClr val="tx2"/>
                </a:solidFill>
                <a:latin typeface="Courier"/>
                <a:cs typeface="Courier"/>
              </a:rPr>
              <a:t>=(?P&lt;status&gt;\S+)\</a:t>
            </a:r>
            <a:r>
              <a:rPr lang="en-US" dirty="0" err="1">
                <a:solidFill>
                  <a:schemeClr val="tx2"/>
                </a:solidFill>
                <a:latin typeface="Courier"/>
                <a:cs typeface="Courier"/>
              </a:rPr>
              <a:t>s+proto</a:t>
            </a:r>
            <a:r>
              <a:rPr lang="en-US" dirty="0">
                <a:solidFill>
                  <a:schemeClr val="tx2"/>
                </a:solidFill>
                <a:latin typeface="Courier"/>
                <a:cs typeface="Courier"/>
              </a:rPr>
              <a:t>=(?P&lt;proto&gt;\S+)\</a:t>
            </a:r>
            <a:r>
              <a:rPr lang="en-US" dirty="0" err="1">
                <a:solidFill>
                  <a:schemeClr val="tx2"/>
                </a:solidFill>
                <a:latin typeface="Courier"/>
                <a:cs typeface="Courier"/>
              </a:rPr>
              <a:t>s+service</a:t>
            </a:r>
            <a:r>
              <a:rPr lang="en-US" dirty="0">
                <a:solidFill>
                  <a:schemeClr val="tx2"/>
                </a:solidFill>
                <a:latin typeface="Courier"/>
                <a:cs typeface="Courier"/>
              </a:rPr>
              <a:t>=(?P&lt;service&gt;\S+)\</a:t>
            </a:r>
            <a:r>
              <a:rPr lang="en-US" dirty="0" err="1">
                <a:solidFill>
                  <a:schemeClr val="tx2"/>
                </a:solidFill>
                <a:latin typeface="Courier"/>
                <a:cs typeface="Courier"/>
              </a:rPr>
              <a:t>s+count</a:t>
            </a:r>
            <a:r>
              <a:rPr lang="en-US" dirty="0">
                <a:solidFill>
                  <a:schemeClr val="tx2"/>
                </a:solidFill>
                <a:latin typeface="Courier"/>
                <a:cs typeface="Courier"/>
              </a:rPr>
              <a:t>=\S+\</a:t>
            </a:r>
            <a:r>
              <a:rPr lang="en-US" dirty="0" err="1">
                <a:solidFill>
                  <a:schemeClr val="tx2"/>
                </a:solidFill>
                <a:latin typeface="Courier"/>
                <a:cs typeface="Courier"/>
              </a:rPr>
              <a:t>s+attackname</a:t>
            </a:r>
            <a:r>
              <a:rPr lang="en-US" dirty="0">
                <a:solidFill>
                  <a:schemeClr val="tx2"/>
                </a:solidFill>
                <a:latin typeface="Courier"/>
                <a:cs typeface="Courier"/>
              </a:rPr>
              <a:t>=\"(?P&lt;</a:t>
            </a:r>
            <a:r>
              <a:rPr lang="en-US" dirty="0" err="1">
                <a:solidFill>
                  <a:schemeClr val="tx2"/>
                </a:solidFill>
                <a:latin typeface="Courier"/>
                <a:cs typeface="Courier"/>
              </a:rPr>
              <a:t>attackname</a:t>
            </a:r>
            <a:r>
              <a:rPr lang="en-US" dirty="0">
                <a:solidFill>
                  <a:schemeClr val="tx2"/>
                </a:solidFill>
                <a:latin typeface="Courier"/>
                <a:cs typeface="Courier"/>
              </a:rPr>
              <a:t>&gt;\S+)\"\</a:t>
            </a:r>
            <a:r>
              <a:rPr lang="en-US" dirty="0" err="1">
                <a:solidFill>
                  <a:schemeClr val="tx2"/>
                </a:solidFill>
                <a:latin typeface="Courier"/>
                <a:cs typeface="Courier"/>
              </a:rPr>
              <a:t>s+srcport</a:t>
            </a:r>
            <a:r>
              <a:rPr lang="en-US" dirty="0">
                <a:solidFill>
                  <a:schemeClr val="tx2"/>
                </a:solidFill>
                <a:latin typeface="Courier"/>
                <a:cs typeface="Courier"/>
              </a:rPr>
              <a:t>=(?P&lt;</a:t>
            </a:r>
            <a:r>
              <a:rPr lang="en-US" dirty="0" err="1">
                <a:solidFill>
                  <a:schemeClr val="tx2"/>
                </a:solidFill>
                <a:latin typeface="Courier"/>
                <a:cs typeface="Courier"/>
              </a:rPr>
              <a:t>srcport</a:t>
            </a:r>
            <a:r>
              <a:rPr lang="en-US" dirty="0">
                <a:solidFill>
                  <a:schemeClr val="tx2"/>
                </a:solidFill>
                <a:latin typeface="Courier"/>
                <a:cs typeface="Courier"/>
              </a:rPr>
              <a:t>&gt;\S+)\</a:t>
            </a:r>
            <a:r>
              <a:rPr lang="en-US" dirty="0" err="1">
                <a:solidFill>
                  <a:schemeClr val="tx2"/>
                </a:solidFill>
                <a:latin typeface="Courier"/>
                <a:cs typeface="Courier"/>
              </a:rPr>
              <a:t>s+dstport</a:t>
            </a:r>
            <a:r>
              <a:rPr lang="en-US" dirty="0">
                <a:solidFill>
                  <a:schemeClr val="tx2"/>
                </a:solidFill>
                <a:latin typeface="Courier"/>
                <a:cs typeface="Courier"/>
              </a:rPr>
              <a:t>=(?P&lt;</a:t>
            </a:r>
            <a:r>
              <a:rPr lang="en-US" dirty="0" err="1">
                <a:solidFill>
                  <a:schemeClr val="tx2"/>
                </a:solidFill>
                <a:latin typeface="Courier"/>
                <a:cs typeface="Courier"/>
              </a:rPr>
              <a:t>dstport</a:t>
            </a:r>
            <a:r>
              <a:rPr lang="en-US" dirty="0">
                <a:solidFill>
                  <a:schemeClr val="tx2"/>
                </a:solidFill>
                <a:latin typeface="Courier"/>
                <a:cs typeface="Courier"/>
              </a:rPr>
              <a:t>&gt;\S+)\s+.*ref=\"(?P&lt;ref&gt;\S+)\"\s+.*</a:t>
            </a:r>
            <a:r>
              <a:rPr lang="en-US" dirty="0" err="1">
                <a:solidFill>
                  <a:schemeClr val="tx2"/>
                </a:solidFill>
                <a:latin typeface="Courier"/>
                <a:cs typeface="Courier"/>
              </a:rPr>
              <a:t>msg</a:t>
            </a:r>
            <a:r>
              <a:rPr lang="en-US" dirty="0">
                <a:solidFill>
                  <a:schemeClr val="tx2"/>
                </a:solidFill>
                <a:latin typeface="Courier"/>
                <a:cs typeface="Courier"/>
              </a:rPr>
              <a:t>=(?P&lt;</a:t>
            </a:r>
            <a:r>
              <a:rPr lang="en-US" dirty="0" err="1">
                <a:solidFill>
                  <a:schemeClr val="tx2"/>
                </a:solidFill>
                <a:latin typeface="Courier"/>
                <a:cs typeface="Courier"/>
              </a:rPr>
              <a:t>msg</a:t>
            </a:r>
            <a:r>
              <a:rPr lang="en-US" dirty="0">
                <a:solidFill>
                  <a:schemeClr val="tx2"/>
                </a:solidFill>
                <a:latin typeface="Courier"/>
                <a:cs typeface="Courier"/>
              </a:rPr>
              <a:t>&gt;.*)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2"/>
                </a:solidFill>
                <a:latin typeface="Courier"/>
                <a:cs typeface="Courier"/>
              </a:rPr>
              <a:t>plugin_sid</a:t>
            </a:r>
            <a:r>
              <a:rPr lang="en-US" dirty="0">
                <a:solidFill>
                  <a:schemeClr val="tx2"/>
                </a:solidFill>
                <a:latin typeface="Courier"/>
                <a:cs typeface="Courier"/>
              </a:rPr>
              <a:t>={$</a:t>
            </a:r>
            <a:r>
              <a:rPr lang="en-US" dirty="0" err="1">
                <a:solidFill>
                  <a:schemeClr val="tx2"/>
                </a:solidFill>
                <a:latin typeface="Courier"/>
                <a:cs typeface="Courier"/>
              </a:rPr>
              <a:t>sid</a:t>
            </a:r>
            <a:r>
              <a:rPr lang="en-US" dirty="0">
                <a:solidFill>
                  <a:schemeClr val="tx2"/>
                </a:solidFill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urier"/>
                <a:cs typeface="Courier"/>
              </a:rPr>
              <a:t>device={</a:t>
            </a:r>
            <a:r>
              <a:rPr lang="en-US" dirty="0" err="1">
                <a:solidFill>
                  <a:schemeClr val="tx2"/>
                </a:solidFill>
                <a:latin typeface="Courier"/>
                <a:cs typeface="Courier"/>
              </a:rPr>
              <a:t>resolv</a:t>
            </a:r>
            <a:r>
              <a:rPr lang="en-US" dirty="0">
                <a:solidFill>
                  <a:schemeClr val="tx2"/>
                </a:solidFill>
                <a:latin typeface="Courier"/>
                <a:cs typeface="Courier"/>
              </a:rPr>
              <a:t>($device)}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urier"/>
                <a:cs typeface="Courier"/>
              </a:rPr>
              <a:t>date={</a:t>
            </a:r>
            <a:r>
              <a:rPr lang="en-US" dirty="0" err="1">
                <a:solidFill>
                  <a:schemeClr val="tx2"/>
                </a:solidFill>
                <a:latin typeface="Courier"/>
                <a:cs typeface="Courier"/>
              </a:rPr>
              <a:t>normalize_date</a:t>
            </a:r>
            <a:r>
              <a:rPr lang="en-US" dirty="0">
                <a:solidFill>
                  <a:schemeClr val="tx2"/>
                </a:solidFill>
                <a:latin typeface="Courier"/>
                <a:cs typeface="Courier"/>
              </a:rPr>
              <a:t>($date)}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2"/>
                </a:solidFill>
                <a:latin typeface="Courier"/>
                <a:cs typeface="Courier"/>
              </a:rPr>
              <a:t>src_ip</a:t>
            </a:r>
            <a:r>
              <a:rPr lang="en-US" dirty="0">
                <a:solidFill>
                  <a:schemeClr val="tx2"/>
                </a:solidFill>
                <a:latin typeface="Courier"/>
                <a:cs typeface="Courier"/>
              </a:rPr>
              <a:t>={$</a:t>
            </a:r>
            <a:r>
              <a:rPr lang="en-US" dirty="0" err="1">
                <a:solidFill>
                  <a:schemeClr val="tx2"/>
                </a:solidFill>
                <a:latin typeface="Courier"/>
                <a:cs typeface="Courier"/>
              </a:rPr>
              <a:t>srcip</a:t>
            </a:r>
            <a:r>
              <a:rPr lang="en-US" dirty="0">
                <a:solidFill>
                  <a:schemeClr val="tx2"/>
                </a:solidFill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2"/>
                </a:solidFill>
                <a:latin typeface="Courier"/>
                <a:cs typeface="Courier"/>
              </a:rPr>
              <a:t>src_port</a:t>
            </a:r>
            <a:r>
              <a:rPr lang="en-US" dirty="0">
                <a:solidFill>
                  <a:schemeClr val="tx2"/>
                </a:solidFill>
                <a:latin typeface="Courier"/>
                <a:cs typeface="Courier"/>
              </a:rPr>
              <a:t>={$</a:t>
            </a:r>
            <a:r>
              <a:rPr lang="en-US" dirty="0" err="1">
                <a:solidFill>
                  <a:schemeClr val="tx2"/>
                </a:solidFill>
                <a:latin typeface="Courier"/>
                <a:cs typeface="Courier"/>
              </a:rPr>
              <a:t>srcport</a:t>
            </a:r>
            <a:r>
              <a:rPr lang="en-US" dirty="0">
                <a:solidFill>
                  <a:schemeClr val="tx2"/>
                </a:solidFill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2"/>
                </a:solidFill>
                <a:latin typeface="Courier"/>
                <a:cs typeface="Courier"/>
              </a:rPr>
              <a:t>dst_ip</a:t>
            </a:r>
            <a:r>
              <a:rPr lang="en-US" dirty="0">
                <a:solidFill>
                  <a:schemeClr val="tx2"/>
                </a:solidFill>
                <a:latin typeface="Courier"/>
                <a:cs typeface="Courier"/>
              </a:rPr>
              <a:t>={$</a:t>
            </a:r>
            <a:r>
              <a:rPr lang="en-US" dirty="0" err="1">
                <a:solidFill>
                  <a:schemeClr val="tx2"/>
                </a:solidFill>
                <a:latin typeface="Courier"/>
                <a:cs typeface="Courier"/>
              </a:rPr>
              <a:t>dstip</a:t>
            </a:r>
            <a:r>
              <a:rPr lang="en-US" dirty="0">
                <a:solidFill>
                  <a:schemeClr val="tx2"/>
                </a:solidFill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2"/>
                </a:solidFill>
                <a:latin typeface="Courier"/>
                <a:cs typeface="Courier"/>
              </a:rPr>
              <a:t>dst_port</a:t>
            </a:r>
            <a:r>
              <a:rPr lang="en-US" dirty="0">
                <a:solidFill>
                  <a:schemeClr val="tx2"/>
                </a:solidFill>
                <a:latin typeface="Courier"/>
                <a:cs typeface="Courier"/>
              </a:rPr>
              <a:t>={$</a:t>
            </a:r>
            <a:r>
              <a:rPr lang="en-US" dirty="0" err="1">
                <a:solidFill>
                  <a:schemeClr val="tx2"/>
                </a:solidFill>
                <a:latin typeface="Courier"/>
                <a:cs typeface="Courier"/>
              </a:rPr>
              <a:t>dstport</a:t>
            </a:r>
            <a:r>
              <a:rPr lang="en-US" dirty="0">
                <a:solidFill>
                  <a:schemeClr val="tx2"/>
                </a:solidFill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urier"/>
                <a:cs typeface="Courier"/>
              </a:rPr>
              <a:t>protocol={$service}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urier"/>
                <a:cs typeface="Courier"/>
              </a:rPr>
              <a:t>userdata1={$status}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urier"/>
                <a:cs typeface="Courier"/>
              </a:rPr>
              <a:t>userdata2={$</a:t>
            </a:r>
            <a:r>
              <a:rPr lang="en-US" dirty="0" err="1">
                <a:solidFill>
                  <a:schemeClr val="tx2"/>
                </a:solidFill>
                <a:latin typeface="Courier"/>
                <a:cs typeface="Courier"/>
              </a:rPr>
              <a:t>sint</a:t>
            </a:r>
            <a:r>
              <a:rPr lang="en-US" dirty="0">
                <a:solidFill>
                  <a:schemeClr val="tx2"/>
                </a:solidFill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urier"/>
                <a:cs typeface="Courier"/>
              </a:rPr>
              <a:t>userdata3={$dint}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urier"/>
                <a:cs typeface="Courier"/>
              </a:rPr>
              <a:t>userdata4={$</a:t>
            </a:r>
            <a:r>
              <a:rPr lang="en-US" dirty="0" err="1">
                <a:solidFill>
                  <a:schemeClr val="tx2"/>
                </a:solidFill>
                <a:latin typeface="Courier"/>
                <a:cs typeface="Courier"/>
              </a:rPr>
              <a:t>attackname</a:t>
            </a:r>
            <a:r>
              <a:rPr lang="en-US" dirty="0">
                <a:solidFill>
                  <a:schemeClr val="tx2"/>
                </a:solidFill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urier"/>
                <a:cs typeface="Courier"/>
              </a:rPr>
              <a:t>userdata5={$ref}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urier"/>
                <a:cs typeface="Courier"/>
              </a:rPr>
              <a:t>userdata6={$</a:t>
            </a:r>
            <a:r>
              <a:rPr lang="en-US" dirty="0" err="1">
                <a:solidFill>
                  <a:schemeClr val="tx2"/>
                </a:solidFill>
                <a:latin typeface="Courier"/>
                <a:cs typeface="Courier"/>
              </a:rPr>
              <a:t>msg</a:t>
            </a:r>
            <a:r>
              <a:rPr lang="en-US" dirty="0">
                <a:solidFill>
                  <a:schemeClr val="tx2"/>
                </a:solidFill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urier"/>
                <a:cs typeface="Courier"/>
              </a:rPr>
              <a:t>userdata9=00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96810" y="4729048"/>
            <a:ext cx="520779" cy="330694"/>
            <a:chOff x="3246834" y="1633151"/>
            <a:chExt cx="520779" cy="330694"/>
          </a:xfrm>
        </p:grpSpPr>
        <p:sp>
          <p:nvSpPr>
            <p:cNvPr id="5" name="Rounded Rectangle 4"/>
            <p:cNvSpPr/>
            <p:nvPr/>
          </p:nvSpPr>
          <p:spPr>
            <a:xfrm>
              <a:off x="3246834" y="1633151"/>
              <a:ext cx="520779" cy="3306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Rounded Rectangle 4"/>
            <p:cNvSpPr/>
            <p:nvPr/>
          </p:nvSpPr>
          <p:spPr>
            <a:xfrm>
              <a:off x="3256520" y="1642837"/>
              <a:ext cx="501407" cy="3113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22860" rIns="22860" bIns="22860" numCol="1" spcCol="1270" anchor="ctr" anchorCtr="0">
              <a:noAutofit/>
            </a:bodyPr>
            <a:lstStyle/>
            <a:p>
              <a:pPr lvl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600" kern="1200" dirty="0" smtClean="0"/>
                <a:t>Analyze</a:t>
              </a:r>
              <a:endParaRPr lang="en-US" sz="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67293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SQL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" dirty="0"/>
              <a:t>-- AlienVault 2015</a:t>
            </a:r>
          </a:p>
          <a:p>
            <a:pPr marL="0" indent="0">
              <a:buNone/>
            </a:pPr>
            <a:r>
              <a:rPr lang="en-US" sz="800" dirty="0"/>
              <a:t>-- Plugin: </a:t>
            </a:r>
            <a:r>
              <a:rPr lang="en-US" sz="800" dirty="0" err="1"/>
              <a:t>brocadesw</a:t>
            </a:r>
            <a:endParaRPr lang="en-US" sz="800" dirty="0"/>
          </a:p>
          <a:p>
            <a:pPr marL="0" indent="0">
              <a:buNone/>
            </a:pPr>
            <a:r>
              <a:rPr lang="en-US" sz="800" dirty="0"/>
              <a:t>DELETE FROM plugin WHERE id = '99200';</a:t>
            </a:r>
          </a:p>
          <a:p>
            <a:pPr marL="0" indent="0">
              <a:buNone/>
            </a:pPr>
            <a:r>
              <a:rPr lang="en-US" sz="800" dirty="0"/>
              <a:t>DELETE FROM </a:t>
            </a:r>
            <a:r>
              <a:rPr lang="en-US" sz="800" dirty="0" err="1"/>
              <a:t>plugin_sid</a:t>
            </a:r>
            <a:r>
              <a:rPr lang="en-US" sz="800" dirty="0"/>
              <a:t> where </a:t>
            </a:r>
            <a:r>
              <a:rPr lang="en-US" sz="800" dirty="0" err="1"/>
              <a:t>plugin_id</a:t>
            </a:r>
            <a:r>
              <a:rPr lang="en-US" sz="800" dirty="0"/>
              <a:t> = '99200';</a:t>
            </a:r>
          </a:p>
          <a:p>
            <a:pPr marL="0" indent="0">
              <a:buNone/>
            </a:pPr>
            <a:r>
              <a:rPr lang="en-US" sz="800" dirty="0"/>
              <a:t>DELETE FROM </a:t>
            </a:r>
            <a:r>
              <a:rPr lang="en-US" sz="800" dirty="0" err="1"/>
              <a:t>software_cpe</a:t>
            </a:r>
            <a:r>
              <a:rPr lang="en-US" sz="800" dirty="0"/>
              <a:t> where plugin = 'brocadesw:99200';</a:t>
            </a:r>
          </a:p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r>
              <a:rPr lang="en-US" sz="800" dirty="0" smtClean="0"/>
              <a:t>-- PLUGIN DEFINITION</a:t>
            </a:r>
            <a:endParaRPr lang="en-US" sz="800" dirty="0"/>
          </a:p>
          <a:p>
            <a:pPr marL="0" indent="0">
              <a:buNone/>
            </a:pPr>
            <a:r>
              <a:rPr lang="en-US" sz="800" dirty="0"/>
              <a:t>INSERT IGNORE INTO plugin (id, type, name, description, </a:t>
            </a:r>
            <a:r>
              <a:rPr lang="en-US" sz="800" dirty="0" err="1"/>
              <a:t>product_type</a:t>
            </a:r>
            <a:r>
              <a:rPr lang="en-US" sz="800" dirty="0"/>
              <a:t>, vendor) VALUES (99200, 1, '</a:t>
            </a:r>
            <a:r>
              <a:rPr lang="en-US" sz="800" dirty="0" err="1"/>
              <a:t>brocadesw</a:t>
            </a:r>
            <a:r>
              <a:rPr lang="en-US" sz="800" dirty="0"/>
              <a:t>', '</a:t>
            </a:r>
            <a:r>
              <a:rPr lang="en-US" sz="800" dirty="0" err="1"/>
              <a:t>brocadesw</a:t>
            </a:r>
            <a:r>
              <a:rPr lang="en-US" sz="800" dirty="0"/>
              <a:t>', '24','Brocade');</a:t>
            </a:r>
          </a:p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r>
              <a:rPr lang="en-US" sz="800" dirty="0" smtClean="0"/>
              <a:t>-- CPE INFO – DEVICE INFO.</a:t>
            </a:r>
            <a:endParaRPr lang="en-US" sz="800" dirty="0"/>
          </a:p>
          <a:p>
            <a:pPr marL="0" indent="0">
              <a:buNone/>
            </a:pPr>
            <a:r>
              <a:rPr lang="en-US" sz="800" dirty="0"/>
              <a:t>INSERT IGNORE INTO </a:t>
            </a:r>
            <a:r>
              <a:rPr lang="en-US" sz="800" dirty="0" err="1"/>
              <a:t>software_cpe</a:t>
            </a:r>
            <a:r>
              <a:rPr lang="en-US" sz="800" dirty="0"/>
              <a:t> (</a:t>
            </a:r>
            <a:r>
              <a:rPr lang="en-US" sz="800" dirty="0" err="1"/>
              <a:t>cpe</a:t>
            </a:r>
            <a:r>
              <a:rPr lang="en-US" sz="800" dirty="0"/>
              <a:t>, name, version, line, vendor, plugin) VALUES ('</a:t>
            </a:r>
            <a:r>
              <a:rPr lang="en-US" sz="800" dirty="0" err="1"/>
              <a:t>cpe</a:t>
            </a:r>
            <a:r>
              <a:rPr lang="en-US" sz="800" dirty="0"/>
              <a:t>:/</a:t>
            </a:r>
            <a:r>
              <a:rPr lang="en-US" sz="800" dirty="0" err="1"/>
              <a:t>o:brocadesw:brocadesw:brocadesw</a:t>
            </a:r>
            <a:r>
              <a:rPr lang="en-US" sz="800" dirty="0"/>
              <a:t>', 'Brocade Switch','2015','','Brocade', 'brocadesw:99200');</a:t>
            </a:r>
          </a:p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r>
              <a:rPr lang="en-US" sz="800" dirty="0" smtClean="0"/>
              <a:t>-- SIDs INFO</a:t>
            </a:r>
            <a:endParaRPr lang="en-US" sz="800" dirty="0"/>
          </a:p>
          <a:p>
            <a:pPr marL="0" indent="0">
              <a:buNone/>
            </a:pPr>
            <a:r>
              <a:rPr lang="en-US" sz="800" dirty="0"/>
              <a:t>INSERT IGNORE INTO </a:t>
            </a:r>
            <a:r>
              <a:rPr lang="en-US" sz="800" dirty="0" err="1"/>
              <a:t>plugin_sid</a:t>
            </a:r>
            <a:r>
              <a:rPr lang="en-US" sz="800" dirty="0"/>
              <a:t> (</a:t>
            </a:r>
            <a:r>
              <a:rPr lang="en-US" sz="800" dirty="0" err="1"/>
              <a:t>plugin_id</a:t>
            </a:r>
            <a:r>
              <a:rPr lang="en-US" sz="800" dirty="0"/>
              <a:t>, </a:t>
            </a:r>
            <a:r>
              <a:rPr lang="en-US" sz="800" dirty="0" err="1"/>
              <a:t>sid</a:t>
            </a:r>
            <a:r>
              <a:rPr lang="en-US" sz="800" dirty="0"/>
              <a:t>, </a:t>
            </a:r>
            <a:r>
              <a:rPr lang="en-US" sz="800" dirty="0" err="1"/>
              <a:t>category_id</a:t>
            </a:r>
            <a:r>
              <a:rPr lang="en-US" sz="800" dirty="0"/>
              <a:t>, </a:t>
            </a:r>
            <a:r>
              <a:rPr lang="en-US" sz="800" dirty="0" err="1"/>
              <a:t>class_id</a:t>
            </a:r>
            <a:r>
              <a:rPr lang="en-US" sz="800" dirty="0"/>
              <a:t>, name, priority, reliability) VALUES (99200, 1, NULL, NULL, '</a:t>
            </a:r>
            <a:r>
              <a:rPr lang="en-US" sz="800" dirty="0" err="1"/>
              <a:t>brocadesw</a:t>
            </a:r>
            <a:r>
              <a:rPr lang="en-US" sz="800" dirty="0"/>
              <a:t> - </a:t>
            </a:r>
            <a:r>
              <a:rPr lang="en-US" sz="800" dirty="0" err="1"/>
              <a:t>PoD</a:t>
            </a:r>
            <a:r>
              <a:rPr lang="en-US" sz="800" dirty="0"/>
              <a:t>', 2, 2);</a:t>
            </a:r>
          </a:p>
          <a:p>
            <a:pPr marL="0" indent="0">
              <a:buNone/>
            </a:pPr>
            <a:r>
              <a:rPr lang="en-US" sz="800" dirty="0"/>
              <a:t>INSERT IGNORE INTO </a:t>
            </a:r>
            <a:r>
              <a:rPr lang="en-US" sz="800" dirty="0" err="1"/>
              <a:t>plugin_sid</a:t>
            </a:r>
            <a:r>
              <a:rPr lang="en-US" sz="800" dirty="0"/>
              <a:t> (</a:t>
            </a:r>
            <a:r>
              <a:rPr lang="en-US" sz="800" dirty="0" err="1"/>
              <a:t>plugin_id</a:t>
            </a:r>
            <a:r>
              <a:rPr lang="en-US" sz="800" dirty="0"/>
              <a:t>, </a:t>
            </a:r>
            <a:r>
              <a:rPr lang="en-US" sz="800" dirty="0" err="1"/>
              <a:t>sid</a:t>
            </a:r>
            <a:r>
              <a:rPr lang="en-US" sz="800" dirty="0"/>
              <a:t>, </a:t>
            </a:r>
            <a:r>
              <a:rPr lang="en-US" sz="800" dirty="0" err="1"/>
              <a:t>category_id</a:t>
            </a:r>
            <a:r>
              <a:rPr lang="en-US" sz="800" dirty="0"/>
              <a:t>, </a:t>
            </a:r>
            <a:r>
              <a:rPr lang="en-US" sz="800" dirty="0" err="1"/>
              <a:t>class_id</a:t>
            </a:r>
            <a:r>
              <a:rPr lang="en-US" sz="800" dirty="0"/>
              <a:t>, name, priority, reliability) VALUES (99200, 2, NULL, NULL, '</a:t>
            </a:r>
            <a:r>
              <a:rPr lang="en-US" sz="800" dirty="0" err="1"/>
              <a:t>brocadesw</a:t>
            </a:r>
            <a:r>
              <a:rPr lang="en-US" sz="800" dirty="0"/>
              <a:t> - STP', 2, 2);</a:t>
            </a:r>
          </a:p>
          <a:p>
            <a:pPr marL="0" indent="0">
              <a:buNone/>
            </a:pPr>
            <a:r>
              <a:rPr lang="en-US" sz="800" dirty="0"/>
              <a:t>INSERT IGNORE INTO </a:t>
            </a:r>
            <a:r>
              <a:rPr lang="en-US" sz="800" dirty="0" err="1"/>
              <a:t>plugin_sid</a:t>
            </a:r>
            <a:r>
              <a:rPr lang="en-US" sz="800" dirty="0"/>
              <a:t> (</a:t>
            </a:r>
            <a:r>
              <a:rPr lang="en-US" sz="800" dirty="0" err="1"/>
              <a:t>plugin_id</a:t>
            </a:r>
            <a:r>
              <a:rPr lang="en-US" sz="800" dirty="0"/>
              <a:t>, </a:t>
            </a:r>
            <a:r>
              <a:rPr lang="en-US" sz="800" dirty="0" err="1"/>
              <a:t>sid</a:t>
            </a:r>
            <a:r>
              <a:rPr lang="en-US" sz="800" dirty="0"/>
              <a:t>, </a:t>
            </a:r>
            <a:r>
              <a:rPr lang="en-US" sz="800" dirty="0" err="1"/>
              <a:t>category_id</a:t>
            </a:r>
            <a:r>
              <a:rPr lang="en-US" sz="800" dirty="0"/>
              <a:t>, </a:t>
            </a:r>
            <a:r>
              <a:rPr lang="en-US" sz="800" dirty="0" err="1"/>
              <a:t>class_id</a:t>
            </a:r>
            <a:r>
              <a:rPr lang="en-US" sz="800" dirty="0"/>
              <a:t>, name, priority, reliability) VALUES (99200, 3, NULL, NULL, '</a:t>
            </a:r>
            <a:r>
              <a:rPr lang="en-US" sz="800" dirty="0" err="1"/>
              <a:t>brocadesw</a:t>
            </a:r>
            <a:r>
              <a:rPr lang="en-US" sz="800" dirty="0"/>
              <a:t> - Security', 2, 2);</a:t>
            </a:r>
          </a:p>
          <a:p>
            <a:pPr marL="0" indent="0">
              <a:buNone/>
            </a:pPr>
            <a:r>
              <a:rPr lang="en-US" sz="800" dirty="0"/>
              <a:t>INSERT IGNORE INTO </a:t>
            </a:r>
            <a:r>
              <a:rPr lang="en-US" sz="800" dirty="0" err="1"/>
              <a:t>plugin_sid</a:t>
            </a:r>
            <a:r>
              <a:rPr lang="en-US" sz="800" dirty="0"/>
              <a:t> (</a:t>
            </a:r>
            <a:r>
              <a:rPr lang="en-US" sz="800" dirty="0" err="1"/>
              <a:t>plugin_id</a:t>
            </a:r>
            <a:r>
              <a:rPr lang="en-US" sz="800" dirty="0"/>
              <a:t>, </a:t>
            </a:r>
            <a:r>
              <a:rPr lang="en-US" sz="800" dirty="0" err="1"/>
              <a:t>sid</a:t>
            </a:r>
            <a:r>
              <a:rPr lang="en-US" sz="800" dirty="0"/>
              <a:t>, </a:t>
            </a:r>
            <a:r>
              <a:rPr lang="en-US" sz="800" dirty="0" err="1"/>
              <a:t>category_id</a:t>
            </a:r>
            <a:r>
              <a:rPr lang="en-US" sz="800" dirty="0"/>
              <a:t>, </a:t>
            </a:r>
            <a:r>
              <a:rPr lang="en-US" sz="800" dirty="0" err="1"/>
              <a:t>class_id</a:t>
            </a:r>
            <a:r>
              <a:rPr lang="en-US" sz="800" dirty="0"/>
              <a:t>, name, priority, reliability) VALUES (99200, 4, NULL, NULL, '</a:t>
            </a:r>
            <a:r>
              <a:rPr lang="en-US" sz="800" dirty="0" err="1"/>
              <a:t>brocadesw</a:t>
            </a:r>
            <a:r>
              <a:rPr lang="en-US" sz="800" dirty="0"/>
              <a:t> - System', 2, 2);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96810" y="4736064"/>
            <a:ext cx="520779" cy="330694"/>
            <a:chOff x="3246834" y="2115306"/>
            <a:chExt cx="520779" cy="330694"/>
          </a:xfrm>
        </p:grpSpPr>
        <p:sp>
          <p:nvSpPr>
            <p:cNvPr id="5" name="Rounded Rectangle 4"/>
            <p:cNvSpPr/>
            <p:nvPr/>
          </p:nvSpPr>
          <p:spPr>
            <a:xfrm>
              <a:off x="3246834" y="2115306"/>
              <a:ext cx="520779" cy="330694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Rounded Rectangle 4"/>
            <p:cNvSpPr/>
            <p:nvPr/>
          </p:nvSpPr>
          <p:spPr>
            <a:xfrm>
              <a:off x="3256520" y="2124992"/>
              <a:ext cx="501407" cy="3113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22860" rIns="22860" bIns="22860" numCol="1" spcCol="1270" anchor="ctr" anchorCtr="0">
              <a:noAutofit/>
            </a:bodyPr>
            <a:lstStyle/>
            <a:p>
              <a:pPr lvl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600" kern="1200" smtClean="0">
                  <a:solidFill>
                    <a:schemeClr val="bg1"/>
                  </a:solidFill>
                </a:rPr>
                <a:t>Sql</a:t>
              </a:r>
              <a:endParaRPr lang="en-US" sz="600" kern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4143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Install 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Copy </a:t>
            </a:r>
            <a:r>
              <a:rPr lang="en-US" dirty="0" err="1" smtClean="0"/>
              <a:t>sql</a:t>
            </a:r>
            <a:r>
              <a:rPr lang="en-US" dirty="0" smtClean="0"/>
              <a:t> file to /root on the </a:t>
            </a: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SERVER</a:t>
            </a:r>
          </a:p>
          <a:p>
            <a:r>
              <a:rPr lang="en-US" dirty="0" smtClean="0"/>
              <a:t>Update plugin </a:t>
            </a:r>
            <a:r>
              <a:rPr lang="en-US" dirty="0" err="1" smtClean="0"/>
              <a:t>db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# cat </a:t>
            </a:r>
            <a:r>
              <a:rPr lang="en-US" dirty="0" err="1" smtClean="0"/>
              <a:t>myplugin.sql</a:t>
            </a:r>
            <a:r>
              <a:rPr lang="en-US" dirty="0" smtClean="0"/>
              <a:t> | </a:t>
            </a:r>
            <a:r>
              <a:rPr lang="en-US" dirty="0" err="1" smtClean="0"/>
              <a:t>ossim-db</a:t>
            </a:r>
            <a:endParaRPr lang="en-US" dirty="0" smtClean="0"/>
          </a:p>
          <a:p>
            <a:r>
              <a:rPr lang="en-US" dirty="0" smtClean="0"/>
              <a:t>Restart server</a:t>
            </a:r>
          </a:p>
          <a:p>
            <a:pPr marL="0" indent="0">
              <a:buNone/>
            </a:pPr>
            <a:r>
              <a:rPr lang="en-US" dirty="0" smtClean="0"/>
              <a:t># 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init.d</a:t>
            </a:r>
            <a:r>
              <a:rPr lang="en-US" dirty="0" smtClean="0"/>
              <a:t>/</a:t>
            </a:r>
            <a:r>
              <a:rPr lang="en-US" dirty="0" err="1" smtClean="0"/>
              <a:t>ossim</a:t>
            </a:r>
            <a:r>
              <a:rPr lang="en-US" dirty="0" smtClean="0"/>
              <a:t>-server restart</a:t>
            </a:r>
          </a:p>
          <a:p>
            <a:endParaRPr lang="en-US" dirty="0"/>
          </a:p>
          <a:p>
            <a:r>
              <a:rPr lang="en-US" dirty="0" smtClean="0"/>
              <a:t>Copy </a:t>
            </a:r>
            <a:r>
              <a:rPr lang="en-US" dirty="0" err="1" smtClean="0"/>
              <a:t>cfg</a:t>
            </a:r>
            <a:r>
              <a:rPr lang="en-US" dirty="0" smtClean="0"/>
              <a:t> file to /root on the </a:t>
            </a:r>
            <a:r>
              <a:rPr lang="en-US" b="1" dirty="0" smtClean="0">
                <a:solidFill>
                  <a:srgbClr val="2AA2FE"/>
                </a:solidFill>
              </a:rPr>
              <a:t>SENSOR</a:t>
            </a:r>
          </a:p>
          <a:p>
            <a:r>
              <a:rPr lang="en-US" dirty="0" smtClean="0"/>
              <a:t>Copy file to 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ossim</a:t>
            </a:r>
            <a:r>
              <a:rPr lang="en-US" dirty="0" smtClean="0"/>
              <a:t>/agent/plugins</a:t>
            </a:r>
          </a:p>
          <a:p>
            <a:endParaRPr lang="en-US" sz="1200" dirty="0"/>
          </a:p>
          <a:p>
            <a:r>
              <a:rPr lang="en-US" sz="1200" b="1" i="1" dirty="0" smtClean="0">
                <a:solidFill>
                  <a:schemeClr val="accent1"/>
                </a:solidFill>
              </a:rPr>
              <a:t>NOTE:</a:t>
            </a:r>
            <a:r>
              <a:rPr lang="en-US" sz="1200" b="1" i="1" dirty="0" smtClean="0"/>
              <a:t> Sensor will be restarted when enabling the plugin.</a:t>
            </a:r>
            <a:endParaRPr lang="en-US" sz="1200" b="1" i="1" dirty="0"/>
          </a:p>
        </p:txBody>
      </p:sp>
      <p:grpSp>
        <p:nvGrpSpPr>
          <p:cNvPr id="4" name="Group 3"/>
          <p:cNvGrpSpPr/>
          <p:nvPr/>
        </p:nvGrpSpPr>
        <p:grpSpPr>
          <a:xfrm>
            <a:off x="457200" y="4283785"/>
            <a:ext cx="520779" cy="330694"/>
            <a:chOff x="3246834" y="2115306"/>
            <a:chExt cx="520779" cy="330694"/>
          </a:xfrm>
        </p:grpSpPr>
        <p:sp>
          <p:nvSpPr>
            <p:cNvPr id="18" name="Rounded Rectangle 17"/>
            <p:cNvSpPr/>
            <p:nvPr/>
          </p:nvSpPr>
          <p:spPr>
            <a:xfrm>
              <a:off x="3246834" y="2115306"/>
              <a:ext cx="520779" cy="330694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Rounded Rectangle 4"/>
            <p:cNvSpPr/>
            <p:nvPr/>
          </p:nvSpPr>
          <p:spPr>
            <a:xfrm>
              <a:off x="3256520" y="2124992"/>
              <a:ext cx="501407" cy="3113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22860" rIns="22860" bIns="22860" numCol="1" spcCol="1270" anchor="ctr" anchorCtr="0">
              <a:noAutofit/>
            </a:bodyPr>
            <a:lstStyle/>
            <a:p>
              <a:pPr lvl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600" kern="1200" smtClean="0">
                  <a:solidFill>
                    <a:schemeClr val="bg1"/>
                  </a:solidFill>
                </a:rPr>
                <a:t>Sql</a:t>
              </a:r>
              <a:endParaRPr lang="en-US" sz="600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38946" y="4765940"/>
            <a:ext cx="520779" cy="330694"/>
            <a:chOff x="2928580" y="2597461"/>
            <a:chExt cx="520779" cy="330694"/>
          </a:xfrm>
        </p:grpSpPr>
        <p:sp>
          <p:nvSpPr>
            <p:cNvPr id="16" name="Rounded Rectangle 15"/>
            <p:cNvSpPr/>
            <p:nvPr/>
          </p:nvSpPr>
          <p:spPr>
            <a:xfrm>
              <a:off x="2928580" y="2597461"/>
              <a:ext cx="520779" cy="3306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Rounded Rectangle 6"/>
            <p:cNvSpPr/>
            <p:nvPr/>
          </p:nvSpPr>
          <p:spPr>
            <a:xfrm>
              <a:off x="2938266" y="2607147"/>
              <a:ext cx="501407" cy="3113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22860" rIns="22860" bIns="22860" numCol="1" spcCol="1270" anchor="ctr" anchorCtr="0">
              <a:noAutofit/>
            </a:bodyPr>
            <a:lstStyle/>
            <a:p>
              <a:pPr lvl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600" kern="1200" dirty="0" smtClean="0"/>
                <a:t>Server </a:t>
              </a:r>
              <a:endParaRPr lang="en-US" sz="600" kern="12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75454" y="4765940"/>
            <a:ext cx="520779" cy="330694"/>
            <a:chOff x="3565088" y="2597461"/>
            <a:chExt cx="520779" cy="330694"/>
          </a:xfrm>
        </p:grpSpPr>
        <p:sp>
          <p:nvSpPr>
            <p:cNvPr id="14" name="Rounded Rectangle 13"/>
            <p:cNvSpPr/>
            <p:nvPr/>
          </p:nvSpPr>
          <p:spPr>
            <a:xfrm>
              <a:off x="3565088" y="2597461"/>
              <a:ext cx="520779" cy="3306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Rounded Rectangle 8"/>
            <p:cNvSpPr/>
            <p:nvPr/>
          </p:nvSpPr>
          <p:spPr>
            <a:xfrm>
              <a:off x="3574774" y="2607147"/>
              <a:ext cx="501407" cy="3113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22860" rIns="22860" bIns="22860" numCol="1" spcCol="1270" anchor="ctr" anchorCtr="0">
              <a:noAutofit/>
            </a:bodyPr>
            <a:lstStyle/>
            <a:p>
              <a:pPr lvl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600" kern="1200" dirty="0" smtClean="0"/>
                <a:t>Restart Server</a:t>
              </a:r>
              <a:endParaRPr lang="en-US" sz="600" kern="1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730216" y="4283785"/>
            <a:ext cx="520779" cy="330694"/>
            <a:chOff x="4519850" y="2115306"/>
            <a:chExt cx="520779" cy="330694"/>
          </a:xfrm>
        </p:grpSpPr>
        <p:sp>
          <p:nvSpPr>
            <p:cNvPr id="12" name="Rounded Rectangle 11"/>
            <p:cNvSpPr/>
            <p:nvPr/>
          </p:nvSpPr>
          <p:spPr>
            <a:xfrm>
              <a:off x="4519850" y="2115306"/>
              <a:ext cx="520779" cy="330694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Rounded Rectangle 10"/>
            <p:cNvSpPr/>
            <p:nvPr/>
          </p:nvSpPr>
          <p:spPr>
            <a:xfrm>
              <a:off x="4529536" y="2124992"/>
              <a:ext cx="501407" cy="3113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22860" rIns="22860" bIns="22860" numCol="1" spcCol="1270" anchor="ctr" anchorCtr="0">
              <a:noAutofit/>
            </a:bodyPr>
            <a:lstStyle/>
            <a:p>
              <a:pPr lvl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600" kern="1200" smtClean="0">
                  <a:solidFill>
                    <a:srgbClr val="FFFFFF"/>
                  </a:solidFill>
                </a:rPr>
                <a:t>Cfg</a:t>
              </a:r>
              <a:endParaRPr lang="en-US" sz="600" kern="12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048470" y="4765940"/>
            <a:ext cx="520779" cy="330694"/>
            <a:chOff x="4838104" y="2597461"/>
            <a:chExt cx="520779" cy="330694"/>
          </a:xfrm>
        </p:grpSpPr>
        <p:sp>
          <p:nvSpPr>
            <p:cNvPr id="10" name="Rounded Rectangle 9"/>
            <p:cNvSpPr/>
            <p:nvPr/>
          </p:nvSpPr>
          <p:spPr>
            <a:xfrm>
              <a:off x="4838104" y="2597461"/>
              <a:ext cx="520779" cy="3306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Rounded Rectangle 13"/>
            <p:cNvSpPr/>
            <p:nvPr/>
          </p:nvSpPr>
          <p:spPr>
            <a:xfrm>
              <a:off x="4847790" y="2607147"/>
              <a:ext cx="501407" cy="3113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22860" rIns="22860" bIns="22860" numCol="1" spcCol="1270" anchor="ctr" anchorCtr="0">
              <a:noAutofit/>
            </a:bodyPr>
            <a:lstStyle/>
            <a:p>
              <a:pPr lvl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600" kern="1200" dirty="0" smtClean="0"/>
                <a:t>Copy Plugin folder</a:t>
              </a:r>
              <a:endParaRPr lang="en-US" sz="600" kern="12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402513" y="4777879"/>
            <a:ext cx="520779" cy="330694"/>
            <a:chOff x="4201596" y="2597461"/>
            <a:chExt cx="520779" cy="330694"/>
          </a:xfrm>
        </p:grpSpPr>
        <p:sp>
          <p:nvSpPr>
            <p:cNvPr id="21" name="Rounded Rectangle 20"/>
            <p:cNvSpPr/>
            <p:nvPr/>
          </p:nvSpPr>
          <p:spPr>
            <a:xfrm>
              <a:off x="4201596" y="2597461"/>
              <a:ext cx="520779" cy="3306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Rounded Rectangle 4"/>
            <p:cNvSpPr/>
            <p:nvPr/>
          </p:nvSpPr>
          <p:spPr>
            <a:xfrm>
              <a:off x="4211282" y="2607147"/>
              <a:ext cx="501407" cy="3113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22860" rIns="22860" bIns="22860" numCol="1" spcCol="1270" anchor="ctr" anchorCtr="0">
              <a:noAutofit/>
            </a:bodyPr>
            <a:lstStyle/>
            <a:p>
              <a:pPr lvl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600" kern="1200" dirty="0" smtClean="0"/>
                <a:t>Sensor</a:t>
              </a:r>
              <a:endParaRPr lang="en-US" sz="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40414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Enable 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GUI </a:t>
            </a:r>
          </a:p>
          <a:p>
            <a:pPr marL="0" indent="0">
              <a:buNone/>
            </a:pPr>
            <a:r>
              <a:rPr lang="en-US" b="1" i="1" dirty="0" smtClean="0"/>
              <a:t>Environment -&gt; Assets -&gt; select Asset -&gt; plugins -&gt; edit plugins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After this is done, Sensor will be restarted. </a:t>
            </a:r>
          </a:p>
          <a:p>
            <a:r>
              <a:rPr lang="en-US" dirty="0" smtClean="0"/>
              <a:t>If you have multiple sensors verify the </a:t>
            </a:r>
            <a:r>
              <a:rPr lang="en-US" dirty="0" err="1" smtClean="0"/>
              <a:t>cfg</a:t>
            </a:r>
            <a:r>
              <a:rPr lang="en-US" dirty="0" smtClean="0"/>
              <a:t> file is the right sensor. (can produce an error of plugin not found in sensor)</a:t>
            </a:r>
          </a:p>
          <a:p>
            <a:r>
              <a:rPr lang="en-US" dirty="0" smtClean="0"/>
              <a:t>Verify which one Sensor is assigned to the asset.</a:t>
            </a:r>
          </a:p>
          <a:p>
            <a:endParaRPr lang="en-US" dirty="0"/>
          </a:p>
          <a:p>
            <a:r>
              <a:rPr lang="en-US" dirty="0" smtClean="0"/>
              <a:t>Verify plugin Configuration in sensor</a:t>
            </a:r>
          </a:p>
          <a:p>
            <a:pPr marL="0" indent="0">
              <a:buNone/>
            </a:pPr>
            <a:r>
              <a:rPr lang="en-US" dirty="0" smtClean="0"/>
              <a:t># vi 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ossim</a:t>
            </a:r>
            <a:r>
              <a:rPr lang="en-US" dirty="0" smtClean="0"/>
              <a:t>/agent/</a:t>
            </a:r>
            <a:r>
              <a:rPr lang="en-US" dirty="0" err="1" smtClean="0"/>
              <a:t>config.yml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 smtClean="0"/>
              <a:t>Or enable from CLI</a:t>
            </a:r>
          </a:p>
          <a:p>
            <a:pPr marL="0" indent="0">
              <a:buNone/>
            </a:pPr>
            <a:r>
              <a:rPr lang="en-US" b="1" i="1" dirty="0" smtClean="0">
                <a:solidFill>
                  <a:srgbClr val="6CC727"/>
                </a:solidFill>
              </a:rPr>
              <a:t>NOTE: </a:t>
            </a:r>
            <a:r>
              <a:rPr lang="en-US" b="1" i="1" dirty="0" smtClean="0"/>
              <a:t>Remember that if you enable from CLI, plugin will read logs from the location info provided by .</a:t>
            </a:r>
            <a:r>
              <a:rPr lang="en-US" b="1" i="1" dirty="0" err="1" smtClean="0"/>
              <a:t>cfg</a:t>
            </a:r>
            <a:r>
              <a:rPr lang="en-US" b="1" i="1" dirty="0" smtClean="0"/>
              <a:t> file</a:t>
            </a:r>
            <a:endParaRPr lang="en-US" b="1" i="1" dirty="0"/>
          </a:p>
        </p:txBody>
      </p:sp>
      <p:grpSp>
        <p:nvGrpSpPr>
          <p:cNvPr id="4" name="Group 3"/>
          <p:cNvGrpSpPr/>
          <p:nvPr/>
        </p:nvGrpSpPr>
        <p:grpSpPr>
          <a:xfrm>
            <a:off x="520136" y="4360973"/>
            <a:ext cx="520779" cy="330694"/>
            <a:chOff x="4838104" y="1150996"/>
            <a:chExt cx="520779" cy="330694"/>
          </a:xfrm>
        </p:grpSpPr>
        <p:sp>
          <p:nvSpPr>
            <p:cNvPr id="11" name="Rounded Rectangle 10"/>
            <p:cNvSpPr/>
            <p:nvPr/>
          </p:nvSpPr>
          <p:spPr>
            <a:xfrm>
              <a:off x="4838104" y="1150996"/>
              <a:ext cx="520779" cy="3306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Rounded Rectangle 4"/>
            <p:cNvSpPr/>
            <p:nvPr/>
          </p:nvSpPr>
          <p:spPr>
            <a:xfrm>
              <a:off x="4847790" y="1160682"/>
              <a:ext cx="501407" cy="3113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22860" rIns="22860" bIns="22860" numCol="1" spcCol="1270" anchor="ctr" anchorCtr="0">
              <a:noAutofit/>
            </a:bodyPr>
            <a:lstStyle/>
            <a:p>
              <a:pPr lvl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600" kern="1200" dirty="0" smtClean="0"/>
                <a:t>Enable plugin</a:t>
              </a:r>
              <a:endParaRPr lang="en-US" sz="600" kern="12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11568" y="4765940"/>
            <a:ext cx="520779" cy="330694"/>
            <a:chOff x="4519850" y="1633151"/>
            <a:chExt cx="520779" cy="330694"/>
          </a:xfrm>
        </p:grpSpPr>
        <p:sp>
          <p:nvSpPr>
            <p:cNvPr id="9" name="Rounded Rectangle 8"/>
            <p:cNvSpPr/>
            <p:nvPr/>
          </p:nvSpPr>
          <p:spPr>
            <a:xfrm>
              <a:off x="4519850" y="1633151"/>
              <a:ext cx="520779" cy="3306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Rounded Rectangle 6"/>
            <p:cNvSpPr/>
            <p:nvPr/>
          </p:nvSpPr>
          <p:spPr>
            <a:xfrm>
              <a:off x="4529536" y="1642837"/>
              <a:ext cx="501407" cy="3113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22860" rIns="22860" bIns="22860" numCol="1" spcCol="1270" anchor="ctr" anchorCtr="0">
              <a:noAutofit/>
            </a:bodyPr>
            <a:lstStyle/>
            <a:p>
              <a:pPr lvl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600" kern="1200" dirty="0" smtClean="0"/>
                <a:t>GUI</a:t>
              </a:r>
              <a:endParaRPr lang="en-US" sz="600" kern="12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48076" y="4765940"/>
            <a:ext cx="520779" cy="330694"/>
            <a:chOff x="5156358" y="1633151"/>
            <a:chExt cx="520779" cy="330694"/>
          </a:xfrm>
        </p:grpSpPr>
        <p:sp>
          <p:nvSpPr>
            <p:cNvPr id="7" name="Rounded Rectangle 6"/>
            <p:cNvSpPr/>
            <p:nvPr/>
          </p:nvSpPr>
          <p:spPr>
            <a:xfrm>
              <a:off x="5156358" y="1633151"/>
              <a:ext cx="520779" cy="3306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Rounded Rectangle 8"/>
            <p:cNvSpPr/>
            <p:nvPr/>
          </p:nvSpPr>
          <p:spPr>
            <a:xfrm>
              <a:off x="5166044" y="1642837"/>
              <a:ext cx="501407" cy="3113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22860" rIns="22860" bIns="22860" numCol="1" spcCol="1270" anchor="ctr" anchorCtr="0">
              <a:noAutofit/>
            </a:bodyPr>
            <a:lstStyle/>
            <a:p>
              <a:pPr lvl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600" kern="1200" dirty="0" smtClean="0"/>
                <a:t>Classic</a:t>
              </a:r>
              <a:endParaRPr lang="en-US" sz="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82647027"/>
      </p:ext>
    </p:extLst>
  </p:cSld>
  <p:clrMapOvr>
    <a:masterClrMapping/>
  </p:clrMapOvr>
</p:sld>
</file>

<file path=ppt/theme/theme1.xml><?xml version="1.0" encoding="utf-8"?>
<a:theme xmlns:a="http://schemas.openxmlformats.org/drawingml/2006/main" name="AlienVault Master PPT">
  <a:themeElements>
    <a:clrScheme name="AV Colors 1">
      <a:dk1>
        <a:srgbClr val="6A737B"/>
      </a:dk1>
      <a:lt1>
        <a:sysClr val="window" lastClr="FFFFFF"/>
      </a:lt1>
      <a:dk2>
        <a:srgbClr val="45515B"/>
      </a:dk2>
      <a:lt2>
        <a:srgbClr val="FFFFFF"/>
      </a:lt2>
      <a:accent1>
        <a:srgbClr val="6CC727"/>
      </a:accent1>
      <a:accent2>
        <a:srgbClr val="FF9C00"/>
      </a:accent2>
      <a:accent3>
        <a:srgbClr val="015697"/>
      </a:accent3>
      <a:accent4>
        <a:srgbClr val="6A737B"/>
      </a:accent4>
      <a:accent5>
        <a:srgbClr val="0FADEC"/>
      </a:accent5>
      <a:accent6>
        <a:srgbClr val="F79646"/>
      </a:accent6>
      <a:hlink>
        <a:srgbClr val="6CC727"/>
      </a:hlink>
      <a:folHlink>
        <a:srgbClr val="FF9C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wrap="square" lIns="91440" tIns="45720" rIns="91440" bIns="45720" rtlCol="0" anchor="t" anchorCtr="0">
        <a:noAutofit/>
      </a:bodyPr>
      <a:lstStyle>
        <a:defPPr>
          <a:buSzPct val="150000"/>
          <a:defRPr sz="1200" dirty="0" err="1" smtClean="0">
            <a:latin typeface="Archer Medium"/>
            <a:cs typeface="Archer Medium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AlienVault Master PPT.thmx</Template>
  <TotalTime>136</TotalTime>
  <Words>2131</Words>
  <Application>Microsoft Macintosh PowerPoint</Application>
  <PresentationFormat>On-screen Show (16:9)</PresentationFormat>
  <Paragraphs>200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AlienVault Master PPT</vt:lpstr>
      <vt:lpstr>Plugins  </vt:lpstr>
      <vt:lpstr>Creating a plugin: WBS</vt:lpstr>
      <vt:lpstr>Syslog</vt:lpstr>
      <vt:lpstr>Verify Collection</vt:lpstr>
      <vt:lpstr>Analyze</vt:lpstr>
      <vt:lpstr>Analyze</vt:lpstr>
      <vt:lpstr>SQL file</vt:lpstr>
      <vt:lpstr>Install Plugin</vt:lpstr>
      <vt:lpstr>Enable Plugin</vt:lpstr>
      <vt:lpstr>Verify</vt:lpstr>
      <vt:lpstr>tools</vt:lpstr>
      <vt:lpstr>PowerPoint Presentation</vt:lpstr>
      <vt:lpstr>PowerPoint Presentation</vt:lpstr>
    </vt:vector>
  </TitlesOfParts>
  <Company>alienvault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Plugin </dc:title>
  <dc:creator>jose antonio izquierdo </dc:creator>
  <cp:lastModifiedBy>jose antonio izquierdo </cp:lastModifiedBy>
  <cp:revision>14</cp:revision>
  <dcterms:created xsi:type="dcterms:W3CDTF">2015-06-07T06:57:11Z</dcterms:created>
  <dcterms:modified xsi:type="dcterms:W3CDTF">2015-07-20T10:10:45Z</dcterms:modified>
</cp:coreProperties>
</file>