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004050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E959-C397-4BCB-887F-83D88170082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7372-6AF9-40AD-9B45-E3E8960F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E959-C397-4BCB-887F-83D88170082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7372-6AF9-40AD-9B45-E3E8960F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1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E959-C397-4BCB-887F-83D88170082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7372-6AF9-40AD-9B45-E3E8960F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4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D4E959-C397-4BCB-887F-83D88170082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67372-6AF9-40AD-9B45-E3E8960F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D4E959-C397-4BCB-887F-83D88170082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67372-6AF9-40AD-9B45-E3E8960F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65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D4E959-C397-4BCB-887F-83D88170082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67372-6AF9-40AD-9B45-E3E8960F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4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D4E959-C397-4BCB-887F-83D88170082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67372-6AF9-40AD-9B45-E3E8960F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1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D4E959-C397-4BCB-887F-83D88170082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67372-6AF9-40AD-9B45-E3E8960F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8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D4E959-C397-4BCB-887F-83D88170082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67372-6AF9-40AD-9B45-E3E8960F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51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D4E959-C397-4BCB-887F-83D88170082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67372-6AF9-40AD-9B45-E3E8960F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80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D4E959-C397-4BCB-887F-83D88170082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67372-6AF9-40AD-9B45-E3E8960F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4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E959-C397-4BCB-887F-83D88170082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7372-6AF9-40AD-9B45-E3E8960F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D4E959-C397-4BCB-887F-83D88170082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67372-6AF9-40AD-9B45-E3E8960F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17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D4E959-C397-4BCB-887F-83D88170082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67372-6AF9-40AD-9B45-E3E8960F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4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E959-C397-4BCB-887F-83D88170082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7372-6AF9-40AD-9B45-E3E8960F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6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E959-C397-4BCB-887F-83D88170082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7372-6AF9-40AD-9B45-E3E8960F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4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E959-C397-4BCB-887F-83D88170082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7372-6AF9-40AD-9B45-E3E8960F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E959-C397-4BCB-887F-83D88170082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7372-6AF9-40AD-9B45-E3E8960F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E959-C397-4BCB-887F-83D88170082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7372-6AF9-40AD-9B45-E3E8960F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5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E959-C397-4BCB-887F-83D88170082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7372-6AF9-40AD-9B45-E3E8960F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8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E959-C397-4BCB-887F-83D88170082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7372-6AF9-40AD-9B45-E3E8960F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4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4E959-C397-4BCB-887F-83D88170082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67372-6AF9-40AD-9B45-E3E8960F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7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Shape" hidden="1"/>
          <p:cNvSpPr/>
          <p:nvPr userDrawn="1"/>
        </p:nvSpPr>
        <p:spPr>
          <a:xfrm>
            <a:off x="127000" y="254000"/>
            <a:ext cx="127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iRespond Graph</a:t>
            </a:r>
            <a:endParaRPr lang="en-US"/>
          </a:p>
        </p:txBody>
      </p:sp>
      <p:grpSp>
        <p:nvGrpSpPr>
          <p:cNvPr id="37" name="CorrectBarGroup"/>
          <p:cNvGrpSpPr/>
          <p:nvPr userDrawn="1"/>
        </p:nvGrpSpPr>
        <p:grpSpPr>
          <a:xfrm>
            <a:off x="1270000" y="3175000"/>
            <a:ext cx="2667000" cy="2540000"/>
            <a:chOff x="1270000" y="3175000"/>
            <a:chExt cx="2667000" cy="2540000"/>
          </a:xfrm>
        </p:grpSpPr>
        <p:sp>
          <p:nvSpPr>
            <p:cNvPr id="9" name="CorrectBar0"/>
            <p:cNvSpPr/>
            <p:nvPr userDrawn="1"/>
          </p:nvSpPr>
          <p:spPr>
            <a:xfrm>
              <a:off x="1270000" y="3175000"/>
              <a:ext cx="1079500" cy="254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rectBar1"/>
            <p:cNvSpPr/>
            <p:nvPr userDrawn="1"/>
          </p:nvSpPr>
          <p:spPr>
            <a:xfrm>
              <a:off x="2857500" y="4445000"/>
              <a:ext cx="1079500" cy="127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PercentLabelGroup"/>
          <p:cNvGrpSpPr/>
          <p:nvPr userDrawn="1"/>
        </p:nvGrpSpPr>
        <p:grpSpPr>
          <a:xfrm>
            <a:off x="1270000" y="1270000"/>
            <a:ext cx="7429500" cy="317500"/>
            <a:chOff x="1270000" y="1270000"/>
            <a:chExt cx="7429500" cy="317500"/>
          </a:xfrm>
        </p:grpSpPr>
        <p:sp>
          <p:nvSpPr>
            <p:cNvPr id="8" name="PercentLabel0"/>
            <p:cNvSpPr/>
            <p:nvPr userDrawn="1"/>
          </p:nvSpPr>
          <p:spPr>
            <a:xfrm>
              <a:off x="127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1" name="PercentLabel1"/>
            <p:cNvSpPr/>
            <p:nvPr userDrawn="1"/>
          </p:nvSpPr>
          <p:spPr>
            <a:xfrm>
              <a:off x="2857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33%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4" name="PercentLabel2"/>
            <p:cNvSpPr/>
            <p:nvPr userDrawn="1"/>
          </p:nvSpPr>
          <p:spPr>
            <a:xfrm>
              <a:off x="4445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7" name="PercentLabel3"/>
            <p:cNvSpPr/>
            <p:nvPr userDrawn="1"/>
          </p:nvSpPr>
          <p:spPr>
            <a:xfrm>
              <a:off x="6032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0" name="PercentLabel4"/>
            <p:cNvSpPr/>
            <p:nvPr userDrawn="1"/>
          </p:nvSpPr>
          <p:spPr>
            <a:xfrm>
              <a:off x="762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IncorrectBarGroup"/>
          <p:cNvGrpSpPr/>
          <p:nvPr userDrawn="1"/>
        </p:nvGrpSpPr>
        <p:grpSpPr>
          <a:xfrm>
            <a:off x="4445000" y="1905000"/>
            <a:ext cx="4254500" cy="3810000"/>
            <a:chOff x="4445000" y="1905000"/>
            <a:chExt cx="4254500" cy="3810000"/>
          </a:xfrm>
        </p:grpSpPr>
        <p:sp>
          <p:nvSpPr>
            <p:cNvPr id="15" name="IncorrectBar2"/>
            <p:cNvSpPr/>
            <p:nvPr userDrawn="1"/>
          </p:nvSpPr>
          <p:spPr>
            <a:xfrm>
              <a:off x="44450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ncorrectBar3"/>
            <p:cNvSpPr/>
            <p:nvPr userDrawn="1"/>
          </p:nvSpPr>
          <p:spPr>
            <a:xfrm>
              <a:off x="60325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ncorrectBar4"/>
            <p:cNvSpPr/>
            <p:nvPr userDrawn="1"/>
          </p:nvSpPr>
          <p:spPr>
            <a:xfrm>
              <a:off x="7620000" y="3175000"/>
              <a:ext cx="1079500" cy="254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XLabelGroup"/>
          <p:cNvGrpSpPr/>
          <p:nvPr userDrawn="1"/>
        </p:nvGrpSpPr>
        <p:grpSpPr>
          <a:xfrm>
            <a:off x="1270000" y="5842000"/>
            <a:ext cx="7429500" cy="317500"/>
            <a:chOff x="1270000" y="5842000"/>
            <a:chExt cx="7429500" cy="317500"/>
          </a:xfrm>
        </p:grpSpPr>
        <p:sp>
          <p:nvSpPr>
            <p:cNvPr id="10" name="XValueLabel0"/>
            <p:cNvSpPr/>
            <p:nvPr userDrawn="1"/>
          </p:nvSpPr>
          <p:spPr>
            <a:xfrm>
              <a:off x="127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A*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3" name="XValueLabel1"/>
            <p:cNvSpPr/>
            <p:nvPr userDrawn="1"/>
          </p:nvSpPr>
          <p:spPr>
            <a:xfrm>
              <a:off x="2857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B*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6" name="XValueLabel2"/>
            <p:cNvSpPr/>
            <p:nvPr userDrawn="1"/>
          </p:nvSpPr>
          <p:spPr>
            <a:xfrm>
              <a:off x="4445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C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9" name="XValueLabel3"/>
            <p:cNvSpPr/>
            <p:nvPr userDrawn="1"/>
          </p:nvSpPr>
          <p:spPr>
            <a:xfrm>
              <a:off x="6032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D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2" name="XValueLabel4"/>
            <p:cNvSpPr/>
            <p:nvPr userDrawn="1"/>
          </p:nvSpPr>
          <p:spPr>
            <a:xfrm>
              <a:off x="762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E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AxisLineGroup"/>
          <p:cNvGrpSpPr/>
          <p:nvPr userDrawn="1"/>
        </p:nvGrpSpPr>
        <p:grpSpPr>
          <a:xfrm>
            <a:off x="889000" y="1587500"/>
            <a:ext cx="8001000" cy="4127500"/>
            <a:chOff x="889000" y="1587500"/>
            <a:chExt cx="8001000" cy="4127500"/>
          </a:xfrm>
        </p:grpSpPr>
        <p:cxnSp>
          <p:nvCxnSpPr>
            <p:cNvPr id="23" name="XAxisLine"/>
            <p:cNvCxnSpPr/>
            <p:nvPr userDrawn="1"/>
          </p:nvCxnSpPr>
          <p:spPr>
            <a:xfrm>
              <a:off x="889000" y="5715000"/>
              <a:ext cx="8001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YAxisLine"/>
            <p:cNvCxnSpPr/>
            <p:nvPr userDrawn="1"/>
          </p:nvCxnSpPr>
          <p:spPr>
            <a:xfrm>
              <a:off x="1016000" y="1587500"/>
              <a:ext cx="0" cy="41275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YAxisTick0"/>
            <p:cNvCxnSpPr/>
            <p:nvPr userDrawn="1"/>
          </p:nvCxnSpPr>
          <p:spPr>
            <a:xfrm>
              <a:off x="889000" y="571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YAxisTick1"/>
            <p:cNvCxnSpPr/>
            <p:nvPr userDrawn="1"/>
          </p:nvCxnSpPr>
          <p:spPr>
            <a:xfrm>
              <a:off x="889000" y="444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YAxisTick2"/>
            <p:cNvCxnSpPr/>
            <p:nvPr userDrawn="1"/>
          </p:nvCxnSpPr>
          <p:spPr>
            <a:xfrm>
              <a:off x="889000" y="317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YAxisTick3"/>
            <p:cNvCxnSpPr/>
            <p:nvPr userDrawn="1"/>
          </p:nvCxnSpPr>
          <p:spPr>
            <a:xfrm>
              <a:off x="889000" y="190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YLabelGroup"/>
          <p:cNvGrpSpPr/>
          <p:nvPr userDrawn="1"/>
        </p:nvGrpSpPr>
        <p:grpSpPr>
          <a:xfrm>
            <a:off x="254000" y="1841500"/>
            <a:ext cx="762000" cy="3937000"/>
            <a:chOff x="254000" y="1841500"/>
            <a:chExt cx="762000" cy="3937000"/>
          </a:xfrm>
        </p:grpSpPr>
        <p:sp>
          <p:nvSpPr>
            <p:cNvPr id="26" name="YValueLabel0"/>
            <p:cNvSpPr/>
            <p:nvPr userDrawn="1"/>
          </p:nvSpPr>
          <p:spPr>
            <a:xfrm>
              <a:off x="254000" y="565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0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" name="YValueLabel1"/>
            <p:cNvSpPr/>
            <p:nvPr userDrawn="1"/>
          </p:nvSpPr>
          <p:spPr>
            <a:xfrm>
              <a:off x="254000" y="438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1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0" name="YValueLabel2"/>
            <p:cNvSpPr/>
            <p:nvPr userDrawn="1"/>
          </p:nvSpPr>
          <p:spPr>
            <a:xfrm>
              <a:off x="254000" y="311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2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2" name="YValueLabel3"/>
            <p:cNvSpPr/>
            <p:nvPr userDrawn="1"/>
          </p:nvSpPr>
          <p:spPr>
            <a:xfrm>
              <a:off x="254000" y="184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3</a:t>
              </a:r>
              <a:endParaRPr lang="en-US" sz="2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37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scifinder-cas-org.proxy.kennesaw.edu/scifinder/spectral/retrieveImage?id=186295.h&amp;source&amp;type=NMR&amp;display=Proton+NMR+Spectrum&amp;hires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scifinder-cas-org.proxy.kennesaw.edu/scifinder/spectral/retrieveImage?id=186295.h&amp;source&amp;type=NMR&amp;display=Proton+NMR+Spectrum&amp;hires=tru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scifinder-cas-org.proxy.kennesaw.edu/scifinder/spectral/retrieveImage?id=186295.h&amp;source&amp;type=NMR&amp;display=Proton+NMR+Spectrum&amp;hires=tru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ttps://scifinder-cas-org.proxy.kennesaw.edu/scifinder/spectral/retrieveImage?id=186295.h&amp;source&amp;type=NMR&amp;display=Proton+NMR+Spectrum&amp;hires=fals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https://scifinder-cas-org.proxy.kennesaw.edu/scifinder/spectral/retrieveImage?id=186295.h&amp;source&amp;type=NMR&amp;display=Proton+NMR+Spectrum&amp;hires=fals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86954"/>
            <a:ext cx="7618413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74084" y="4841187"/>
            <a:ext cx="715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Trace </a:t>
            </a:r>
          </a:p>
          <a:p>
            <a:r>
              <a:rPr lang="en-US" sz="1400" dirty="0" smtClean="0"/>
              <a:t>solvent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334000" y="5336977"/>
            <a:ext cx="371313" cy="5304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76093" y="1295400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t, 1 H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581400" y="1603177"/>
            <a:ext cx="838200" cy="11400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32502" y="312717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d, 1 H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437893" y="3429000"/>
            <a:ext cx="838200" cy="11400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258931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s, 1 H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09800" y="2897088"/>
            <a:ext cx="1066800" cy="11019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30988" y="403860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d, 1 H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34917" y="4346377"/>
            <a:ext cx="917883" cy="6828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81200" y="5029199"/>
            <a:ext cx="677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bs</a:t>
            </a:r>
            <a:r>
              <a:rPr lang="en-US" sz="1400" dirty="0" smtClean="0"/>
              <a:t>, 1 H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600200" y="5336977"/>
            <a:ext cx="672907" cy="682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62600" y="386954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 Number:</a:t>
            </a:r>
          </a:p>
          <a:p>
            <a:endParaRPr lang="en-US" dirty="0"/>
          </a:p>
          <a:p>
            <a:r>
              <a:rPr lang="en-US" dirty="0" smtClean="0"/>
              <a:t>[585-76-2]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1841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38800" y="3581400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CDCl</a:t>
            </a:r>
            <a:r>
              <a:rPr lang="en-US" sz="1400" baseline="-25000" dirty="0" err="1" smtClean="0"/>
              <a:t>3</a:t>
            </a:r>
            <a:endParaRPr lang="en-US" sz="14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334000" y="3889177"/>
            <a:ext cx="599913" cy="12162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800" y="3273623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DMSO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77000" y="3581400"/>
            <a:ext cx="599913" cy="12162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695450"/>
            <a:ext cx="6818313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2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5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24400" y="327362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m, 4 H</a:t>
            </a:r>
            <a:endParaRPr lang="en-US" sz="1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052374" y="3581400"/>
            <a:ext cx="662626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19800" y="462915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h, 2 H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47774" y="5029200"/>
            <a:ext cx="510226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47774" y="311765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t, 3 H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75748" y="3517702"/>
            <a:ext cx="510226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00" y="3200400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t, 3 H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543800" y="3581400"/>
            <a:ext cx="457200" cy="13555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19200" y="1143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[628-32-0]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81050"/>
            <a:ext cx="7010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2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68199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6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57250"/>
            <a:ext cx="7620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5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RespondGraph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49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Office Theme</vt:lpstr>
      <vt:lpstr>iRespondGraphMaster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Cody</dc:creator>
  <cp:lastModifiedBy>John Cody</cp:lastModifiedBy>
  <cp:revision>5</cp:revision>
  <cp:lastPrinted>2016-04-22T11:52:54Z</cp:lastPrinted>
  <dcterms:created xsi:type="dcterms:W3CDTF">2015-05-08T14:15:45Z</dcterms:created>
  <dcterms:modified xsi:type="dcterms:W3CDTF">2016-04-22T18:16:26Z</dcterms:modified>
</cp:coreProperties>
</file>