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5" r:id="rId4"/>
    <p:sldId id="267" r:id="rId5"/>
    <p:sldId id="266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6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7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5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5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1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2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1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7478484" cy="161108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18603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Clicker quiz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Review Conference norms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conference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3" y="75411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-250372" y="609600"/>
            <a:ext cx="8229600" cy="990600"/>
          </a:xfrm>
        </p:spPr>
        <p:txBody>
          <a:bodyPr/>
          <a:lstStyle/>
          <a:p>
            <a:r>
              <a:rPr lang="en-US" dirty="0" smtClean="0"/>
              <a:t>Marquis claims that: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419600" cy="444137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abortion is presumptively morally wrong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contraception is presumptively morally wrong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contraception is </a:t>
            </a:r>
            <a:r>
              <a:rPr lang="en-US" sz="3200" i="1" u="sng" dirty="0"/>
              <a:t>not</a:t>
            </a:r>
            <a:r>
              <a:rPr lang="en-US" sz="3200" dirty="0"/>
              <a:t> presumptively morally wrong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&amp; B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&amp; C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1811125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381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83880" cy="105156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Kant </a:t>
            </a:r>
            <a:r>
              <a:rPr lang="en-US" dirty="0" smtClean="0">
                <a:effectLst/>
              </a:rPr>
              <a:t>believes </a:t>
            </a:r>
            <a:r>
              <a:rPr lang="en-US" dirty="0">
                <a:effectLst/>
              </a:rPr>
              <a:t>that humans have </a:t>
            </a:r>
            <a:r>
              <a:rPr lang="en-US" dirty="0" smtClean="0">
                <a:effectLst/>
              </a:rPr>
              <a:t>dignity or agency in </a:t>
            </a:r>
            <a:r>
              <a:rPr lang="en-US" dirty="0">
                <a:effectLst/>
              </a:rPr>
              <a:t>virtue </a:t>
            </a:r>
            <a:r>
              <a:rPr lang="en-US" dirty="0" smtClean="0">
                <a:effectLst/>
              </a:rPr>
              <a:t>of:</a:t>
            </a:r>
            <a:endParaRPr lang="en-US" dirty="0">
              <a:effectLst/>
            </a:endParaRP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18795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their membership in the human species, </a:t>
            </a:r>
            <a:r>
              <a:rPr lang="en-US" sz="3200" i="1" dirty="0"/>
              <a:t>homo sapiens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their being created in the image of God.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their capacity for kindness.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their rationality and autonomy.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8658354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264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/>
              <a:t>According to Kant, moral laws are: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48343" y="2670048"/>
            <a:ext cx="4114800" cy="418795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necessary and apply to all rational beings.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contingent and apply only </a:t>
            </a:r>
            <a:r>
              <a:rPr lang="en-US" sz="3200" dirty="0" smtClean="0"/>
              <a:t>to genetically </a:t>
            </a:r>
            <a:r>
              <a:rPr lang="en-US" sz="3200" dirty="0"/>
              <a:t>human beings.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culturally relative.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grounded in God’s commands.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8339611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538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Conference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34885" y="2122713"/>
            <a:ext cx="10374085" cy="4844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Condensed professional philosophy </a:t>
            </a:r>
            <a:r>
              <a:rPr lang="en-US" dirty="0" smtClean="0"/>
              <a:t>conference format</a:t>
            </a:r>
            <a:endParaRPr lang="en-US" dirty="0"/>
          </a:p>
          <a:p>
            <a:pPr lvl="1"/>
            <a:r>
              <a:rPr lang="en-US" dirty="0" smtClean="0"/>
              <a:t>~10 minute presentation each</a:t>
            </a:r>
          </a:p>
          <a:p>
            <a:pPr lvl="1"/>
            <a:r>
              <a:rPr lang="en-US" dirty="0" smtClean="0"/>
              <a:t>Followed by Q&amp;A, critical discussion</a:t>
            </a:r>
          </a:p>
          <a:p>
            <a:pPr lvl="3"/>
            <a:r>
              <a:rPr lang="en-US" sz="1800" i="1" dirty="0" smtClean="0"/>
              <a:t>the presenter may point to an area of concern and ask for targeted feedback </a:t>
            </a:r>
          </a:p>
          <a:p>
            <a:pPr lvl="3"/>
            <a:r>
              <a:rPr lang="en-US" sz="1800" i="1" dirty="0" smtClean="0"/>
              <a:t>the class may critically evaluate the paper’s argumentative structure.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630" y="6211669"/>
            <a:ext cx="462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Whitney</a:t>
            </a:r>
          </a:p>
          <a:p>
            <a:pPr marL="342900" indent="-342900">
              <a:buAutoNum type="arabicPeriod"/>
            </a:pPr>
            <a:r>
              <a:rPr lang="en-US" dirty="0" smtClean="0"/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322975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572593CB97A140F19BC726D05A3F3BAD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C55309F27574F319F563D094E914E71&lt;/guid&gt;&#10;        &lt;description /&gt;&#10;        &lt;date&gt;11/22/2013 11:40:4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8E3F0293BD7417797879BFF35551A50&lt;/guid&gt;&#10;            &lt;repollguid&gt;815685618A6A4B9681488C810E3CF9AA&lt;/repollguid&gt;&#10;            &lt;sourceid&gt;B3E688B2E92D4353B69FA803833A753C&lt;/sourceid&gt;&#10;            &lt;questiontext&gt;Marquis claims that: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B2EE9C7694E426BB1993B147F962CF2&lt;/guid&gt;&#10;                    &lt;answertext&gt;abortion is presumptively morally wrong&lt;/answertext&gt;&#10;                    &lt;valuetype&gt;-1&lt;/valuetype&gt;&#10;                &lt;/answer&gt;&#10;                &lt;answer&gt;&#10;                    &lt;guid&gt;8460E3AAB81641D38B6C96B849495826&lt;/guid&gt;&#10;                    &lt;answertext&gt;contraception is presumptively morally wrong&lt;/answertext&gt;&#10;                    &lt;valuetype&gt;-1&lt;/valuetype&gt;&#10;                &lt;/answer&gt;&#10;                &lt;answer&gt;&#10;                    &lt;guid&gt;6366CA4F3528406E9A14179BA9CB5E58&lt;/guid&gt;&#10;                    &lt;answertext&gt;contraception is not presumptively morally wrong&lt;/answertext&gt;&#10;                    &lt;valuetype&gt;1&lt;/valuetype&gt;&#10;                &lt;/answer&gt;&#10;                &lt;answer&gt;&#10;                    &lt;guid&gt;69A5B71354B442EFBD32260F26E0E3A2&lt;/guid&gt;&#10;                    &lt;answertext&gt;A &amp;amp; B&lt;/answertext&gt;&#10;                    &lt;valuetype&gt;-1&lt;/valuetype&gt;&#10;                &lt;/answer&gt;&#10;                &lt;answer&gt;&#10;                    &lt;guid&gt;428874CD65F34464A1C32FA668E6BB8E&lt;/guid&gt;&#10;                    &lt;answertext&gt;A &amp;amp; C&lt;/answertext&gt;&#10;                    &lt;valuetype&gt;-1&lt;/valuetype&gt;&#10;                &lt;/answer&gt;&#10;            &lt;/answers&gt;&#10;        &lt;/multichoice&gt;&#10;    &lt;/questions&gt;&#10;&lt;/questionlist&gt;"/>
  <p:tag name="RESULTS" val="Marquis claims that: [;crlf;]7[;]7[;]7[;]False[;]0[;][;crlf;]5[;]5[;]0[;]0[;crlf;]0[;]-1[;]abortion is presumptively morally wrong1[;]abortion is presumptively morally wrong[;][;crlf;]0[;]-1[;]contraception is presumptively morally wrong2[;]contraception is presumptively morally wrong[;][;crlf;]0[;]1[;]contraception is not presumptively morally wrong3[;]contraception is not presumptively morally wrong[;][;crlf;]0[;]-1[;]A &amp; B4[;]A &amp; B[;][;crlf;]7[;]-1[;]A &amp; C5[;]A &amp; C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3A295738DED74A3C84016D58852EC06B&lt;/guid&gt;&#10;        &lt;description /&gt;&#10;        &lt;date&gt;7/21/2013 5:04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58C836756004ADBAD1D3DE96B3FC5C0&lt;/guid&gt;&#10;            &lt;repollguid&gt;2F99C724AE0C456BBBE9CDD7FC559EAF&lt;/repollguid&gt;&#10;            &lt;sourceid&gt;5B79B3D6D42D4CF88AAC755F54AB7EFB&lt;/sourceid&gt;&#10;            &lt;questiontext&gt;Kant believes that humans have dignity or agency in virtue of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8C3CF3570A3F449EBEEB52C099B369B4&lt;/guid&gt;&#10;                    &lt;answertext&gt;their membership in the human species, homo sapiens.&lt;/answertext&gt;&#10;                    &lt;valuetype&gt;-1&lt;/valuetype&gt;&#10;                &lt;/answer&gt;&#10;                &lt;answer&gt;&#10;                    &lt;guid&gt;F3BAC69CA8C44C7CBFFFA8E088B5C742&lt;/guid&gt;&#10;                    &lt;answertext&gt;their being created in the image of God.&lt;/answertext&gt;&#10;                    &lt;valuetype&gt;-1&lt;/valuetype&gt;&#10;                &lt;/answer&gt;&#10;                &lt;answer&gt;&#10;                    &lt;guid&gt;87D59D6196A1489180D47B541ACC294E&lt;/guid&gt;&#10;                    &lt;answertext&gt;their capacity for kindness.&lt;/answertext&gt;&#10;                    &lt;valuetype&gt;-1&lt;/valuetype&gt;&#10;                &lt;/answer&gt;&#10;                &lt;answer&gt;&#10;                    &lt;guid&gt;8808C651626C491C81B39E781E3837A5&lt;/guid&gt;&#10;                    &lt;answertext&gt;their rationality and autonomy.&lt;/answertext&gt;&#10;                    &lt;valuetype&gt;1&lt;/valuetype&gt;&#10;                &lt;/answer&gt;&#10;                &lt;answer&gt;&#10;                    &lt;guid&gt;6EAFAEA736C74CAC8ADA0C6F078D603B&lt;/guid&gt;&#10;                    &lt;answertext&gt;all of the above.&lt;/answertext&gt;&#10;                    &lt;valuetype&gt;-1&lt;/valuetype&gt;&#10;                &lt;/answer&gt;&#10;                &lt;answer&gt;&#10;                    &lt;guid&gt;1EB4E7235FCB4AC5A0BC4E699BABB7DC&lt;/guid&gt;&#10;                    &lt;answertext&gt;none of the above.&lt;/answertext&gt;&#10;                    &lt;valuetype&gt;-1&lt;/valuetype&gt;&#10;                &lt;/answer&gt;&#10;            &lt;/answers&gt;&#10;        &lt;/multichoice&gt;&#10;    &lt;/questions&gt;&#10;&lt;/questionlist&gt;"/>
  <p:tag name="RESULTS" val="Kant believes that humans have dignity or agency in virtue of:[;crlf;]7[;]7[;]7[;]False[;]7[;][;crlf;]4[;]4[;]0[;]0[;crlf;]0[;]-1[;]their membership in the human species, homo sapiens.1[;]their membership in the human species, homo sapiens.[;][;crlf;]0[;]-1[;]their being created in the image of God.2[;]their being created in the image of God.[;][;crlf;]0[;]-1[;]their capacity for kindness.3[;]their capacity for kindness.[;][;crlf;]7[;]1[;]their rationality and autonomy.4[;]their rationality and autonomy.[;][;crlf;]0[;]-1[;]all of the above.5[;]all of the above.[;][;crlf;]0[;]-1[;]none of the above.6[;]none of the above.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CDF83CF246543E1B61E715C26FD0E74&lt;/guid&gt;&#10;        &lt;description /&gt;&#10;        &lt;date&gt;7/21/2013 2:38:4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DCF75BCB26C4435819B0A7A9FD87F0B&lt;/guid&gt;&#10;            &lt;repollguid&gt;BAE10A3EC97442058C354041D4BEA193&lt;/repollguid&gt;&#10;            &lt;sourceid&gt;1BF672E5CF3D4DA0836DA84A38B3AB91&lt;/sourceid&gt;&#10;            &lt;questiontext&gt;According to Kant, moral laws are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B76E3498A754FEAA54BCC900F4B094A&lt;/guid&gt;&#10;                    &lt;answertext&gt;necessary and apply to all rational beings.&lt;/answertext&gt;&#10;                    &lt;valuetype&gt;1&lt;/valuetype&gt;&#10;                &lt;/answer&gt;&#10;                &lt;answer&gt;&#10;                    &lt;guid&gt;10CDB07294ED416382E80E52D72CE10D&lt;/guid&gt;&#10;                    &lt;answertext&gt;contingent and apply only to human beings.&lt;/answertext&gt;&#10;                    &lt;valuetype&gt;-1&lt;/valuetype&gt;&#10;                &lt;/answer&gt;&#10;                &lt;answer&gt;&#10;                    &lt;guid&gt;EB6CBD8D26E74FE1B122D4A1ACF354CA&lt;/guid&gt;&#10;                    &lt;answertext&gt;culturally relative.&lt;/answertext&gt;&#10;                    &lt;valuetype&gt;-1&lt;/valuetype&gt;&#10;                &lt;/answer&gt;&#10;                &lt;answer&gt;&#10;                    &lt;guid&gt;A7E4F9A9D0094002A1AC3DE1F43C34E6&lt;/guid&gt;&#10;                    &lt;answertext&gt;grounded in God’s commands.&lt;/answertext&gt;&#10;                    &lt;valuetype&gt;-1&lt;/valuetype&gt;&#10;                &lt;/answer&gt;&#10;                &lt;answer&gt;&#10;                    &lt;guid&gt;F96442DDCCAD49AD94A30E3D4BD234C2&lt;/guid&gt;&#10;                    &lt;answertext&gt;all the above&lt;/answertext&gt;&#10;                    &lt;valuetype&gt;-1&lt;/valuetype&gt;&#10;                &lt;/answer&gt;&#10;                &lt;answer&gt;&#10;                    &lt;guid&gt;86BA10F4BE404666BA9616E7CFEDE3E7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  <p:tag name="RESULTS" val="According to Kant, moral laws are:[;crlf;]7[;]7[;]7[;]False[;]7[;][;crlf;]1[;]1[;]0[;]0[;crlf;]7[;]1[;]necessary and apply to all rational beings.1[;]necessary and apply to all rational beings.[;][;crlf;]0[;]-1[;]contingent and apply only to genetically human beings.2[;]contingent and apply only to genetically human beings.[;][;crlf;]0[;]-1[;]culturally relative.3[;]culturally relative.[;][;crlf;]0[;]-1[;]grounded in God’s commands.4[;]grounded in God’s commands.[;][;crlf;]0[;]-1[;]all the above5[;]all the above[;][;crlf;]0[;]-1[;]none of the above6[;]none of the above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ropl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Droplet</vt:lpstr>
      <vt:lpstr>Microsoft Graph Chart</vt:lpstr>
      <vt:lpstr>Contemporary Moral Problems</vt:lpstr>
      <vt:lpstr>agenda</vt:lpstr>
      <vt:lpstr>Marquis claims that: </vt:lpstr>
      <vt:lpstr>Kant believes that humans have dignity or agency in virtue of:</vt:lpstr>
      <vt:lpstr>According to Kant, moral laws are:</vt:lpstr>
      <vt:lpstr>Paper Conference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9</cp:revision>
  <dcterms:created xsi:type="dcterms:W3CDTF">2014-08-10T22:16:19Z</dcterms:created>
  <dcterms:modified xsi:type="dcterms:W3CDTF">2014-08-12T20:06:49Z</dcterms:modified>
</cp:coreProperties>
</file>