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5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97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17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8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9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1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1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3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36693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Clicker quiz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u="sng" dirty="0" smtClean="0"/>
              <a:t>Conference</a:t>
            </a:r>
          </a:p>
          <a:p>
            <a:pPr algn="l"/>
            <a:r>
              <a:rPr lang="en-US" dirty="0" smtClean="0"/>
              <a:t>Presenters: Jose &amp; </a:t>
            </a:r>
            <a:r>
              <a:rPr lang="en-US" dirty="0" err="1" smtClean="0"/>
              <a:t>Vanna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7541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7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87086" y="174171"/>
            <a:ext cx="12104914" cy="1545771"/>
          </a:xfrm>
        </p:spPr>
        <p:txBody>
          <a:bodyPr>
            <a:normAutofit/>
          </a:bodyPr>
          <a:lstStyle/>
          <a:p>
            <a:r>
              <a:rPr lang="en-US" sz="2400" dirty="0"/>
              <a:t>According to </a:t>
            </a:r>
            <a:r>
              <a:rPr lang="en-US" sz="2400" dirty="0" smtClean="0"/>
              <a:t>Jeremy Bentham</a:t>
            </a:r>
            <a:r>
              <a:rPr lang="en-US" sz="2400" dirty="0"/>
              <a:t>, considerations of pain and pleasure determine: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2513" y="2228849"/>
            <a:ext cx="4615543" cy="429169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AutoNum type="alphaUcPeriod"/>
            </a:pPr>
            <a:r>
              <a:rPr lang="en-US" sz="3200" dirty="0"/>
              <a:t>what we ought to do.</a:t>
            </a:r>
          </a:p>
          <a:p>
            <a:pPr marL="514350" indent="-514350">
              <a:buFont typeface="Wingdings" pitchFamily="2" charset="2"/>
              <a:buAutoNum type="alphaUcPeriod"/>
            </a:pPr>
            <a:r>
              <a:rPr lang="en-US" sz="3200" dirty="0"/>
              <a:t>what we will do.</a:t>
            </a:r>
          </a:p>
          <a:p>
            <a:pPr marL="514350" indent="-514350">
              <a:buFont typeface="Wingdings" pitchFamily="2" charset="2"/>
              <a:buAutoNum type="alphaUcPeriod"/>
            </a:pPr>
            <a:r>
              <a:rPr lang="en-US" sz="3200" dirty="0"/>
              <a:t>both a and b.</a:t>
            </a:r>
          </a:p>
          <a:p>
            <a:pPr marL="514350" indent="-514350">
              <a:buFont typeface="Wingdings" pitchFamily="2" charset="2"/>
              <a:buAutoNum type="alphaUcPeriod"/>
            </a:pPr>
            <a:r>
              <a:rPr lang="en-US" sz="3200" dirty="0"/>
              <a:t>neither a nor b.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1199551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9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328057" y="274638"/>
            <a:ext cx="9035143" cy="1684791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+mn-lt"/>
              </a:rPr>
              <a:t>What </a:t>
            </a:r>
            <a:r>
              <a:rPr lang="en-US" sz="2800" cap="none" dirty="0">
                <a:latin typeface="+mn-lt"/>
              </a:rPr>
              <a:t>does </a:t>
            </a:r>
            <a:r>
              <a:rPr lang="en-US" sz="2800" cap="none" dirty="0" smtClean="0">
                <a:latin typeface="+mn-lt"/>
              </a:rPr>
              <a:t>Robert </a:t>
            </a:r>
            <a:r>
              <a:rPr lang="en-US" sz="2800" cap="none" dirty="0" err="1" smtClean="0">
                <a:latin typeface="+mn-lt"/>
              </a:rPr>
              <a:t>Nozick</a:t>
            </a:r>
            <a:r>
              <a:rPr lang="en-US" sz="2800" cap="none" dirty="0" smtClean="0">
                <a:latin typeface="+mn-lt"/>
              </a:rPr>
              <a:t> </a:t>
            </a:r>
            <a:r>
              <a:rPr lang="en-US" sz="2800" cap="none" dirty="0">
                <a:latin typeface="+mn-lt"/>
              </a:rPr>
              <a:t>think we should conclude from </a:t>
            </a:r>
            <a:r>
              <a:rPr lang="en-US" sz="2800" cap="none" dirty="0" smtClean="0">
                <a:latin typeface="+mn-lt"/>
              </a:rPr>
              <a:t>his experience </a:t>
            </a:r>
            <a:r>
              <a:rPr lang="en-US" sz="2800" cap="none" dirty="0">
                <a:latin typeface="+mn-lt"/>
              </a:rPr>
              <a:t>machine thought experiment?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42257" y="2254104"/>
            <a:ext cx="5453743" cy="429909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lphaUcPeriod"/>
            </a:pPr>
            <a:r>
              <a:rPr lang="en-US" sz="2000" i="0" dirty="0"/>
              <a:t>Our experiences are not the only things that have value for us.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2000" i="0" dirty="0"/>
              <a:t>Pleasure and pain are the only things that are valuable for their own sakes.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2000" i="0" dirty="0"/>
              <a:t>Technological progress can have disastrous consequences. </a:t>
            </a:r>
          </a:p>
          <a:p>
            <a:pPr marL="457200" indent="-457200">
              <a:buAutoNum type="alphaUcPeriod"/>
            </a:pPr>
            <a:r>
              <a:rPr lang="en-US" sz="2000" i="0" dirty="0"/>
              <a:t>We could be stuck in the Matrix.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2000" i="0" dirty="0"/>
              <a:t>Serving other </a:t>
            </a:r>
            <a:r>
              <a:rPr lang="en-US" sz="2000" i="0"/>
              <a:t>people </a:t>
            </a:r>
            <a:r>
              <a:rPr lang="en-US" sz="2000" i="0" smtClean="0"/>
              <a:t>is </a:t>
            </a:r>
            <a:r>
              <a:rPr lang="en-US" sz="2000" i="0" dirty="0"/>
              <a:t>more important than seeking our own pleasure.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1434880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95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85057" y="274638"/>
            <a:ext cx="10613572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Peter Singer </a:t>
            </a:r>
            <a:r>
              <a:rPr lang="en-US" dirty="0"/>
              <a:t>claims that his </a:t>
            </a:r>
            <a:r>
              <a:rPr lang="en-US" dirty="0" smtClean="0"/>
              <a:t>principle (of utility):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07571" y="2503714"/>
            <a:ext cx="5388429" cy="3820886"/>
          </a:xfrm>
        </p:spPr>
        <p:txBody>
          <a:bodyPr>
            <a:normAutofit fontScale="85000" lnSpcReduction="10000"/>
          </a:bodyPr>
          <a:lstStyle/>
          <a:p>
            <a:pPr marL="582930" indent="-514350">
              <a:buFont typeface="+mj-lt"/>
              <a:buAutoNum type="alphaUcPeriod"/>
            </a:pPr>
            <a:r>
              <a:rPr lang="en-US" sz="3200" dirty="0"/>
              <a:t>takes no account of proximity or distance.</a:t>
            </a:r>
          </a:p>
          <a:p>
            <a:pPr marL="582930" indent="-514350">
              <a:buFont typeface="+mj-lt"/>
              <a:buAutoNum type="alphaUcPeriod"/>
            </a:pPr>
            <a:r>
              <a:rPr lang="en-US" sz="3200" dirty="0"/>
              <a:t>makes no distinctions based on how many people could help.</a:t>
            </a:r>
          </a:p>
          <a:p>
            <a:pPr marL="582930" indent="-514350">
              <a:buFont typeface="+mj-lt"/>
              <a:buAutoNum type="alphaUcPeriod"/>
            </a:pPr>
            <a:r>
              <a:rPr lang="en-US" sz="3200" dirty="0"/>
              <a:t>both a and b.</a:t>
            </a:r>
          </a:p>
          <a:p>
            <a:pPr marL="582930" indent="-514350">
              <a:buFont typeface="+mj-lt"/>
              <a:buAutoNum type="alphaUcPeriod"/>
            </a:pPr>
            <a:r>
              <a:rPr lang="en-US" sz="3200" dirty="0"/>
              <a:t>neither a nor b.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55650268"/>
              </p:ext>
            </p:extLst>
          </p:nvPr>
        </p:nvGraphicFramePr>
        <p:xfrm>
          <a:off x="6032499" y="1872343"/>
          <a:ext cx="6159501" cy="508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499" y="1872343"/>
                        <a:ext cx="6159501" cy="508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58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49161FF45B04928BB5247CD00EA300E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690D9EC9CB174858840762DED9878924&lt;/guid&gt;&#10;        &lt;description /&gt;&#10;        &lt;date&gt;7/7/2013 6:46:3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4EBF910A60349F0AB03BDB33B216ED9&lt;/guid&gt;&#10;            &lt;repollguid&gt;93379AB1C001474D8266A1FB7E5F3C72&lt;/repollguid&gt;&#10;            &lt;sourceid&gt;D8247DAE00ED4AD396D78BEB8B934FE2&lt;/sourceid&gt;&#10;            &lt;questiontext&gt;According to Jeremy Bentham, considerations of pain and pleasure determine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336D36D3E92401E98DB1FFE3BF044C9&lt;/guid&gt;&#10;                    &lt;answertext&gt;what we ought to do.&lt;/answertext&gt;&#10;                    &lt;valuetype&gt;-1&lt;/valuetype&gt;&#10;                &lt;/answer&gt;&#10;                &lt;answer&gt;&#10;                    &lt;guid&gt;78B17860589548BF82A1DF0A0A232A91&lt;/guid&gt;&#10;                    &lt;answertext&gt;what we will do.&lt;/answertext&gt;&#10;                    &lt;valuetype&gt;-1&lt;/valuetype&gt;&#10;                &lt;/answer&gt;&#10;                &lt;answer&gt;&#10;                    &lt;guid&gt;3B2CA4A1CBE540A5BF5683D60D105D68&lt;/guid&gt;&#10;                    &lt;answertext&gt;both a and b.&lt;/answertext&gt;&#10;                    &lt;valuetype&gt;1&lt;/valuetype&gt;&#10;                &lt;/answer&gt;&#10;                &lt;answer&gt;&#10;                    &lt;guid&gt;61FB3D40DFDB4503A92FAB6F36AD4C88&lt;/guid&gt;&#10;                    &lt;answertext&gt;neither a nor b.&lt;/answertext&gt;&#10;                    &lt;valuetype&gt;-1&lt;/valuetype&gt;&#10;                &lt;/answer&gt;&#10;            &lt;/answers&gt;&#10;        &lt;/multichoice&gt;&#10;    &lt;/questions&gt;&#10;&lt;/questionlist&gt;"/>
  <p:tag name="RESULTS" val="According to Jeremy Bentham, considerations of pain and pleasure determine:[;crlf;]7[;]7[;]7[;]False[;]2[;][;crlf;]1.85714285714286[;]2[;]0.832993127835043[;]0.693877551020408[;crlf;]3[;]-1[;]what we ought to do.1[;]what we ought to do.[;][;crlf;]2[;]-1[;]what we will do.2[;]what we will do.[;][;crlf;]2[;]1[;]both a and b.3[;]both a and b.[;][;crlf;]0[;]-1[;]neither a nor b.4[;]neither a nor b.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2373508491A34A92A61481846A76720A&lt;/guid&gt;&#10;        &lt;description /&gt;&#10;        &lt;date&gt;7/7/2013 4:01:1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8D36EBA57034CF598D17F519D31264B&lt;/guid&gt;&#10;            &lt;repollguid&gt;D1C275B3850A4F038167AAC14A7E442E&lt;/repollguid&gt;&#10;            &lt;sourceid&gt;1572BEF67720431EB045631E186AA6D5&lt;/sourceid&gt;&#10;            &lt;questiontext&gt;What does Robert Nozick think we should conclude from his experience machine thought experimen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9518FFC14D049179D5C7BEF20F43583&lt;/guid&gt;&#10;                    &lt;answertext&gt;Our experiences are not the only things that have value for us.&lt;/answertext&gt;&#10;                    &lt;valuetype&gt;1&lt;/valuetype&gt;&#10;                &lt;/answer&gt;&#10;                &lt;answer&gt;&#10;                    &lt;guid&gt;376A14B0CD9045B68DA172648A1A8302&lt;/guid&gt;&#10;                    &lt;answertext&gt;Pleasure and pain are the only things that are valuable for their own sakes.&lt;/answertext&gt;&#10;                    &lt;valuetype&gt;-1&lt;/valuetype&gt;&#10;                &lt;/answer&gt;&#10;                &lt;answer&gt;&#10;                    &lt;guid&gt;42719865099A4DE18BCB6C0E7F26F4CE&lt;/guid&gt;&#10;                    &lt;answertext&gt;Technological progress can have disastrous consequences. &lt;/answertext&gt;&#10;                    &lt;valuetype&gt;-1&lt;/valuetype&gt;&#10;                &lt;/answer&gt;&#10;                &lt;answer&gt;&#10;                    &lt;guid&gt;661172A610E44388880B9A537E662E32&lt;/guid&gt;&#10;                    &lt;answertext&gt;We could be stuck in the Matrix.&lt;/answertext&gt;&#10;                    &lt;valuetype&gt;-1&lt;/valuetype&gt;&#10;                &lt;/answer&gt;&#10;                &lt;answer&gt;&#10;                    &lt;guid&gt;3B2C4B13A4AA4F5386C045344310F265&lt;/guid&gt;&#10;                    &lt;answertext&gt;Serving other people is more important than seeking our own pleasure.&lt;/answertext&gt;&#10;                    &lt;valuetype&gt;-1&lt;/valuetype&gt;&#10;                &lt;/answer&gt;&#10;            &lt;/answers&gt;&#10;        &lt;/multichoice&gt;&#10;    &lt;/questions&gt;&#10;&lt;/questionlist&gt;"/>
  <p:tag name="RESULTS" val="What does Robert Nozick think we should conclude from his experience machine thought experiment?[;crlf;]8[;]8[;]8[;]False[;]7[;][;crlf;]1.125[;]1[;]0.330718913883074[;]0.109375[;crlf;]7[;]1[;]Our experiences are not the only things that have value for us.1[;]Our experiences are not the only things that have value for us.[;][;crlf;]1[;]-1[;]Pleasure and pain are the only things that are valuable for their own sakes.2[;]Pleasure and pain are the only things that are valuable for their own sakes.[;][;crlf;]0[;]-1[;]Technological progress can have disastrous consequences. 3[;]Technological progress can have disastrous consequences. [;][;crlf;]0[;]-1[;]We could be stuck in the Matrix.4[;]We could be stuck in the Matrix.[;][;crlf;]0[;]-1[;]Serving other people is more important than seeking our own pleasure.5[;]Serving other people is more important than seeking our own pleasure.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Peter Singer claims that his principle (of utility):[;crlf;]8[;]8[;]8[;]False[;]7[;][;crlf;]2.75[;]3[;]0.661437827766148[;]0.4375[;crlf;]1[;]-1[;]takes no account of proximity or distance.1[;]takes no account of proximity or distance.[;][;crlf;]0[;]-1[;]makes no distinctions based on how many people could help.2[;]makes no distinctions based on how many people could help.[;][;crlf;]7[;]1[;]both a and b.3[;]both a and b.[;][;crlf;]0[;]-1[;]neither a nor b.4[;]neither a nor b.[;]"/>
  <p:tag name="HASRESULTS" val="True"/>
  <p:tag name="AUTOOPENPOLL" val="True"/>
  <p:tag name="AUTOFORMATCHART" val="True"/>
  <p:tag name="LIVECHARTING" val="False"/>
  <p:tag name="TYPE" val="MultiChoiceSlide"/>
  <p:tag name="TPQUESTIONXML" val="﻿&lt;?xml version=&quot;1.0&quot; encoding=&quot;utf-8&quot;?&gt;&#10;&lt;questionlist&gt;&#10;    &lt;properties&gt;&#10;        &lt;guid&gt;D1C6B7195A85496D8CC533805189A700&lt;/guid&gt;&#10;        &lt;description /&gt;&#10;        &lt;date&gt;7/15/2013 1:32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57A05D527C440079B92E031EA4855FF&lt;/guid&gt;&#10;            &lt;repollguid&gt;A8CC3FC8D15E440794564FC2955654FA&lt;/repollguid&gt;&#10;            &lt;sourceid&gt;C6146AF956D446CF9A21194121C2BE15&lt;/sourceid&gt;&#10;            &lt;questiontext&gt;Peter Singer claims that his principle (of utility)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9DCCAF48C3F49849E3F87CC7940CB7C&lt;/guid&gt;&#10;                    &lt;answertext&gt;takes no account of proximity or distance.&lt;/answertext&gt;&#10;                    &lt;valuetype&gt;-1&lt;/valuetype&gt;&#10;                &lt;/answer&gt;&#10;                &lt;answer&gt;&#10;                    &lt;guid&gt;D0F57C0FAE9547C4B4B65BB8B8596B71&lt;/guid&gt;&#10;                    &lt;answertext&gt;makes no distinctions based on how many people could help.&lt;/answertext&gt;&#10;                    &lt;valuetype&gt;-1&lt;/valuetype&gt;&#10;                &lt;/answer&gt;&#10;                &lt;answer&gt;&#10;                    &lt;guid&gt;03CE569A219446B7843786BD7CAA62D1&lt;/guid&gt;&#10;                    &lt;answertext&gt;both a and b.&lt;/answertext&gt;&#10;                    &lt;valuetype&gt;1&lt;/valuetype&gt;&#10;                &lt;/answer&gt;&#10;                &lt;answer&gt;&#10;                    &lt;guid&gt;2849542294584826A1B2AAA274889994&lt;/guid&gt;&#10;                    &lt;answertext&gt;neither a nor b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100</TotalTime>
  <Words>146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Microsoft Graph Chart</vt:lpstr>
      <vt:lpstr>Contemporary Moral Problems</vt:lpstr>
      <vt:lpstr>agenda</vt:lpstr>
      <vt:lpstr>According to Jeremy Bentham, considerations of pain and pleasure determine:</vt:lpstr>
      <vt:lpstr>What does Robert Nozick think we should conclude from his experience machine thought experiment?</vt:lpstr>
      <vt:lpstr>Peter Singer claims that his principle (of utility):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12</cp:revision>
  <dcterms:created xsi:type="dcterms:W3CDTF">2014-08-10T22:27:10Z</dcterms:created>
  <dcterms:modified xsi:type="dcterms:W3CDTF">2014-08-13T19:10:14Z</dcterms:modified>
</cp:coreProperties>
</file>