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handoutMasterIdLst>
    <p:handoutMasterId r:id="rId21"/>
  </p:handoutMasterIdLst>
  <p:sldIdLst>
    <p:sldId id="400" r:id="rId5"/>
    <p:sldId id="403" r:id="rId6"/>
    <p:sldId id="270" r:id="rId7"/>
    <p:sldId id="404" r:id="rId8"/>
    <p:sldId id="405" r:id="rId9"/>
    <p:sldId id="391" r:id="rId10"/>
    <p:sldId id="261" r:id="rId11"/>
    <p:sldId id="260" r:id="rId12"/>
    <p:sldId id="401" r:id="rId13"/>
    <p:sldId id="402" r:id="rId14"/>
    <p:sldId id="399" r:id="rId15"/>
    <p:sldId id="265" r:id="rId16"/>
    <p:sldId id="266" r:id="rId17"/>
    <p:sldId id="398"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03" d="100"/>
          <a:sy n="103" d="100"/>
        </p:scale>
        <p:origin x="138" y="3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575506865989583E-2"/>
          <c:y val="3.691584376749836E-2"/>
          <c:w val="0.89545589410019399"/>
          <c:h val="0.74805841577495125"/>
        </c:manualLayout>
      </c:layout>
      <c:barChart>
        <c:barDir val="bar"/>
        <c:grouping val="clustered"/>
        <c:varyColors val="0"/>
        <c:ser>
          <c:idx val="0"/>
          <c:order val="0"/>
          <c:tx>
            <c:strRef>
              <c:f>Sheet1!$B$1</c:f>
              <c:strCache>
                <c:ptCount val="1"/>
                <c:pt idx="0">
                  <c:v>Series 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10800000" scaled="1"/>
              <a:tileRect/>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3</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10800000" scaled="1"/>
              <a:tileRect/>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A55-423E-948E-3543A421E78B}"/>
            </c:ext>
          </c:extLst>
        </c:ser>
        <c:dLbls>
          <c:showLegendKey val="0"/>
          <c:showVal val="0"/>
          <c:showCatName val="0"/>
          <c:showSerName val="0"/>
          <c:showPercent val="0"/>
          <c:showBubbleSize val="0"/>
        </c:dLbls>
        <c:gapWidth val="326"/>
        <c:overlap val="-58"/>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 loCatId="other" qsTypeId="urn:microsoft.com/office/officeart/2005/8/quickstyle/simple1" qsCatId="simple" csTypeId="urn:microsoft.com/office/officeart/2005/8/colors/accent5_1" csCatId="accent5" phldr="1"/>
      <dgm:spPr/>
      <dgm:t>
        <a:bodyPr/>
        <a:lstStyle/>
        <a:p>
          <a:endParaRPr lang="en-US"/>
        </a:p>
      </dgm:t>
    </dgm:pt>
    <dgm:pt modelId="{6DEFC8AA-A33F-48F8-9C25-E9B2128D92CD}">
      <dgm:prSet phldrT="[Text]" phldr="0"/>
      <dgm:spPr/>
      <dgm:t>
        <a:bodyPr/>
        <a:lstStyle/>
        <a:p>
          <a:pPr>
            <a:defRPr b="1"/>
          </a:pPr>
          <a:r>
            <a:rPr lang="en-US" dirty="0"/>
            <a:t>Title</a:t>
          </a:r>
        </a:p>
      </dgm:t>
    </dgm:pt>
    <dgm:pt modelId="{4FC1DB39-D67C-4219-80AD-A97F169B043F}" type="parTrans" cxnId="{0CF457AA-7E08-43AA-B4EA-CB4BC915031D}">
      <dgm:prSet/>
      <dgm:spPr/>
      <dgm:t>
        <a:bodyPr/>
        <a:lstStyle/>
        <a:p>
          <a:endParaRPr lang="en-US"/>
        </a:p>
      </dgm:t>
    </dgm:pt>
    <dgm:pt modelId="{F8E8046A-2F16-4D2A-B74B-D3F0F194FE09}" type="sibTrans" cxnId="{0CF457AA-7E08-43AA-B4EA-CB4BC915031D}">
      <dgm:prSet/>
      <dgm:spPr/>
      <dgm:t>
        <a:bodyPr/>
        <a:lstStyle/>
        <a:p>
          <a:endParaRPr lang="en-US"/>
        </a:p>
      </dgm:t>
    </dgm:pt>
    <dgm:pt modelId="{02DA89E2-C257-4D34-85AB-C9732260ABFD}">
      <dgm:prSet phldrT="[Text]"/>
      <dgm:spPr/>
      <dgm:t>
        <a:bodyPr/>
        <a:lstStyle/>
        <a:p>
          <a:r>
            <a:rPr lang="en-US" b="0" i="0" u="none" dirty="0"/>
            <a:t>To start a presentation, go to the Slide Show tab, and select From Beginning.</a:t>
          </a:r>
          <a:endParaRPr lang="en-US" dirty="0"/>
        </a:p>
      </dgm:t>
    </dgm:pt>
    <dgm:pt modelId="{96729367-96CC-4DF6-971A-47877F4EF6D3}" type="parTrans" cxnId="{EC023D72-357E-4D03-91A5-B6E6245BD9BE}">
      <dgm:prSet/>
      <dgm:spPr/>
      <dgm:t>
        <a:bodyPr/>
        <a:lstStyle/>
        <a:p>
          <a:endParaRPr lang="en-US"/>
        </a:p>
      </dgm:t>
    </dgm:pt>
    <dgm:pt modelId="{693C94AC-90AC-4B6B-8CFD-AA0505DB8FF5}" type="sibTrans" cxnId="{EC023D72-357E-4D03-91A5-B6E6245BD9BE}">
      <dgm:prSet/>
      <dgm:spPr/>
      <dgm:t>
        <a:bodyPr/>
        <a:lstStyle/>
        <a:p>
          <a:endParaRPr lang="en-US"/>
        </a:p>
      </dgm:t>
    </dgm:pt>
    <dgm:pt modelId="{1752C35D-091D-42C9-97A4-7263EAD0C8DF}">
      <dgm:prSet phldrT="[Text]" phldr="0"/>
      <dgm:spPr/>
      <dgm:t>
        <a:bodyPr/>
        <a:lstStyle/>
        <a:p>
          <a:pPr>
            <a:defRPr b="1"/>
          </a:pPr>
          <a:r>
            <a:rPr lang="en-US" dirty="0"/>
            <a:t>Title</a:t>
          </a:r>
        </a:p>
      </dgm:t>
    </dgm:pt>
    <dgm:pt modelId="{007A489C-02EA-497A-B2E3-DE199CC6A6AF}" type="parTrans" cxnId="{36E29CFB-BEC5-4A00-BAD3-CABA88CAA79C}">
      <dgm:prSet/>
      <dgm:spPr/>
      <dgm:t>
        <a:bodyPr/>
        <a:lstStyle/>
        <a:p>
          <a:endParaRPr lang="en-US"/>
        </a:p>
      </dgm:t>
    </dgm:pt>
    <dgm:pt modelId="{6E749565-A811-46F6-9583-60953F4A2804}" type="sibTrans" cxnId="{36E29CFB-BEC5-4A00-BAD3-CABA88CAA79C}">
      <dgm:prSet/>
      <dgm:spPr/>
      <dgm:t>
        <a:bodyPr/>
        <a:lstStyle/>
        <a:p>
          <a:endParaRPr lang="en-US"/>
        </a:p>
      </dgm:t>
    </dgm:pt>
    <dgm:pt modelId="{142BFE46-22E8-4F99-8DF5-0A21AEB1B949}">
      <dgm:prSet phldrT="[Text]" phldr="0"/>
      <dgm:spPr/>
      <dgm:t>
        <a:bodyPr/>
        <a:lstStyle/>
        <a:p>
          <a:pPr>
            <a:defRPr b="1"/>
          </a:pPr>
          <a:r>
            <a:rPr lang="en-US" dirty="0"/>
            <a:t>Title</a:t>
          </a:r>
        </a:p>
      </dgm:t>
    </dgm:pt>
    <dgm:pt modelId="{D949A27D-030D-4E30-8E3A-7C8A421244C3}" type="parTrans" cxnId="{95DA92B8-3129-4385-8113-97C1B03AED1A}">
      <dgm:prSet/>
      <dgm:spPr/>
      <dgm:t>
        <a:bodyPr/>
        <a:lstStyle/>
        <a:p>
          <a:endParaRPr lang="en-US"/>
        </a:p>
      </dgm:t>
    </dgm:pt>
    <dgm:pt modelId="{F5321377-0866-4CE1-92D6-060EB78CAD7D}" type="sibTrans" cxnId="{95DA92B8-3129-4385-8113-97C1B03AED1A}">
      <dgm:prSet/>
      <dgm:spPr/>
      <dgm:t>
        <a:bodyPr/>
        <a:lstStyle/>
        <a:p>
          <a:endParaRPr lang="en-US"/>
        </a:p>
      </dgm:t>
    </dgm:pt>
    <dgm:pt modelId="{772CED33-5D06-41ED-899A-1C1E881574F3}">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AC599F2F-1DF8-4885-85B8-E16E90411785}" type="parTrans" cxnId="{8305AF8C-54EC-4B12-BDA8-D383DDF6CD01}">
      <dgm:prSet/>
      <dgm:spPr/>
      <dgm:t>
        <a:bodyPr/>
        <a:lstStyle/>
        <a:p>
          <a:endParaRPr lang="en-US"/>
        </a:p>
      </dgm:t>
    </dgm:pt>
    <dgm:pt modelId="{7783719F-0078-4B61-8A69-AE9DA37AC7A6}" type="sibTrans" cxnId="{8305AF8C-54EC-4B12-BDA8-D383DDF6CD01}">
      <dgm:prSet/>
      <dgm:spPr/>
      <dgm:t>
        <a:bodyPr/>
        <a:lstStyle/>
        <a:p>
          <a:endParaRPr lang="en-US"/>
        </a:p>
      </dgm:t>
    </dgm:pt>
    <dgm:pt modelId="{9C96BC61-12CE-4D88-A33A-24172F8C9093}">
      <dgm:prSet phldrT="[Text]" phldr="0"/>
      <dgm:spPr/>
      <dgm:t>
        <a:bodyPr/>
        <a:lstStyle/>
        <a:p>
          <a:pPr>
            <a:defRPr b="1"/>
          </a:pPr>
          <a:r>
            <a:rPr lang="en-US" dirty="0"/>
            <a:t>Title</a:t>
          </a:r>
        </a:p>
      </dgm:t>
    </dgm:pt>
    <dgm:pt modelId="{9BCB3D20-7BBD-46D9-9C75-5B146C68967F}" type="parTrans" cxnId="{D1E1A5D3-C066-44F3-A8A1-04B21DEA14C8}">
      <dgm:prSet/>
      <dgm:spPr/>
      <dgm:t>
        <a:bodyPr/>
        <a:lstStyle/>
        <a:p>
          <a:endParaRPr lang="en-US"/>
        </a:p>
      </dgm:t>
    </dgm:pt>
    <dgm:pt modelId="{F43E08B1-658A-4CAE-9A21-D3CA26981D7D}" type="sibTrans" cxnId="{D1E1A5D3-C066-44F3-A8A1-04B21DEA14C8}">
      <dgm:prSet/>
      <dgm:spPr/>
      <dgm:t>
        <a:bodyPr/>
        <a:lstStyle/>
        <a:p>
          <a:endParaRPr lang="en-US"/>
        </a:p>
      </dgm:t>
    </dgm:pt>
    <dgm:pt modelId="{17C5C899-4928-4A91-9118-B1B88F35334D}">
      <dgm:prSet phldrT="[Text]" phldr="0"/>
      <dgm:spPr/>
      <dgm:t>
        <a:bodyPr/>
        <a:lstStyle/>
        <a:p>
          <a:pPr>
            <a:defRPr b="1"/>
          </a:pPr>
          <a:r>
            <a:rPr lang="en-US" dirty="0"/>
            <a:t>Title</a:t>
          </a:r>
        </a:p>
      </dgm:t>
    </dgm:pt>
    <dgm:pt modelId="{B58FF708-2DC7-4BCD-930E-9D88BDBC287C}" type="parTrans" cxnId="{BD9C88F2-0075-40B0-9930-FB8C3BA4C3BD}">
      <dgm:prSet/>
      <dgm:spPr/>
      <dgm:t>
        <a:bodyPr/>
        <a:lstStyle/>
        <a:p>
          <a:endParaRPr lang="en-US"/>
        </a:p>
      </dgm:t>
    </dgm:pt>
    <dgm:pt modelId="{BD2708F4-6E06-475A-864F-F107D16BAECA}" type="sibTrans" cxnId="{BD9C88F2-0075-40B0-9930-FB8C3BA4C3BD}">
      <dgm:prSet/>
      <dgm:spPr/>
      <dgm:t>
        <a:bodyPr/>
        <a:lstStyle/>
        <a:p>
          <a:endParaRPr lang="en-US"/>
        </a:p>
      </dgm:t>
    </dgm:pt>
    <dgm:pt modelId="{81043E49-D4A3-4FA9-B131-7C2B501D506B}">
      <dgm:prSet/>
      <dgm:spPr/>
      <dgm:t>
        <a:bodyPr/>
        <a:lstStyle/>
        <a:p>
          <a:r>
            <a:rPr lang="en-US" b="0" i="0" u="none" dirty="0"/>
            <a:t>During your presentation, the speaker notes are visible on your monitor, but aren't visible to the audience. </a:t>
          </a:r>
          <a:endParaRPr lang="en-US" dirty="0"/>
        </a:p>
      </dgm:t>
    </dgm:pt>
    <dgm:pt modelId="{26354EFB-D3C3-4D3F-9171-181DB305670C}" type="parTrans" cxnId="{39F43E16-7E60-4FCD-B390-24E04FA00902}">
      <dgm:prSet/>
      <dgm:spPr/>
      <dgm:t>
        <a:bodyPr/>
        <a:lstStyle/>
        <a:p>
          <a:endParaRPr lang="en-US"/>
        </a:p>
      </dgm:t>
    </dgm:pt>
    <dgm:pt modelId="{C4DF5EF5-7030-4508-8A8E-9DA946147122}" type="sibTrans" cxnId="{39F43E16-7E60-4FCD-B390-24E04FA00902}">
      <dgm:prSet/>
      <dgm:spPr/>
      <dgm:t>
        <a:bodyPr/>
        <a:lstStyle/>
        <a:p>
          <a:endParaRPr lang="en-US"/>
        </a:p>
      </dgm:t>
    </dgm:pt>
    <dgm:pt modelId="{28E90498-585F-4559-BE89-421CEC64035D}">
      <dgm:prSet/>
      <dgm:spPr/>
      <dgm:t>
        <a:bodyPr/>
        <a:lstStyle/>
        <a:p>
          <a:r>
            <a:rPr lang="en-US" b="0" i="0" u="none" dirty="0"/>
            <a:t>The Notes pane is a box that appears below each slide. Tap it to add notes. </a:t>
          </a:r>
          <a:endParaRPr lang="en-US" dirty="0"/>
        </a:p>
      </dgm:t>
    </dgm:pt>
    <dgm:pt modelId="{988D5363-3BA0-4902-BF36-42E2F04F3C8F}" type="parTrans" cxnId="{665FE88E-4664-4989-94B0-FDF89189AD05}">
      <dgm:prSet/>
      <dgm:spPr/>
      <dgm:t>
        <a:bodyPr/>
        <a:lstStyle/>
        <a:p>
          <a:endParaRPr lang="en-US"/>
        </a:p>
      </dgm:t>
    </dgm:pt>
    <dgm:pt modelId="{4D2FAB49-6C23-4E4B-85E8-483318D76F67}" type="sibTrans" cxnId="{665FE88E-4664-4989-94B0-FDF89189AD05}">
      <dgm:prSet/>
      <dgm:spPr/>
      <dgm:t>
        <a:bodyPr/>
        <a:lstStyle/>
        <a:p>
          <a:endParaRPr lang="en-US"/>
        </a:p>
      </dgm:t>
    </dgm:pt>
    <dgm:pt modelId="{73CBCC81-2B4D-4E2F-B643-A8DFEF1D7C40}">
      <dgm:prSet/>
      <dgm:spPr/>
      <dgm:t>
        <a:bodyPr/>
        <a:lstStyle/>
        <a:p>
          <a:r>
            <a:rPr lang="en-US" b="0" i="0" u="none" dirty="0"/>
            <a:t>If you don’t see the Notes pane or it is completely minimized, click Notes on the task bar across the bottom of the PowerPoint window. </a:t>
          </a:r>
          <a:endParaRPr lang="en-US" dirty="0"/>
        </a:p>
      </dgm:t>
    </dgm:pt>
    <dgm:pt modelId="{645C554D-D32B-427A-AD41-E9F2D5C76232}" type="parTrans" cxnId="{EE22D672-A5E4-46F7-A0AC-EF84E0DF40E9}">
      <dgm:prSet/>
      <dgm:spPr/>
      <dgm:t>
        <a:bodyPr/>
        <a:lstStyle/>
        <a:p>
          <a:endParaRPr lang="en-US"/>
        </a:p>
      </dgm:t>
    </dgm:pt>
    <dgm:pt modelId="{FB0B50DD-C6FD-4AF1-BCFF-2BC1000CECEB}" type="sibTrans" cxnId="{EE22D672-A5E4-46F7-A0AC-EF84E0DF40E9}">
      <dgm:prSet/>
      <dgm:spPr/>
      <dgm:t>
        <a:bodyPr/>
        <a:lstStyle/>
        <a:p>
          <a:endParaRPr lang="en-US"/>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a:solidFill>
          <a:schemeClr val="lt1">
            <a:alpha val="90000"/>
            <a:tint val="40000"/>
            <a:hueOff val="0"/>
            <a:satOff val="0"/>
            <a:lumOff val="0"/>
            <a:alphaOff val="0"/>
          </a:schemeClr>
        </a:solidFill>
        <a:ln w="15875" cap="rnd" cmpd="sng" algn="ctr">
          <a:solidFill>
            <a:schemeClr val="accent5">
              <a:alpha val="90000"/>
              <a:hueOff val="0"/>
              <a:satOff val="0"/>
              <a:lumOff val="0"/>
              <a:alphaOff val="0"/>
            </a:schemeClr>
          </a:solidFill>
          <a:prstDash val="solid"/>
          <a:tailEnd type="triangle" w="lg" len="lg"/>
        </a:ln>
        <a:effectLst/>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5">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5"/>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5"/>
      <dgm:spPr>
        <a:noFill/>
        <a:ln w="9525" cap="rnd" cmpd="sng" algn="ctr">
          <a:solidFill>
            <a:schemeClr val="accent5">
              <a:hueOff val="0"/>
              <a:satOff val="0"/>
              <a:lumOff val="0"/>
              <a:alphaOff val="0"/>
            </a:schemeClr>
          </a:solidFill>
          <a:prstDash val="dash"/>
        </a:ln>
        <a:effectLst/>
      </dgm:spPr>
    </dgm:pt>
    <dgm:pt modelId="{3A873ED9-D53F-460D-B163-AFB5B4D10D91}" type="pres">
      <dgm:prSet presAssocID="{6DEFC8AA-A33F-48F8-9C25-E9B2128D92CD}" presName="ConnectorPoint" presStyleLbl="alignNode1" presStyleIdx="0" presStyleCnt="5"/>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5">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5"/>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5"/>
      <dgm:spPr>
        <a:noFill/>
        <a:ln w="9525" cap="rnd" cmpd="sng" algn="ctr">
          <a:solidFill>
            <a:schemeClr val="accent5">
              <a:hueOff val="0"/>
              <a:satOff val="0"/>
              <a:lumOff val="0"/>
              <a:alphaOff val="0"/>
            </a:schemeClr>
          </a:solidFill>
          <a:prstDash val="dash"/>
        </a:ln>
        <a:effectLst/>
      </dgm:spPr>
    </dgm:pt>
    <dgm:pt modelId="{64A8AA80-97FE-4E36-94C1-F7E0B5ADE12B}" type="pres">
      <dgm:prSet presAssocID="{1752C35D-091D-42C9-97A4-7263EAD0C8DF}" presName="ConnectorPoint" presStyleLbl="alignNode1" presStyleIdx="1" presStyleCnt="5"/>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5">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5"/>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5"/>
      <dgm:spPr>
        <a:noFill/>
        <a:ln w="9525" cap="rnd" cmpd="sng" algn="ctr">
          <a:solidFill>
            <a:schemeClr val="accent5">
              <a:hueOff val="0"/>
              <a:satOff val="0"/>
              <a:lumOff val="0"/>
              <a:alphaOff val="0"/>
            </a:schemeClr>
          </a:solidFill>
          <a:prstDash val="dash"/>
        </a:ln>
        <a:effectLst/>
      </dgm:spPr>
    </dgm:pt>
    <dgm:pt modelId="{5233E8C4-4B59-4A37-AB4C-F36F06D30F57}" type="pres">
      <dgm:prSet presAssocID="{142BFE46-22E8-4F99-8DF5-0A21AEB1B949}" presName="ConnectorPoint" presStyleLbl="alignNode1" presStyleIdx="2" presStyleCnt="5"/>
      <dgm:spPr/>
    </dgm:pt>
    <dgm:pt modelId="{AE807788-AE95-4A3C-A097-DE90C0235BDA}" type="pres">
      <dgm:prSet presAssocID="{142BFE46-22E8-4F99-8DF5-0A21AEB1B949}" presName="EmptyPlaceHolder" presStyleCnt="0"/>
      <dgm:spPr/>
    </dgm:pt>
    <dgm:pt modelId="{133FA6CA-2BFB-4469-B876-09E153C3B3A2}" type="pres">
      <dgm:prSet presAssocID="{F5321377-0866-4CE1-92D6-060EB78CAD7D}" presName="spaceBetweenRectangles" presStyleCnt="0"/>
      <dgm:spPr/>
    </dgm:pt>
    <dgm:pt modelId="{96E1488C-A0F1-4E68-8900-2596C664C0E0}" type="pres">
      <dgm:prSet presAssocID="{9C96BC61-12CE-4D88-A33A-24172F8C9093}" presName="composite" presStyleCnt="0"/>
      <dgm:spPr/>
    </dgm:pt>
    <dgm:pt modelId="{D30E1874-FBDE-44FB-B69C-B905E5D00A67}" type="pres">
      <dgm:prSet presAssocID="{9C96BC61-12CE-4D88-A33A-24172F8C9093}" presName="L1TextContainer" presStyleLbl="revTx" presStyleIdx="3" presStyleCnt="5">
        <dgm:presLayoutVars>
          <dgm:chMax val="1"/>
          <dgm:chPref val="1"/>
          <dgm:bulletEnabled val="1"/>
        </dgm:presLayoutVars>
      </dgm:prSet>
      <dgm:spPr/>
    </dgm:pt>
    <dgm:pt modelId="{B80C1B80-23FF-46F8-89E3-531B2AEE2E6B}" type="pres">
      <dgm:prSet presAssocID="{9C96BC61-12CE-4D88-A33A-24172F8C9093}" presName="L2TextContainerWrapper" presStyleCnt="0">
        <dgm:presLayoutVars>
          <dgm:chMax val="0"/>
          <dgm:chPref val="0"/>
          <dgm:bulletEnabled val="1"/>
        </dgm:presLayoutVars>
      </dgm:prSet>
      <dgm:spPr/>
    </dgm:pt>
    <dgm:pt modelId="{CF40F476-7DD7-4786-8131-39BE08D061BE}" type="pres">
      <dgm:prSet presAssocID="{9C96BC61-12CE-4D88-A33A-24172F8C9093}" presName="L2TextContainer" presStyleLbl="bgAcc1" presStyleIdx="3" presStyleCnt="5"/>
      <dgm:spPr/>
    </dgm:pt>
    <dgm:pt modelId="{C71D90E4-FD6A-46D5-9BB8-35DE8EEACA1E}" type="pres">
      <dgm:prSet presAssocID="{9C96BC61-12CE-4D88-A33A-24172F8C9093}" presName="FlexibleEmptyPlaceHolder" presStyleCnt="0"/>
      <dgm:spPr/>
    </dgm:pt>
    <dgm:pt modelId="{D4423C72-F26F-4553-B677-90846372ED7C}" type="pres">
      <dgm:prSet presAssocID="{9C96BC61-12CE-4D88-A33A-24172F8C9093}" presName="ConnectLine" presStyleLbl="sibTrans1D1" presStyleIdx="3" presStyleCnt="5"/>
      <dgm:spPr>
        <a:noFill/>
        <a:ln w="9525" cap="rnd" cmpd="sng" algn="ctr">
          <a:solidFill>
            <a:schemeClr val="accent5">
              <a:hueOff val="0"/>
              <a:satOff val="0"/>
              <a:lumOff val="0"/>
              <a:alphaOff val="0"/>
            </a:schemeClr>
          </a:solidFill>
          <a:prstDash val="dash"/>
        </a:ln>
        <a:effectLst/>
      </dgm:spPr>
    </dgm:pt>
    <dgm:pt modelId="{4BCBC3FA-6883-47A8-888F-B2F3697CF04D}" type="pres">
      <dgm:prSet presAssocID="{9C96BC61-12CE-4D88-A33A-24172F8C9093}" presName="ConnectorPoint" presStyleLbl="alignNode1" presStyleIdx="3" presStyleCnt="5"/>
      <dgm:spPr/>
    </dgm:pt>
    <dgm:pt modelId="{5F94651A-394E-4461-8EF8-5908AD20810F}" type="pres">
      <dgm:prSet presAssocID="{9C96BC61-12CE-4D88-A33A-24172F8C9093}" presName="EmptyPlaceHolder" presStyleCnt="0"/>
      <dgm:spPr/>
    </dgm:pt>
    <dgm:pt modelId="{1390B2D0-F113-4D3D-8A5D-01304AF11A69}" type="pres">
      <dgm:prSet presAssocID="{F43E08B1-658A-4CAE-9A21-D3CA26981D7D}" presName="spaceBetweenRectangles" presStyleCnt="0"/>
      <dgm:spPr/>
    </dgm:pt>
    <dgm:pt modelId="{D4158BE4-F725-4B04-AB3D-52F768432446}" type="pres">
      <dgm:prSet presAssocID="{17C5C899-4928-4A91-9118-B1B88F35334D}" presName="composite" presStyleCnt="0"/>
      <dgm:spPr/>
    </dgm:pt>
    <dgm:pt modelId="{37C328E4-9F41-440E-AB99-50DC818F7AFB}" type="pres">
      <dgm:prSet presAssocID="{17C5C899-4928-4A91-9118-B1B88F35334D}" presName="L1TextContainer" presStyleLbl="revTx" presStyleIdx="4" presStyleCnt="5">
        <dgm:presLayoutVars>
          <dgm:chMax val="1"/>
          <dgm:chPref val="1"/>
          <dgm:bulletEnabled val="1"/>
        </dgm:presLayoutVars>
      </dgm:prSet>
      <dgm:spPr/>
    </dgm:pt>
    <dgm:pt modelId="{0CE16A8E-CC09-4A42-86D4-387D0C38F385}" type="pres">
      <dgm:prSet presAssocID="{17C5C899-4928-4A91-9118-B1B88F35334D}" presName="L2TextContainerWrapper" presStyleCnt="0">
        <dgm:presLayoutVars>
          <dgm:chMax val="0"/>
          <dgm:chPref val="0"/>
          <dgm:bulletEnabled val="1"/>
        </dgm:presLayoutVars>
      </dgm:prSet>
      <dgm:spPr/>
    </dgm:pt>
    <dgm:pt modelId="{CEF206F2-04D5-4BA7-821D-8253A0D43F2A}" type="pres">
      <dgm:prSet presAssocID="{17C5C899-4928-4A91-9118-B1B88F35334D}" presName="L2TextContainer" presStyleLbl="bgAcc1" presStyleIdx="4" presStyleCnt="5"/>
      <dgm:spPr/>
    </dgm:pt>
    <dgm:pt modelId="{D6183676-0D1F-47A8-A948-FEF136A22694}" type="pres">
      <dgm:prSet presAssocID="{17C5C899-4928-4A91-9118-B1B88F35334D}" presName="FlexibleEmptyPlaceHolder" presStyleCnt="0"/>
      <dgm:spPr/>
    </dgm:pt>
    <dgm:pt modelId="{CBE4CF10-C7E3-4127-A17E-788785652DAC}" type="pres">
      <dgm:prSet presAssocID="{17C5C899-4928-4A91-9118-B1B88F35334D}" presName="ConnectLine" presStyleLbl="sibTrans1D1" presStyleIdx="4" presStyleCnt="5"/>
      <dgm:spPr>
        <a:noFill/>
        <a:ln w="9525" cap="rnd" cmpd="sng" algn="ctr">
          <a:solidFill>
            <a:schemeClr val="accent5">
              <a:hueOff val="0"/>
              <a:satOff val="0"/>
              <a:lumOff val="0"/>
              <a:alphaOff val="0"/>
            </a:schemeClr>
          </a:solidFill>
          <a:prstDash val="dash"/>
        </a:ln>
        <a:effectLst/>
      </dgm:spPr>
    </dgm:pt>
    <dgm:pt modelId="{2F77F655-3A27-4AA9-98F2-7F4F4DC9E9B8}" type="pres">
      <dgm:prSet presAssocID="{17C5C899-4928-4A91-9118-B1B88F35334D}" presName="ConnectorPoint" presStyleLbl="alignNode1" presStyleIdx="4" presStyleCnt="5"/>
      <dgm:spPr/>
    </dgm:pt>
    <dgm:pt modelId="{3D1CE3C0-1313-4DE4-A98A-3C43E414077F}" type="pres">
      <dgm:prSet presAssocID="{17C5C899-4928-4A91-9118-B1B88F35334D}" presName="EmptyPlaceHolder" presStyleCnt="0"/>
      <dgm:spPr/>
    </dgm:pt>
  </dgm:ptLst>
  <dgm:cxnLst>
    <dgm:cxn modelId="{39F43E16-7E60-4FCD-B390-24E04FA00902}" srcId="{17C5C899-4928-4A91-9118-B1B88F35334D}" destId="{81043E49-D4A3-4FA9-B131-7C2B501D506B}" srcOrd="0" destOrd="0" parTransId="{26354EFB-D3C3-4D3F-9171-181DB305670C}" sibTransId="{C4DF5EF5-7030-4508-8A8E-9DA946147122}"/>
    <dgm:cxn modelId="{97A5D51F-8275-42D8-BB2D-70C43F0F61E3}" type="presOf" srcId="{81043E49-D4A3-4FA9-B131-7C2B501D506B}" destId="{CEF206F2-04D5-4BA7-821D-8253A0D43F2A}" srcOrd="0" destOrd="0" presId="urn:microsoft.com/office/officeart/2016/7/layout/BasicTimeline"/>
    <dgm:cxn modelId="{4701F521-7B61-4358-A162-7F59F96FD4B7}" type="presOf" srcId="{28E90498-585F-4559-BE89-421CEC64035D}" destId="{20A526D0-1FBE-4878-A446-4CDCC2332BDC}" srcOrd="0" destOrd="0" presId="urn:microsoft.com/office/officeart/2016/7/layout/BasicTimeline"/>
    <dgm:cxn modelId="{E1687A24-2680-4BC3-B5D1-F1EC6CD528E0}" type="presOf" srcId="{9C96BC61-12CE-4D88-A33A-24172F8C9093}" destId="{D30E1874-FBDE-44FB-B69C-B905E5D00A67}" srcOrd="0" destOrd="0" presId="urn:microsoft.com/office/officeart/2016/7/layout/BasicTimeline"/>
    <dgm:cxn modelId="{EC023D72-357E-4D03-91A5-B6E6245BD9BE}" srcId="{6DEFC8AA-A33F-48F8-9C25-E9B2128D92CD}" destId="{02DA89E2-C257-4D34-85AB-C9732260ABFD}" srcOrd="0" destOrd="0" parTransId="{96729367-96CC-4DF6-971A-47877F4EF6D3}" sibTransId="{693C94AC-90AC-4B6B-8CFD-AA0505DB8FF5}"/>
    <dgm:cxn modelId="{EE22D672-A5E4-46F7-A0AC-EF84E0DF40E9}" srcId="{9C96BC61-12CE-4D88-A33A-24172F8C9093}" destId="{73CBCC81-2B4D-4E2F-B643-A8DFEF1D7C40}" srcOrd="0" destOrd="0" parTransId="{645C554D-D32B-427A-AD41-E9F2D5C76232}" sibTransId="{FB0B50DD-C6FD-4AF1-BCFF-2BC1000CECEB}"/>
    <dgm:cxn modelId="{F7E28B83-6703-4A0D-913E-A5E2543998F1}" type="presOf" srcId="{73CBCC81-2B4D-4E2F-B643-A8DFEF1D7C40}" destId="{CF40F476-7DD7-4786-8131-39BE08D061BE}" srcOrd="0" destOrd="0" presId="urn:microsoft.com/office/officeart/2016/7/layout/BasicTimeline"/>
    <dgm:cxn modelId="{8305AF8C-54EC-4B12-BDA8-D383DDF6CD01}" srcId="{142BFE46-22E8-4F99-8DF5-0A21AEB1B949}" destId="{772CED33-5D06-41ED-899A-1C1E881574F3}" srcOrd="0" destOrd="0" parTransId="{AC599F2F-1DF8-4885-85B8-E16E90411785}" sibTransId="{7783719F-0078-4B61-8A69-AE9DA37AC7A6}"/>
    <dgm:cxn modelId="{665FE88E-4664-4989-94B0-FDF89189AD05}" srcId="{1752C35D-091D-42C9-97A4-7263EAD0C8DF}" destId="{28E90498-585F-4559-BE89-421CEC64035D}" srcOrd="0" destOrd="0" parTransId="{988D5363-3BA0-4902-BF36-42E2F04F3C8F}" sibTransId="{4D2FAB49-6C23-4E4B-85E8-483318D76F67}"/>
    <dgm:cxn modelId="{F7132DA7-C665-416D-AABA-5427CDB0A3F0}" type="presOf" srcId="{6DEFC8AA-A33F-48F8-9C25-E9B2128D92CD}" destId="{EC47C319-F262-452D-A3AA-636B0CDD3083}" srcOrd="0" destOrd="0" presId="urn:microsoft.com/office/officeart/2016/7/layout/BasicTimeline"/>
    <dgm:cxn modelId="{0CF457AA-7E08-43AA-B4EA-CB4BC915031D}" srcId="{7D77B29B-D910-4EFE-8C3E-6ED9374D0A0A}" destId="{6DEFC8AA-A33F-48F8-9C25-E9B2128D92CD}" srcOrd="0" destOrd="0" parTransId="{4FC1DB39-D67C-4219-80AD-A97F169B043F}" sibTransId="{F8E8046A-2F16-4D2A-B74B-D3F0F194FE09}"/>
    <dgm:cxn modelId="{FBA552B3-7889-4D36-BC87-8F3EAD5EFFC9}" type="presOf" srcId="{17C5C899-4928-4A91-9118-B1B88F35334D}" destId="{37C328E4-9F41-440E-AB99-50DC818F7AFB}" srcOrd="0" destOrd="0" presId="urn:microsoft.com/office/officeart/2016/7/layout/BasicTimeline"/>
    <dgm:cxn modelId="{95DA92B8-3129-4385-8113-97C1B03AED1A}" srcId="{7D77B29B-D910-4EFE-8C3E-6ED9374D0A0A}" destId="{142BFE46-22E8-4F99-8DF5-0A21AEB1B949}" srcOrd="2" destOrd="0" parTransId="{D949A27D-030D-4E30-8E3A-7C8A421244C3}" sibTransId="{F5321377-0866-4CE1-92D6-060EB78CAD7D}"/>
    <dgm:cxn modelId="{8C2F78C2-543D-41A7-B6A0-2ECB434655B0}" type="presOf" srcId="{142BFE46-22E8-4F99-8DF5-0A21AEB1B949}" destId="{9764142D-4C07-4C97-9BC9-08965C012893}" srcOrd="0" destOrd="0" presId="urn:microsoft.com/office/officeart/2016/7/layout/BasicTimeline"/>
    <dgm:cxn modelId="{D1E1A5D3-C066-44F3-A8A1-04B21DEA14C8}" srcId="{7D77B29B-D910-4EFE-8C3E-6ED9374D0A0A}" destId="{9C96BC61-12CE-4D88-A33A-24172F8C9093}" srcOrd="3" destOrd="0" parTransId="{9BCB3D20-7BBD-46D9-9C75-5B146C68967F}" sibTransId="{F43E08B1-658A-4CAE-9A21-D3CA26981D7D}"/>
    <dgm:cxn modelId="{D94DB6DB-1E93-41A6-9427-0F37CC44C05B}" type="presOf" srcId="{1752C35D-091D-42C9-97A4-7263EAD0C8DF}" destId="{E044750E-96CA-4C29-9512-B1C3E4ADB4BB}" srcOrd="0" destOrd="0" presId="urn:microsoft.com/office/officeart/2016/7/layout/BasicTimeline"/>
    <dgm:cxn modelId="{A66AF5DC-7E5A-473D-A092-9B0ADCE73C29}" type="presOf" srcId="{02DA89E2-C257-4D34-85AB-C9732260ABFD}" destId="{699D6E05-2110-40CF-A9E1-513C5874F142}" srcOrd="0" destOrd="0" presId="urn:microsoft.com/office/officeart/2016/7/layout/BasicTimeline"/>
    <dgm:cxn modelId="{BD9C88F2-0075-40B0-9930-FB8C3BA4C3BD}" srcId="{7D77B29B-D910-4EFE-8C3E-6ED9374D0A0A}" destId="{17C5C899-4928-4A91-9118-B1B88F35334D}" srcOrd="4" destOrd="0" parTransId="{B58FF708-2DC7-4BCD-930E-9D88BDBC287C}" sibTransId="{BD2708F4-6E06-475A-864F-F107D16BAECA}"/>
    <dgm:cxn modelId="{24BEDAF3-E006-4D65-B085-0F49CBF21323}" type="presOf" srcId="{7D77B29B-D910-4EFE-8C3E-6ED9374D0A0A}" destId="{5FEC15BB-99AD-4B05-B8A4-D495102E65AF}" srcOrd="0" destOrd="0" presId="urn:microsoft.com/office/officeart/2016/7/layout/BasicTimeline"/>
    <dgm:cxn modelId="{E3F552F4-FBE7-45C9-861E-A243CB52D60A}" type="presOf" srcId="{772CED33-5D06-41ED-899A-1C1E881574F3}" destId="{9914EC5E-8C6B-4E85-9079-C937166C602B}" srcOrd="0" destOrd="0" presId="urn:microsoft.com/office/officeart/2016/7/layout/BasicTimeline"/>
    <dgm:cxn modelId="{36E29CFB-BEC5-4A00-BAD3-CABA88CAA79C}" srcId="{7D77B29B-D910-4EFE-8C3E-6ED9374D0A0A}" destId="{1752C35D-091D-42C9-97A4-7263EAD0C8DF}" srcOrd="1" destOrd="0" parTransId="{007A489C-02EA-497A-B2E3-DE199CC6A6AF}" sibTransId="{6E749565-A811-46F6-9583-60953F4A2804}"/>
    <dgm:cxn modelId="{1E6D2639-FB8B-4235-9628-95B269D275A2}" type="presParOf" srcId="{5FEC15BB-99AD-4B05-B8A4-D495102E65AF}" destId="{622AE48D-DC22-4466-870D-3DE2469321A1}" srcOrd="0" destOrd="0" presId="urn:microsoft.com/office/officeart/2016/7/layout/BasicTimeline"/>
    <dgm:cxn modelId="{85EB1965-599B-4EC5-9B71-111676EF98A0}" type="presParOf" srcId="{5FEC15BB-99AD-4B05-B8A4-D495102E65AF}" destId="{FC1F70CC-DBB3-4FEB-88D2-FD595F4772A4}" srcOrd="1" destOrd="0" presId="urn:microsoft.com/office/officeart/2016/7/layout/BasicTimeline"/>
    <dgm:cxn modelId="{03D96ACF-854D-497A-88B2-11F6D7B9239E}" type="presParOf" srcId="{FC1F70CC-DBB3-4FEB-88D2-FD595F4772A4}" destId="{5EB29EE4-E672-42FE-B784-939302E117E4}" srcOrd="0" destOrd="0" presId="urn:microsoft.com/office/officeart/2016/7/layout/BasicTimeline"/>
    <dgm:cxn modelId="{FFB48089-13AC-4068-B42C-200EEB2A524A}" type="presParOf" srcId="{5EB29EE4-E672-42FE-B784-939302E117E4}" destId="{EC47C319-F262-452D-A3AA-636B0CDD3083}" srcOrd="0" destOrd="0" presId="urn:microsoft.com/office/officeart/2016/7/layout/BasicTimeline"/>
    <dgm:cxn modelId="{1CF00B8E-2B87-48BB-AB46-34C187582263}" type="presParOf" srcId="{5EB29EE4-E672-42FE-B784-939302E117E4}" destId="{6D591BD4-A6B3-44F5-89AA-1412468CD1DF}" srcOrd="1" destOrd="0" presId="urn:microsoft.com/office/officeart/2016/7/layout/BasicTimeline"/>
    <dgm:cxn modelId="{DB6B1D91-A381-484B-AE6F-2674E55EF31A}" type="presParOf" srcId="{6D591BD4-A6B3-44F5-89AA-1412468CD1DF}" destId="{699D6E05-2110-40CF-A9E1-513C5874F142}" srcOrd="0" destOrd="0" presId="urn:microsoft.com/office/officeart/2016/7/layout/BasicTimeline"/>
    <dgm:cxn modelId="{AA3CCBCD-B5E5-400A-9FCC-7F78E29A0698}" type="presParOf" srcId="{6D591BD4-A6B3-44F5-89AA-1412468CD1DF}" destId="{5F7216E5-CBB6-4F0D-AEC0-502B264EB261}" srcOrd="1" destOrd="0" presId="urn:microsoft.com/office/officeart/2016/7/layout/BasicTimeline"/>
    <dgm:cxn modelId="{B7B45728-5A15-42C2-A2BD-C91588C54978}" type="presParOf" srcId="{5EB29EE4-E672-42FE-B784-939302E117E4}" destId="{84F43E91-3923-4169-8319-03B48B626FF2}" srcOrd="2" destOrd="0" presId="urn:microsoft.com/office/officeart/2016/7/layout/BasicTimeline"/>
    <dgm:cxn modelId="{27A30437-9F1E-459E-A94A-D7AAE025BD0F}" type="presParOf" srcId="{5EB29EE4-E672-42FE-B784-939302E117E4}" destId="{3A873ED9-D53F-460D-B163-AFB5B4D10D91}" srcOrd="3" destOrd="0" presId="urn:microsoft.com/office/officeart/2016/7/layout/BasicTimeline"/>
    <dgm:cxn modelId="{AE723C70-1BE1-4E42-A528-B600BCA97C04}" type="presParOf" srcId="{5EB29EE4-E672-42FE-B784-939302E117E4}" destId="{483A2AE2-D88B-4241-8D3B-02042E557401}" srcOrd="4" destOrd="0" presId="urn:microsoft.com/office/officeart/2016/7/layout/BasicTimeline"/>
    <dgm:cxn modelId="{1A970717-E38A-4C80-A88C-8670180B3306}" type="presParOf" srcId="{FC1F70CC-DBB3-4FEB-88D2-FD595F4772A4}" destId="{33DB8C7D-0E2D-4DC6-BBED-1A25F10E3744}" srcOrd="1" destOrd="0" presId="urn:microsoft.com/office/officeart/2016/7/layout/BasicTimeline"/>
    <dgm:cxn modelId="{A1EC18BD-C691-45F5-A0BF-AA2C3580D39C}" type="presParOf" srcId="{FC1F70CC-DBB3-4FEB-88D2-FD595F4772A4}" destId="{1A98146C-9120-4645-8CE0-FFC5DFDDB0AF}" srcOrd="2" destOrd="0" presId="urn:microsoft.com/office/officeart/2016/7/layout/BasicTimeline"/>
    <dgm:cxn modelId="{01F7C7BE-345F-4149-BC71-7B12DE710E9E}" type="presParOf" srcId="{1A98146C-9120-4645-8CE0-FFC5DFDDB0AF}" destId="{E044750E-96CA-4C29-9512-B1C3E4ADB4BB}" srcOrd="0" destOrd="0" presId="urn:microsoft.com/office/officeart/2016/7/layout/BasicTimeline"/>
    <dgm:cxn modelId="{0EA5B86C-91FD-4002-990B-FF05F62967F3}" type="presParOf" srcId="{1A98146C-9120-4645-8CE0-FFC5DFDDB0AF}" destId="{DDA9C62A-DEC6-4A3C-B9DE-21578D9C04C0}" srcOrd="1" destOrd="0" presId="urn:microsoft.com/office/officeart/2016/7/layout/BasicTimeline"/>
    <dgm:cxn modelId="{3D44A66B-4E3D-4D59-A6EE-D0157506F81B}" type="presParOf" srcId="{DDA9C62A-DEC6-4A3C-B9DE-21578D9C04C0}" destId="{20A526D0-1FBE-4878-A446-4CDCC2332BDC}" srcOrd="0" destOrd="0" presId="urn:microsoft.com/office/officeart/2016/7/layout/BasicTimeline"/>
    <dgm:cxn modelId="{DCD7BBA1-E382-45E1-879A-AA38CD3D6199}" type="presParOf" srcId="{DDA9C62A-DEC6-4A3C-B9DE-21578D9C04C0}" destId="{6E332D9F-6BC8-41CF-8D10-1ED4CE825E43}" srcOrd="1" destOrd="0" presId="urn:microsoft.com/office/officeart/2016/7/layout/BasicTimeline"/>
    <dgm:cxn modelId="{142DB289-5DED-4AD0-817E-5892A34CFBEA}" type="presParOf" srcId="{1A98146C-9120-4645-8CE0-FFC5DFDDB0AF}" destId="{74DD07D9-086A-4268-AEC7-CC59B0882A52}" srcOrd="2" destOrd="0" presId="urn:microsoft.com/office/officeart/2016/7/layout/BasicTimeline"/>
    <dgm:cxn modelId="{74C20773-BF62-4EE0-AE83-E0A65EDA1C6F}" type="presParOf" srcId="{1A98146C-9120-4645-8CE0-FFC5DFDDB0AF}" destId="{64A8AA80-97FE-4E36-94C1-F7E0B5ADE12B}" srcOrd="3" destOrd="0" presId="urn:microsoft.com/office/officeart/2016/7/layout/BasicTimeline"/>
    <dgm:cxn modelId="{CB35E982-1FB9-432A-BC3E-C4BDE2B14138}" type="presParOf" srcId="{1A98146C-9120-4645-8CE0-FFC5DFDDB0AF}" destId="{3ED59300-3910-4EE4-94CB-2DADC8C66731}" srcOrd="4" destOrd="0" presId="urn:microsoft.com/office/officeart/2016/7/layout/BasicTimeline"/>
    <dgm:cxn modelId="{B31AB180-F927-409E-880F-20E79003AC05}" type="presParOf" srcId="{FC1F70CC-DBB3-4FEB-88D2-FD595F4772A4}" destId="{B00BB0D2-F378-47A8-AE5C-1AE0953469E0}" srcOrd="3" destOrd="0" presId="urn:microsoft.com/office/officeart/2016/7/layout/BasicTimeline"/>
    <dgm:cxn modelId="{E532136B-AD59-4054-A4DF-7C34E27C5931}" type="presParOf" srcId="{FC1F70CC-DBB3-4FEB-88D2-FD595F4772A4}" destId="{3D0FEA26-D4A4-48EE-847B-F03F7F7FD4B3}" srcOrd="4" destOrd="0" presId="urn:microsoft.com/office/officeart/2016/7/layout/BasicTimeline"/>
    <dgm:cxn modelId="{38322FBF-2E4C-498A-B96A-CC43249CBA5E}" type="presParOf" srcId="{3D0FEA26-D4A4-48EE-847B-F03F7F7FD4B3}" destId="{9764142D-4C07-4C97-9BC9-08965C012893}" srcOrd="0" destOrd="0" presId="urn:microsoft.com/office/officeart/2016/7/layout/BasicTimeline"/>
    <dgm:cxn modelId="{302679EF-0DE8-4151-947B-5FCC731C5C00}" type="presParOf" srcId="{3D0FEA26-D4A4-48EE-847B-F03F7F7FD4B3}" destId="{98C09A55-453F-4B49-BB17-D30748B0DE63}" srcOrd="1" destOrd="0" presId="urn:microsoft.com/office/officeart/2016/7/layout/BasicTimeline"/>
    <dgm:cxn modelId="{C1F3123B-8BDB-4595-825E-C13E9024E050}" type="presParOf" srcId="{98C09A55-453F-4B49-BB17-D30748B0DE63}" destId="{9914EC5E-8C6B-4E85-9079-C937166C602B}" srcOrd="0" destOrd="0" presId="urn:microsoft.com/office/officeart/2016/7/layout/BasicTimeline"/>
    <dgm:cxn modelId="{C3019A96-3768-49B7-B2DC-F0468C3A9C5D}" type="presParOf" srcId="{98C09A55-453F-4B49-BB17-D30748B0DE63}" destId="{DD2E4185-D338-4ACA-A0A9-147F320E4D43}" srcOrd="1" destOrd="0" presId="urn:microsoft.com/office/officeart/2016/7/layout/BasicTimeline"/>
    <dgm:cxn modelId="{D8622B8C-EA3A-4EFE-9701-C5F7D9CBE05F}" type="presParOf" srcId="{3D0FEA26-D4A4-48EE-847B-F03F7F7FD4B3}" destId="{93228E8D-1806-4719-983B-ED76A566A033}" srcOrd="2" destOrd="0" presId="urn:microsoft.com/office/officeart/2016/7/layout/BasicTimeline"/>
    <dgm:cxn modelId="{CD15EBBA-23B4-4C49-AE39-42C3D43D5686}" type="presParOf" srcId="{3D0FEA26-D4A4-48EE-847B-F03F7F7FD4B3}" destId="{5233E8C4-4B59-4A37-AB4C-F36F06D30F57}" srcOrd="3" destOrd="0" presId="urn:microsoft.com/office/officeart/2016/7/layout/BasicTimeline"/>
    <dgm:cxn modelId="{24C19586-555C-4EA1-BD0A-1B262B2E0915}" type="presParOf" srcId="{3D0FEA26-D4A4-48EE-847B-F03F7F7FD4B3}" destId="{AE807788-AE95-4A3C-A097-DE90C0235BDA}" srcOrd="4" destOrd="0" presId="urn:microsoft.com/office/officeart/2016/7/layout/BasicTimeline"/>
    <dgm:cxn modelId="{77C2B5BC-2E74-4F9C-9CA0-AD4A051F4DB2}" type="presParOf" srcId="{FC1F70CC-DBB3-4FEB-88D2-FD595F4772A4}" destId="{133FA6CA-2BFB-4469-B876-09E153C3B3A2}" srcOrd="5" destOrd="0" presId="urn:microsoft.com/office/officeart/2016/7/layout/BasicTimeline"/>
    <dgm:cxn modelId="{1681499C-481B-45C4-842F-DF1C21B066FA}" type="presParOf" srcId="{FC1F70CC-DBB3-4FEB-88D2-FD595F4772A4}" destId="{96E1488C-A0F1-4E68-8900-2596C664C0E0}" srcOrd="6" destOrd="0" presId="urn:microsoft.com/office/officeart/2016/7/layout/BasicTimeline"/>
    <dgm:cxn modelId="{50FDC3BA-A021-400C-89F5-41694236E90A}" type="presParOf" srcId="{96E1488C-A0F1-4E68-8900-2596C664C0E0}" destId="{D30E1874-FBDE-44FB-B69C-B905E5D00A67}" srcOrd="0" destOrd="0" presId="urn:microsoft.com/office/officeart/2016/7/layout/BasicTimeline"/>
    <dgm:cxn modelId="{05D14CED-0840-4415-B2EE-C8E9C6ED35E4}" type="presParOf" srcId="{96E1488C-A0F1-4E68-8900-2596C664C0E0}" destId="{B80C1B80-23FF-46F8-89E3-531B2AEE2E6B}" srcOrd="1" destOrd="0" presId="urn:microsoft.com/office/officeart/2016/7/layout/BasicTimeline"/>
    <dgm:cxn modelId="{4AFBF069-E031-4323-A889-A486A680B1C0}" type="presParOf" srcId="{B80C1B80-23FF-46F8-89E3-531B2AEE2E6B}" destId="{CF40F476-7DD7-4786-8131-39BE08D061BE}" srcOrd="0" destOrd="0" presId="urn:microsoft.com/office/officeart/2016/7/layout/BasicTimeline"/>
    <dgm:cxn modelId="{A7A87CA7-8749-4A9C-90F7-2535F83F9247}" type="presParOf" srcId="{B80C1B80-23FF-46F8-89E3-531B2AEE2E6B}" destId="{C71D90E4-FD6A-46D5-9BB8-35DE8EEACA1E}" srcOrd="1" destOrd="0" presId="urn:microsoft.com/office/officeart/2016/7/layout/BasicTimeline"/>
    <dgm:cxn modelId="{A217934F-97DA-4F9B-BB12-D63959A3BC6A}" type="presParOf" srcId="{96E1488C-A0F1-4E68-8900-2596C664C0E0}" destId="{D4423C72-F26F-4553-B677-90846372ED7C}" srcOrd="2" destOrd="0" presId="urn:microsoft.com/office/officeart/2016/7/layout/BasicTimeline"/>
    <dgm:cxn modelId="{9F053B28-395A-4EE0-9A04-4A9C783AE670}" type="presParOf" srcId="{96E1488C-A0F1-4E68-8900-2596C664C0E0}" destId="{4BCBC3FA-6883-47A8-888F-B2F3697CF04D}" srcOrd="3" destOrd="0" presId="urn:microsoft.com/office/officeart/2016/7/layout/BasicTimeline"/>
    <dgm:cxn modelId="{F68278CB-86B1-4BD5-BB81-77B959639D63}" type="presParOf" srcId="{96E1488C-A0F1-4E68-8900-2596C664C0E0}" destId="{5F94651A-394E-4461-8EF8-5908AD20810F}" srcOrd="4" destOrd="0" presId="urn:microsoft.com/office/officeart/2016/7/layout/BasicTimeline"/>
    <dgm:cxn modelId="{E8B2A24D-8EB1-4C1F-B835-563787C567DD}" type="presParOf" srcId="{FC1F70CC-DBB3-4FEB-88D2-FD595F4772A4}" destId="{1390B2D0-F113-4D3D-8A5D-01304AF11A69}" srcOrd="7" destOrd="0" presId="urn:microsoft.com/office/officeart/2016/7/layout/BasicTimeline"/>
    <dgm:cxn modelId="{99D1E0BE-FC79-4107-9BC2-9B42B1F6A5DC}" type="presParOf" srcId="{FC1F70CC-DBB3-4FEB-88D2-FD595F4772A4}" destId="{D4158BE4-F725-4B04-AB3D-52F768432446}" srcOrd="8" destOrd="0" presId="urn:microsoft.com/office/officeart/2016/7/layout/BasicTimeline"/>
    <dgm:cxn modelId="{CE049DA6-E42A-4DCE-8377-96C4903FA1BD}" type="presParOf" srcId="{D4158BE4-F725-4B04-AB3D-52F768432446}" destId="{37C328E4-9F41-440E-AB99-50DC818F7AFB}" srcOrd="0" destOrd="0" presId="urn:microsoft.com/office/officeart/2016/7/layout/BasicTimeline"/>
    <dgm:cxn modelId="{4B100426-7567-4277-A8DD-99D13AC8993F}" type="presParOf" srcId="{D4158BE4-F725-4B04-AB3D-52F768432446}" destId="{0CE16A8E-CC09-4A42-86D4-387D0C38F385}" srcOrd="1" destOrd="0" presId="urn:microsoft.com/office/officeart/2016/7/layout/BasicTimeline"/>
    <dgm:cxn modelId="{5D557EF2-EC84-4283-AF3E-E0B93E3A1B34}" type="presParOf" srcId="{0CE16A8E-CC09-4A42-86D4-387D0C38F385}" destId="{CEF206F2-04D5-4BA7-821D-8253A0D43F2A}" srcOrd="0" destOrd="0" presId="urn:microsoft.com/office/officeart/2016/7/layout/BasicTimeline"/>
    <dgm:cxn modelId="{124889C7-BB69-4EB7-82B3-9245FB083A49}" type="presParOf" srcId="{0CE16A8E-CC09-4A42-86D4-387D0C38F385}" destId="{D6183676-0D1F-47A8-A948-FEF136A22694}" srcOrd="1" destOrd="0" presId="urn:microsoft.com/office/officeart/2016/7/layout/BasicTimeline"/>
    <dgm:cxn modelId="{B7AF9945-215D-4A55-8812-610090C00F27}" type="presParOf" srcId="{D4158BE4-F725-4B04-AB3D-52F768432446}" destId="{CBE4CF10-C7E3-4127-A17E-788785652DAC}" srcOrd="2" destOrd="0" presId="urn:microsoft.com/office/officeart/2016/7/layout/BasicTimeline"/>
    <dgm:cxn modelId="{54D46053-B734-412D-A48A-825FDA482BAB}" type="presParOf" srcId="{D4158BE4-F725-4B04-AB3D-52F768432446}" destId="{2F77F655-3A27-4AA9-98F2-7F4F4DC9E9B8}" srcOrd="3" destOrd="0" presId="urn:microsoft.com/office/officeart/2016/7/layout/BasicTimeline"/>
    <dgm:cxn modelId="{40D5D183-B3AC-40C9-8246-D4946FD5C3EF}" type="presParOf" srcId="{D4158BE4-F725-4B04-AB3D-52F768432446}" destId="{3D1CE3C0-1313-4DE4-A98A-3C43E414077F}"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1857375"/>
          <a:ext cx="10353675" cy="0"/>
        </a:xfrm>
        <a:prstGeom prst="line">
          <a:avLst/>
        </a:prstGeom>
        <a:solidFill>
          <a:schemeClr val="lt1">
            <a:alpha val="90000"/>
            <a:tint val="40000"/>
            <a:hueOff val="0"/>
            <a:satOff val="0"/>
            <a:lumOff val="0"/>
            <a:alphaOff val="0"/>
          </a:schemeClr>
        </a:solidFill>
        <a:ln w="15875" cap="rnd"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EC47C319-F262-452D-A3AA-636B0CDD3083}">
      <dsp:nvSpPr>
        <dsp:cNvPr id="0" name=""/>
        <dsp:cNvSpPr/>
      </dsp:nvSpPr>
      <dsp:spPr>
        <a:xfrm>
          <a:off x="194131" y="1994820"/>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194131" y="1994820"/>
        <a:ext cx="2740488" cy="419766"/>
      </dsp:txXfrm>
    </dsp:sp>
    <dsp:sp modelId="{699D6E05-2110-40CF-A9E1-513C5874F142}">
      <dsp:nvSpPr>
        <dsp:cNvPr id="0" name=""/>
        <dsp:cNvSpPr/>
      </dsp:nvSpPr>
      <dsp:spPr>
        <a:xfrm>
          <a:off x="7279" y="518207"/>
          <a:ext cx="3114191" cy="633364"/>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38197" y="549125"/>
        <a:ext cx="3052355" cy="571528"/>
      </dsp:txXfrm>
    </dsp:sp>
    <dsp:sp modelId="{84F43E91-3923-4169-8319-03B48B626FF2}">
      <dsp:nvSpPr>
        <dsp:cNvPr id="0" name=""/>
        <dsp:cNvSpPr/>
      </dsp:nvSpPr>
      <dsp:spPr>
        <a:xfrm>
          <a:off x="1564375"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2000362" y="1300162"/>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2000362" y="1300162"/>
        <a:ext cx="2740488" cy="419766"/>
      </dsp:txXfrm>
    </dsp:sp>
    <dsp:sp modelId="{3A873ED9-D53F-460D-B163-AFB5B4D10D91}">
      <dsp:nvSpPr>
        <dsp:cNvPr id="0" name=""/>
        <dsp:cNvSpPr/>
      </dsp:nvSpPr>
      <dsp:spPr>
        <a:xfrm>
          <a:off x="1536514"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526D0-1FBE-4878-A446-4CDCC2332BDC}">
      <dsp:nvSpPr>
        <dsp:cNvPr id="0" name=""/>
        <dsp:cNvSpPr/>
      </dsp:nvSpPr>
      <dsp:spPr>
        <a:xfrm>
          <a:off x="1813510" y="2563177"/>
          <a:ext cx="3114191" cy="633364"/>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1844428" y="2594095"/>
        <a:ext cx="3052355" cy="571528"/>
      </dsp:txXfrm>
    </dsp:sp>
    <dsp:sp modelId="{74DD07D9-086A-4268-AEC7-CC59B0882A52}">
      <dsp:nvSpPr>
        <dsp:cNvPr id="0" name=""/>
        <dsp:cNvSpPr/>
      </dsp:nvSpPr>
      <dsp:spPr>
        <a:xfrm>
          <a:off x="3370606" y="1857374"/>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3806593" y="1994820"/>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3806593" y="1994820"/>
        <a:ext cx="2740488" cy="419766"/>
      </dsp:txXfrm>
    </dsp:sp>
    <dsp:sp modelId="{64A8AA80-97FE-4E36-94C1-F7E0B5ADE12B}">
      <dsp:nvSpPr>
        <dsp:cNvPr id="0" name=""/>
        <dsp:cNvSpPr/>
      </dsp:nvSpPr>
      <dsp:spPr>
        <a:xfrm>
          <a:off x="3342745"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4EC5E-8C6B-4E85-9079-C937166C602B}">
      <dsp:nvSpPr>
        <dsp:cNvPr id="0" name=""/>
        <dsp:cNvSpPr/>
      </dsp:nvSpPr>
      <dsp:spPr>
        <a:xfrm>
          <a:off x="3619741" y="201525"/>
          <a:ext cx="3114191" cy="950047"/>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3666118" y="247902"/>
        <a:ext cx="3021437" cy="857293"/>
      </dsp:txXfrm>
    </dsp:sp>
    <dsp:sp modelId="{93228E8D-1806-4719-983B-ED76A566A033}">
      <dsp:nvSpPr>
        <dsp:cNvPr id="0" name=""/>
        <dsp:cNvSpPr/>
      </dsp:nvSpPr>
      <dsp:spPr>
        <a:xfrm>
          <a:off x="5176837"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30E1874-FBDE-44FB-B69C-B905E5D00A67}">
      <dsp:nvSpPr>
        <dsp:cNvPr id="0" name=""/>
        <dsp:cNvSpPr/>
      </dsp:nvSpPr>
      <dsp:spPr>
        <a:xfrm>
          <a:off x="5612824" y="1300162"/>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5612824" y="1300162"/>
        <a:ext cx="2740488" cy="419766"/>
      </dsp:txXfrm>
    </dsp:sp>
    <dsp:sp modelId="{5233E8C4-4B59-4A37-AB4C-F36F06D30F57}">
      <dsp:nvSpPr>
        <dsp:cNvPr id="0" name=""/>
        <dsp:cNvSpPr/>
      </dsp:nvSpPr>
      <dsp:spPr>
        <a:xfrm>
          <a:off x="5148976"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40F476-7DD7-4786-8131-39BE08D061BE}">
      <dsp:nvSpPr>
        <dsp:cNvPr id="0" name=""/>
        <dsp:cNvSpPr/>
      </dsp:nvSpPr>
      <dsp:spPr>
        <a:xfrm>
          <a:off x="5425972" y="2563177"/>
          <a:ext cx="3114191" cy="950047"/>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5472349" y="2609554"/>
        <a:ext cx="3021437" cy="857293"/>
      </dsp:txXfrm>
    </dsp:sp>
    <dsp:sp modelId="{D4423C72-F26F-4553-B677-90846372ED7C}">
      <dsp:nvSpPr>
        <dsp:cNvPr id="0" name=""/>
        <dsp:cNvSpPr/>
      </dsp:nvSpPr>
      <dsp:spPr>
        <a:xfrm>
          <a:off x="6983068" y="1857374"/>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7C328E4-9F41-440E-AB99-50DC818F7AFB}">
      <dsp:nvSpPr>
        <dsp:cNvPr id="0" name=""/>
        <dsp:cNvSpPr/>
      </dsp:nvSpPr>
      <dsp:spPr>
        <a:xfrm>
          <a:off x="7419055" y="1994820"/>
          <a:ext cx="2740488" cy="41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t>Title</a:t>
          </a:r>
        </a:p>
      </dsp:txBody>
      <dsp:txXfrm>
        <a:off x="7419055" y="1994820"/>
        <a:ext cx="2740488" cy="419766"/>
      </dsp:txXfrm>
    </dsp:sp>
    <dsp:sp modelId="{4BCBC3FA-6883-47A8-888F-B2F3697CF04D}">
      <dsp:nvSpPr>
        <dsp:cNvPr id="0" name=""/>
        <dsp:cNvSpPr/>
      </dsp:nvSpPr>
      <dsp:spPr>
        <a:xfrm>
          <a:off x="6955207"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206F2-04D5-4BA7-821D-8253A0D43F2A}">
      <dsp:nvSpPr>
        <dsp:cNvPr id="0" name=""/>
        <dsp:cNvSpPr/>
      </dsp:nvSpPr>
      <dsp:spPr>
        <a:xfrm>
          <a:off x="7232203" y="379659"/>
          <a:ext cx="3114191" cy="771913"/>
        </a:xfrm>
        <a:prstGeom prst="roundRect">
          <a:avLst/>
        </a:prstGeom>
        <a:solidFill>
          <a:schemeClr val="accent5">
            <a:alpha val="90000"/>
            <a:tint val="4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7269885" y="417341"/>
        <a:ext cx="3038827" cy="696549"/>
      </dsp:txXfrm>
    </dsp:sp>
    <dsp:sp modelId="{CBE4CF10-C7E3-4127-A17E-788785652DAC}">
      <dsp:nvSpPr>
        <dsp:cNvPr id="0" name=""/>
        <dsp:cNvSpPr/>
      </dsp:nvSpPr>
      <dsp:spPr>
        <a:xfrm>
          <a:off x="8789299" y="1151572"/>
          <a:ext cx="0" cy="70580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F77F655-3A27-4AA9-98F2-7F4F4DC9E9B8}">
      <dsp:nvSpPr>
        <dsp:cNvPr id="0" name=""/>
        <dsp:cNvSpPr/>
      </dsp:nvSpPr>
      <dsp:spPr>
        <a:xfrm>
          <a:off x="8761438" y="1829514"/>
          <a:ext cx="55721" cy="55721"/>
        </a:xfrm>
        <a:prstGeom prst="ellipse">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5/10/2024</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15</a:t>
            </a:fld>
            <a:endParaRPr lang="en-US" dirty="0"/>
          </a:p>
        </p:txBody>
      </p:sp>
    </p:spTree>
    <p:extLst>
      <p:ext uri="{BB962C8B-B14F-4D97-AF65-F5344CB8AC3E}">
        <p14:creationId xmlns:p14="http://schemas.microsoft.com/office/powerpoint/2010/main" val="151756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186639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5</a:t>
            </a:fld>
            <a:endParaRPr lang="en-US" dirty="0"/>
          </a:p>
        </p:txBody>
      </p:sp>
    </p:spTree>
    <p:extLst>
      <p:ext uri="{BB962C8B-B14F-4D97-AF65-F5344CB8AC3E}">
        <p14:creationId xmlns:p14="http://schemas.microsoft.com/office/powerpoint/2010/main" val="291057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6</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9</a:t>
            </a:fld>
            <a:endParaRPr lang="en-US" dirty="0"/>
          </a:p>
        </p:txBody>
      </p:sp>
    </p:spTree>
    <p:extLst>
      <p:ext uri="{BB962C8B-B14F-4D97-AF65-F5344CB8AC3E}">
        <p14:creationId xmlns:p14="http://schemas.microsoft.com/office/powerpoint/2010/main" val="357926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571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14</a:t>
            </a:fld>
            <a:endParaRPr lang="en-US" dirty="0"/>
          </a:p>
        </p:txBody>
      </p:sp>
    </p:spTree>
    <p:extLst>
      <p:ext uri="{BB962C8B-B14F-4D97-AF65-F5344CB8AC3E}">
        <p14:creationId xmlns:p14="http://schemas.microsoft.com/office/powerpoint/2010/main" val="337887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140251"/>
          </a:xfrm>
        </p:spPr>
        <p:txBody>
          <a:bodyPr/>
          <a:lstStyle/>
          <a:p>
            <a:r>
              <a:rPr lang="en-US" dirty="0"/>
              <a:t>Installation</a:t>
            </a:r>
            <a:br>
              <a:rPr lang="en-US" dirty="0"/>
            </a:br>
            <a:r>
              <a:rPr lang="en-US" dirty="0"/>
              <a:t>Legal Lead</a:t>
            </a:r>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0" y="3903138"/>
            <a:ext cx="7665139" cy="1191977"/>
          </a:xfrm>
        </p:spPr>
        <p:txBody>
          <a:bodyPr/>
          <a:lstStyle/>
          <a:p>
            <a:r>
              <a:rPr lang="en-US" dirty="0"/>
              <a:t>Frank Thompson</a:t>
            </a:r>
            <a:br>
              <a:rPr lang="en-US" dirty="0"/>
            </a:br>
            <a:r>
              <a:rPr lang="en-US" dirty="0"/>
              <a:t>Principal Architect</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92EC63B9-60BA-4944-BBC4-2D7C5EB0BAD9}"/>
              </a:ext>
            </a:extLst>
          </p:cNvPr>
          <p:cNvSpPr>
            <a:spLocks noGrp="1"/>
          </p:cNvSpPr>
          <p:nvPr>
            <p:ph type="title"/>
          </p:nvPr>
        </p:nvSpPr>
        <p:spPr>
          <a:xfrm>
            <a:off x="913795" y="609600"/>
            <a:ext cx="10353762" cy="1257300"/>
          </a:xfrm>
        </p:spPr>
        <p:txBody>
          <a:bodyPr/>
          <a:lstStyle/>
          <a:p>
            <a:r>
              <a:rPr lang="en-US" dirty="0"/>
              <a:t>Team</a:t>
            </a:r>
          </a:p>
        </p:txBody>
      </p:sp>
      <p:pic>
        <p:nvPicPr>
          <p:cNvPr id="25" name="Picture Placeholder 24" descr="A person with a beard">
            <a:extLst>
              <a:ext uri="{FF2B5EF4-FFF2-40B4-BE49-F238E27FC236}">
                <a16:creationId xmlns:a16="http://schemas.microsoft.com/office/drawing/2014/main" id="{C24EE84F-FAC8-4174-AAFB-3785559F94E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913796" y="2327275"/>
            <a:ext cx="1827818" cy="2181225"/>
          </a:xfrm>
        </p:spPr>
      </p:pic>
      <p:pic>
        <p:nvPicPr>
          <p:cNvPr id="30" name="Picture Placeholder 29" descr="A person smiling for the camera">
            <a:extLst>
              <a:ext uri="{FF2B5EF4-FFF2-40B4-BE49-F238E27FC236}">
                <a16:creationId xmlns:a16="http://schemas.microsoft.com/office/drawing/2014/main" id="{D15D6AB2-BABE-4EA7-A336-0C3A80C932E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18593" y="2327275"/>
            <a:ext cx="1827818" cy="2181225"/>
          </a:xfrm>
        </p:spPr>
      </p:pic>
      <p:pic>
        <p:nvPicPr>
          <p:cNvPr id="34" name="Picture Placeholder 33" descr="A person smiling for the camera">
            <a:extLst>
              <a:ext uri="{FF2B5EF4-FFF2-40B4-BE49-F238E27FC236}">
                <a16:creationId xmlns:a16="http://schemas.microsoft.com/office/drawing/2014/main" id="{69D57A5C-5A04-419A-93CD-131EC341C662}"/>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11305" y="2327275"/>
            <a:ext cx="1827818" cy="2181225"/>
          </a:xfrm>
        </p:spPr>
      </p:pic>
      <p:pic>
        <p:nvPicPr>
          <p:cNvPr id="47" name="Picture Placeholder 46" descr="A person wearing glasses">
            <a:extLst>
              <a:ext uri="{FF2B5EF4-FFF2-40B4-BE49-F238E27FC236}">
                <a16:creationId xmlns:a16="http://schemas.microsoft.com/office/drawing/2014/main" id="{6582343A-7ABD-4C2D-A80A-4AB5FDDA831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04015" y="2327275"/>
            <a:ext cx="1827818" cy="2181225"/>
          </a:xfrm>
        </p:spPr>
      </p:pic>
      <p:sp>
        <p:nvSpPr>
          <p:cNvPr id="37" name="Text Placeholder 36">
            <a:extLst>
              <a:ext uri="{FF2B5EF4-FFF2-40B4-BE49-F238E27FC236}">
                <a16:creationId xmlns:a16="http://schemas.microsoft.com/office/drawing/2014/main" id="{B140C2E1-8695-4E3D-9079-D65CD7646711}"/>
              </a:ext>
            </a:extLst>
          </p:cNvPr>
          <p:cNvSpPr>
            <a:spLocks noGrp="1"/>
          </p:cNvSpPr>
          <p:nvPr>
            <p:ph type="body" sz="quarter" idx="17"/>
          </p:nvPr>
        </p:nvSpPr>
        <p:spPr>
          <a:xfrm>
            <a:off x="660054" y="5017734"/>
            <a:ext cx="2359476" cy="350292"/>
          </a:xfrm>
        </p:spPr>
        <p:txBody>
          <a:bodyPr>
            <a:normAutofit lnSpcReduction="10000"/>
          </a:bodyPr>
          <a:lstStyle/>
          <a:p>
            <a:r>
              <a:rPr lang="en-US" dirty="0"/>
              <a:t>Name</a:t>
            </a:r>
          </a:p>
        </p:txBody>
      </p:sp>
      <p:sp>
        <p:nvSpPr>
          <p:cNvPr id="38" name="Text Placeholder 37">
            <a:extLst>
              <a:ext uri="{FF2B5EF4-FFF2-40B4-BE49-F238E27FC236}">
                <a16:creationId xmlns:a16="http://schemas.microsoft.com/office/drawing/2014/main" id="{F6B042C1-21A6-4F4F-A47D-4D1655CE8F16}"/>
              </a:ext>
            </a:extLst>
          </p:cNvPr>
          <p:cNvSpPr>
            <a:spLocks noGrp="1"/>
          </p:cNvSpPr>
          <p:nvPr>
            <p:ph type="body" sz="quarter" idx="18"/>
          </p:nvPr>
        </p:nvSpPr>
        <p:spPr>
          <a:xfrm>
            <a:off x="660054" y="5352052"/>
            <a:ext cx="2359476" cy="350292"/>
          </a:xfrm>
        </p:spPr>
        <p:txBody>
          <a:bodyPr/>
          <a:lstStyle/>
          <a:p>
            <a:r>
              <a:rPr lang="en-US" dirty="0"/>
              <a:t>Title</a:t>
            </a:r>
          </a:p>
        </p:txBody>
      </p:sp>
      <p:sp>
        <p:nvSpPr>
          <p:cNvPr id="39" name="Text Placeholder 38">
            <a:extLst>
              <a:ext uri="{FF2B5EF4-FFF2-40B4-BE49-F238E27FC236}">
                <a16:creationId xmlns:a16="http://schemas.microsoft.com/office/drawing/2014/main" id="{2E599BA5-E014-47F1-A263-23958D83AD93}"/>
              </a:ext>
            </a:extLst>
          </p:cNvPr>
          <p:cNvSpPr>
            <a:spLocks noGrp="1"/>
          </p:cNvSpPr>
          <p:nvPr>
            <p:ph type="body" sz="quarter" idx="19"/>
          </p:nvPr>
        </p:nvSpPr>
        <p:spPr>
          <a:xfrm>
            <a:off x="3452764" y="5017734"/>
            <a:ext cx="2359476" cy="350292"/>
          </a:xfrm>
        </p:spPr>
        <p:txBody>
          <a:bodyPr>
            <a:normAutofit lnSpcReduction="10000"/>
          </a:bodyPr>
          <a:lstStyle/>
          <a:p>
            <a:r>
              <a:rPr lang="en-US" dirty="0"/>
              <a:t>Name</a:t>
            </a:r>
          </a:p>
        </p:txBody>
      </p:sp>
      <p:sp>
        <p:nvSpPr>
          <p:cNvPr id="40" name="Text Placeholder 39">
            <a:extLst>
              <a:ext uri="{FF2B5EF4-FFF2-40B4-BE49-F238E27FC236}">
                <a16:creationId xmlns:a16="http://schemas.microsoft.com/office/drawing/2014/main" id="{35B519CF-44FB-4DDE-B1D5-3EB1583D290D}"/>
              </a:ext>
            </a:extLst>
          </p:cNvPr>
          <p:cNvSpPr>
            <a:spLocks noGrp="1"/>
          </p:cNvSpPr>
          <p:nvPr>
            <p:ph type="body" sz="quarter" idx="20"/>
          </p:nvPr>
        </p:nvSpPr>
        <p:spPr>
          <a:xfrm>
            <a:off x="3452764" y="5352052"/>
            <a:ext cx="2359476" cy="350292"/>
          </a:xfrm>
        </p:spPr>
        <p:txBody>
          <a:bodyPr/>
          <a:lstStyle/>
          <a:p>
            <a:r>
              <a:rPr lang="en-US" dirty="0"/>
              <a:t>Title</a:t>
            </a:r>
          </a:p>
        </p:txBody>
      </p:sp>
      <p:sp>
        <p:nvSpPr>
          <p:cNvPr id="41" name="Text Placeholder 40">
            <a:extLst>
              <a:ext uri="{FF2B5EF4-FFF2-40B4-BE49-F238E27FC236}">
                <a16:creationId xmlns:a16="http://schemas.microsoft.com/office/drawing/2014/main" id="{61CE4C29-82F7-4215-B454-3BD82992E7E5}"/>
              </a:ext>
            </a:extLst>
          </p:cNvPr>
          <p:cNvSpPr>
            <a:spLocks noGrp="1"/>
          </p:cNvSpPr>
          <p:nvPr>
            <p:ph type="body" sz="quarter" idx="21"/>
          </p:nvPr>
        </p:nvSpPr>
        <p:spPr>
          <a:xfrm>
            <a:off x="6245474" y="5017734"/>
            <a:ext cx="2359476" cy="350292"/>
          </a:xfrm>
        </p:spPr>
        <p:txBody>
          <a:bodyPr>
            <a:normAutofit lnSpcReduction="10000"/>
          </a:bodyPr>
          <a:lstStyle/>
          <a:p>
            <a:r>
              <a:rPr lang="en-US" dirty="0"/>
              <a:t>Name</a:t>
            </a:r>
          </a:p>
        </p:txBody>
      </p:sp>
      <p:sp>
        <p:nvSpPr>
          <p:cNvPr id="42" name="Text Placeholder 41">
            <a:extLst>
              <a:ext uri="{FF2B5EF4-FFF2-40B4-BE49-F238E27FC236}">
                <a16:creationId xmlns:a16="http://schemas.microsoft.com/office/drawing/2014/main" id="{9C5F3B23-5436-4FD5-BDA6-5CD846EC423B}"/>
              </a:ext>
            </a:extLst>
          </p:cNvPr>
          <p:cNvSpPr>
            <a:spLocks noGrp="1"/>
          </p:cNvSpPr>
          <p:nvPr>
            <p:ph type="body" sz="quarter" idx="22"/>
          </p:nvPr>
        </p:nvSpPr>
        <p:spPr>
          <a:xfrm>
            <a:off x="6245474" y="5352052"/>
            <a:ext cx="2359476" cy="350292"/>
          </a:xfrm>
        </p:spPr>
        <p:txBody>
          <a:bodyPr/>
          <a:lstStyle/>
          <a:p>
            <a:r>
              <a:rPr lang="en-US" dirty="0"/>
              <a:t>Title</a:t>
            </a:r>
          </a:p>
        </p:txBody>
      </p:sp>
      <p:sp>
        <p:nvSpPr>
          <p:cNvPr id="43" name="Text Placeholder 42">
            <a:extLst>
              <a:ext uri="{FF2B5EF4-FFF2-40B4-BE49-F238E27FC236}">
                <a16:creationId xmlns:a16="http://schemas.microsoft.com/office/drawing/2014/main" id="{33F7C422-7B6E-4E3A-AAF4-CBA4843E1B43}"/>
              </a:ext>
            </a:extLst>
          </p:cNvPr>
          <p:cNvSpPr>
            <a:spLocks noGrp="1"/>
          </p:cNvSpPr>
          <p:nvPr>
            <p:ph type="body" sz="quarter" idx="23"/>
          </p:nvPr>
        </p:nvSpPr>
        <p:spPr>
          <a:xfrm>
            <a:off x="9038184" y="5017734"/>
            <a:ext cx="2359476" cy="350292"/>
          </a:xfrm>
        </p:spPr>
        <p:txBody>
          <a:bodyPr>
            <a:normAutofit lnSpcReduction="10000"/>
          </a:bodyPr>
          <a:lstStyle/>
          <a:p>
            <a:r>
              <a:rPr lang="en-US" dirty="0"/>
              <a:t>Name</a:t>
            </a:r>
          </a:p>
        </p:txBody>
      </p:sp>
      <p:sp>
        <p:nvSpPr>
          <p:cNvPr id="44" name="Text Placeholder 43">
            <a:extLst>
              <a:ext uri="{FF2B5EF4-FFF2-40B4-BE49-F238E27FC236}">
                <a16:creationId xmlns:a16="http://schemas.microsoft.com/office/drawing/2014/main" id="{02B7545E-044D-4EF2-9089-F92B3EF8392F}"/>
              </a:ext>
            </a:extLst>
          </p:cNvPr>
          <p:cNvSpPr>
            <a:spLocks noGrp="1"/>
          </p:cNvSpPr>
          <p:nvPr>
            <p:ph type="body" sz="quarter" idx="24"/>
          </p:nvPr>
        </p:nvSpPr>
        <p:spPr>
          <a:xfrm>
            <a:off x="9038184" y="5352052"/>
            <a:ext cx="2359476" cy="350292"/>
          </a:xfrm>
        </p:spPr>
        <p:txBody>
          <a:bodyPr/>
          <a:lstStyle/>
          <a:p>
            <a:r>
              <a:rPr lang="en-US" dirty="0"/>
              <a:t>Title</a:t>
            </a:r>
          </a:p>
        </p:txBody>
      </p:sp>
      <p:sp>
        <p:nvSpPr>
          <p:cNvPr id="54" name="Footer Placeholder 4">
            <a:extLst>
              <a:ext uri="{FF2B5EF4-FFF2-40B4-BE49-F238E27FC236}">
                <a16:creationId xmlns:a16="http://schemas.microsoft.com/office/drawing/2014/main" id="{CEB4F853-CEEB-4DCA-B780-0D245FC8FB52}"/>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53" name="Date Placeholder 3">
            <a:extLst>
              <a:ext uri="{FF2B5EF4-FFF2-40B4-BE49-F238E27FC236}">
                <a16:creationId xmlns:a16="http://schemas.microsoft.com/office/drawing/2014/main" id="{49673930-18F5-4E31-93C2-027D29E6CDC3}"/>
              </a:ext>
            </a:extLst>
          </p:cNvPr>
          <p:cNvSpPr>
            <a:spLocks noGrp="1"/>
          </p:cNvSpPr>
          <p:nvPr>
            <p:ph type="dt" sz="half" idx="10"/>
          </p:nvPr>
        </p:nvSpPr>
        <p:spPr>
          <a:xfrm>
            <a:off x="7678736" y="6000749"/>
            <a:ext cx="2743200" cy="365125"/>
          </a:xfrm>
        </p:spPr>
        <p:txBody>
          <a:bodyPr/>
          <a:lstStyle/>
          <a:p>
            <a:r>
              <a:rPr lang="en-US" dirty="0"/>
              <a:t>20XX</a:t>
            </a:r>
          </a:p>
        </p:txBody>
      </p:sp>
      <p:sp>
        <p:nvSpPr>
          <p:cNvPr id="55" name="Slide Number Placeholder 5">
            <a:extLst>
              <a:ext uri="{FF2B5EF4-FFF2-40B4-BE49-F238E27FC236}">
                <a16:creationId xmlns:a16="http://schemas.microsoft.com/office/drawing/2014/main" id="{6B9B930C-2A3D-4C3F-B170-E620F7548F10}"/>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10</a:t>
            </a:fld>
            <a:endParaRPr lang="en-US" dirty="0"/>
          </a:p>
        </p:txBody>
      </p:sp>
    </p:spTree>
    <p:extLst>
      <p:ext uri="{BB962C8B-B14F-4D97-AF65-F5344CB8AC3E}">
        <p14:creationId xmlns:p14="http://schemas.microsoft.com/office/powerpoint/2010/main" val="202328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13795" y="609600"/>
            <a:ext cx="10353762" cy="1257300"/>
          </a:xfrm>
        </p:spPr>
        <p:txBody>
          <a:bodyPr/>
          <a:lstStyle/>
          <a:p>
            <a:r>
              <a:rPr lang="en-US" dirty="0"/>
              <a:t>Timeline</a:t>
            </a:r>
          </a:p>
        </p:txBody>
      </p:sp>
      <p:graphicFrame>
        <p:nvGraphicFramePr>
          <p:cNvPr id="17" name="Content Placeholder 3" descr="Timeline Placeholder">
            <a:extLst>
              <a:ext uri="{FF2B5EF4-FFF2-40B4-BE49-F238E27FC236}">
                <a16:creationId xmlns:a16="http://schemas.microsoft.com/office/drawing/2014/main" id="{D7A0AD85-0236-4029-AF4F-A72F14CD8507}"/>
              </a:ext>
            </a:extLst>
          </p:cNvPr>
          <p:cNvGraphicFramePr>
            <a:graphicFrameLocks noGrp="1"/>
          </p:cNvGraphicFramePr>
          <p:nvPr>
            <p:ph idx="1"/>
            <p:extLst>
              <p:ext uri="{D42A27DB-BD31-4B8C-83A1-F6EECF244321}">
                <p14:modId xmlns:p14="http://schemas.microsoft.com/office/powerpoint/2010/main" val="379190525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4">
            <a:extLst>
              <a:ext uri="{FF2B5EF4-FFF2-40B4-BE49-F238E27FC236}">
                <a16:creationId xmlns:a16="http://schemas.microsoft.com/office/drawing/2014/main" id="{ECFACB46-32BB-482A-BE6E-237AC1430AA6}"/>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8" name="Date Placeholder 3">
            <a:extLst>
              <a:ext uri="{FF2B5EF4-FFF2-40B4-BE49-F238E27FC236}">
                <a16:creationId xmlns:a16="http://schemas.microsoft.com/office/drawing/2014/main" id="{08732720-5BAC-4DEB-B92E-6211D2C1EF89}"/>
              </a:ext>
            </a:extLst>
          </p:cNvPr>
          <p:cNvSpPr>
            <a:spLocks noGrp="1"/>
          </p:cNvSpPr>
          <p:nvPr>
            <p:ph type="dt" sz="half" idx="10"/>
          </p:nvPr>
        </p:nvSpPr>
        <p:spPr>
          <a:xfrm>
            <a:off x="7678736" y="6000749"/>
            <a:ext cx="2743200" cy="365125"/>
          </a:xfrm>
        </p:spPr>
        <p:txBody>
          <a:bodyPr/>
          <a:lstStyle/>
          <a:p>
            <a:r>
              <a:rPr lang="en-US" dirty="0"/>
              <a:t>20XX</a:t>
            </a:r>
          </a:p>
        </p:txBody>
      </p:sp>
      <p:sp>
        <p:nvSpPr>
          <p:cNvPr id="10" name="Slide Number Placeholder 5">
            <a:extLst>
              <a:ext uri="{FF2B5EF4-FFF2-40B4-BE49-F238E27FC236}">
                <a16:creationId xmlns:a16="http://schemas.microsoft.com/office/drawing/2014/main" id="{20E07404-5FB1-43FA-83C1-904C50456260}"/>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11</a:t>
            </a:fld>
            <a:endParaRPr lang="en-US" dirty="0"/>
          </a:p>
        </p:txBody>
      </p:sp>
    </p:spTree>
    <p:extLst>
      <p:ext uri="{BB962C8B-B14F-4D97-AF65-F5344CB8AC3E}">
        <p14:creationId xmlns:p14="http://schemas.microsoft.com/office/powerpoint/2010/main" val="212418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046013" y="1855153"/>
            <a:ext cx="4764764" cy="692494"/>
          </a:xfrm>
        </p:spPr>
        <p:txBody>
          <a:bodyPr/>
          <a:lstStyle/>
          <a:p>
            <a:r>
              <a:rPr lang="en-US" dirty="0"/>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1046013" y="2702103"/>
            <a:ext cx="4764764" cy="3043533"/>
          </a:xfrm>
        </p:spPr>
        <p:txBody>
          <a:bodyPr vert="horz" lIns="91440" tIns="45720" rIns="91440" bIns="45720" rtlCol="0" anchor="t">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363166" y="1855152"/>
            <a:ext cx="4779582" cy="692495"/>
          </a:xfrm>
        </p:spPr>
        <p:txBody>
          <a:bodyPr/>
          <a:lstStyle/>
          <a:p>
            <a:r>
              <a:rPr lang="en-US" dirty="0"/>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363167" y="2702103"/>
            <a:ext cx="4779581" cy="3043533"/>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4">
            <a:extLst>
              <a:ext uri="{FF2B5EF4-FFF2-40B4-BE49-F238E27FC236}">
                <a16:creationId xmlns:a16="http://schemas.microsoft.com/office/drawing/2014/main" id="{C6FD6B2E-F7BE-49BA-9913-D829B3AA1BF0}"/>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7" name="Date Placeholder 3">
            <a:extLst>
              <a:ext uri="{FF2B5EF4-FFF2-40B4-BE49-F238E27FC236}">
                <a16:creationId xmlns:a16="http://schemas.microsoft.com/office/drawing/2014/main" id="{8E10CF0C-2500-4311-BA81-B6A3B0EDD677}"/>
              </a:ext>
            </a:extLst>
          </p:cNvPr>
          <p:cNvSpPr>
            <a:spLocks noGrp="1"/>
          </p:cNvSpPr>
          <p:nvPr>
            <p:ph type="dt" sz="half" idx="10"/>
          </p:nvPr>
        </p:nvSpPr>
        <p:spPr>
          <a:xfrm>
            <a:off x="7678736" y="6000749"/>
            <a:ext cx="2743200" cy="365125"/>
          </a:xfrm>
        </p:spPr>
        <p:txBody>
          <a:bodyPr/>
          <a:lstStyle/>
          <a:p>
            <a:r>
              <a:rPr lang="en-US" dirty="0"/>
              <a:t>20XX</a:t>
            </a:r>
          </a:p>
        </p:txBody>
      </p:sp>
      <p:sp>
        <p:nvSpPr>
          <p:cNvPr id="9" name="Slide Number Placeholder 5">
            <a:extLst>
              <a:ext uri="{FF2B5EF4-FFF2-40B4-BE49-F238E27FC236}">
                <a16:creationId xmlns:a16="http://schemas.microsoft.com/office/drawing/2014/main" id="{936CB0C3-DA3A-4D5B-BBF9-EC64C8919738}"/>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12</a:t>
            </a:fld>
            <a:endParaRPr lang="en-US" dirty="0"/>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13795" y="609600"/>
            <a:ext cx="10353762" cy="1257300"/>
          </a:xfrm>
        </p:spPr>
        <p:txBody>
          <a:bodyPr/>
          <a:lstStyle/>
          <a:p>
            <a:r>
              <a:rPr lang="en-US" dirty="0"/>
              <a:t>Content</a:t>
            </a:r>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F7D19-383B-4EE0-9C08-4F8E3DCF881F}"/>
              </a:ext>
            </a:extLst>
          </p:cNvPr>
          <p:cNvSpPr>
            <a:spLocks noGrp="1"/>
          </p:cNvSpPr>
          <p:nvPr>
            <p:ph type="body" idx="1"/>
          </p:nvPr>
        </p:nvSpPr>
        <p:spPr>
          <a:xfrm>
            <a:off x="1001623" y="1855153"/>
            <a:ext cx="3182944" cy="692494"/>
          </a:xfrm>
        </p:spPr>
        <p:txBody>
          <a:bodyPr/>
          <a:lstStyle/>
          <a:p>
            <a:r>
              <a:rPr lang="en-US" dirty="0"/>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1001623" y="2702103"/>
            <a:ext cx="3182944" cy="304353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endParaRPr lang="en-US" dirty="0"/>
          </a:p>
          <a:p>
            <a:endParaRPr lang="en-US" dirty="0"/>
          </a:p>
        </p:txBody>
      </p:sp>
      <p:sp>
        <p:nvSpPr>
          <p:cNvPr id="7" name="Text Placeholder 6">
            <a:extLst>
              <a:ext uri="{FF2B5EF4-FFF2-40B4-BE49-F238E27FC236}">
                <a16:creationId xmlns:a16="http://schemas.microsoft.com/office/drawing/2014/main" id="{6062875A-1D21-4750-B6F3-70235DBEE186}"/>
              </a:ext>
            </a:extLst>
          </p:cNvPr>
          <p:cNvSpPr>
            <a:spLocks noGrp="1"/>
          </p:cNvSpPr>
          <p:nvPr>
            <p:ph type="body" sz="quarter" idx="3"/>
          </p:nvPr>
        </p:nvSpPr>
        <p:spPr>
          <a:xfrm>
            <a:off x="4499579" y="1855152"/>
            <a:ext cx="3192843" cy="692495"/>
          </a:xfrm>
        </p:spPr>
        <p:txBody>
          <a:bodyPr/>
          <a:lstStyle/>
          <a:p>
            <a:r>
              <a:rPr lang="en-US" dirty="0"/>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499579" y="2702103"/>
            <a:ext cx="3192842" cy="304353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a:p>
            <a:endParaRPr lang="en-US" dirty="0"/>
          </a:p>
        </p:txBody>
      </p:sp>
      <p:sp>
        <p:nvSpPr>
          <p:cNvPr id="8" name="Text Placeholder 7">
            <a:extLst>
              <a:ext uri="{FF2B5EF4-FFF2-40B4-BE49-F238E27FC236}">
                <a16:creationId xmlns:a16="http://schemas.microsoft.com/office/drawing/2014/main" id="{1413050C-2F37-4A2B-BACF-6351D70FA66E}"/>
              </a:ext>
            </a:extLst>
          </p:cNvPr>
          <p:cNvSpPr>
            <a:spLocks noGrp="1"/>
          </p:cNvSpPr>
          <p:nvPr>
            <p:ph type="body" sz="quarter" idx="13"/>
          </p:nvPr>
        </p:nvSpPr>
        <p:spPr>
          <a:xfrm>
            <a:off x="8035279" y="1855152"/>
            <a:ext cx="3192843" cy="692495"/>
          </a:xfrm>
        </p:spPr>
        <p:txBody>
          <a:bodyPr/>
          <a:lstStyle/>
          <a:p>
            <a:r>
              <a:rPr lang="en-US" dirty="0"/>
              <a:t>Subtitle</a:t>
            </a:r>
          </a:p>
        </p:txBody>
      </p:sp>
      <p:sp>
        <p:nvSpPr>
          <p:cNvPr id="9" name="Content Placeholder 8">
            <a:extLst>
              <a:ext uri="{FF2B5EF4-FFF2-40B4-BE49-F238E27FC236}">
                <a16:creationId xmlns:a16="http://schemas.microsoft.com/office/drawing/2014/main" id="{929FDB54-B5E6-430B-8328-E6A3B6A0363B}"/>
              </a:ext>
            </a:extLst>
          </p:cNvPr>
          <p:cNvSpPr>
            <a:spLocks noGrp="1"/>
          </p:cNvSpPr>
          <p:nvPr>
            <p:ph sz="quarter" idx="14"/>
          </p:nvPr>
        </p:nvSpPr>
        <p:spPr>
          <a:xfrm>
            <a:off x="8035279" y="2702103"/>
            <a:ext cx="3192842" cy="3043533"/>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3" name="Footer Placeholder 4">
            <a:extLst>
              <a:ext uri="{FF2B5EF4-FFF2-40B4-BE49-F238E27FC236}">
                <a16:creationId xmlns:a16="http://schemas.microsoft.com/office/drawing/2014/main" id="{CEF89548-244C-4B47-B625-A122DBC84D0C}"/>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11" name="Date Placeholder 3">
            <a:extLst>
              <a:ext uri="{FF2B5EF4-FFF2-40B4-BE49-F238E27FC236}">
                <a16:creationId xmlns:a16="http://schemas.microsoft.com/office/drawing/2014/main" id="{A8E1866D-93A0-4B0E-A5DF-69F0A422512C}"/>
              </a:ext>
            </a:extLst>
          </p:cNvPr>
          <p:cNvSpPr>
            <a:spLocks noGrp="1"/>
          </p:cNvSpPr>
          <p:nvPr>
            <p:ph type="dt" sz="half" idx="10"/>
          </p:nvPr>
        </p:nvSpPr>
        <p:spPr>
          <a:xfrm>
            <a:off x="7678736" y="6000749"/>
            <a:ext cx="2743200" cy="365125"/>
          </a:xfrm>
        </p:spPr>
        <p:txBody>
          <a:bodyPr/>
          <a:lstStyle/>
          <a:p>
            <a:r>
              <a:rPr lang="en-US" dirty="0"/>
              <a:t>20XX</a:t>
            </a:r>
          </a:p>
        </p:txBody>
      </p:sp>
      <p:sp>
        <p:nvSpPr>
          <p:cNvPr id="14" name="Slide Number Placeholder 5">
            <a:extLst>
              <a:ext uri="{FF2B5EF4-FFF2-40B4-BE49-F238E27FC236}">
                <a16:creationId xmlns:a16="http://schemas.microsoft.com/office/drawing/2014/main" id="{F8E7647A-600D-45B1-BA49-CBE24E70D529}"/>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13</a:t>
            </a:fld>
            <a:endParaRPr lang="en-US" dirty="0"/>
          </a:p>
        </p:txBody>
      </p:sp>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13795" y="609600"/>
            <a:ext cx="10353762" cy="1257300"/>
          </a:xfrm>
        </p:spPr>
        <p:txBody>
          <a:bodyPr/>
          <a:lstStyle/>
          <a:p>
            <a:r>
              <a:rPr lang="en-US" dirty="0"/>
              <a:t>Additional content</a:t>
            </a:r>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1" y="1233378"/>
            <a:ext cx="5898114" cy="1357422"/>
          </a:xfrm>
        </p:spPr>
        <p:txBody>
          <a:bodyPr>
            <a:normAutofit/>
          </a:bodyPr>
          <a:lstStyle/>
          <a:p>
            <a:r>
              <a:rPr lang="en-US" dirty="0"/>
              <a:t>Summary</a:t>
            </a:r>
          </a:p>
        </p:txBody>
      </p:sp>
      <p:sp>
        <p:nvSpPr>
          <p:cNvPr id="3" name="Subtitle 2" descr="Tag=AccentColor&#10;Flavor=Light&#10;Target=Text"/>
          <p:cNvSpPr>
            <a:spLocks noGrp="1"/>
          </p:cNvSpPr>
          <p:nvPr>
            <p:ph type="subTitle" idx="13"/>
          </p:nvPr>
        </p:nvSpPr>
        <p:spPr>
          <a:xfrm>
            <a:off x="5369440" y="2895601"/>
            <a:ext cx="5898115" cy="2378074"/>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
        <p:nvSpPr>
          <p:cNvPr id="4" name="Footer Placeholder 3">
            <a:extLst>
              <a:ext uri="{FF2B5EF4-FFF2-40B4-BE49-F238E27FC236}">
                <a16:creationId xmlns:a16="http://schemas.microsoft.com/office/drawing/2014/main" id="{10C49536-DF0B-454A-9018-D4982C1EB884}"/>
              </a:ext>
            </a:extLst>
          </p:cNvPr>
          <p:cNvSpPr>
            <a:spLocks noGrp="1"/>
          </p:cNvSpPr>
          <p:nvPr>
            <p:ph type="ftr" sz="quarter" idx="11"/>
          </p:nvPr>
        </p:nvSpPr>
        <p:spPr/>
        <p:txBody>
          <a:bodyPr/>
          <a:lstStyle/>
          <a:p>
            <a:r>
              <a:rPr lang="en-US" dirty="0"/>
              <a:t>Sample footer text</a:t>
            </a:r>
          </a:p>
        </p:txBody>
      </p:sp>
      <p:sp>
        <p:nvSpPr>
          <p:cNvPr id="18" name="Date Placeholder 3">
            <a:extLst>
              <a:ext uri="{FF2B5EF4-FFF2-40B4-BE49-F238E27FC236}">
                <a16:creationId xmlns:a16="http://schemas.microsoft.com/office/drawing/2014/main" id="{13C31A86-88E1-4320-8DD9-95A3218AD140}"/>
              </a:ext>
            </a:extLst>
          </p:cNvPr>
          <p:cNvSpPr>
            <a:spLocks noGrp="1"/>
          </p:cNvSpPr>
          <p:nvPr>
            <p:ph type="dt" sz="half" idx="10"/>
          </p:nvPr>
        </p:nvSpPr>
        <p:spPr>
          <a:xfrm>
            <a:off x="7678736" y="6000749"/>
            <a:ext cx="2743200" cy="365125"/>
          </a:xfrm>
        </p:spPr>
        <p:txBody>
          <a:bodyPr/>
          <a:lstStyle/>
          <a:p>
            <a:r>
              <a:rPr lang="en-US" dirty="0"/>
              <a:t>20XX</a:t>
            </a:r>
          </a:p>
        </p:txBody>
      </p:sp>
      <p:sp>
        <p:nvSpPr>
          <p:cNvPr id="19" name="Slide Number Placeholder 5">
            <a:extLst>
              <a:ext uri="{FF2B5EF4-FFF2-40B4-BE49-F238E27FC236}">
                <a16:creationId xmlns:a16="http://schemas.microsoft.com/office/drawing/2014/main" id="{0F1BC668-CEDC-414E-9BE5-D2234A944056}"/>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14</a:t>
            </a:fld>
            <a:endParaRPr lang="en-US" dirty="0"/>
          </a:p>
        </p:txBody>
      </p:sp>
    </p:spTree>
    <p:extLst>
      <p:ext uri="{BB962C8B-B14F-4D97-AF65-F5344CB8AC3E}">
        <p14:creationId xmlns:p14="http://schemas.microsoft.com/office/powerpoint/2010/main" val="383161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572884"/>
            <a:ext cx="4100417" cy="2585050"/>
          </a:xfrm>
        </p:spPr>
        <p:txBody>
          <a:bodyPr>
            <a:normAutofit/>
          </a:bodyPr>
          <a:lstStyle/>
          <a:p>
            <a:r>
              <a:rPr lang="en-US" dirty="0"/>
              <a:t>Thank you</a:t>
            </a:r>
          </a:p>
        </p:txBody>
      </p:sp>
      <p:sp useBgFill="1">
        <p:nvSpPr>
          <p:cNvPr id="3" name="Subtitle 2" descr="Tag=AccentColor&#10;Flavor=Light&#10;Target=Text"/>
          <p:cNvSpPr>
            <a:spLocks noGrp="1"/>
          </p:cNvSpPr>
          <p:nvPr>
            <p:ph type="subTitle" idx="1"/>
          </p:nvPr>
        </p:nvSpPr>
        <p:spPr>
          <a:xfrm>
            <a:off x="1146675" y="4157934"/>
            <a:ext cx="4100418" cy="1446364"/>
          </a:xfrm>
        </p:spPr>
        <p:txBody>
          <a:bodyPr>
            <a:normAutofit/>
          </a:bodyPr>
          <a:lstStyle/>
          <a:p>
            <a:r>
              <a:rPr lang="en-US" dirty="0"/>
              <a:t>Presenter name</a:t>
            </a:r>
          </a:p>
          <a:p>
            <a:r>
              <a:rPr lang="en-US" dirty="0"/>
              <a:t>Email address</a:t>
            </a:r>
          </a:p>
          <a:p>
            <a:r>
              <a:rPr lang="en-US" dirty="0"/>
              <a:t>Website</a:t>
            </a:r>
          </a:p>
          <a:p>
            <a:endParaRPr lang="en-US" dirty="0"/>
          </a:p>
        </p:txBody>
      </p:sp>
      <p:sp>
        <p:nvSpPr>
          <p:cNvPr id="7" name="Footer Placeholder 4">
            <a:extLst>
              <a:ext uri="{FF2B5EF4-FFF2-40B4-BE49-F238E27FC236}">
                <a16:creationId xmlns:a16="http://schemas.microsoft.com/office/drawing/2014/main" id="{F6A038F3-7410-4D47-B069-E4BE5999140F}"/>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6" name="Date Placeholder 3">
            <a:extLst>
              <a:ext uri="{FF2B5EF4-FFF2-40B4-BE49-F238E27FC236}">
                <a16:creationId xmlns:a16="http://schemas.microsoft.com/office/drawing/2014/main" id="{050EEE3A-3F43-4692-B3E5-6CC126CAE1D4}"/>
              </a:ext>
            </a:extLst>
          </p:cNvPr>
          <p:cNvSpPr>
            <a:spLocks noGrp="1"/>
          </p:cNvSpPr>
          <p:nvPr>
            <p:ph type="dt" sz="half" idx="10"/>
          </p:nvPr>
        </p:nvSpPr>
        <p:spPr>
          <a:xfrm>
            <a:off x="7678736" y="6000749"/>
            <a:ext cx="2743200" cy="365125"/>
          </a:xfrm>
        </p:spPr>
        <p:txBody>
          <a:bodyPr/>
          <a:lstStyle/>
          <a:p>
            <a:r>
              <a:rPr lang="en-US" dirty="0"/>
              <a:t>20XX</a:t>
            </a:r>
          </a:p>
        </p:txBody>
      </p:sp>
      <p:sp>
        <p:nvSpPr>
          <p:cNvPr id="8" name="Slide Number Placeholder 5">
            <a:extLst>
              <a:ext uri="{FF2B5EF4-FFF2-40B4-BE49-F238E27FC236}">
                <a16:creationId xmlns:a16="http://schemas.microsoft.com/office/drawing/2014/main" id="{A3976785-1E20-4209-911D-22069764DCD4}"/>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15</a:t>
            </a:fld>
            <a:endParaRPr lang="en-US" dirty="0"/>
          </a:p>
        </p:txBody>
      </p:sp>
    </p:spTree>
    <p:extLst>
      <p:ext uri="{BB962C8B-B14F-4D97-AF65-F5344CB8AC3E}">
        <p14:creationId xmlns:p14="http://schemas.microsoft.com/office/powerpoint/2010/main" val="42685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3002281"/>
            <a:ext cx="5686437" cy="2271393"/>
          </a:xfrm>
        </p:spPr>
        <p:txBody>
          <a:bodyPr>
            <a:normAutofit/>
          </a:bodyPr>
          <a:lstStyle/>
          <a:p>
            <a:r>
              <a:rPr lang="en-US" dirty="0"/>
              <a:t>We are going to follow a few simple steps to setup a Windows Environment with the Legal Lead Application.</a:t>
            </a:r>
          </a:p>
        </p:txBody>
      </p:sp>
      <p:sp>
        <p:nvSpPr>
          <p:cNvPr id="16" name="Footer Placeholder 4">
            <a:extLst>
              <a:ext uri="{FF2B5EF4-FFF2-40B4-BE49-F238E27FC236}">
                <a16:creationId xmlns:a16="http://schemas.microsoft.com/office/drawing/2014/main" id="{19D54D5B-AC4B-4406-96BC-DBEEF7645A88}"/>
              </a:ext>
            </a:extLst>
          </p:cNvPr>
          <p:cNvSpPr>
            <a:spLocks noGrp="1"/>
          </p:cNvSpPr>
          <p:nvPr>
            <p:ph type="ftr" sz="quarter" idx="11"/>
          </p:nvPr>
        </p:nvSpPr>
        <p:spPr>
          <a:xfrm>
            <a:off x="913795" y="6000749"/>
            <a:ext cx="6672865" cy="365125"/>
          </a:xfrm>
        </p:spPr>
        <p:txBody>
          <a:bodyPr/>
          <a:lstStyle/>
          <a:p>
            <a:r>
              <a:rPr lang="en-US" dirty="0"/>
              <a:t>Installation Guide: Legal Lead Application</a:t>
            </a:r>
          </a:p>
        </p:txBody>
      </p:sp>
      <p:sp>
        <p:nvSpPr>
          <p:cNvPr id="17" name="Date Placeholder 3">
            <a:extLst>
              <a:ext uri="{FF2B5EF4-FFF2-40B4-BE49-F238E27FC236}">
                <a16:creationId xmlns:a16="http://schemas.microsoft.com/office/drawing/2014/main" id="{8A8C9A28-A876-4575-8501-8E5F69D8D22C}"/>
              </a:ext>
            </a:extLst>
          </p:cNvPr>
          <p:cNvSpPr>
            <a:spLocks noGrp="1"/>
          </p:cNvSpPr>
          <p:nvPr>
            <p:ph type="dt" sz="half" idx="10"/>
          </p:nvPr>
        </p:nvSpPr>
        <p:spPr>
          <a:xfrm>
            <a:off x="7678736" y="6000749"/>
            <a:ext cx="2743200" cy="365125"/>
          </a:xfrm>
        </p:spPr>
        <p:txBody>
          <a:bodyPr/>
          <a:lstStyle/>
          <a:p>
            <a:r>
              <a:rPr lang="en-US" dirty="0"/>
              <a:t>20XX</a:t>
            </a:r>
          </a:p>
        </p:txBody>
      </p:sp>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pic>
        <p:nvPicPr>
          <p:cNvPr id="6" name="Picture Placeholder 18" descr="A person pouring a drink into a glass">
            <a:extLst>
              <a:ext uri="{FF2B5EF4-FFF2-40B4-BE49-F238E27FC236}">
                <a16:creationId xmlns:a16="http://schemas.microsoft.com/office/drawing/2014/main" id="{B9D86BA0-CD68-1D5D-7038-7D0E0E3671E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28673" r="28673"/>
          <a:stretch/>
        </p:blipFill>
        <p:spPr>
          <a:xfrm>
            <a:off x="7596188" y="0"/>
            <a:ext cx="4572000" cy="6858000"/>
          </a:xfrm>
        </p:spPr>
      </p:pic>
    </p:spTree>
    <p:extLst>
      <p:ext uri="{BB962C8B-B14F-4D97-AF65-F5344CB8AC3E}">
        <p14:creationId xmlns:p14="http://schemas.microsoft.com/office/powerpoint/2010/main" val="8359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dirty="0"/>
              <a:t>Download Installer</a:t>
            </a:r>
            <a:endParaRPr lang="en-US"/>
          </a:p>
        </p:txBody>
      </p:sp>
      <p:sp>
        <p:nvSpPr>
          <p:cNvPr id="3" name="Subtitle 2"/>
          <p:cNvSpPr>
            <a:spLocks noGrp="1"/>
          </p:cNvSpPr>
          <p:nvPr>
            <p:ph type="subTitle" idx="1"/>
          </p:nvPr>
        </p:nvSpPr>
        <p:spPr>
          <a:xfrm>
            <a:off x="966155" y="4157933"/>
            <a:ext cx="3485072" cy="1026544"/>
          </a:xfrm>
        </p:spPr>
        <p:txBody>
          <a:bodyPr vert="horz" lIns="91440" tIns="45720" rIns="91440" bIns="45720" rtlCol="0" anchor="t">
            <a:normAutofit/>
          </a:bodyPr>
          <a:lstStyle/>
          <a:p>
            <a:pPr marL="0" algn="l"/>
            <a:r>
              <a:rPr lang="en-US">
                <a:solidFill>
                  <a:schemeClr val="tx1"/>
                </a:solidFill>
              </a:rPr>
              <a:t>Step 1</a:t>
            </a:r>
          </a:p>
        </p:txBody>
      </p:sp>
      <p:pic>
        <p:nvPicPr>
          <p:cNvPr id="13" name="Picture 12">
            <a:extLst>
              <a:ext uri="{FF2B5EF4-FFF2-40B4-BE49-F238E27FC236}">
                <a16:creationId xmlns:a16="http://schemas.microsoft.com/office/drawing/2014/main" id="{E17BAADE-6E5A-A93C-4094-B52383518B95}"/>
              </a:ext>
            </a:extLst>
          </p:cNvPr>
          <p:cNvPicPr>
            <a:picLocks noChangeAspect="1"/>
          </p:cNvPicPr>
          <p:nvPr/>
        </p:nvPicPr>
        <p:blipFill>
          <a:blip r:embed="rId4"/>
          <a:stretch>
            <a:fillRect/>
          </a:stretch>
        </p:blipFill>
        <p:spPr>
          <a:xfrm>
            <a:off x="6565365" y="2246715"/>
            <a:ext cx="4403889" cy="3831383"/>
          </a:xfrm>
          <a:prstGeom prst="rect">
            <a:avLst/>
          </a:prstGeom>
        </p:spPr>
      </p:pic>
      <p:pic>
        <p:nvPicPr>
          <p:cNvPr id="9" name="Picture 8">
            <a:extLst>
              <a:ext uri="{FF2B5EF4-FFF2-40B4-BE49-F238E27FC236}">
                <a16:creationId xmlns:a16="http://schemas.microsoft.com/office/drawing/2014/main" id="{3FF2ABA7-063B-F046-B56F-309002E545F5}"/>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3567"/>
                    </a14:imgEffect>
                    <a14:imgEffect>
                      <a14:saturation sat="57000"/>
                    </a14:imgEffect>
                  </a14:imgLayer>
                </a14:imgProps>
              </a:ext>
            </a:extLst>
          </a:blip>
          <a:stretch>
            <a:fillRect/>
          </a:stretch>
        </p:blipFill>
        <p:spPr>
          <a:xfrm>
            <a:off x="6565366" y="926870"/>
            <a:ext cx="4403890" cy="1105127"/>
          </a:xfrm>
          <a:prstGeom prst="rect">
            <a:avLst/>
          </a:prstGeom>
          <a:solidFill>
            <a:schemeClr val="accent1"/>
          </a:solidFill>
        </p:spPr>
      </p:pic>
    </p:spTree>
    <p:extLst>
      <p:ext uri="{BB962C8B-B14F-4D97-AF65-F5344CB8AC3E}">
        <p14:creationId xmlns:p14="http://schemas.microsoft.com/office/powerpoint/2010/main" val="131204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dirty="0"/>
              <a:t>Download Installer</a:t>
            </a:r>
            <a:endParaRPr lang="en-US"/>
          </a:p>
        </p:txBody>
      </p:sp>
      <p:sp>
        <p:nvSpPr>
          <p:cNvPr id="3" name="Subtitle 2"/>
          <p:cNvSpPr>
            <a:spLocks noGrp="1"/>
          </p:cNvSpPr>
          <p:nvPr>
            <p:ph type="subTitle" idx="1"/>
          </p:nvPr>
        </p:nvSpPr>
        <p:spPr>
          <a:xfrm>
            <a:off x="966155" y="4157933"/>
            <a:ext cx="3485072" cy="1026544"/>
          </a:xfrm>
        </p:spPr>
        <p:txBody>
          <a:bodyPr vert="horz" lIns="91440" tIns="45720" rIns="91440" bIns="45720" rtlCol="0" anchor="t">
            <a:normAutofit/>
          </a:bodyPr>
          <a:lstStyle/>
          <a:p>
            <a:pPr marL="0" algn="l"/>
            <a:r>
              <a:rPr lang="en-US">
                <a:solidFill>
                  <a:schemeClr val="tx1"/>
                </a:solidFill>
              </a:rPr>
              <a:t>Step 1</a:t>
            </a:r>
          </a:p>
        </p:txBody>
      </p:sp>
      <p:sp>
        <p:nvSpPr>
          <p:cNvPr id="4" name="TextBox 3">
            <a:extLst>
              <a:ext uri="{FF2B5EF4-FFF2-40B4-BE49-F238E27FC236}">
                <a16:creationId xmlns:a16="http://schemas.microsoft.com/office/drawing/2014/main" id="{90116C03-C687-078D-BF41-8447C177B2E5}"/>
              </a:ext>
            </a:extLst>
          </p:cNvPr>
          <p:cNvSpPr txBox="1"/>
          <p:nvPr/>
        </p:nvSpPr>
        <p:spPr>
          <a:xfrm>
            <a:off x="6565365" y="1420484"/>
            <a:ext cx="4403889" cy="646331"/>
          </a:xfrm>
          <a:prstGeom prst="rect">
            <a:avLst/>
          </a:prstGeom>
          <a:noFill/>
        </p:spPr>
        <p:txBody>
          <a:bodyPr wrap="square" rtlCol="0">
            <a:spAutoFit/>
          </a:bodyPr>
          <a:lstStyle/>
          <a:p>
            <a:r>
              <a:rPr lang="en-US" dirty="0">
                <a:solidFill>
                  <a:schemeClr val="accent1">
                    <a:lumMod val="60000"/>
                    <a:lumOff val="40000"/>
                  </a:schemeClr>
                </a:solidFill>
              </a:rPr>
              <a:t>Paste URL in address bar of browser.</a:t>
            </a:r>
            <a:br>
              <a:rPr lang="en-US" dirty="0">
                <a:solidFill>
                  <a:schemeClr val="accent1">
                    <a:lumMod val="60000"/>
                    <a:lumOff val="40000"/>
                  </a:schemeClr>
                </a:solidFill>
              </a:rPr>
            </a:br>
            <a:r>
              <a:rPr lang="en-US" dirty="0">
                <a:solidFill>
                  <a:schemeClr val="accent1">
                    <a:lumMod val="60000"/>
                    <a:lumOff val="40000"/>
                  </a:schemeClr>
                </a:solidFill>
              </a:rPr>
              <a:t>File download will begin.</a:t>
            </a:r>
          </a:p>
        </p:txBody>
      </p:sp>
      <p:pic>
        <p:nvPicPr>
          <p:cNvPr id="6" name="Picture 5">
            <a:extLst>
              <a:ext uri="{FF2B5EF4-FFF2-40B4-BE49-F238E27FC236}">
                <a16:creationId xmlns:a16="http://schemas.microsoft.com/office/drawing/2014/main" id="{968CD01C-31DA-4280-9C29-3067389049D8}"/>
              </a:ext>
            </a:extLst>
          </p:cNvPr>
          <p:cNvPicPr>
            <a:picLocks noChangeAspect="1"/>
          </p:cNvPicPr>
          <p:nvPr/>
        </p:nvPicPr>
        <p:blipFill>
          <a:blip r:embed="rId4"/>
          <a:stretch>
            <a:fillRect/>
          </a:stretch>
        </p:blipFill>
        <p:spPr>
          <a:xfrm>
            <a:off x="6565365" y="2203607"/>
            <a:ext cx="4487710" cy="3908651"/>
          </a:xfrm>
          <a:prstGeom prst="rect">
            <a:avLst/>
          </a:prstGeom>
        </p:spPr>
      </p:pic>
    </p:spTree>
    <p:extLst>
      <p:ext uri="{BB962C8B-B14F-4D97-AF65-F5344CB8AC3E}">
        <p14:creationId xmlns:p14="http://schemas.microsoft.com/office/powerpoint/2010/main" val="303197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dirty="0"/>
              <a:t>Extract Archive</a:t>
            </a:r>
          </a:p>
        </p:txBody>
      </p:sp>
      <p:sp>
        <p:nvSpPr>
          <p:cNvPr id="3" name="Subtitle 2"/>
          <p:cNvSpPr>
            <a:spLocks noGrp="1"/>
          </p:cNvSpPr>
          <p:nvPr>
            <p:ph type="subTitle" idx="1"/>
          </p:nvPr>
        </p:nvSpPr>
        <p:spPr>
          <a:xfrm>
            <a:off x="966155" y="4157933"/>
            <a:ext cx="3485072" cy="1026544"/>
          </a:xfrm>
        </p:spPr>
        <p:txBody>
          <a:bodyPr vert="horz" lIns="91440" tIns="45720" rIns="91440" bIns="45720" rtlCol="0" anchor="t">
            <a:normAutofit/>
          </a:bodyPr>
          <a:lstStyle/>
          <a:p>
            <a:pPr marL="0" algn="l"/>
            <a:r>
              <a:rPr lang="en-US" dirty="0">
                <a:solidFill>
                  <a:schemeClr val="tx1"/>
                </a:solidFill>
              </a:rPr>
              <a:t>Step 2</a:t>
            </a:r>
          </a:p>
        </p:txBody>
      </p:sp>
      <p:sp>
        <p:nvSpPr>
          <p:cNvPr id="4" name="TextBox 3">
            <a:extLst>
              <a:ext uri="{FF2B5EF4-FFF2-40B4-BE49-F238E27FC236}">
                <a16:creationId xmlns:a16="http://schemas.microsoft.com/office/drawing/2014/main" id="{90116C03-C687-078D-BF41-8447C177B2E5}"/>
              </a:ext>
            </a:extLst>
          </p:cNvPr>
          <p:cNvSpPr txBox="1"/>
          <p:nvPr/>
        </p:nvSpPr>
        <p:spPr>
          <a:xfrm>
            <a:off x="6565365" y="1420484"/>
            <a:ext cx="4403889" cy="646331"/>
          </a:xfrm>
          <a:prstGeom prst="rect">
            <a:avLst/>
          </a:prstGeom>
          <a:noFill/>
        </p:spPr>
        <p:txBody>
          <a:bodyPr wrap="square" rtlCol="0">
            <a:spAutoFit/>
          </a:bodyPr>
          <a:lstStyle/>
          <a:p>
            <a:pPr marL="342900" indent="-342900">
              <a:buAutoNum type="arabicPeriod"/>
            </a:pPr>
            <a:r>
              <a:rPr lang="en-US" dirty="0">
                <a:solidFill>
                  <a:schemeClr val="accent1">
                    <a:lumMod val="60000"/>
                    <a:lumOff val="40000"/>
                  </a:schemeClr>
                </a:solidFill>
              </a:rPr>
              <a:t>Navigate to downloads folder</a:t>
            </a:r>
          </a:p>
          <a:p>
            <a:pPr marL="342900" indent="-342900">
              <a:buAutoNum type="arabicPeriod"/>
            </a:pPr>
            <a:r>
              <a:rPr lang="en-US" dirty="0">
                <a:solidFill>
                  <a:schemeClr val="accent1">
                    <a:lumMod val="60000"/>
                    <a:lumOff val="40000"/>
                  </a:schemeClr>
                </a:solidFill>
              </a:rPr>
              <a:t>Extract content to </a:t>
            </a:r>
            <a:r>
              <a:rPr lang="en-US">
                <a:solidFill>
                  <a:schemeClr val="accent1">
                    <a:lumMod val="60000"/>
                    <a:lumOff val="40000"/>
                  </a:schemeClr>
                </a:solidFill>
              </a:rPr>
              <a:t>desired location</a:t>
            </a:r>
            <a:endParaRPr lang="en-US"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968CD01C-31DA-4280-9C29-3067389049D8}"/>
              </a:ext>
            </a:extLst>
          </p:cNvPr>
          <p:cNvPicPr>
            <a:picLocks noChangeAspect="1"/>
          </p:cNvPicPr>
          <p:nvPr/>
        </p:nvPicPr>
        <p:blipFill>
          <a:blip r:embed="rId4"/>
          <a:stretch>
            <a:fillRect/>
          </a:stretch>
        </p:blipFill>
        <p:spPr>
          <a:xfrm>
            <a:off x="6565365" y="2203607"/>
            <a:ext cx="4487710" cy="3908651"/>
          </a:xfrm>
          <a:prstGeom prst="rect">
            <a:avLst/>
          </a:prstGeom>
        </p:spPr>
      </p:pic>
    </p:spTree>
    <p:extLst>
      <p:ext uri="{BB962C8B-B14F-4D97-AF65-F5344CB8AC3E}">
        <p14:creationId xmlns:p14="http://schemas.microsoft.com/office/powerpoint/2010/main" val="415282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782122"/>
            <a:ext cx="3619500" cy="2492828"/>
          </a:xfrm>
        </p:spPr>
        <p:txBody>
          <a:bodyPr/>
          <a:lstStyle/>
          <a:p>
            <a:r>
              <a:rPr lang="en-US" dirty="0"/>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8" name="Footer Placeholder 4">
            <a:extLst>
              <a:ext uri="{FF2B5EF4-FFF2-40B4-BE49-F238E27FC236}">
                <a16:creationId xmlns:a16="http://schemas.microsoft.com/office/drawing/2014/main" id="{96E3B60D-8F61-4010-B5A2-75CCE0009387}"/>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3592286"/>
            <a:ext cx="3619500" cy="1992313"/>
          </a:xfrm>
        </p:spPr>
        <p:txBody>
          <a:bodyPr/>
          <a:lstStyle/>
          <a:p>
            <a:r>
              <a:rPr lang="en-US" dirty="0"/>
              <a:t>Topic one</a:t>
            </a:r>
          </a:p>
          <a:p>
            <a:r>
              <a:rPr lang="en-US" dirty="0"/>
              <a:t>Topic two</a:t>
            </a:r>
          </a:p>
          <a:p>
            <a:r>
              <a:rPr lang="en-US" dirty="0"/>
              <a:t>Topic three</a:t>
            </a:r>
          </a:p>
          <a:p>
            <a:r>
              <a:rPr lang="en-US" dirty="0"/>
              <a:t>Topic four</a:t>
            </a:r>
          </a:p>
        </p:txBody>
      </p:sp>
      <p:sp>
        <p:nvSpPr>
          <p:cNvPr id="7" name="Date Placeholder 3">
            <a:extLst>
              <a:ext uri="{FF2B5EF4-FFF2-40B4-BE49-F238E27FC236}">
                <a16:creationId xmlns:a16="http://schemas.microsoft.com/office/drawing/2014/main" id="{9B1013C3-6F9A-4629-9F2B-49280748AAAE}"/>
              </a:ext>
            </a:extLst>
          </p:cNvPr>
          <p:cNvSpPr>
            <a:spLocks noGrp="1"/>
          </p:cNvSpPr>
          <p:nvPr>
            <p:ph type="dt" sz="half" idx="10"/>
          </p:nvPr>
        </p:nvSpPr>
        <p:spPr>
          <a:xfrm>
            <a:off x="7678736" y="6000749"/>
            <a:ext cx="2743200" cy="365125"/>
          </a:xfrm>
        </p:spPr>
        <p:txBody>
          <a:bodyPr/>
          <a:lstStyle/>
          <a:p>
            <a:r>
              <a:rPr lang="en-US" dirty="0"/>
              <a:t>20XX</a:t>
            </a:r>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5" y="609600"/>
            <a:ext cx="10353762" cy="1257300"/>
          </a:xfrm>
        </p:spPr>
        <p:txBody>
          <a:bodyPr/>
          <a:lstStyle/>
          <a:p>
            <a:r>
              <a:rPr lang="en-US" dirty="0"/>
              <a:t>Chart</a:t>
            </a:r>
          </a:p>
        </p:txBody>
      </p:sp>
      <p:graphicFrame>
        <p:nvGraphicFramePr>
          <p:cNvPr id="6" name="Content Placeholder 5" descr="Chart Placeholder">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3049996933"/>
              </p:ext>
            </p:extLst>
          </p:nvPr>
        </p:nvGraphicFramePr>
        <p:xfrm>
          <a:off x="914400" y="2076450"/>
          <a:ext cx="10353675" cy="3714750"/>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4">
            <a:extLst>
              <a:ext uri="{FF2B5EF4-FFF2-40B4-BE49-F238E27FC236}">
                <a16:creationId xmlns:a16="http://schemas.microsoft.com/office/drawing/2014/main" id="{FB4AA850-A6AA-4243-8196-0BBB80D7EA62}"/>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10" name="Date Placeholder 3">
            <a:extLst>
              <a:ext uri="{FF2B5EF4-FFF2-40B4-BE49-F238E27FC236}">
                <a16:creationId xmlns:a16="http://schemas.microsoft.com/office/drawing/2014/main" id="{6F2FBAFE-D63F-4CBE-8235-62723C211D5A}"/>
              </a:ext>
            </a:extLst>
          </p:cNvPr>
          <p:cNvSpPr>
            <a:spLocks noGrp="1"/>
          </p:cNvSpPr>
          <p:nvPr>
            <p:ph type="dt" sz="half" idx="10"/>
          </p:nvPr>
        </p:nvSpPr>
        <p:spPr>
          <a:xfrm>
            <a:off x="7678736" y="6000749"/>
            <a:ext cx="2743200" cy="365125"/>
          </a:xfrm>
        </p:spPr>
        <p:txBody>
          <a:bodyPr/>
          <a:lstStyle/>
          <a:p>
            <a:r>
              <a:rPr lang="en-US" dirty="0"/>
              <a:t>20XX</a:t>
            </a:r>
          </a:p>
        </p:txBody>
      </p:sp>
      <p:sp>
        <p:nvSpPr>
          <p:cNvPr id="12" name="Slide Number Placeholder 5">
            <a:extLst>
              <a:ext uri="{FF2B5EF4-FFF2-40B4-BE49-F238E27FC236}">
                <a16:creationId xmlns:a16="http://schemas.microsoft.com/office/drawing/2014/main" id="{44F56172-F0A1-4C57-A121-33FE4644160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13795" y="609600"/>
            <a:ext cx="10353762" cy="1257300"/>
          </a:xfrm>
        </p:spPr>
        <p:txBody>
          <a:bodyPr/>
          <a:lstStyle/>
          <a:p>
            <a:r>
              <a:rPr lang="en-US" dirty="0"/>
              <a:t>Table</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134444352"/>
              </p:ext>
            </p:extLst>
          </p:nvPr>
        </p:nvGraphicFramePr>
        <p:xfrm>
          <a:off x="914400" y="2076450"/>
          <a:ext cx="10515600" cy="3383280"/>
        </p:xfrm>
        <a:graphic>
          <a:graphicData uri="http://schemas.openxmlformats.org/drawingml/2006/table">
            <a:tbl>
              <a:tblPr firstRow="1">
                <a:tableStyleId>{BC89EF96-8CEA-46FF-86C4-4CE0E7609802}</a:tableStyleId>
              </a:tblPr>
              <a:tblGrid>
                <a:gridCol w="2103120">
                  <a:extLst>
                    <a:ext uri="{9D8B030D-6E8A-4147-A177-3AD203B41FA5}">
                      <a16:colId xmlns:a16="http://schemas.microsoft.com/office/drawing/2014/main" val="1689330750"/>
                    </a:ext>
                  </a:extLst>
                </a:gridCol>
                <a:gridCol w="2103120">
                  <a:extLst>
                    <a:ext uri="{9D8B030D-6E8A-4147-A177-3AD203B41FA5}">
                      <a16:colId xmlns:a16="http://schemas.microsoft.com/office/drawing/2014/main" val="2660631934"/>
                    </a:ext>
                  </a:extLst>
                </a:gridCol>
                <a:gridCol w="2103120">
                  <a:extLst>
                    <a:ext uri="{9D8B030D-6E8A-4147-A177-3AD203B41FA5}">
                      <a16:colId xmlns:a16="http://schemas.microsoft.com/office/drawing/2014/main" val="3909717689"/>
                    </a:ext>
                  </a:extLst>
                </a:gridCol>
                <a:gridCol w="2103120">
                  <a:extLst>
                    <a:ext uri="{9D8B030D-6E8A-4147-A177-3AD203B41FA5}">
                      <a16:colId xmlns:a16="http://schemas.microsoft.com/office/drawing/2014/main" val="1603189107"/>
                    </a:ext>
                  </a:extLst>
                </a:gridCol>
                <a:gridCol w="2103120">
                  <a:extLst>
                    <a:ext uri="{9D8B030D-6E8A-4147-A177-3AD203B41FA5}">
                      <a16:colId xmlns:a16="http://schemas.microsoft.com/office/drawing/2014/main" val="2755691855"/>
                    </a:ext>
                  </a:extLst>
                </a:gridCol>
              </a:tblGrid>
              <a:tr h="676656">
                <a:tc>
                  <a:txBody>
                    <a:bodyPr/>
                    <a:lstStyle/>
                    <a:p>
                      <a:pPr algn="ctr" rtl="0" fontAlgn="base"/>
                      <a:r>
                        <a:rPr lang="en-US" b="1" i="0" dirty="0">
                          <a:solidFill>
                            <a:srgbClr val="FFFFFF"/>
                          </a:solidFill>
                          <a:effectLst/>
                          <a:latin typeface="+mj-lt"/>
                        </a:rPr>
                        <a:t>​</a:t>
                      </a: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1" i="0" dirty="0">
                          <a:solidFill>
                            <a:srgbClr val="FFFFFF"/>
                          </a:solidFill>
                          <a:effectLst/>
                          <a:latin typeface="+mj-lt"/>
                        </a:rPr>
                        <a:t>Category 1​</a:t>
                      </a: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1" i="0" dirty="0">
                          <a:solidFill>
                            <a:srgbClr val="FFFFFF"/>
                          </a:solidFill>
                          <a:effectLst/>
                          <a:latin typeface="+mj-lt"/>
                        </a:rPr>
                        <a:t>Category 2​</a:t>
                      </a: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1" i="0" dirty="0">
                          <a:solidFill>
                            <a:srgbClr val="FFFFFF"/>
                          </a:solidFill>
                          <a:effectLst/>
                          <a:latin typeface="+mj-lt"/>
                        </a:rPr>
                        <a:t>Category 3​</a:t>
                      </a: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3"/>
                    </a:solidFill>
                  </a:tcPr>
                </a:tc>
                <a:tc>
                  <a:txBody>
                    <a:bodyPr/>
                    <a:lstStyle/>
                    <a:p>
                      <a:pPr algn="ctr" rtl="0" fontAlgn="base"/>
                      <a:r>
                        <a:rPr lang="en-US" b="1" i="0" dirty="0">
                          <a:solidFill>
                            <a:srgbClr val="FFFFFF"/>
                          </a:solidFill>
                          <a:effectLst/>
                          <a:latin typeface="+mj-lt"/>
                        </a:rPr>
                        <a:t>Category 4​</a:t>
                      </a: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79928716"/>
                  </a:ext>
                </a:extLst>
              </a:tr>
              <a:tr h="676656">
                <a:tc>
                  <a:txBody>
                    <a:bodyPr/>
                    <a:lstStyle/>
                    <a:p>
                      <a:pPr algn="ctr" rtl="0" fontAlgn="base"/>
                      <a:r>
                        <a:rPr lang="en-US" b="0" i="0" dirty="0">
                          <a:solidFill>
                            <a:schemeClr val="tx1"/>
                          </a:solidFill>
                          <a:effectLst/>
                          <a:latin typeface="+mn-lt"/>
                        </a:rPr>
                        <a:t>Item 1​</a:t>
                      </a:r>
                    </a:p>
                  </a:txBody>
                  <a:tcPr anchor="ctr">
                    <a:lnT w="25400" cmpd="sng">
                      <a:noFill/>
                    </a:lnT>
                  </a:tcPr>
                </a:tc>
                <a:tc>
                  <a:txBody>
                    <a:bodyPr/>
                    <a:lstStyle/>
                    <a:p>
                      <a:pPr algn="ctr" rtl="0" fontAlgn="base"/>
                      <a:r>
                        <a:rPr lang="en-US" b="0" i="0" dirty="0">
                          <a:solidFill>
                            <a:schemeClr val="tx1"/>
                          </a:solidFill>
                          <a:effectLst/>
                          <a:latin typeface="+mn-lt"/>
                        </a:rPr>
                        <a:t>4.5​</a:t>
                      </a:r>
                    </a:p>
                  </a:txBody>
                  <a:tcPr anchor="ctr">
                    <a:lnT w="25400" cmpd="sng">
                      <a:noFill/>
                    </a:lnT>
                  </a:tcPr>
                </a:tc>
                <a:tc>
                  <a:txBody>
                    <a:bodyPr/>
                    <a:lstStyle/>
                    <a:p>
                      <a:pPr algn="ctr" rtl="0" fontAlgn="base"/>
                      <a:r>
                        <a:rPr lang="en-US" b="0" i="0" dirty="0">
                          <a:solidFill>
                            <a:schemeClr val="tx1"/>
                          </a:solidFill>
                          <a:effectLst/>
                          <a:latin typeface="+mn-lt"/>
                        </a:rPr>
                        <a:t>2.3​</a:t>
                      </a:r>
                    </a:p>
                  </a:txBody>
                  <a:tcPr anchor="ctr">
                    <a:lnT w="25400" cmpd="sng">
                      <a:noFill/>
                    </a:lnT>
                  </a:tcPr>
                </a:tc>
                <a:tc>
                  <a:txBody>
                    <a:bodyPr/>
                    <a:lstStyle/>
                    <a:p>
                      <a:pPr algn="ctr" rtl="0" fontAlgn="base"/>
                      <a:r>
                        <a:rPr lang="en-US" b="0" i="0" dirty="0">
                          <a:solidFill>
                            <a:schemeClr val="tx1"/>
                          </a:solidFill>
                          <a:effectLst/>
                          <a:latin typeface="+mn-lt"/>
                        </a:rPr>
                        <a:t>1.7​</a:t>
                      </a:r>
                    </a:p>
                  </a:txBody>
                  <a:tcPr anchor="ctr">
                    <a:lnT w="25400" cmpd="sng">
                      <a:noFill/>
                    </a:lnT>
                  </a:tcPr>
                </a:tc>
                <a:tc>
                  <a:txBody>
                    <a:bodyPr/>
                    <a:lstStyle/>
                    <a:p>
                      <a:pPr algn="ctr" rtl="0" fontAlgn="base"/>
                      <a:r>
                        <a:rPr lang="en-US" b="0" i="0" dirty="0">
                          <a:solidFill>
                            <a:schemeClr val="tx1"/>
                          </a:solidFill>
                          <a:effectLst/>
                          <a:latin typeface="+mn-lt"/>
                        </a:rPr>
                        <a:t>5​.0</a:t>
                      </a:r>
                    </a:p>
                  </a:txBody>
                  <a:tcPr anchor="ctr">
                    <a:lnT w="25400" cmpd="sng">
                      <a:noFill/>
                    </a:lnT>
                  </a:tcPr>
                </a:tc>
                <a:extLst>
                  <a:ext uri="{0D108BD9-81ED-4DB2-BD59-A6C34878D82A}">
                    <a16:rowId xmlns:a16="http://schemas.microsoft.com/office/drawing/2014/main" val="1760208656"/>
                  </a:ext>
                </a:extLst>
              </a:tr>
              <a:tr h="676656">
                <a:tc>
                  <a:txBody>
                    <a:bodyPr/>
                    <a:lstStyle/>
                    <a:p>
                      <a:pPr algn="ctr" rtl="0" fontAlgn="base"/>
                      <a:r>
                        <a:rPr lang="en-US" b="0" i="0" dirty="0">
                          <a:solidFill>
                            <a:schemeClr val="tx1"/>
                          </a:solidFill>
                          <a:effectLst/>
                          <a:latin typeface="+mn-lt"/>
                        </a:rPr>
                        <a:t>Item 2​</a:t>
                      </a:r>
                    </a:p>
                  </a:txBody>
                  <a:tcPr anchor="ctr"/>
                </a:tc>
                <a:tc>
                  <a:txBody>
                    <a:bodyPr/>
                    <a:lstStyle/>
                    <a:p>
                      <a:pPr algn="ctr" rtl="0" fontAlgn="base"/>
                      <a:r>
                        <a:rPr lang="en-US" b="0" i="0" dirty="0">
                          <a:solidFill>
                            <a:schemeClr val="tx1"/>
                          </a:solidFill>
                          <a:effectLst/>
                          <a:latin typeface="+mn-lt"/>
                        </a:rPr>
                        <a:t>3.2​</a:t>
                      </a:r>
                    </a:p>
                  </a:txBody>
                  <a:tcPr anchor="ctr"/>
                </a:tc>
                <a:tc>
                  <a:txBody>
                    <a:bodyPr/>
                    <a:lstStyle/>
                    <a:p>
                      <a:pPr algn="ctr" rtl="0" fontAlgn="base"/>
                      <a:r>
                        <a:rPr lang="en-US" b="0" i="0" dirty="0">
                          <a:solidFill>
                            <a:schemeClr val="tx1"/>
                          </a:solidFill>
                          <a:effectLst/>
                          <a:latin typeface="+mn-lt"/>
                        </a:rPr>
                        <a:t>5.1​</a:t>
                      </a:r>
                    </a:p>
                  </a:txBody>
                  <a:tcPr anchor="ctr"/>
                </a:tc>
                <a:tc>
                  <a:txBody>
                    <a:bodyPr/>
                    <a:lstStyle/>
                    <a:p>
                      <a:pPr algn="ctr" rtl="0" fontAlgn="base"/>
                      <a:r>
                        <a:rPr lang="en-US" b="0" i="0" dirty="0">
                          <a:solidFill>
                            <a:schemeClr val="tx1"/>
                          </a:solidFill>
                          <a:effectLst/>
                          <a:latin typeface="+mn-lt"/>
                        </a:rPr>
                        <a:t>4.4​</a:t>
                      </a:r>
                    </a:p>
                  </a:txBody>
                  <a:tcPr anchor="ctr"/>
                </a:tc>
                <a:tc>
                  <a:txBody>
                    <a:bodyPr/>
                    <a:lstStyle/>
                    <a:p>
                      <a:pPr algn="ctr" rtl="0" fontAlgn="base"/>
                      <a:r>
                        <a:rPr lang="en-US" b="0" i="0" dirty="0">
                          <a:solidFill>
                            <a:schemeClr val="tx1"/>
                          </a:solidFill>
                          <a:effectLst/>
                          <a:latin typeface="+mn-lt"/>
                        </a:rPr>
                        <a:t>3​.0</a:t>
                      </a:r>
                    </a:p>
                  </a:txBody>
                  <a:tcPr anchor="ctr"/>
                </a:tc>
                <a:extLst>
                  <a:ext uri="{0D108BD9-81ED-4DB2-BD59-A6C34878D82A}">
                    <a16:rowId xmlns:a16="http://schemas.microsoft.com/office/drawing/2014/main" val="3634243071"/>
                  </a:ext>
                </a:extLst>
              </a:tr>
              <a:tr h="676656">
                <a:tc>
                  <a:txBody>
                    <a:bodyPr/>
                    <a:lstStyle/>
                    <a:p>
                      <a:pPr algn="ctr" rtl="0" fontAlgn="base"/>
                      <a:r>
                        <a:rPr lang="en-US" b="0" i="0" dirty="0">
                          <a:solidFill>
                            <a:schemeClr val="tx1"/>
                          </a:solidFill>
                          <a:effectLst/>
                          <a:latin typeface="+mn-lt"/>
                        </a:rPr>
                        <a:t>Item 3​</a:t>
                      </a:r>
                    </a:p>
                  </a:txBody>
                  <a:tcPr anchor="ctr"/>
                </a:tc>
                <a:tc>
                  <a:txBody>
                    <a:bodyPr/>
                    <a:lstStyle/>
                    <a:p>
                      <a:pPr algn="ctr" rtl="0" fontAlgn="base"/>
                      <a:r>
                        <a:rPr lang="en-US" b="0" i="0" dirty="0">
                          <a:solidFill>
                            <a:schemeClr val="tx1"/>
                          </a:solidFill>
                          <a:effectLst/>
                          <a:latin typeface="+mn-lt"/>
                        </a:rPr>
                        <a:t>2.1​</a:t>
                      </a:r>
                    </a:p>
                  </a:txBody>
                  <a:tcPr anchor="ctr"/>
                </a:tc>
                <a:tc>
                  <a:txBody>
                    <a:bodyPr/>
                    <a:lstStyle/>
                    <a:p>
                      <a:pPr algn="ctr" rtl="0" fontAlgn="base"/>
                      <a:r>
                        <a:rPr lang="en-US" b="0" i="0" dirty="0">
                          <a:solidFill>
                            <a:schemeClr val="tx1"/>
                          </a:solidFill>
                          <a:effectLst/>
                          <a:latin typeface="+mn-lt"/>
                        </a:rPr>
                        <a:t>1.7​</a:t>
                      </a:r>
                    </a:p>
                  </a:txBody>
                  <a:tcPr anchor="ctr"/>
                </a:tc>
                <a:tc>
                  <a:txBody>
                    <a:bodyPr/>
                    <a:lstStyle/>
                    <a:p>
                      <a:pPr algn="ctr" rtl="0" fontAlgn="base"/>
                      <a:r>
                        <a:rPr lang="en-US" b="0" i="0" dirty="0">
                          <a:solidFill>
                            <a:schemeClr val="tx1"/>
                          </a:solidFill>
                          <a:effectLst/>
                          <a:latin typeface="+mn-lt"/>
                        </a:rPr>
                        <a:t>2.5​</a:t>
                      </a:r>
                    </a:p>
                  </a:txBody>
                  <a:tcPr anchor="ctr"/>
                </a:tc>
                <a:tc>
                  <a:txBody>
                    <a:bodyPr/>
                    <a:lstStyle/>
                    <a:p>
                      <a:pPr algn="ctr" rtl="0" fontAlgn="base"/>
                      <a:r>
                        <a:rPr lang="en-US" b="0" i="0" dirty="0">
                          <a:solidFill>
                            <a:schemeClr val="tx1"/>
                          </a:solidFill>
                          <a:effectLst/>
                          <a:latin typeface="+mn-lt"/>
                        </a:rPr>
                        <a:t>2.8​</a:t>
                      </a:r>
                    </a:p>
                  </a:txBody>
                  <a:tcPr anchor="ctr"/>
                </a:tc>
                <a:extLst>
                  <a:ext uri="{0D108BD9-81ED-4DB2-BD59-A6C34878D82A}">
                    <a16:rowId xmlns:a16="http://schemas.microsoft.com/office/drawing/2014/main" val="415808797"/>
                  </a:ext>
                </a:extLst>
              </a:tr>
              <a:tr h="676656">
                <a:tc>
                  <a:txBody>
                    <a:bodyPr/>
                    <a:lstStyle/>
                    <a:p>
                      <a:pPr algn="ctr" rtl="0" fontAlgn="base"/>
                      <a:r>
                        <a:rPr lang="en-US" b="0" i="0" dirty="0">
                          <a:solidFill>
                            <a:schemeClr val="tx1"/>
                          </a:solidFill>
                          <a:effectLst/>
                          <a:latin typeface="+mn-lt"/>
                        </a:rPr>
                        <a:t>Item 4​</a:t>
                      </a:r>
                    </a:p>
                  </a:txBody>
                  <a:tcPr anchor="ctr"/>
                </a:tc>
                <a:tc>
                  <a:txBody>
                    <a:bodyPr/>
                    <a:lstStyle/>
                    <a:p>
                      <a:pPr algn="ctr" rtl="0" fontAlgn="base"/>
                      <a:r>
                        <a:rPr lang="en-US" b="0" i="0" dirty="0">
                          <a:solidFill>
                            <a:schemeClr val="tx1"/>
                          </a:solidFill>
                          <a:effectLst/>
                          <a:latin typeface="+mn-lt"/>
                        </a:rPr>
                        <a:t>4.5​</a:t>
                      </a:r>
                    </a:p>
                  </a:txBody>
                  <a:tcPr anchor="ctr"/>
                </a:tc>
                <a:tc>
                  <a:txBody>
                    <a:bodyPr/>
                    <a:lstStyle/>
                    <a:p>
                      <a:pPr algn="ctr" rtl="0" fontAlgn="base"/>
                      <a:r>
                        <a:rPr lang="en-US" b="0" i="0" dirty="0">
                          <a:solidFill>
                            <a:schemeClr val="tx1"/>
                          </a:solidFill>
                          <a:effectLst/>
                          <a:latin typeface="+mn-lt"/>
                        </a:rPr>
                        <a:t>2.2​</a:t>
                      </a:r>
                    </a:p>
                  </a:txBody>
                  <a:tcPr anchor="ctr"/>
                </a:tc>
                <a:tc>
                  <a:txBody>
                    <a:bodyPr/>
                    <a:lstStyle/>
                    <a:p>
                      <a:pPr algn="ctr" rtl="0" fontAlgn="base"/>
                      <a:r>
                        <a:rPr lang="en-US" b="0" i="0" dirty="0">
                          <a:solidFill>
                            <a:schemeClr val="tx1"/>
                          </a:solidFill>
                          <a:effectLst/>
                          <a:latin typeface="+mn-lt"/>
                        </a:rPr>
                        <a:t>1.7​</a:t>
                      </a:r>
                    </a:p>
                  </a:txBody>
                  <a:tcPr anchor="ctr"/>
                </a:tc>
                <a:tc>
                  <a:txBody>
                    <a:bodyPr/>
                    <a:lstStyle/>
                    <a:p>
                      <a:pPr algn="ctr" rtl="0" fontAlgn="base"/>
                      <a:r>
                        <a:rPr lang="en-US" b="0" i="0" dirty="0">
                          <a:solidFill>
                            <a:schemeClr val="tx1"/>
                          </a:solidFill>
                          <a:effectLst/>
                          <a:latin typeface="+mn-lt"/>
                        </a:rPr>
                        <a:t>7.0​</a:t>
                      </a:r>
                    </a:p>
                  </a:txBody>
                  <a:tcPr anchor="ctr"/>
                </a:tc>
                <a:extLst>
                  <a:ext uri="{0D108BD9-81ED-4DB2-BD59-A6C34878D82A}">
                    <a16:rowId xmlns:a16="http://schemas.microsoft.com/office/drawing/2014/main" val="380950325"/>
                  </a:ext>
                </a:extLst>
              </a:tr>
            </a:tbl>
          </a:graphicData>
        </a:graphic>
      </p:graphicFrame>
      <p:sp>
        <p:nvSpPr>
          <p:cNvPr id="11" name="Footer Placeholder 4">
            <a:extLst>
              <a:ext uri="{FF2B5EF4-FFF2-40B4-BE49-F238E27FC236}">
                <a16:creationId xmlns:a16="http://schemas.microsoft.com/office/drawing/2014/main" id="{D36BE19B-5B70-4F2F-969A-1263C60C44DD}"/>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10" name="Date Placeholder 3">
            <a:extLst>
              <a:ext uri="{FF2B5EF4-FFF2-40B4-BE49-F238E27FC236}">
                <a16:creationId xmlns:a16="http://schemas.microsoft.com/office/drawing/2014/main" id="{B7CBA688-6475-4692-9D7D-72DA0247363A}"/>
              </a:ext>
            </a:extLst>
          </p:cNvPr>
          <p:cNvSpPr>
            <a:spLocks noGrp="1"/>
          </p:cNvSpPr>
          <p:nvPr>
            <p:ph type="dt" sz="half" idx="10"/>
          </p:nvPr>
        </p:nvSpPr>
        <p:spPr>
          <a:xfrm>
            <a:off x="7678736" y="6000749"/>
            <a:ext cx="2743200" cy="365125"/>
          </a:xfrm>
        </p:spPr>
        <p:txBody>
          <a:bodyPr/>
          <a:lstStyle/>
          <a:p>
            <a:r>
              <a:rPr lang="en-US" dirty="0"/>
              <a:t>20XX</a:t>
            </a:r>
          </a:p>
        </p:txBody>
      </p:sp>
      <p:sp>
        <p:nvSpPr>
          <p:cNvPr id="12" name="Slide Number Placeholder 5">
            <a:extLst>
              <a:ext uri="{FF2B5EF4-FFF2-40B4-BE49-F238E27FC236}">
                <a16:creationId xmlns:a16="http://schemas.microsoft.com/office/drawing/2014/main" id="{67098CCA-61C7-4825-B23A-6A8E4290625C}"/>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948" y="1233378"/>
            <a:ext cx="5441285" cy="2911902"/>
          </a:xfrm>
        </p:spPr>
        <p:txBody>
          <a:bodyPr>
            <a:noAutofit/>
          </a:bodyPr>
          <a:lstStyle/>
          <a:p>
            <a:r>
              <a:rPr lang="en-US" dirty="0"/>
              <a:t>The way to get started is to quit talking and begin doing.</a:t>
            </a:r>
          </a:p>
        </p:txBody>
      </p:sp>
      <p:sp>
        <p:nvSpPr>
          <p:cNvPr id="3" name="Subtitle 2"/>
          <p:cNvSpPr>
            <a:spLocks noGrp="1"/>
          </p:cNvSpPr>
          <p:nvPr>
            <p:ph type="subTitle" idx="1"/>
          </p:nvPr>
        </p:nvSpPr>
        <p:spPr>
          <a:xfrm>
            <a:off x="1158948" y="4495800"/>
            <a:ext cx="5441286" cy="777874"/>
          </a:xfrm>
        </p:spPr>
        <p:txBody>
          <a:bodyPr/>
          <a:lstStyle/>
          <a:p>
            <a:r>
              <a:rPr lang="en-US" dirty="0"/>
              <a:t>Walt Disney</a:t>
            </a:r>
          </a:p>
        </p:txBody>
      </p:sp>
      <p:sp>
        <p:nvSpPr>
          <p:cNvPr id="45" name="Footer Placeholder 4">
            <a:extLst>
              <a:ext uri="{FF2B5EF4-FFF2-40B4-BE49-F238E27FC236}">
                <a16:creationId xmlns:a16="http://schemas.microsoft.com/office/drawing/2014/main" id="{751ACC54-1C9F-4F17-86C0-8E34CAB595D1}"/>
              </a:ext>
            </a:extLst>
          </p:cNvPr>
          <p:cNvSpPr>
            <a:spLocks noGrp="1"/>
          </p:cNvSpPr>
          <p:nvPr>
            <p:ph type="ftr" sz="quarter" idx="11"/>
          </p:nvPr>
        </p:nvSpPr>
        <p:spPr>
          <a:xfrm>
            <a:off x="913796" y="6000749"/>
            <a:ext cx="5686438" cy="365125"/>
          </a:xfrm>
        </p:spPr>
        <p:txBody>
          <a:bodyPr/>
          <a:lstStyle/>
          <a:p>
            <a:r>
              <a:rPr lang="en-US" dirty="0"/>
              <a:t>Sample footer text</a:t>
            </a:r>
          </a:p>
        </p:txBody>
      </p:sp>
      <p:pic>
        <p:nvPicPr>
          <p:cNvPr id="25" name="Picture Placeholder 24" descr="A picture containing text, person, indoor, person reading">
            <a:extLst>
              <a:ext uri="{FF2B5EF4-FFF2-40B4-BE49-F238E27FC236}">
                <a16:creationId xmlns:a16="http://schemas.microsoft.com/office/drawing/2014/main" id="{8E18F186-0C71-44CE-B0E8-3A7412F26214}"/>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val="0"/>
              </a:ext>
            </a:extLst>
          </a:blip>
          <a:srcRect/>
          <a:stretch/>
        </p:blipFill>
        <p:spPr>
          <a:xfrm>
            <a:off x="7848600" y="642938"/>
            <a:ext cx="3700463" cy="2625725"/>
          </a:xfrm>
        </p:spPr>
      </p:pic>
      <p:pic>
        <p:nvPicPr>
          <p:cNvPr id="27" name="Picture Placeholder 26" descr="A picture containing person, indoor">
            <a:extLst>
              <a:ext uri="{FF2B5EF4-FFF2-40B4-BE49-F238E27FC236}">
                <a16:creationId xmlns:a16="http://schemas.microsoft.com/office/drawing/2014/main" id="{6B52C007-C025-49FF-BAB3-829C5858DF17}"/>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7848600" y="3600901"/>
            <a:ext cx="3700463" cy="2625725"/>
          </a:xfrm>
        </p:spPr>
      </p:pic>
      <p:sp>
        <p:nvSpPr>
          <p:cNvPr id="44" name="Date Placeholder 3">
            <a:extLst>
              <a:ext uri="{FF2B5EF4-FFF2-40B4-BE49-F238E27FC236}">
                <a16:creationId xmlns:a16="http://schemas.microsoft.com/office/drawing/2014/main" id="{39391844-D7E3-44D6-B87F-E83C2C418BBB}"/>
              </a:ext>
            </a:extLst>
          </p:cNvPr>
          <p:cNvSpPr txBox="1">
            <a:spLocks/>
          </p:cNvSpPr>
          <p:nvPr/>
        </p:nvSpPr>
        <p:spPr>
          <a:xfrm>
            <a:off x="7678736" y="6000749"/>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lumMod val="95000"/>
                  </a:schemeClr>
                </a:solidFill>
                <a:effectLst>
                  <a:outerShdw blurRad="50800" dist="38100" dir="2700000" algn="tl" rotWithShape="0">
                    <a:schemeClr val="bg1">
                      <a:alpha val="43000"/>
                    </a:schemeClr>
                  </a:outerShdw>
                </a:effectLst>
              </a:rPr>
              <a:t>20XX</a:t>
            </a:r>
          </a:p>
        </p:txBody>
      </p:sp>
      <p:sp>
        <p:nvSpPr>
          <p:cNvPr id="46" name="Slide Number Placeholder 5">
            <a:extLst>
              <a:ext uri="{FF2B5EF4-FFF2-40B4-BE49-F238E27FC236}">
                <a16:creationId xmlns:a16="http://schemas.microsoft.com/office/drawing/2014/main" id="{F40844C9-67FE-4E2E-AA09-6FF959A68FF0}"/>
              </a:ext>
            </a:extLst>
          </p:cNvPr>
          <p:cNvSpPr txBox="1">
            <a:spLocks/>
          </p:cNvSpPr>
          <p:nvPr/>
        </p:nvSpPr>
        <p:spPr>
          <a:xfrm>
            <a:off x="10514011" y="6000749"/>
            <a:ext cx="753545" cy="3651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a:buNone/>
            </a:pPr>
            <a:fld id="{3A98EE3D-8CD1-4C3F-BD1C-C98C9596463C}" type="slidenum">
              <a:rPr lang="en-US" sz="1000">
                <a:solidFill>
                  <a:schemeClr val="tx1">
                    <a:lumMod val="95000"/>
                  </a:schemeClr>
                </a:solidFill>
                <a:effectLst>
                  <a:outerShdw blurRad="50800" dist="38100" dir="2700000" algn="tl" rotWithShape="0">
                    <a:schemeClr val="bg1">
                      <a:alpha val="43000"/>
                    </a:schemeClr>
                  </a:outerShdw>
                </a:effectLst>
              </a:rPr>
              <a:pPr marL="36900" indent="0" algn="r">
                <a:buNone/>
              </a:pPr>
              <a:t>9</a:t>
            </a:fld>
            <a:endParaRPr lang="en-US" sz="1000" dirty="0">
              <a:solidFill>
                <a:schemeClr val="tx1">
                  <a:lumMod val="95000"/>
                </a:schemeClr>
              </a:solidFill>
              <a:effectLst>
                <a:outerShdw blurRad="50800" dist="38100" dir="2700000" algn="tl" rotWithShape="0">
                  <a:schemeClr val="bg1">
                    <a:alpha val="43000"/>
                  </a:schemeClr>
                </a:outerShdw>
              </a:effectLst>
            </a:endParaRPr>
          </a:p>
        </p:txBody>
      </p:sp>
    </p:spTree>
    <p:extLst>
      <p:ext uri="{BB962C8B-B14F-4D97-AF65-F5344CB8AC3E}">
        <p14:creationId xmlns:p14="http://schemas.microsoft.com/office/powerpoint/2010/main" val="1716500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23</TotalTime>
  <Words>579</Words>
  <Application>Microsoft Office PowerPoint</Application>
  <PresentationFormat>Widescreen</PresentationFormat>
  <Paragraphs>134</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Calisto MT</vt:lpstr>
      <vt:lpstr>Wingdings 2</vt:lpstr>
      <vt:lpstr>SlateVTI</vt:lpstr>
      <vt:lpstr>Installation Legal Lead</vt:lpstr>
      <vt:lpstr>Introduction</vt:lpstr>
      <vt:lpstr>Download Installer</vt:lpstr>
      <vt:lpstr>Download Installer</vt:lpstr>
      <vt:lpstr>Extract Archive</vt:lpstr>
      <vt:lpstr>Agenda</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Legal Lead</dc:title>
  <dc:creator>Thompson, Frank</dc:creator>
  <cp:lastModifiedBy>Thompson, Frank</cp:lastModifiedBy>
  <cp:revision>2</cp:revision>
  <dcterms:created xsi:type="dcterms:W3CDTF">2024-05-11T03:08:45Z</dcterms:created>
  <dcterms:modified xsi:type="dcterms:W3CDTF">2024-05-11T03:32:07Z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