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104" d="100"/>
          <a:sy n="104" d="100"/>
        </p:scale>
        <p:origin x="126" y="1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16,34,35,38,39,41, 44, 45, 55, 63,64,65, 72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</a:t>
            </a:r>
          </a:p>
          <a:p>
            <a:r>
              <a:rPr lang="en-US" sz="1200" dirty="0">
                <a:latin typeface="Times New Roman" pitchFamily="18" charset="0"/>
              </a:rPr>
              <a:t>45,38,34,16,35,41,39,44,65,63,55,64,72</a:t>
            </a: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16,35,34,39,44,41,38,55,64,63,72,65,45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	45 		34,41,63,72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((48-(7%2))/24)*((18-(5*2))+12)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48, 7, 2, %, -, 24, /, 18, 5, 2, *, -, 12, +, * 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39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39.1666666666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A67B884-B83A-4D9A-ADA9-37798788B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326224"/>
              </p:ext>
            </p:extLst>
          </p:nvPr>
        </p:nvGraphicFramePr>
        <p:xfrm>
          <a:off x="1472805" y="1793516"/>
          <a:ext cx="669130" cy="4634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130">
                  <a:extLst>
                    <a:ext uri="{9D8B030D-6E8A-4147-A177-3AD203B41FA5}">
                      <a16:colId xmlns:a16="http://schemas.microsoft.com/office/drawing/2014/main" val="54165271"/>
                    </a:ext>
                  </a:extLst>
                </a:gridCol>
              </a:tblGrid>
              <a:tr h="4607281">
                <a:tc>
                  <a:txBody>
                    <a:bodyPr/>
                    <a:lstStyle/>
                    <a:p>
                      <a:pPr>
                        <a:lnSpc>
                          <a:spcPct val="111000"/>
                        </a:lnSpc>
                      </a:pPr>
                      <a:r>
                        <a:rPr lang="en-US" dirty="0"/>
                        <a:t>14</a:t>
                      </a:r>
                    </a:p>
                    <a:p>
                      <a:pPr>
                        <a:lnSpc>
                          <a:spcPct val="111000"/>
                        </a:lnSpc>
                      </a:pPr>
                      <a:r>
                        <a:rPr lang="en-US" dirty="0"/>
                        <a:t>73</a:t>
                      </a:r>
                    </a:p>
                    <a:p>
                      <a:pPr>
                        <a:lnSpc>
                          <a:spcPct val="111000"/>
                        </a:lnSpc>
                      </a:pPr>
                      <a:r>
                        <a:rPr lang="en-US" dirty="0"/>
                        <a:t>21</a:t>
                      </a:r>
                    </a:p>
                    <a:p>
                      <a:pPr>
                        <a:lnSpc>
                          <a:spcPct val="111000"/>
                        </a:lnSpc>
                      </a:pPr>
                      <a:r>
                        <a:rPr lang="en-US" dirty="0"/>
                        <a:t>7</a:t>
                      </a:r>
                    </a:p>
                    <a:p>
                      <a:pPr>
                        <a:lnSpc>
                          <a:spcPct val="111000"/>
                        </a:lnSpc>
                      </a:pPr>
                      <a:r>
                        <a:rPr lang="en-US" dirty="0"/>
                        <a:t>Null</a:t>
                      </a:r>
                    </a:p>
                    <a:p>
                      <a:pPr>
                        <a:lnSpc>
                          <a:spcPct val="111000"/>
                        </a:lnSpc>
                      </a:pPr>
                      <a:r>
                        <a:rPr lang="en-US" dirty="0"/>
                        <a:t>19</a:t>
                      </a:r>
                    </a:p>
                    <a:p>
                      <a:pPr>
                        <a:lnSpc>
                          <a:spcPct val="111000"/>
                        </a:lnSpc>
                      </a:pPr>
                      <a:r>
                        <a:rPr lang="en-US" dirty="0"/>
                        <a:t>6</a:t>
                      </a:r>
                    </a:p>
                    <a:p>
                      <a:pPr>
                        <a:lnSpc>
                          <a:spcPct val="111000"/>
                        </a:lnSpc>
                      </a:pPr>
                      <a:r>
                        <a:rPr lang="en-US" dirty="0"/>
                        <a:t>Null</a:t>
                      </a:r>
                    </a:p>
                    <a:p>
                      <a:pPr>
                        <a:lnSpc>
                          <a:spcPct val="111000"/>
                        </a:lnSpc>
                      </a:pPr>
                      <a:r>
                        <a:rPr lang="en-US" dirty="0"/>
                        <a:t>51</a:t>
                      </a:r>
                    </a:p>
                    <a:p>
                      <a:pPr>
                        <a:lnSpc>
                          <a:spcPct val="111000"/>
                        </a:lnSpc>
                      </a:pPr>
                      <a:r>
                        <a:rPr lang="en-US" dirty="0"/>
                        <a:t>Null</a:t>
                      </a:r>
                    </a:p>
                    <a:p>
                      <a:pPr>
                        <a:lnSpc>
                          <a:spcPct val="111000"/>
                        </a:lnSpc>
                      </a:pPr>
                      <a:r>
                        <a:rPr lang="en-US" dirty="0"/>
                        <a:t>Null</a:t>
                      </a:r>
                    </a:p>
                    <a:p>
                      <a:pPr>
                        <a:lnSpc>
                          <a:spcPct val="111000"/>
                        </a:lnSpc>
                      </a:pPr>
                      <a:r>
                        <a:rPr lang="en-US" dirty="0"/>
                        <a:t>Null</a:t>
                      </a:r>
                    </a:p>
                    <a:p>
                      <a:pPr>
                        <a:lnSpc>
                          <a:spcPct val="111000"/>
                        </a:lnSpc>
                      </a:pPr>
                      <a:r>
                        <a:rPr lang="en-US" dirty="0"/>
                        <a:t>Null</a:t>
                      </a:r>
                    </a:p>
                    <a:p>
                      <a:pPr>
                        <a:lnSpc>
                          <a:spcPct val="111000"/>
                        </a:lnSpc>
                      </a:pPr>
                      <a:r>
                        <a:rPr lang="en-US" dirty="0"/>
                        <a:t>Null</a:t>
                      </a:r>
                    </a:p>
                    <a:p>
                      <a:pPr>
                        <a:lnSpc>
                          <a:spcPct val="111000"/>
                        </a:lnSpc>
                      </a:pPr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106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46">
            <a:extLst>
              <a:ext uri="{FF2B5EF4-FFF2-40B4-BE49-F238E27FC236}">
                <a16:creationId xmlns:a16="http://schemas.microsoft.com/office/drawing/2014/main" id="{55AEC76C-5F7D-4E00-B005-0FEBF7FF2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132" y="15240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35</a:t>
            </a:r>
          </a:p>
        </p:txBody>
      </p:sp>
      <p:sp>
        <p:nvSpPr>
          <p:cNvPr id="23" name="Oval 146">
            <a:extLst>
              <a:ext uri="{FF2B5EF4-FFF2-40B4-BE49-F238E27FC236}">
                <a16:creationId xmlns:a16="http://schemas.microsoft.com/office/drawing/2014/main" id="{BEC81B70-B680-4CFF-BA36-79E864F7C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568" y="214067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20</a:t>
            </a:r>
          </a:p>
        </p:txBody>
      </p:sp>
      <p:sp>
        <p:nvSpPr>
          <p:cNvPr id="24" name="Oval 146">
            <a:extLst>
              <a:ext uri="{FF2B5EF4-FFF2-40B4-BE49-F238E27FC236}">
                <a16:creationId xmlns:a16="http://schemas.microsoft.com/office/drawing/2014/main" id="{2AAAE878-38FA-4514-AE59-46570E25A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522" y="215173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71</a:t>
            </a:r>
          </a:p>
        </p:txBody>
      </p:sp>
      <p:sp>
        <p:nvSpPr>
          <p:cNvPr id="25" name="Oval 146">
            <a:extLst>
              <a:ext uri="{FF2B5EF4-FFF2-40B4-BE49-F238E27FC236}">
                <a16:creationId xmlns:a16="http://schemas.microsoft.com/office/drawing/2014/main" id="{F02328D1-1B9D-44C5-ABB5-1E6E0556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410" y="278061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40</a:t>
            </a:r>
          </a:p>
        </p:txBody>
      </p:sp>
      <p:sp>
        <p:nvSpPr>
          <p:cNvPr id="26" name="Oval 146">
            <a:extLst>
              <a:ext uri="{FF2B5EF4-FFF2-40B4-BE49-F238E27FC236}">
                <a16:creationId xmlns:a16="http://schemas.microsoft.com/office/drawing/2014/main" id="{8D413262-12B6-46D1-B1AA-1FB29C85A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254" y="279678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52</a:t>
            </a:r>
          </a:p>
        </p:txBody>
      </p:sp>
      <p:sp>
        <p:nvSpPr>
          <p:cNvPr id="28" name="Oval 146">
            <a:extLst>
              <a:ext uri="{FF2B5EF4-FFF2-40B4-BE49-F238E27FC236}">
                <a16:creationId xmlns:a16="http://schemas.microsoft.com/office/drawing/2014/main" id="{0A75A08C-29F3-4B96-9415-FC43DECC1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63</a:t>
            </a:r>
          </a:p>
        </p:txBody>
      </p:sp>
      <p:sp>
        <p:nvSpPr>
          <p:cNvPr id="29" name="Oval 146">
            <a:extLst>
              <a:ext uri="{FF2B5EF4-FFF2-40B4-BE49-F238E27FC236}">
                <a16:creationId xmlns:a16="http://schemas.microsoft.com/office/drawing/2014/main" id="{4207C831-7212-4A27-A1D3-1B38DBD58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177" y="354273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17</a:t>
            </a:r>
          </a:p>
        </p:txBody>
      </p:sp>
      <p:sp>
        <p:nvSpPr>
          <p:cNvPr id="30" name="Oval 146">
            <a:extLst>
              <a:ext uri="{FF2B5EF4-FFF2-40B4-BE49-F238E27FC236}">
                <a16:creationId xmlns:a16="http://schemas.microsoft.com/office/drawing/2014/main" id="{C533CE78-1842-462C-8433-B38E65124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859" y="357256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25</a:t>
            </a:r>
          </a:p>
        </p:txBody>
      </p:sp>
      <p:sp>
        <p:nvSpPr>
          <p:cNvPr id="32" name="Oval 146">
            <a:extLst>
              <a:ext uri="{FF2B5EF4-FFF2-40B4-BE49-F238E27FC236}">
                <a16:creationId xmlns:a16="http://schemas.microsoft.com/office/drawing/2014/main" id="{CB7BCB4D-6F3A-451A-BF2E-9DDD14639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132" y="364691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7</a:t>
            </a:r>
          </a:p>
        </p:txBody>
      </p:sp>
      <p:sp>
        <p:nvSpPr>
          <p:cNvPr id="33" name="Oval 146">
            <a:extLst>
              <a:ext uri="{FF2B5EF4-FFF2-40B4-BE49-F238E27FC236}">
                <a16:creationId xmlns:a16="http://schemas.microsoft.com/office/drawing/2014/main" id="{75A43891-874C-4F22-A502-D65D43DDC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322" y="364691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45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5E7AFA-BB8A-451B-AD57-301932975219}"/>
              </a:ext>
            </a:extLst>
          </p:cNvPr>
          <p:cNvCxnSpPr>
            <a:stCxn id="21" idx="3"/>
            <a:endCxn id="23" idx="7"/>
          </p:cNvCxnSpPr>
          <p:nvPr/>
        </p:nvCxnSpPr>
        <p:spPr>
          <a:xfrm flipH="1">
            <a:off x="4748813" y="1914246"/>
            <a:ext cx="512274" cy="29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730667-84A4-44E7-9871-689FEC15F23E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4128655" y="2530920"/>
            <a:ext cx="296868" cy="316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03BDBF-C1C6-4791-B2CA-313079314CD8}"/>
              </a:ext>
            </a:extLst>
          </p:cNvPr>
          <p:cNvCxnSpPr>
            <a:stCxn id="25" idx="3"/>
            <a:endCxn id="29" idx="7"/>
          </p:cNvCxnSpPr>
          <p:nvPr/>
        </p:nvCxnSpPr>
        <p:spPr>
          <a:xfrm flipH="1">
            <a:off x="3610422" y="3170861"/>
            <a:ext cx="194943" cy="43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B45CC1-3656-48DD-958E-FCC9E1D5EC57}"/>
              </a:ext>
            </a:extLst>
          </p:cNvPr>
          <p:cNvCxnSpPr>
            <a:stCxn id="25" idx="5"/>
            <a:endCxn id="30" idx="0"/>
          </p:cNvCxnSpPr>
          <p:nvPr/>
        </p:nvCxnSpPr>
        <p:spPr>
          <a:xfrm>
            <a:off x="4128655" y="3170861"/>
            <a:ext cx="191804" cy="40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26DFE6-D1D0-46FB-9CDD-AC45F8B4C4D3}"/>
              </a:ext>
            </a:extLst>
          </p:cNvPr>
          <p:cNvCxnSpPr>
            <a:stCxn id="23" idx="5"/>
            <a:endCxn id="26" idx="0"/>
          </p:cNvCxnSpPr>
          <p:nvPr/>
        </p:nvCxnSpPr>
        <p:spPr>
          <a:xfrm>
            <a:off x="4748813" y="2530920"/>
            <a:ext cx="233041" cy="26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8A416B-6D13-4048-A431-14BF952AE4D4}"/>
              </a:ext>
            </a:extLst>
          </p:cNvPr>
          <p:cNvCxnSpPr>
            <a:stCxn id="26" idx="5"/>
            <a:endCxn id="32" idx="0"/>
          </p:cNvCxnSpPr>
          <p:nvPr/>
        </p:nvCxnSpPr>
        <p:spPr>
          <a:xfrm>
            <a:off x="5143499" y="3187025"/>
            <a:ext cx="279233" cy="45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380406-B417-432A-AAB0-DE56C7DE8CAF}"/>
              </a:ext>
            </a:extLst>
          </p:cNvPr>
          <p:cNvCxnSpPr>
            <a:stCxn id="21" idx="5"/>
            <a:endCxn id="24" idx="1"/>
          </p:cNvCxnSpPr>
          <p:nvPr/>
        </p:nvCxnSpPr>
        <p:spPr>
          <a:xfrm>
            <a:off x="5584377" y="1914246"/>
            <a:ext cx="459100" cy="30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2" name="Straight Arrow Connector 5151">
            <a:extLst>
              <a:ext uri="{FF2B5EF4-FFF2-40B4-BE49-F238E27FC236}">
                <a16:creationId xmlns:a16="http://schemas.microsoft.com/office/drawing/2014/main" id="{F29082A4-E602-4A8E-818C-DB53FE7D58C7}"/>
              </a:ext>
            </a:extLst>
          </p:cNvPr>
          <p:cNvCxnSpPr>
            <a:stCxn id="24" idx="3"/>
            <a:endCxn id="28" idx="0"/>
          </p:cNvCxnSpPr>
          <p:nvPr/>
        </p:nvCxnSpPr>
        <p:spPr>
          <a:xfrm flipH="1">
            <a:off x="5943600" y="2541977"/>
            <a:ext cx="99877" cy="27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4" name="Straight Arrow Connector 5153">
            <a:extLst>
              <a:ext uri="{FF2B5EF4-FFF2-40B4-BE49-F238E27FC236}">
                <a16:creationId xmlns:a16="http://schemas.microsoft.com/office/drawing/2014/main" id="{0796492E-77EB-4017-BF36-E171C9393563}"/>
              </a:ext>
            </a:extLst>
          </p:cNvPr>
          <p:cNvCxnSpPr>
            <a:stCxn id="28" idx="5"/>
            <a:endCxn id="33" idx="1"/>
          </p:cNvCxnSpPr>
          <p:nvPr/>
        </p:nvCxnSpPr>
        <p:spPr>
          <a:xfrm>
            <a:off x="6105245" y="3209645"/>
            <a:ext cx="370032" cy="50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408</Words>
  <Application>Microsoft Office PowerPoint</Application>
  <PresentationFormat>On-screen Show (4:3)</PresentationFormat>
  <Paragraphs>138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Wu, Fan</cp:lastModifiedBy>
  <cp:revision>23</cp:revision>
  <cp:lastPrinted>2016-04-12T17:35:20Z</cp:lastPrinted>
  <dcterms:created xsi:type="dcterms:W3CDTF">2006-11-01T05:42:40Z</dcterms:created>
  <dcterms:modified xsi:type="dcterms:W3CDTF">2021-10-19T02:49:45Z</dcterms:modified>
</cp:coreProperties>
</file>