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9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hyperlink" Target="https://www.overleaf.com/read/hnsjbjyknbdj&#8212;&#8212;" TargetMode="Externa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1.tmp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预备工作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zh-CN" dirty="0"/>
              <a:t>了解你的编译器</a:t>
            </a:r>
            <a:br>
              <a:rPr lang="en-US" altLang="zh-CN" dirty="0"/>
            </a:br>
            <a:r>
              <a:rPr lang="zh-CN" altLang="en-US" dirty="0"/>
              <a:t>（独立完成）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2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B4949F-D931-4B68-A33B-D26EE16EA9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indent="228600"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为研究对象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（或你常用的、熟悉的编译工具）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，更深入地探究语言处理系统的完整工作过程：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预处理器做了什么？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编译器做了什么？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汇编器做了什么？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链接器做了什么？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方法：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以一个简单的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）源程序为例（如下面的阶乘程序、斐波那契程序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）利用编译器的程序选项获得各阶段的输出，研究它们与源程序的关系。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要求：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撰写调研报告（符合科技论文写作规范，包含完整结构：题目、摘要、关键字、引言、你的工作和结果的具体介绍、结论、参考文献，文字、图、表符合格式规范）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，建议用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latex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撰写报告（可基于此模板</a:t>
            </a:r>
            <a:r>
              <a:rPr lang="en-US" altLang="zh-CN" sz="1400" dirty="0">
                <a:hlinkClick r:id="rId18"/>
              </a:rPr>
              <a:t>https://www.overleaf.com/read/</a:t>
            </a:r>
            <a:r>
              <a:rPr lang="en-US" altLang="zh-CN" sz="1400" dirty="0" err="1">
                <a:hlinkClick r:id="rId18"/>
              </a:rPr>
              <a:t>hnsjbjyknbdj</a:t>
            </a:r>
            <a:r>
              <a:rPr lang="en-US" altLang="zh-CN" sz="1400" dirty="0">
                <a:hlinkClick r:id="rId18"/>
              </a:rPr>
              <a:t>——</a:t>
            </a:r>
            <a:r>
              <a:rPr lang="zh-CN" altLang="en-US" sz="1400" dirty="0"/>
              <a:t>这是一个很流行的</a:t>
            </a:r>
            <a:r>
              <a:rPr lang="en-US" altLang="zh-CN" sz="1400" dirty="0"/>
              <a:t>latex</a:t>
            </a:r>
            <a:r>
              <a:rPr lang="zh-CN" altLang="en-US" sz="1400" dirty="0"/>
              <a:t>文档协同编辑网站，</a:t>
            </a:r>
            <a:r>
              <a:rPr lang="en-US" altLang="zh-CN" sz="1400" dirty="0"/>
              <a:t>copy</a:t>
            </a:r>
            <a:r>
              <a:rPr lang="zh-CN" altLang="en-US" sz="1400" dirty="0"/>
              <a:t>此</a:t>
            </a:r>
            <a:r>
              <a:rPr lang="en-US" altLang="zh-CN" sz="1400" dirty="0"/>
              <a:t>project</a:t>
            </a:r>
            <a:r>
              <a:rPr lang="zh-CN" altLang="en-US" sz="1400" dirty="0"/>
              <a:t>即可成为自己的项目，在其上编辑即可，更多</a:t>
            </a:r>
            <a:r>
              <a:rPr lang="en-US" altLang="zh-CN" sz="1400" dirty="0"/>
              <a:t>latex</a:t>
            </a:r>
            <a:r>
              <a:rPr lang="zh-CN" altLang="en-US" sz="1400" dirty="0"/>
              <a:t>参考资料：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入门：</a:t>
            </a:r>
            <a:r>
              <a:rPr lang="en-US" altLang="zh-CN" sz="1400" dirty="0"/>
              <a:t>https://liam.page/2014/09/08/latex-introduction/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命令与符号汇总：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https://blog.csdn.net/garfielder007/article/details/51646604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数学公式等符号书写：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https://yundongxiaoyang.top/wiki/latex-equation/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期望：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不要当作“命题作文”，更多地发挥主观能动性，做更多探索。例如：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细微修改程序，观察各阶段输出的变化，从而更清楚地了解编译器的工作；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调整编译器程序的选项，例如加入调试选项、优化选项等，观察输出变化、了解编译器；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尝试更深入的内容，例如令编译器做自动并行化，观察输出变化、了解编译器；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与预习作业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中的优化问题相结合等等。</a:t>
            </a: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B8A89-E433-43FE-BE41-AC1F7570F70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lvl="0"/>
            <a:r>
              <a:rPr lang="zh-CN" altLang="zh-CN" dirty="0"/>
              <a:t>阶乘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 n, f;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r>
              <a:rPr lang="en-US" altLang="zh-CN" dirty="0"/>
              <a:t>	f = 1;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&lt;=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f = f *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dirty="0"/>
              <a:t>斐波那契数列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a, b, </a:t>
            </a:r>
            <a:r>
              <a:rPr lang="en-US" altLang="zh-CN" dirty="0" err="1"/>
              <a:t>i</a:t>
            </a:r>
            <a:r>
              <a:rPr lang="en-US" altLang="zh-CN" dirty="0"/>
              <a:t>, t, n;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a = 0;</a:t>
            </a:r>
            <a:endParaRPr lang="zh-CN" altLang="zh-CN" dirty="0"/>
          </a:p>
          <a:p>
            <a:r>
              <a:rPr lang="en-US" altLang="zh-CN" dirty="0"/>
              <a:t>	b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t = b;</a:t>
            </a:r>
            <a:endParaRPr lang="zh-CN" altLang="zh-CN" dirty="0"/>
          </a:p>
          <a:p>
            <a:r>
              <a:rPr lang="en-US" altLang="zh-CN" dirty="0"/>
              <a:t>		b = a + b;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a = t;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70000" algn="just">
              <a:spcAft>
                <a:spcPts val="0"/>
              </a:spcAft>
            </a:pP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706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2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603</Words>
  <Application>Microsoft Office PowerPoint</Application>
  <PresentationFormat>全屏显示(16:10)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Microsoft Yahei</vt:lpstr>
      <vt:lpstr>等线</vt:lpstr>
      <vt:lpstr>等线 Light</vt:lpstr>
      <vt:lpstr>Arial</vt:lpstr>
      <vt:lpstr>Times New Roman</vt:lpstr>
      <vt:lpstr>Wingdings</vt:lpstr>
      <vt:lpstr>Office 主题​​</vt:lpstr>
      <vt:lpstr>预备工作1 了解你的编译器 （独立完成）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王刚</cp:lastModifiedBy>
  <cp:revision>15</cp:revision>
  <dcterms:created xsi:type="dcterms:W3CDTF">2019-09-29T04:07:54Z</dcterms:created>
  <dcterms:modified xsi:type="dcterms:W3CDTF">2021-09-05T01:09:47Z</dcterms:modified>
</cp:coreProperties>
</file>