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12192000" cy="6858000"/>
  <p:notesSz cx="6858000" cy="9144000"/>
  <p:defaultTextStyle>
    <a:lvl1pPr marL="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93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相册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304802" y="3962400"/>
            <a:ext cx="11064647" cy="1066800"/>
          </a:xfrm>
        </p:spPr>
        <p:txBody>
          <a:bodyPr bIns="0"/>
          <a:lstStyle>
            <a:lvl1pPr algn="r" latinLnBrk="0">
              <a:defRPr lang="zh-CN"/>
            </a:lvl1pPr>
            <a:extLst/>
          </a:lstStyle>
          <a:p>
            <a:r>
              <a:rPr lang="zh-CN"/>
              <a:t>单击此处添加相册标题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604981" y="5181600"/>
            <a:ext cx="109728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altLang="en-US" sz="3200" b="0" i="1" u="none" strike="noStrike" kern="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844800" y="5133975"/>
            <a:ext cx="8515928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/>
              <a:t>单击此处添加日期和其他详细信息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8128000" y="1600200"/>
            <a:ext cx="3048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>
              <a:buFontTx/>
              <a:buNone/>
            </a:pPr>
            <a:r>
              <a:rPr lang="zh-CN" altLang="en-US" sz="2000"/>
              <a:t>单击图标添加图片</a:t>
            </a:r>
          </a:p>
        </p:txBody>
      </p:sp>
      <p:sp>
        <p:nvSpPr>
          <p:cNvPr id="6" name="Rectangle 5"/>
          <p:cNvSpPr/>
          <p:nvPr/>
        </p:nvSpPr>
        <p:spPr>
          <a:xfrm>
            <a:off x="235792" y="186904"/>
            <a:ext cx="11684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4D8B465-9E59-4972-8EE3-A710D6C1487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E9B3344-D330-43B4-A08A-3880FD4609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80119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6217920" y="3403823"/>
            <a:ext cx="536448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609600" y="3403823"/>
            <a:ext cx="536448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6217920" y="228600"/>
            <a:ext cx="536448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5364480" cy="3017520"/>
          </a:xfrm>
        </p:spPr>
        <p:txBody>
          <a:bodyPr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/>
              <a:t>单击此处添加标题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4D8B465-9E59-4972-8EE3-A710D6C1487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E9B3344-D330-43B4-A08A-3880FD4609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12100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混向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6756400" y="3436620"/>
            <a:ext cx="4866533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568960" y="384048"/>
            <a:ext cx="59436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6756400" y="389333"/>
            <a:ext cx="48768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4D8B465-9E59-4972-8EE3-A710D6C1487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B3344-D330-43B4-A08A-3880FD4609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93561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972396" y="228600"/>
            <a:ext cx="3046952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0">
              <a:buFontTx/>
              <a:buNone/>
            </a:pPr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972396" y="3365392"/>
            <a:ext cx="3046952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0">
              <a:buFontTx/>
              <a:buNone/>
            </a:pPr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6229623" y="228600"/>
            <a:ext cx="3048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0">
              <a:buFontTx/>
              <a:buNone/>
            </a:pPr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6223596" y="3365392"/>
            <a:ext cx="3046952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0">
              <a:buFontTx/>
              <a:buNone/>
            </a:pPr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533996" y="1295400"/>
            <a:ext cx="2235200" cy="1905000"/>
          </a:xfrm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lang="zh-CN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/>
              <a:t>单击此处添加标题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9448800" y="1295400"/>
            <a:ext cx="2235200" cy="1905000"/>
          </a:xfrm>
        </p:spPr>
        <p:txBody>
          <a:bodyPr anchor="b" anchorCtr="0"/>
          <a:lstStyle>
            <a:lvl1pPr marL="0" marR="0" indent="0" algn="l" latinLnBrk="0">
              <a:buFontTx/>
              <a:buNone/>
              <a:defRPr lang="zh-CN" sz="1600" baseline="0"/>
            </a:lvl1pPr>
            <a:extLst/>
          </a:lstStyle>
          <a:p>
            <a:pPr lvl="0"/>
            <a:r>
              <a:rPr lang="zh-CN"/>
              <a:t>单击此处添加标题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533996" y="3352800"/>
            <a:ext cx="2235200" cy="1905000"/>
          </a:xfrm>
        </p:spPr>
        <p:txBody>
          <a:bodyPr anchor="t" anchorCtr="0"/>
          <a:lstStyle>
            <a:lvl1pPr marL="0" marR="0" indent="0" algn="r" latinLnBrk="0">
              <a:buFontTx/>
              <a:buNone/>
              <a:defRPr lang="zh-CN" sz="1600" baseline="0"/>
            </a:lvl1pPr>
            <a:extLst/>
          </a:lstStyle>
          <a:p>
            <a:pPr lvl="0"/>
            <a:r>
              <a:rPr lang="zh-CN"/>
              <a:t>单击此处添加标题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9448800" y="3352800"/>
            <a:ext cx="2235200" cy="1905000"/>
          </a:xfrm>
        </p:spPr>
        <p:txBody>
          <a:bodyPr anchor="t" anchorCtr="0"/>
          <a:lstStyle>
            <a:lvl1pPr marL="0" marR="0" indent="0" algn="l" latinLnBrk="0">
              <a:buFontTx/>
              <a:buNone/>
              <a:defRPr lang="zh-CN" sz="1600" baseline="0"/>
            </a:lvl1pPr>
            <a:extLst/>
          </a:lstStyle>
          <a:p>
            <a:pPr lvl="0"/>
            <a:r>
              <a:rPr lang="zh-CN"/>
              <a:t>单击此处添加标题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94D8B465-9E59-4972-8EE3-A710D6C1487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E9B3344-D330-43B4-A08A-3880FD4609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5794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1235762" y="533400"/>
            <a:ext cx="4871063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0">
              <a:buFontTx/>
              <a:buNone/>
            </a:pPr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1235761" y="6172200"/>
            <a:ext cx="4876800" cy="304800"/>
          </a:xfrm>
        </p:spPr>
        <p:txBody>
          <a:bodyPr lIns="9144" anchor="t" anchorCtr="0"/>
          <a:lstStyle>
            <a:lvl1pPr marL="0" marR="0" indent="0" algn="l" latinLnBrk="0">
              <a:buFontTx/>
              <a:buNone/>
              <a:defRPr lang="zh-CN" sz="1600" baseline="0"/>
            </a:lvl1pPr>
            <a:extLst/>
          </a:lstStyle>
          <a:p>
            <a:pPr lvl="0"/>
            <a:r>
              <a:rPr lang="zh-CN"/>
              <a:t>单击此处添加标题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6214161" y="533400"/>
            <a:ext cx="48768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0">
              <a:buFontTx/>
              <a:buNone/>
            </a:pPr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1235761" y="3352800"/>
            <a:ext cx="48768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0">
              <a:buFontTx/>
              <a:buNone/>
            </a:pPr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6214161" y="3352800"/>
            <a:ext cx="48768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0">
              <a:buFontTx/>
              <a:buNone/>
            </a:pPr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1235761" y="152400"/>
            <a:ext cx="4876800" cy="304800"/>
          </a:xfrm>
        </p:spPr>
        <p:txBody>
          <a:bodyPr lIns="9144" anchor="t" anchorCtr="0"/>
          <a:lstStyle>
            <a:lvl1pPr marL="0" marR="0" indent="0" algn="l" latinLnBrk="0">
              <a:buFontTx/>
              <a:buNone/>
              <a:defRPr lang="zh-CN" sz="1600" baseline="0"/>
            </a:lvl1pPr>
            <a:extLst/>
          </a:lstStyle>
          <a:p>
            <a:pPr lvl="0"/>
            <a:r>
              <a:rPr lang="zh-CN"/>
              <a:t>单击此处添加标题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6214161" y="6172200"/>
            <a:ext cx="4876800" cy="304800"/>
          </a:xfrm>
        </p:spPr>
        <p:txBody>
          <a:bodyPr lIns="9144" anchor="t" anchorCtr="0"/>
          <a:lstStyle>
            <a:lvl1pPr marL="0" marR="0" indent="0" algn="l" latinLnBrk="0">
              <a:buFontTx/>
              <a:buNone/>
              <a:defRPr lang="zh-CN" sz="1600" baseline="0"/>
            </a:lvl1pPr>
            <a:extLst/>
          </a:lstStyle>
          <a:p>
            <a:pPr lvl="0"/>
            <a:r>
              <a:rPr lang="zh-CN"/>
              <a:t>单击此处添加标题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6214161" y="152400"/>
            <a:ext cx="4876800" cy="304800"/>
          </a:xfrm>
        </p:spPr>
        <p:txBody>
          <a:bodyPr lIns="9144" anchor="t" anchorCtr="0"/>
          <a:lstStyle>
            <a:lvl1pPr marL="0" marR="0" indent="0" algn="l" latinLnBrk="0">
              <a:buFontTx/>
              <a:buNone/>
              <a:defRPr lang="zh-CN" sz="1600" baseline="0"/>
            </a:lvl1pPr>
            <a:extLst/>
          </a:lstStyle>
          <a:p>
            <a:pPr lvl="0"/>
            <a:r>
              <a:rPr lang="zh-CN"/>
              <a:t>单击此处添加标题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94D8B465-9E59-4972-8EE3-A710D6C1487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E9B3344-D330-43B4-A08A-3880FD4609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38672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纵栏(带大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203201" y="1524001"/>
            <a:ext cx="2809313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0">
              <a:buFontTx/>
              <a:buNone/>
            </a:pPr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6062134" y="1524001"/>
            <a:ext cx="2809313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0">
              <a:buFontTx/>
              <a:buNone/>
            </a:pPr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3132081" y="1524001"/>
            <a:ext cx="2809313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0">
              <a:buFontTx/>
              <a:buNone/>
            </a:pPr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8986889" y="1524001"/>
            <a:ext cx="2809313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0">
              <a:buFontTx/>
              <a:buNone/>
            </a:pPr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203200" y="4495800"/>
            <a:ext cx="11684000" cy="1905000"/>
          </a:xfrm>
        </p:spPr>
        <p:txBody>
          <a:bodyPr anchor="t" anchorCtr="0"/>
          <a:lstStyle>
            <a:lvl1pPr marL="0" marR="0" indent="0" algn="l" latinLnBrk="0">
              <a:buFontTx/>
              <a:buNone/>
              <a:defRPr lang="zh-CN" sz="2400" baseline="0"/>
            </a:lvl1pPr>
            <a:extLst/>
          </a:lstStyle>
          <a:p>
            <a:pPr lvl="0"/>
            <a:r>
              <a:rPr lang="zh-CN"/>
              <a:t>单击此处添加标题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94D8B465-9E59-4972-8EE3-A710D6C1487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5E9B3344-D330-43B4-A08A-3880FD4609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23998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栏: 1 纵栏和 3 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914400" y="257665"/>
            <a:ext cx="615696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0">
              <a:buFontTx/>
              <a:buNone/>
            </a:pPr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7718464" y="257665"/>
            <a:ext cx="3251203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0">
              <a:buFontTx/>
              <a:buNone/>
            </a:pPr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7718464" y="2432657"/>
            <a:ext cx="3251203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0">
              <a:buFontTx/>
              <a:buNone/>
            </a:pPr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7718464" y="4607649"/>
            <a:ext cx="3251203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0">
              <a:buFontTx/>
              <a:buNone/>
            </a:pPr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94D8B465-9E59-4972-8EE3-A710D6C1487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5E9B3344-D330-43B4-A08A-3880FD4609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79355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栏: 3 横栏和 2 纵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812800" y="3429000"/>
            <a:ext cx="2760205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0">
              <a:buFontTx/>
              <a:buNone/>
            </a:pPr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4045131" y="228600"/>
            <a:ext cx="74168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0">
              <a:buFontTx/>
              <a:buNone/>
            </a:pPr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812800" y="228600"/>
            <a:ext cx="2760205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0">
              <a:buFontTx/>
              <a:buNone/>
            </a:pPr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7924801" y="4495800"/>
            <a:ext cx="3555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0">
              <a:buFontTx/>
              <a:buNone/>
            </a:pPr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4045131" y="4495800"/>
            <a:ext cx="367646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0">
              <a:buFontTx/>
              <a:buNone/>
            </a:pPr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94D8B465-9E59-4972-8EE3-A710D6C1487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E9B3344-D330-43B4-A08A-3880FD4609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13220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栏: 3 纵栏和 2 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682845" y="3124200"/>
            <a:ext cx="347472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0">
              <a:buFontTx/>
              <a:buNone/>
            </a:pPr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682845" y="228600"/>
            <a:ext cx="52832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0">
              <a:buFontTx/>
              <a:buNone/>
            </a:pPr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6291165" y="228600"/>
            <a:ext cx="52832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0">
              <a:buFontTx/>
              <a:buNone/>
            </a:pPr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4391245" y="3124200"/>
            <a:ext cx="347472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0">
              <a:buFontTx/>
              <a:buNone/>
            </a:pPr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8099645" y="3124200"/>
            <a:ext cx="347472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0">
              <a:buFontTx/>
              <a:buNone/>
            </a:pPr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94D8B465-9E59-4972-8EE3-A710D6C1487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E9B3344-D330-43B4-A08A-3880FD4609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65547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方形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067031" y="1600200"/>
            <a:ext cx="4264169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latinLnBrk="0">
              <a:spcBef>
                <a:spcPct val="20000"/>
              </a:spcBef>
              <a:buFontTx/>
              <a:buNone/>
            </a:pPr>
            <a:r>
              <a:rPr lang="zh-CN" altLang="en-US" sz="2400"/>
              <a:t>单击图标添加图片</a:t>
            </a:r>
            <a:endParaRPr lang="zh-CN" altLang="en-US" sz="2400" i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4876800"/>
            <a:ext cx="4267200" cy="1295400"/>
          </a:xfrm>
        </p:spPr>
        <p:txBody>
          <a:bodyPr tIns="91440" rIns="9144" bIns="91440" anchor="t"/>
          <a:lstStyle>
            <a:lvl1pPr marL="0" marR="0" indent="0" algn="l" latinLnBrk="0">
              <a:buFontTx/>
              <a:buNone/>
              <a:defRPr lang="zh-CN" sz="1800"/>
            </a:lvl1pPr>
            <a:extLst/>
          </a:lstStyle>
          <a:p>
            <a:pPr lvl="0"/>
            <a:r>
              <a:rPr lang="zh-CN"/>
              <a:t>单击此处添加标题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4D8B465-9E59-4972-8EE3-A710D6C1487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E9B3344-D330-43B4-A08A-3880FD4609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92488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栏，正方形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6607032" y="1371600"/>
            <a:ext cx="4264169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latinLnBrk="0">
              <a:spcBef>
                <a:spcPct val="20000"/>
              </a:spcBef>
              <a:buFontTx/>
              <a:buNone/>
            </a:pPr>
            <a:r>
              <a:rPr lang="zh-CN" altLang="en-US" sz="2400"/>
              <a:t>单击图标添加图片</a:t>
            </a:r>
            <a:endParaRPr lang="zh-CN" altLang="en-US" sz="2400" i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524001" y="1371600"/>
            <a:ext cx="4264169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latinLnBrk="0">
              <a:spcBef>
                <a:spcPct val="20000"/>
              </a:spcBef>
              <a:buFontTx/>
              <a:buNone/>
            </a:pPr>
            <a:r>
              <a:rPr lang="zh-CN" altLang="en-US" sz="2400"/>
              <a:t>单击图标添加图片</a:t>
            </a:r>
            <a:endParaRPr lang="zh-CN" altLang="en-US" sz="2400" i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6604000" y="4648200"/>
            <a:ext cx="4267200" cy="1295400"/>
          </a:xfrm>
        </p:spPr>
        <p:txBody>
          <a:bodyPr tIns="91440" rIns="9144" bIns="91440" anchor="t"/>
          <a:lstStyle>
            <a:lvl1pPr marL="0" marR="0" indent="0" algn="l" latinLnBrk="0">
              <a:buFontTx/>
              <a:buNone/>
              <a:defRPr lang="zh-CN" sz="1800"/>
            </a:lvl1pPr>
            <a:extLst/>
          </a:lstStyle>
          <a:p>
            <a:pPr lvl="0"/>
            <a:r>
              <a:rPr lang="zh-CN"/>
              <a:t>单击此处添加标题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4648200"/>
            <a:ext cx="4267200" cy="1295400"/>
          </a:xfrm>
        </p:spPr>
        <p:txBody>
          <a:bodyPr tIns="91440" rIns="9144" bIns="91440" anchor="t"/>
          <a:lstStyle>
            <a:lvl1pPr marL="0" marR="0" indent="0" algn="l" latinLnBrk="0">
              <a:buFontTx/>
              <a:buNone/>
              <a:defRPr lang="zh-CN" sz="1800"/>
            </a:lvl1pPr>
            <a:extLst/>
          </a:lstStyle>
          <a:p>
            <a:pPr lvl="0"/>
            <a:r>
              <a:rPr lang="zh-CN"/>
              <a:t>单击此处添加标题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94D8B465-9E59-4972-8EE3-A710D6C1487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E9B3344-D330-43B4-A08A-3880FD4609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57016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1219200" y="294590"/>
            <a:ext cx="99568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latinLnBrk="0">
              <a:spcBef>
                <a:spcPct val="20000"/>
              </a:spcBef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lang="zh-CN" i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1219200" y="6019800"/>
            <a:ext cx="9956800" cy="38100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/>
              <a:t>单击此处添加标题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4D8B465-9E59-4972-8EE3-A710D6C1487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E9B3344-D330-43B4-A08A-3880FD4609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786120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609600" y="2057400"/>
            <a:ext cx="109728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0">
              <a:buFontTx/>
              <a:buNone/>
            </a:pPr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4876800"/>
            <a:ext cx="10972800" cy="1447800"/>
          </a:xfrm>
        </p:spPr>
        <p:txBody>
          <a:bodyPr tIns="91440" rIns="9144" bIns="91440" anchor="t"/>
          <a:lstStyle>
            <a:lvl1pPr marL="0" marR="0" indent="0" algn="l" latinLnBrk="0">
              <a:buFontTx/>
              <a:buNone/>
              <a:defRPr lang="zh-CN" sz="1800"/>
            </a:lvl1pPr>
            <a:extLst/>
          </a:lstStyle>
          <a:p>
            <a:pPr lvl="0"/>
            <a:r>
              <a:rPr lang="zh-CN"/>
              <a:t>单击此处添加标题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94D8B465-9E59-4972-8EE3-A710D6C1487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E9B3344-D330-43B4-A08A-3880FD4609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42100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B465-9E59-4972-8EE3-A710D6C1487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344-D330-43B4-A08A-3880FD460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6530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71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559167" y="233241"/>
            <a:ext cx="6187073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latinLnBrk="0">
              <a:spcBef>
                <a:spcPct val="20000"/>
              </a:spcBef>
              <a:buFontTx/>
              <a:buNone/>
            </a:pPr>
            <a:r>
              <a:rPr lang="zh-CN" altLang="en-US"/>
              <a:t>单击图标添加图片</a:t>
            </a:r>
            <a:endParaRPr lang="zh-CN" i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7010400" y="3048000"/>
            <a:ext cx="46736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/>
              <a:t>单击此处添加标题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4D8B465-9E59-4972-8EE3-A710D6C1487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E9B3344-D330-43B4-A08A-3880FD4609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37568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横栏(全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zh-CN"/>
              <a:t>单击图标</a:t>
            </a:r>
            <a:r>
              <a:rPr lang="zh-CN" baseline="0"/>
              <a:t>添加</a:t>
            </a:r>
            <a:r>
              <a:rPr lang="zh-CN"/>
              <a:t>全页图片</a:t>
            </a:r>
            <a:endParaRPr lang="zh-CN" i="0" baseline="0"/>
          </a:p>
          <a:p>
            <a:pPr marL="0" marR="0" indent="0" algn="ctr">
              <a:buFontTx/>
              <a:buNone/>
            </a:pPr>
            <a:endParaRPr lang="zh-CN" i="0"/>
          </a:p>
          <a:p>
            <a:pPr algn="ctr">
              <a:buFontTx/>
              <a:buNone/>
            </a:pPr>
            <a:endParaRPr lang="zh-CN" i="0"/>
          </a:p>
          <a:p>
            <a:pPr algn="ctr">
              <a:buFontTx/>
              <a:buNone/>
            </a:pPr>
            <a:endParaRPr lang="zh-CN" i="0"/>
          </a:p>
        </p:txBody>
      </p:sp>
    </p:spTree>
    <p:extLst>
      <p:ext uri="{BB962C8B-B14F-4D97-AF65-F5344CB8AC3E}">
        <p14:creationId xmlns:p14="http://schemas.microsoft.com/office/powerpoint/2010/main" val="60733948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相册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1003560" y="4572000"/>
            <a:ext cx="10375640" cy="990600"/>
          </a:xfrm>
        </p:spPr>
        <p:txBody>
          <a:bodyPr vert="horz" bIns="0" anchor="b" anchorCtr="0"/>
          <a:lstStyle>
            <a:lvl1pPr latinLnBrk="0">
              <a:defRPr lang="zh-CN" baseline="0"/>
            </a:lvl1pPr>
            <a:extLst/>
          </a:lstStyle>
          <a:p>
            <a:r>
              <a:rPr lang="zh-CN"/>
              <a:t>单击此处添加节标题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03560" y="5600700"/>
            <a:ext cx="10363200" cy="838200"/>
          </a:xfrm>
        </p:spPr>
        <p:txBody>
          <a:bodyPr vert="horz" tIns="0"/>
          <a:lstStyle>
            <a:lvl1pPr latinLnBrk="0">
              <a:buFontTx/>
              <a:buNone/>
              <a:defRPr lang="zh-CN" sz="1800"/>
            </a:lvl1pPr>
            <a:extLst/>
          </a:lstStyle>
          <a:p>
            <a:pPr lvl="0"/>
            <a:r>
              <a:rPr lang="zh-CN"/>
              <a:t>单击此处添加副标题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1048451" y="2140695"/>
            <a:ext cx="3048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>
              <a:buFontTx/>
              <a:buNone/>
            </a:pPr>
            <a:r>
              <a:rPr lang="zh-CN" altLang="en-US" sz="2000"/>
              <a:t>单击图标添加图片</a:t>
            </a:r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4632805" y="2140695"/>
            <a:ext cx="3048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>
              <a:buFontTx/>
              <a:buNone/>
            </a:pPr>
            <a:r>
              <a:rPr lang="zh-CN" altLang="en-US" sz="2000"/>
              <a:t>单击图标添加图片</a:t>
            </a:r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8217160" y="2140695"/>
            <a:ext cx="3048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>
              <a:buFontTx/>
              <a:buNone/>
            </a:pPr>
            <a:r>
              <a:rPr lang="zh-CN" altLang="en-US" sz="2000"/>
              <a:t>单击图标添加图片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94D8B465-9E59-4972-8EE3-A710D6C1487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E9B3344-D330-43B4-A08A-3880FD4609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59384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6296064" y="609601"/>
            <a:ext cx="4575137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latinLnBrk="0">
              <a:spcBef>
                <a:spcPct val="20000"/>
              </a:spcBef>
              <a:buFontTx/>
              <a:buNone/>
            </a:pPr>
            <a:r>
              <a:rPr lang="zh-CN" altLang="en-US" sz="2400"/>
              <a:t>单击图标添加图片</a:t>
            </a:r>
            <a:endParaRPr lang="zh-CN" altLang="en-US" sz="2400" i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422400" y="609600"/>
            <a:ext cx="4572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latinLnBrk="0">
              <a:spcBef>
                <a:spcPct val="20000"/>
              </a:spcBef>
              <a:buFontTx/>
              <a:buNone/>
            </a:pPr>
            <a:r>
              <a:rPr lang="zh-CN" altLang="en-US" sz="2400"/>
              <a:t>单击图标添加图片</a:t>
            </a:r>
            <a:endParaRPr lang="zh-CN" altLang="en-US" sz="2400" i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422400" y="5334000"/>
            <a:ext cx="4572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/>
              <a:t>单击此处添加标题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6299200" y="5334000"/>
            <a:ext cx="4572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/>
              <a:t>单击此处添加标题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4D8B465-9E59-4972-8EE3-A710D6C1487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E9B3344-D330-43B4-A08A-3880FD4609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5318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6197600" y="1676400"/>
            <a:ext cx="53848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0">
              <a:buFontTx/>
              <a:buNone/>
            </a:pPr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609600" y="1676400"/>
            <a:ext cx="53848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0">
              <a:buFontTx/>
              <a:buNone/>
            </a:pPr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4857750"/>
            <a:ext cx="53848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/>
              <a:t>单击此处添加标题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6197600" y="4857750"/>
            <a:ext cx="53848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/>
              <a:t>单击此处添加标题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4D8B465-9E59-4972-8EE3-A710D6C1487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E9B3344-D330-43B4-A08A-3880FD4609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51249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混向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6855968" y="381000"/>
            <a:ext cx="5031232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zh-CN" altLang="en-US"/>
              <a:t>单击图标添加图片</a:t>
            </a:r>
            <a:endParaRPr lang="zh-CN" i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605536" y="381000"/>
            <a:ext cx="5949696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zh-CN" altLang="en-US"/>
              <a:t>单击图标添加图片</a:t>
            </a:r>
            <a:endParaRPr lang="zh-CN" i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6855969" y="3352800"/>
            <a:ext cx="5031233" cy="2971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/>
              <a:t>单击此处添加标题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4D8B465-9E59-4972-8EE3-A710D6C1487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B3344-D330-43B4-A08A-3880FD4609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765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304800" y="1066800"/>
            <a:ext cx="36576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4267200" y="1066800"/>
            <a:ext cx="36576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8229600" y="1066800"/>
            <a:ext cx="36576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4876800"/>
            <a:ext cx="36576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/>
              <a:t>单击此处添加标题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4876800"/>
            <a:ext cx="36576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/>
              <a:t>单击此处添加标题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8229600" y="4876800"/>
            <a:ext cx="36576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/>
              <a:t>单击此处添加标题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4D8B465-9E59-4972-8EE3-A710D6C1487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E9B3344-D330-43B4-A08A-3880FD4609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4834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88900" y="6559361"/>
            <a:ext cx="3251200" cy="244475"/>
          </a:xfrm>
          <a:prstGeom prst="rect">
            <a:avLst/>
          </a:prstGeom>
        </p:spPr>
        <p:txBody>
          <a:bodyPr anchor="b"/>
          <a:lstStyle>
            <a:lvl1pPr latinLnBrk="0">
              <a:defRPr lang="zh-CN" sz="1200">
                <a:solidFill>
                  <a:schemeClr val="tx2"/>
                </a:solidFill>
              </a:defRPr>
            </a:lvl1pPr>
            <a:extLst/>
          </a:lstStyle>
          <a:p>
            <a:fld id="{94D8B465-9E59-4972-8EE3-A710D6C1487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3994204" y="6558153"/>
            <a:ext cx="6197600" cy="246888"/>
          </a:xfrm>
          <a:prstGeom prst="rect">
            <a:avLst/>
          </a:prstGeom>
        </p:spPr>
        <p:txBody>
          <a:bodyPr anchor="b"/>
          <a:lstStyle>
            <a:lvl1pPr algn="ctr" latinLnBrk="0">
              <a:defRPr lang="zh-CN" sz="12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10896600" y="6559361"/>
            <a:ext cx="1219200" cy="244475"/>
          </a:xfrm>
          <a:prstGeom prst="rect">
            <a:avLst/>
          </a:prstGeom>
        </p:spPr>
        <p:txBody>
          <a:bodyPr/>
          <a:lstStyle>
            <a:lvl1pPr algn="r" latinLnBrk="0">
              <a:defRPr lang="zh-CN" sz="1200">
                <a:solidFill>
                  <a:schemeClr val="tx2"/>
                </a:solidFill>
              </a:defRPr>
            </a:lvl1pPr>
            <a:extLst/>
          </a:lstStyle>
          <a:p>
            <a:fld id="{5E9B3344-D330-43B4-A08A-3880FD460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745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lang="zh-CN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lang="zh-CN">
          <a:solidFill>
            <a:schemeClr val="tx2"/>
          </a:solidFill>
        </a:defRPr>
      </a:lvl2pPr>
      <a:lvl3pPr eaLnBrk="1" latinLnBrk="0" hangingPunct="1">
        <a:defRPr lang="zh-CN">
          <a:solidFill>
            <a:schemeClr val="tx2"/>
          </a:solidFill>
        </a:defRPr>
      </a:lvl3pPr>
      <a:lvl4pPr eaLnBrk="1" latinLnBrk="0" hangingPunct="1">
        <a:defRPr lang="zh-CN">
          <a:solidFill>
            <a:schemeClr val="tx2"/>
          </a:solidFill>
        </a:defRPr>
      </a:lvl4pPr>
      <a:lvl5pPr eaLnBrk="1" latinLnBrk="0" hangingPunct="1">
        <a:defRPr lang="zh-CN">
          <a:solidFill>
            <a:schemeClr val="tx2"/>
          </a:solidFill>
        </a:defRPr>
      </a:lvl5pPr>
      <a:lvl6pPr eaLnBrk="1" latinLnBrk="0" hangingPunct="1">
        <a:defRPr lang="zh-CN">
          <a:solidFill>
            <a:schemeClr val="tx2"/>
          </a:solidFill>
        </a:defRPr>
      </a:lvl6pPr>
      <a:lvl7pPr eaLnBrk="1" latinLnBrk="0" hangingPunct="1">
        <a:defRPr lang="zh-CN">
          <a:solidFill>
            <a:schemeClr val="tx2"/>
          </a:solidFill>
        </a:defRPr>
      </a:lvl7pPr>
      <a:lvl8pPr eaLnBrk="1" latinLnBrk="0" hangingPunct="1">
        <a:defRPr lang="zh-CN">
          <a:solidFill>
            <a:schemeClr val="tx2"/>
          </a:solidFill>
        </a:defRPr>
      </a:lvl8pPr>
      <a:lvl9pPr eaLnBrk="1" latinLnBrk="0" hangingPunct="1">
        <a:defRPr lang="zh-CN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lang="zh-CN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lang="zh-CN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lang="zh-CN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lang="zh-CN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lang="zh-CN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lang="zh-CN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lang="zh-CN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lang="zh-CN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lang="zh-CN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lang="zh-CN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lang="zh-CN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lang="zh-CN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lang="zh-CN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lang="zh-CN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lang="zh-CN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lang="zh-CN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lang="zh-CN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lang="zh-CN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PhotoAlbum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ClassicPhotoAlbum</Template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2" baseType="lpstr">
      <vt:lpstr>Century Schoolbook</vt:lpstr>
      <vt:lpstr>ClassicPhotoAlbum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冯 文轩</dc:creator>
  <cp:lastModifiedBy>冯 文轩</cp:lastModifiedBy>
  <cp:revision>1</cp:revision>
  <dcterms:created xsi:type="dcterms:W3CDTF">2020-07-31T17:18:04Z</dcterms:created>
  <dcterms:modified xsi:type="dcterms:W3CDTF">2020-07-31T17:18:05Z</dcterms:modified>
</cp:coreProperties>
</file>