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3B09-3CA8-4146-864B-8850A85A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820AD-CE02-497F-92C1-A4A1D42EE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86CEE-67D8-4758-9E86-A382DF1E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0C41-D371-4267-927C-21C57D9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2E8F-3055-418F-84AD-6538A665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871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E26-9218-4208-9BED-798DB3C9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BB7-DA0E-4D9E-896C-FE1D348B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52E8-73C3-4D4A-A3A2-E9615833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7B23-5AEE-4639-8D06-081F6AFC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133F-49BD-44D8-9412-B0C776F2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72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C08C2-FA4A-4904-AE8C-870C46766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7A3A3-38FE-42F0-A460-A14A619F5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97EF-C889-4DB4-BF09-C2A0BC0A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6CFF-3E97-46CD-8451-D24972E0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87D3-4A05-4118-A8FC-A844E5E0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721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AE8E-087C-497B-9B8F-8ED0A60D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DA6C-12E7-490F-97D7-A232F01C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DFFF-9B9A-4596-B300-B45A4DD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3C25-DCAB-4F8E-8E1D-232A87DC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8B97-1F8E-4A20-8A9C-D36E4A5C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200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4824-99D3-4B5A-87EC-B7E009AB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22CF2-8C83-480B-8C0C-3559BAB15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79B00-383A-45C9-B5F4-A8221322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D479-785D-4402-B9D4-D84CD455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3659-CD0A-480C-8273-E4D8D1BD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339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5FB2-304F-443B-A002-BEDBAEB4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AF0A-D570-45A5-9598-046260CA8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510C9-9860-4EBA-B268-CFC936D2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1AC8C-89F1-4112-B69F-7457A179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97DD1-EFA0-47AA-8EFE-0E180F50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A863-560A-4444-927E-D43C02A6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31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BE71-28DB-4B81-9610-A3D1F453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3C0FB-A7E0-4D3D-90ED-DBB894CB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3F213-1974-4EE6-8D21-DB112A2A1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6B6F9-218C-42D7-A74E-B10784D7C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D5AA4-359B-4AC4-A2FD-0BF9D5BB0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5E0D4-2EFB-4D97-9077-DCFF9B48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BFEFF-A11D-4DC2-AC5B-9BB9D474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DA708-5914-47B2-9DC5-A0F4AA2B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025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BBD1-17AF-4E5C-AD2B-1A0C0405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81124-4D3A-4AF9-817A-B0B34B5C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ACDEE-ACAD-44F9-BF78-A2551B03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22CF-A918-478C-AE25-25EC1449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219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16ED0-DB7A-42FA-B3FF-96EEFB67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9247C-0F41-46FF-B30D-6CC9DA57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EE18A-3F2D-410C-98BA-23F234CE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302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2281-3F51-42DD-8644-679DBEE1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F2D5-6A0B-42A1-B1D2-4C51B11F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66343-691F-49EC-9D70-73C40E835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4DDE4-16EB-4CC8-A61E-7F8B9A2F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7697-4927-4E90-BF9D-FD70134B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C4AD-9A80-4E98-8615-7B73A5EB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990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E0B3-5FDF-4434-8D4E-0783B4CE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898F0-1838-4434-BA8E-8E3724328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D7375-0A6A-4D7F-8DC2-479AEBBB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9FC7C-3160-4893-8B78-DC3B842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B78C-5189-4116-8310-5C7152E5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6673-1675-401C-A85F-C7AB4EA7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70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EE02E-792D-4A15-B463-10A3ECEF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8FB57-2268-4A12-BA87-8B227F43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66B4-857E-4A4D-9259-58E10BCBF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8626-B35D-4F2B-B082-5DE8C0F00F1C}" type="datetimeFigureOut">
              <a:rPr lang="nb-NO" smtClean="0"/>
              <a:t>08.11.2019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A64E-6AB8-40B6-AAD7-EFC352F24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2DE2-FDBA-43BA-B729-720F9CD4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57BE-4A20-4409-BA63-37F803670A5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486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9F8C-9E62-4157-A90F-0B3A2D2CF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EE00-0F15-4097-9D41-B5BE258F5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596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9F8C-9E62-4157-A90F-0B3A2D2CF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2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EE00-0F15-4097-9D41-B5BE258F5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71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Vigesdal</dc:creator>
  <cp:lastModifiedBy>Tor Vigesdal</cp:lastModifiedBy>
  <cp:revision>3</cp:revision>
  <dcterms:created xsi:type="dcterms:W3CDTF">2019-10-24T07:02:30Z</dcterms:created>
  <dcterms:modified xsi:type="dcterms:W3CDTF">2019-11-08T09:21:27Z</dcterms:modified>
</cp:coreProperties>
</file>