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5265-EDF6-44BF-98CC-6EFE6DDF0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E3584-7F1F-4824-A7F1-65D945BC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AD2FB-72D0-480F-97D1-8402DDA7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D789D-83E0-498C-A50C-0DD4BDCB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A47FA-0C5F-479F-95C4-7A7D3F4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5C8E-AACC-4A5F-9EF7-7EC3C61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72BFD-EF54-4D97-B71A-67B16A1D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06A36-E92B-42A9-B392-19CD359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24CA7-1BB5-4074-ACB3-528ADF1F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C6B4E-58C4-4DA4-8814-4DE7236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53D211-3B89-4A95-AF2E-6F75916D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61EB3-AAAB-4D46-8915-DABB2D38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EA5D6-61ED-453F-8804-A47FE57D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9946-EC29-45F0-8B46-59CFE966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9441-D0B3-40FD-AFB3-DEEB5EE8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DBBF-EDBA-4ECD-94D0-FD2DD08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621CE-B9B1-4645-A2CE-66A8AA4B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04DBF-759C-4C05-BD52-9425751F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4A9B0-1F75-4E20-BAC5-B8071C7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6B02F-B978-4B5F-AFCE-ABE70BB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DF21-D49C-4636-AA8C-9CB45410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B5016-94F7-4EE1-90DB-61EC4202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1DFDB-31F8-4278-819B-8272EF63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AB379-44AB-42A9-8D4D-FA7A0B5B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44BF0-E867-4550-AC72-1AFA99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4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B5B82-2ABC-46D2-8C0D-B6D4B84B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93533-6E5F-4829-BD4F-1F6341C11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C6C5-7FD5-4964-8C6D-D1882A281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7C33F-88CB-4A48-882B-C8340A37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BB307-AC2D-412A-90B1-BD93BF0D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BE7F4-0419-44FA-9579-9D7BAB6F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50D2-DD82-40CD-8300-9F15F132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C9E26-A69A-40EF-A3E9-329928DE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945A73-8F47-46D3-B28B-19B2BE0F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67A92-DD1A-461D-B798-669FA40EE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313699-63BC-431C-B86A-2DE981FE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91308D-B3EF-4DB8-AF4A-981FF858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3485E-1413-465A-83F0-E16A4340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C7C9B-404B-469B-92F9-416E443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1227D-8F04-4B40-B863-94CD99B1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D12EF-E897-4637-AC28-E64D7CDA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4FC9B-2841-4188-BFA6-D41A0B47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5A617F-7CFD-49DF-9663-E38F43F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BC8799-5F1E-425D-94E5-3EFC0D0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B6A9F0-FB93-43D0-84EC-F828BE7B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57CE2A-2127-4327-AEF9-7D2AA263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2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6735D-82FA-4836-B1F1-29097F63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90CEE-810B-4DE8-86F9-881582F5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31409-6538-4D1E-A692-2A934673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82A85-BD43-4817-8D23-E0B16134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BA064-9AE3-45C4-B939-BAB557CE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C29D4-731B-43E7-B470-3B3364D5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E2D5D-5D13-4F56-BAEF-018580C5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BF246E-A3D1-4535-B005-FA0B4D008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B0E9B-7B69-41EF-A1E3-82DC41A0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BB0B9-1FE6-49F8-89C6-EA667975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2366D-BECF-40F9-8870-B585FF1D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147EA-826B-4C20-AB76-924C984B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7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99E8A3-8899-4B1F-9C8A-E0A2772D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93C33-7A7C-4323-9D07-75191052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6F730-9A35-46CF-8B80-B51BE7D37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F996-B940-425A-800D-FABA262B0AB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925EE-0E48-4D29-98BB-76C28F76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E441A-C140-49A7-AB4B-AA5BC7985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0335-670B-4EEC-ABE5-FB6E31D8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7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冯 文轩</dc:creator>
  <cp:lastModifiedBy>冯 文轩</cp:lastModifiedBy>
  <cp:revision>1</cp:revision>
  <dcterms:created xsi:type="dcterms:W3CDTF">2020-07-30T15:07:52Z</dcterms:created>
  <dcterms:modified xsi:type="dcterms:W3CDTF">2020-07-30T15:07:52Z</dcterms:modified>
</cp:coreProperties>
</file>