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2E6A0-5784-4343-8DF2-17F032067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1B54C0-AA1E-4287-BCC0-F85B66856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150D7-7BD1-487E-9616-2F82B027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05A-AA6D-4363-AB88-6547A598425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14EDD-BA86-4618-AEE0-5C86CEB6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2E64F-F9FE-44E6-97FE-1A5FB49B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4B57-1D6B-4A22-9278-269782CAB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8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2C6FB-FA2F-4053-900E-58BFFB0E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0F84B-F5F5-4C1F-9B0B-802221CCF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2C086-55F8-4BFC-8AEF-70CA82EA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05A-AA6D-4363-AB88-6547A598425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6FEF3-3707-469A-AAC2-E6A6BF8F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D6B7E-0972-46FF-A745-306FC773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4B57-1D6B-4A22-9278-269782CAB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1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AD2B7A-02F7-42E1-A02A-BF059CA25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F27D45-9E30-4820-B5D8-8FACD2187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9E948-4861-48A4-8334-D9D44E6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05A-AA6D-4363-AB88-6547A598425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7C4F2-D9DD-4298-8D74-0570DFCE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B0558-8277-45B1-83D4-54535826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4B57-1D6B-4A22-9278-269782CAB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0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C637F-FCB1-4557-9D86-022F0A72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4E17B-7B4F-48D7-8B1B-475A96EF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91695-41FE-44B4-A09C-605B1CBF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05A-AA6D-4363-AB88-6547A598425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28284-65CC-47C9-B137-9F2D4331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02E04-6CF2-41AA-BE33-18D39DAA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4B57-1D6B-4A22-9278-269782CAB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3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40AF7-8E17-4EDC-B5BD-6A5711FA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3576E-EEFF-486D-B13A-E525D002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FBACC-DC31-409B-945F-1113EB91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05A-AA6D-4363-AB88-6547A598425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9402B-EDD3-4C3C-A53B-147B32DA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33D13-7F06-4CEB-BEC9-CF772946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4B57-1D6B-4A22-9278-269782CAB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5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E79C0-0023-4ED3-B5EB-9755CECD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001AA-6CDE-4506-A875-57DDB95BD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539F0-20E5-4E42-A35A-D9C2AF23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448F2-DFC5-40A9-B201-3D21D084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05A-AA6D-4363-AB88-6547A598425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F6111-B0F8-43BF-A980-5602B7A1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D8F31-2E76-4661-B666-228B21AB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4B57-1D6B-4A22-9278-269782CAB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0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630E3-CA29-44D5-9FFE-846467F9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328EE-374E-4551-BD2D-6BF188EB3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AF394B-1B63-45F6-B2A3-393755400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E20A0A-EC96-47BF-B02D-8E0F0B6DB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3A3C7C-F6E0-49B0-9ABE-BFAA98501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37CF93-CAEE-42AD-BCE4-5E173BC7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05A-AA6D-4363-AB88-6547A598425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BE5D1C-D0E5-4E9E-BE02-E8165AD0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A12548-9FCC-4136-A141-EAAB02BD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4B57-1D6B-4A22-9278-269782CAB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8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B2FED-DDFC-402B-BA69-E560ACC6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7B7643-FE97-406D-83ED-524BDF9A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05A-AA6D-4363-AB88-6547A598425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62D6E8-F212-4813-A8C0-5ED49F24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83EEF1-AB04-4252-B673-BE5DEEC1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4B57-1D6B-4A22-9278-269782CAB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0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8A239C-7501-47FD-A0AA-A72C18D2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05A-AA6D-4363-AB88-6547A598425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4D3E02-21B5-42D8-99BD-D8560C44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49B2B9-57AF-4ECA-9385-43B312AA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4B57-1D6B-4A22-9278-269782CAB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6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C78EC-9FD2-4C6E-B630-8BBF9E98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3BEFA-ACA1-454F-A7F6-320FEC70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F30DF-90B2-4DFC-A773-B68F64AC0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5FA3A3-FC2A-4349-B40E-2812F5A6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05A-AA6D-4363-AB88-6547A598425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3ABEB-5F70-47E6-902D-A77CF739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AEA2B-8F03-479F-8DF3-27569513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4B57-1D6B-4A22-9278-269782CAB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6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3D8CB-494D-4F4F-81AE-2BB85D45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7D0864-1A98-4BB4-A558-4552AE58F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4756DD-9509-4080-8F0D-6A10ABF2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A163C-F7D5-4247-B454-59262B23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05A-AA6D-4363-AB88-6547A598425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EEA110-EB57-429E-B22A-A55220B4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AB1AB7-EBAE-464F-8DEA-2AAE52CA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44B57-1D6B-4A22-9278-269782CAB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1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1BA673-D9A6-41A1-BB32-B91E075F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83750-559B-484B-A038-ACFBBD36D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95AED-3D82-4063-A176-2BAFA0E3D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205A-AA6D-4363-AB88-6547A598425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F50A8-4FBE-4E1E-896F-10A4252AA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97294-84EF-4987-ADD7-A99DA93F7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4B57-1D6B-4A22-9278-269782CAB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6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E1157-A0F2-49C8-A864-C2EF2966B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8EA62-0D05-41BC-9E05-3A558845D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7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478A6-31AB-4C67-B589-6DB5ABB3B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7BFB16-3B6C-4B32-904D-DA2B0CBBC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3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文轩</dc:creator>
  <cp:lastModifiedBy>冯 文轩</cp:lastModifiedBy>
  <cp:revision>1</cp:revision>
  <dcterms:created xsi:type="dcterms:W3CDTF">2020-07-30T14:52:07Z</dcterms:created>
  <dcterms:modified xsi:type="dcterms:W3CDTF">2020-07-30T14:52:15Z</dcterms:modified>
</cp:coreProperties>
</file>