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1EDE2-A881-40A5-BB84-94D278074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AE588-69AC-4EA4-8115-47EB9237F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01543-4361-4932-8D8C-FFBAD8C8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534E6-0969-4BA0-A010-D4A1DA4E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3E89-66A8-4C2F-8630-70B196C8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0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1B0EC-6F1E-430F-8B20-BFA592E1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3E9A9-5978-4F5C-87F0-B26515886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BBC88-6F10-40E0-94F6-1B67F96F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4A7D8-2F48-4F1B-909A-9A3E66F6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86B3D-E454-47A6-87F6-FB063817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11685-028C-44E2-8FD5-A0D14D392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9B443-88F1-4E4F-BA07-4459AA8B7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A7AC2-240F-45E5-989A-D431843C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F8AED-05C6-4D20-9693-73C94EE8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55550-3FF6-4D2A-8C99-30664FE4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8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6C937-293C-4529-B309-AEC7A9C0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06664-D896-46DB-93E4-26DF06FFF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44E25-9623-401A-B1E3-496F3C5F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DD66D-5AEA-4B10-B0FA-BBC2C136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86F63-BCE0-4684-BD7F-90A3EBE5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0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17A88-E9A9-48DC-AAAF-355D7DC5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6DC9D-66FE-41F3-BD3B-D3CE81B3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3C6A5-88B1-438D-8471-6673556B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5F5AD-DCC4-4895-A976-7BC60436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05EDB-10F3-42F7-BEFC-CE3854E4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1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6B88E-91CF-4975-8272-FA1CF89A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6EF45-4CD1-4D90-A85F-2CC3476E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48F54-C508-4853-B037-E9F16D53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298E9-01B4-4027-9808-A126CA11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B3F02-A23E-4037-8862-4A9BCBE4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7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02D58-19CA-4EE3-A4C2-CE691029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7FE8F-6FC0-46CF-A100-CFB0E9280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AF17A-0598-4DCA-9437-18DB9164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69922-C87A-4DB4-9BFB-F973494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F24A5-05E2-428C-B168-99E8C08A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D4435-76DA-4DA5-ABC9-0EDEA2AF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2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5D469-E7A7-4AC1-A215-32732394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1A11C-0655-4B23-AD41-1CA82A28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B27367-9A45-41E2-A6F8-4DCF377A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6E8B2-0AA5-4852-8841-0DEC8E86B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056E1-B153-41E1-B6F6-1E89CB55C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53669-48DF-4686-B062-D7B204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234F2-9676-465A-BCDE-EDA2BCCF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033184-CEAC-41C5-BAC9-F65F5B07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0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1D93B-DCEF-4E03-9609-8543CF80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32B73-F711-4446-AF3E-305B501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EC9B9-C2B7-4139-B3AB-2B23F5B1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4CD5FC-6D90-4954-856F-943C5164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44A85-3779-437E-AD0C-7FA7AD73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6348FD-48DF-472D-A9D2-D302551A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1DFF3-D41F-484A-A7CB-6612FA79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C918-1485-4B0F-BB91-1B26573F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75913-905A-42F1-8B9F-070E50F1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BD039-5A24-4111-A34E-290E18C3E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55D6E-5F58-4F1C-93A0-4A1DF160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B8D27-1C90-4397-BA5B-C655D9E4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7CCD2-0924-47F1-90F6-30386135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5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8A836-6803-47A3-A74A-7D1A7457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88CAC9-6363-4726-BB33-BE893EE9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FE06E-846C-43DC-AEA3-581C29F6E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1852E-2852-4483-98DA-2C2A5A94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9ACF5-55C0-4705-AC77-BDA6E6B7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8076E-BDD8-4ED1-852B-50E11F11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1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6982E-F427-4EE3-9089-99DA472C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21EB7-D517-4329-B588-BC2DD84F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55F23-C408-4A0A-A6B8-6D066E7DA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F51C-631B-4690-98A1-19EB9C8D98F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DD083-FBFD-4E2F-A42E-27BAAE26A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7F7DC-3397-454A-9777-CC7908F1D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B606-9910-4E11-ACC5-2ECECEDE0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C372F-DD1E-4C36-8B00-5F625D4D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anergias artifices Aziza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04AC8-5329-4EEC-86B0-BC1A5DEFF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blennorhea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0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F3A953-3EB2-464A-9782-F92A049E7D7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540000"/>
            <a:ext cx="13004800" cy="261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3130F4-1FE5-4E7E-AD38-5C57D921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ARP acrylates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63C94-4E83-40BD-8B95-768FAA822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antiejaculation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7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6A0732-B9C0-4C02-B7C6-C58E4A48F4C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540000"/>
            <a:ext cx="13004800" cy="261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15BE0D-B303-4EBD-826B-8527DEC1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cardiodynamics bye-low abedge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480AA-E239-4571-883E-0186E9B04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balancing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0AF-6EFB-4DF7-92FB-1A765013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asci calipeva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EC271-51CE-44B2-B024-C4DB07957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chemolytic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7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80" presetClass="entr" presetSubtype="-115974915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8D13CE-A596-47DC-A168-FF712CDACD0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540000"/>
            <a:ext cx="13004800" cy="261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1DE718-3652-42AE-B1E3-7C8FB7F5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annihilative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75865-3783-4744-A655-62D48C053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aeronomist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8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80" presetClass="entr" presetSubtype="-123857742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80" presetClass="entr" presetSubtype="-123857742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99A19-1B3D-47A9-95F1-CF5BC711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acetylate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591B9-AAB2-4730-B876-E0CBC3B66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awards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2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zoom dir="in"/>
      </p:transition>
    </mc:Choice>
    <mc:Fallback>
      <p:transition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30F535-7643-48F8-9BA7-E8A83B382CF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540000"/>
            <a:ext cx="13004800" cy="261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8DFD5D-1376-4026-8A87-55690853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arhats bloodthirstinesses camps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E510D-7102-47C6-BC94-BFE49FFA2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acolytus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0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2"/>
      </p:transition>
    </mc:Choice>
    <mc:Fallback>
      <p:transition spd="slow">
        <p:wheel spokes="2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46F581-8899-4041-93B8-869406C025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540000"/>
            <a:ext cx="13004800" cy="261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76A84C-46BB-4CD1-A6D7-48D0D58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Capnoides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92869-E189-4CDA-8597-22C933B9E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antimonium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7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3CF29D-FFA4-4863-BAEA-580C4B6BB44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540000"/>
            <a:ext cx="13004800" cy="261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F844E6A-E0A1-4E4E-A222-B5757457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Babungera Aisha beweary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8C671-C7EE-4911-B085-C15E78415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cam-wood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9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2E2564-AE3F-47A5-97A1-532FC6BE34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540000"/>
            <a:ext cx="13004800" cy="261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316CB9-8667-4AB7-88B8-E7250FC9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Cassite artificers Brookston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2277F-3FEB-45FE-9664-EBA97B8C1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astraddle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6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4C831-D991-4E28-A093-277CCB89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archregent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45664-D1E0-4670-A166-3B95FE71C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cabilliau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2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CE877-1B4C-47A4-9693-0DC62873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benzaldoxime antemedial bedunch 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D19BB-5A41-4268-9F2C-A6AB9A896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r>
              <a:rPr lang="en-US" altLang="zh-CN"/>
              <a:t>automative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4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04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204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宽屏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anergias artifices Aziza </vt:lpstr>
      <vt:lpstr>annihilative </vt:lpstr>
      <vt:lpstr>acetylate </vt:lpstr>
      <vt:lpstr>arhats bloodthirstinesses camps </vt:lpstr>
      <vt:lpstr>Capnoides </vt:lpstr>
      <vt:lpstr>Babungera Aisha beweary </vt:lpstr>
      <vt:lpstr>Cassite artificers Brookston </vt:lpstr>
      <vt:lpstr>archregent </vt:lpstr>
      <vt:lpstr>benzaldoxime antemedial bedunch </vt:lpstr>
      <vt:lpstr>ARP acrylates </vt:lpstr>
      <vt:lpstr>cardiodynamics bye-low abedge </vt:lpstr>
      <vt:lpstr>asci calipeva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anergias artifices Aziza </dc:title>
  <dc:creator>冯 文轩</dc:creator>
  <cp:lastModifiedBy>冯 文轩</cp:lastModifiedBy>
  <cp:revision>1</cp:revision>
  <dcterms:created xsi:type="dcterms:W3CDTF">2020-07-29T15:16:08Z</dcterms:created>
  <dcterms:modified xsi:type="dcterms:W3CDTF">2020-07-29T15:16:08Z</dcterms:modified>
</cp:coreProperties>
</file>