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85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5B5B35E-1139-40EE-9F5C-F855E5B9C827}">
          <p14:sldIdLst>
            <p14:sldId id="256"/>
          </p14:sldIdLst>
        </p14:section>
        <p14:section name="Table des matières" id="{A5BE41D1-9830-462A-98F9-AE91ACD1DCE7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672064" y="4005065"/>
            <a:ext cx="5184576" cy="153617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48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671867" y="5541235"/>
            <a:ext cx="5184576" cy="672075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6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600" b="1" dirty="0"/>
              <a:t>OF YOUR PRESENTATION HERE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4845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527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7311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89269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668908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899" y="1452781"/>
            <a:ext cx="1824203" cy="1976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485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527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31371" y="1788110"/>
            <a:ext cx="1920213" cy="167028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43606" y="1788110"/>
            <a:ext cx="1920213" cy="167028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55840" y="1788110"/>
            <a:ext cx="1920213" cy="167028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768075" y="1788110"/>
            <a:ext cx="1920213" cy="167028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465612" y="4197086"/>
            <a:ext cx="1920213" cy="167028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577847" y="4197086"/>
            <a:ext cx="1920213" cy="167028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690082" y="4197086"/>
            <a:ext cx="1920213" cy="167028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802316" y="4197086"/>
            <a:ext cx="1920213" cy="167028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834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143409" y="382057"/>
            <a:ext cx="2928000" cy="2928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563699" y="1969028"/>
            <a:ext cx="2928000" cy="2928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143409" y="3550409"/>
            <a:ext cx="2928000" cy="2928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723120" y="1969028"/>
            <a:ext cx="2928000" cy="2928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000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5060" y="260648"/>
            <a:ext cx="2592288" cy="6240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35700" y="260648"/>
            <a:ext cx="2592288" cy="6240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387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039883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39883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24235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08587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226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039883" y="122786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39883" y="419708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787400" y="1220755"/>
            <a:ext cx="4156472" cy="5280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763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452669"/>
            <a:ext cx="8112224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079776" y="3499611"/>
            <a:ext cx="8112224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578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19403" y="1508787"/>
            <a:ext cx="5376597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9403" y="4389107"/>
            <a:ext cx="2208245" cy="1920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23659" y="4503589"/>
            <a:ext cx="3072341" cy="180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9082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72592" y="1604798"/>
            <a:ext cx="5472608" cy="2304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192011" y="1604798"/>
            <a:ext cx="5472608" cy="2304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192011" y="4081298"/>
            <a:ext cx="5472608" cy="2304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73200" y="4081728"/>
            <a:ext cx="5472000" cy="2304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34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485118"/>
            <a:ext cx="12192000" cy="192021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83310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647405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76923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333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2701" y="1577413"/>
            <a:ext cx="12204700" cy="5280587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397" y="1036558"/>
            <a:ext cx="4497771" cy="544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88289" y="1220755"/>
            <a:ext cx="2593953" cy="4006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42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083" y="3640849"/>
            <a:ext cx="2720899" cy="27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23" y="3640849"/>
            <a:ext cx="2720899" cy="27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0333" y="3750005"/>
            <a:ext cx="2499664" cy="16976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175349" y="3750005"/>
            <a:ext cx="2499664" cy="16976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102351" y="3109253"/>
            <a:ext cx="3129045" cy="21410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046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70375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72011" y="1508786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709243" y="1796667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3456857" y="1650935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020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6480043" y="1316766"/>
            <a:ext cx="4224469" cy="4224469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480043" y="2468894"/>
            <a:ext cx="4224469" cy="134414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43" y="3813043"/>
            <a:ext cx="4224469" cy="6720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67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628852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DE78-5223-4255-8226-46756047B328}" type="datetimeFigureOut">
              <a:rPr lang="fr-BE" smtClean="0"/>
              <a:t>19-03-19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6C3151F-B412-4505-BF22-00D44DA74A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912558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167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109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596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9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9D9866-8CC8-429B-9FFA-ED53995D4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E495B1-DDDD-440B-893E-0E974C8DC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5AEA04-5F83-48E8-95C2-D465E415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DE78-5223-4255-8226-46756047B328}" type="datetimeFigureOut">
              <a:rPr lang="fr-BE" smtClean="0"/>
              <a:t>19-03-19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57654B-0530-4CFD-A07F-AC699001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D4395E-626C-42D8-8D8A-29393640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151F-B412-4505-BF22-00D44DA74A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54144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981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715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110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601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618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23539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65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19118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982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1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413"/>
            <a:ext cx="5141475" cy="684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9437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7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205278"/>
            <a:ext cx="854494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6252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39616" y="205278"/>
            <a:ext cx="9313035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87159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527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204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527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0146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527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8770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91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65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891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7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106FF-28CF-487D-8968-A20DF8F6F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297609"/>
            <a:ext cx="10159067" cy="2262781"/>
          </a:xfrm>
        </p:spPr>
        <p:txBody>
          <a:bodyPr>
            <a:normAutofit/>
          </a:bodyPr>
          <a:lstStyle/>
          <a:p>
            <a:r>
              <a:rPr lang="fr-BE" sz="4800" dirty="0"/>
              <a:t>Stage @ ABAKUS IT-SOLUTIONS	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E9B8F0-BDC9-4727-88A7-A4E7B01A8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François Wyaime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9FAB04-7034-4D91-8BD3-19853944C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15" y="355434"/>
            <a:ext cx="4328370" cy="307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1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E228FD7-8CE9-48B7-95BA-E0E36284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Plan de la présentation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6732C95-956E-4156-8D67-871B03950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15361"/>
            <a:ext cx="8915400" cy="3595861"/>
          </a:xfrm>
        </p:spPr>
        <p:txBody>
          <a:bodyPr/>
          <a:lstStyle/>
          <a:p>
            <a:r>
              <a:rPr lang="fr-BE" dirty="0"/>
              <a:t>Description de l’entreprise</a:t>
            </a:r>
          </a:p>
          <a:p>
            <a:endParaRPr lang="fr-BE" dirty="0"/>
          </a:p>
          <a:p>
            <a:r>
              <a:rPr lang="fr-BE" dirty="0"/>
              <a:t>Objectif du stage</a:t>
            </a:r>
          </a:p>
          <a:p>
            <a:endParaRPr lang="fr-BE" dirty="0"/>
          </a:p>
          <a:p>
            <a:r>
              <a:rPr lang="fr-BE" dirty="0"/>
              <a:t>Technologies utilisées</a:t>
            </a:r>
          </a:p>
          <a:p>
            <a:endParaRPr lang="fr-BE" dirty="0"/>
          </a:p>
          <a:p>
            <a:r>
              <a:rPr lang="fr-BE" dirty="0"/>
              <a:t>Éléments Significatifs</a:t>
            </a:r>
          </a:p>
        </p:txBody>
      </p:sp>
    </p:spTree>
    <p:extLst>
      <p:ext uri="{BB962C8B-B14F-4D97-AF65-F5344CB8AC3E}">
        <p14:creationId xmlns:p14="http://schemas.microsoft.com/office/powerpoint/2010/main" val="394204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91056-0174-4A68-9531-0E062B8C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Description de l’entreprise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604243-6927-4E79-AC47-180494F2CF5E}"/>
              </a:ext>
            </a:extLst>
          </p:cNvPr>
          <p:cNvSpPr/>
          <p:nvPr/>
        </p:nvSpPr>
        <p:spPr>
          <a:xfrm>
            <a:off x="-58723" y="1411442"/>
            <a:ext cx="6096000" cy="12157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defTabSz="457200" latinLnBrk="0">
              <a:spcBef>
                <a:spcPts val="1000"/>
              </a:spcBef>
              <a:buClr>
                <a:srgbClr val="FFCA08"/>
              </a:buClr>
              <a:buFont typeface="Wingdings 3" charset="2"/>
              <a:buChar char=""/>
            </a:pPr>
            <a:r>
              <a:rPr lang="fr-BE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Description de l’entreprise</a:t>
            </a:r>
          </a:p>
          <a:p>
            <a:pPr marL="342900" lvl="0" indent="-342900" defTabSz="457200" latinLnBrk="0">
              <a:spcBef>
                <a:spcPts val="1000"/>
              </a:spcBef>
              <a:buClr>
                <a:srgbClr val="FFCA08"/>
              </a:buClr>
              <a:buFont typeface="Wingdings 3" charset="2"/>
              <a:buChar char=""/>
            </a:pPr>
            <a:r>
              <a:rPr lang="fr-BE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Objectif du stage</a:t>
            </a:r>
          </a:p>
          <a:p>
            <a:pPr marL="342900" lvl="0" indent="-342900" defTabSz="457200" latinLnBrk="0">
              <a:spcBef>
                <a:spcPts val="1000"/>
              </a:spcBef>
              <a:buClr>
                <a:srgbClr val="FFCA08"/>
              </a:buClr>
              <a:buFont typeface="Wingdings 3" charset="2"/>
              <a:buChar char=""/>
            </a:pPr>
            <a:r>
              <a:rPr lang="fr-BE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Technologies utilisées</a:t>
            </a:r>
          </a:p>
          <a:p>
            <a:pPr marL="342900" lvl="0" indent="-342900" defTabSz="457200" latinLnBrk="0">
              <a:spcBef>
                <a:spcPts val="1000"/>
              </a:spcBef>
              <a:buClr>
                <a:srgbClr val="FFCA08"/>
              </a:buClr>
              <a:buFont typeface="Wingdings 3" charset="2"/>
              <a:buChar char=""/>
            </a:pPr>
            <a:r>
              <a:rPr lang="fr-BE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Éléments Significatifs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52D8CDA-43D4-47E0-99AB-3B57453EF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1559"/>
            <a:ext cx="8915400" cy="4399663"/>
          </a:xfrm>
        </p:spPr>
        <p:txBody>
          <a:bodyPr/>
          <a:lstStyle/>
          <a:p>
            <a:r>
              <a:rPr lang="fr-BE" dirty="0"/>
              <a:t>ABAKUS IT-SOLUTIONS</a:t>
            </a:r>
          </a:p>
          <a:p>
            <a:r>
              <a:rPr lang="fr-BE" dirty="0"/>
              <a:t>Société de confort informatique.</a:t>
            </a:r>
          </a:p>
          <a:p>
            <a:r>
              <a:rPr lang="fr-BE" dirty="0"/>
              <a:t>3 Langues: Français, Anglais, Allemand</a:t>
            </a:r>
          </a:p>
          <a:p>
            <a:r>
              <a:rPr lang="fr-BE" dirty="0"/>
              <a:t>2 bureaux</a:t>
            </a:r>
          </a:p>
          <a:p>
            <a:pPr lvl="1"/>
            <a:r>
              <a:rPr lang="fr-BE" dirty="0"/>
              <a:t>Eupen (Belgique)</a:t>
            </a:r>
          </a:p>
          <a:p>
            <a:pPr lvl="1"/>
            <a:r>
              <a:rPr lang="fr-BE" dirty="0"/>
              <a:t>Heinersheid (Luxembourg)</a:t>
            </a:r>
          </a:p>
          <a:p>
            <a:r>
              <a:rPr lang="fr-BE" dirty="0"/>
              <a:t>4 domaines différents:</a:t>
            </a:r>
          </a:p>
          <a:p>
            <a:pPr lvl="1"/>
            <a:r>
              <a:rPr lang="fr-BE" dirty="0"/>
              <a:t>Consultance</a:t>
            </a:r>
          </a:p>
          <a:p>
            <a:pPr lvl="1"/>
            <a:r>
              <a:rPr lang="fr-BE" dirty="0"/>
              <a:t>Vente</a:t>
            </a:r>
          </a:p>
          <a:p>
            <a:pPr lvl="1"/>
            <a:r>
              <a:rPr lang="fr-BE" dirty="0"/>
              <a:t>Support et Maintenance</a:t>
            </a:r>
          </a:p>
          <a:p>
            <a:pPr lvl="1"/>
            <a:r>
              <a:rPr lang="fr-BE" dirty="0"/>
              <a:t>Développement Odoo</a:t>
            </a:r>
          </a:p>
        </p:txBody>
      </p:sp>
    </p:spTree>
    <p:extLst>
      <p:ext uri="{BB962C8B-B14F-4D97-AF65-F5344CB8AC3E}">
        <p14:creationId xmlns:p14="http://schemas.microsoft.com/office/powerpoint/2010/main" val="371634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91056-0174-4A68-9531-0E062B8C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Objectif du stage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604243-6927-4E79-AC47-180494F2CF5E}"/>
              </a:ext>
            </a:extLst>
          </p:cNvPr>
          <p:cNvSpPr/>
          <p:nvPr/>
        </p:nvSpPr>
        <p:spPr>
          <a:xfrm>
            <a:off x="-58723" y="1411442"/>
            <a:ext cx="6096000" cy="12157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defTabSz="457200" latinLnBrk="0">
              <a:spcBef>
                <a:spcPts val="1000"/>
              </a:spcBef>
              <a:buClr>
                <a:srgbClr val="FFCA08"/>
              </a:buClr>
              <a:buFont typeface="Wingdings 3" charset="2"/>
              <a:buChar char=""/>
            </a:pPr>
            <a:r>
              <a:rPr lang="fr-BE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Description de l’entreprise</a:t>
            </a:r>
          </a:p>
          <a:p>
            <a:pPr marL="342900" lvl="0" indent="-342900" defTabSz="457200" latinLnBrk="0">
              <a:spcBef>
                <a:spcPts val="1000"/>
              </a:spcBef>
              <a:buClr>
                <a:srgbClr val="FFCA08"/>
              </a:buClr>
              <a:buFont typeface="Wingdings 3" charset="2"/>
              <a:buChar char=""/>
            </a:pPr>
            <a:r>
              <a:rPr lang="fr-BE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Objectif du stage</a:t>
            </a:r>
          </a:p>
          <a:p>
            <a:pPr marL="342900" lvl="0" indent="-342900" defTabSz="457200" latinLnBrk="0">
              <a:spcBef>
                <a:spcPts val="1000"/>
              </a:spcBef>
              <a:buClr>
                <a:srgbClr val="FFCA08"/>
              </a:buClr>
              <a:buFont typeface="Wingdings 3" charset="2"/>
              <a:buChar char=""/>
            </a:pPr>
            <a:r>
              <a:rPr lang="fr-BE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Technologies utilisées</a:t>
            </a:r>
          </a:p>
          <a:p>
            <a:pPr marL="342900" lvl="0" indent="-342900" defTabSz="457200" latinLnBrk="0">
              <a:spcBef>
                <a:spcPts val="1000"/>
              </a:spcBef>
              <a:buClr>
                <a:srgbClr val="FFCA08"/>
              </a:buClr>
              <a:buFont typeface="Wingdings 3" charset="2"/>
              <a:buChar char=""/>
            </a:pPr>
            <a:r>
              <a:rPr lang="fr-BE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Éléments Significatifs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52D8CDA-43D4-47E0-99AB-3B57453EF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1559"/>
            <a:ext cx="8915400" cy="4399663"/>
          </a:xfrm>
        </p:spPr>
        <p:txBody>
          <a:bodyPr/>
          <a:lstStyle/>
          <a:p>
            <a:r>
              <a:rPr lang="fr-BE" dirty="0"/>
              <a:t>Actuellement dans l’entreprise</a:t>
            </a:r>
          </a:p>
          <a:p>
            <a:pPr lvl="1"/>
            <a:r>
              <a:rPr lang="fr-BE" dirty="0"/>
              <a:t>Gestion des devis/offres au client</a:t>
            </a:r>
          </a:p>
          <a:p>
            <a:pPr lvl="1"/>
            <a:r>
              <a:rPr lang="fr-BE" dirty="0"/>
              <a:t>Gestion des véhicules d’entreprise</a:t>
            </a:r>
          </a:p>
          <a:p>
            <a:r>
              <a:rPr lang="fr-BE" dirty="0"/>
              <a:t>A Mettre en place</a:t>
            </a:r>
          </a:p>
          <a:p>
            <a:pPr lvl="1"/>
            <a:r>
              <a:rPr lang="fr-BE" dirty="0"/>
              <a:t>Confirmation des offres, gestion des ventes</a:t>
            </a:r>
          </a:p>
          <a:p>
            <a:pPr lvl="1"/>
            <a:r>
              <a:rPr lang="fr-BE" dirty="0"/>
              <a:t>Gestion des achats</a:t>
            </a:r>
          </a:p>
          <a:p>
            <a:pPr lvl="1"/>
            <a:r>
              <a:rPr lang="fr-BE" dirty="0"/>
              <a:t>Gestion des stocks</a:t>
            </a:r>
          </a:p>
          <a:p>
            <a:pPr lvl="1"/>
            <a:r>
              <a:rPr lang="fr-BE" dirty="0"/>
              <a:t>Gestion de la production</a:t>
            </a:r>
          </a:p>
          <a:p>
            <a:pPr lvl="1"/>
            <a:r>
              <a:rPr lang="fr-BE" dirty="0"/>
              <a:t>Comptabilité</a:t>
            </a:r>
          </a:p>
          <a:p>
            <a:pPr lvl="1"/>
            <a:r>
              <a:rPr lang="fr-BE" dirty="0"/>
              <a:t>Gestion des réclamations (Personnalisé)</a:t>
            </a:r>
          </a:p>
        </p:txBody>
      </p:sp>
    </p:spTree>
    <p:extLst>
      <p:ext uri="{BB962C8B-B14F-4D97-AF65-F5344CB8AC3E}">
        <p14:creationId xmlns:p14="http://schemas.microsoft.com/office/powerpoint/2010/main" val="103843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91056-0174-4A68-9531-0E062B8C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Technologies utilisées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604243-6927-4E79-AC47-180494F2CF5E}"/>
              </a:ext>
            </a:extLst>
          </p:cNvPr>
          <p:cNvSpPr/>
          <p:nvPr/>
        </p:nvSpPr>
        <p:spPr>
          <a:xfrm>
            <a:off x="-58723" y="1411442"/>
            <a:ext cx="6096000" cy="12157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defTabSz="457200" latinLnBrk="0">
              <a:spcBef>
                <a:spcPts val="1000"/>
              </a:spcBef>
              <a:buClr>
                <a:srgbClr val="FFCA08"/>
              </a:buClr>
              <a:buFont typeface="Wingdings 3" charset="2"/>
              <a:buChar char=""/>
            </a:pPr>
            <a:r>
              <a:rPr lang="fr-BE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Description de l’entreprise</a:t>
            </a:r>
          </a:p>
          <a:p>
            <a:pPr marL="342900" lvl="0" indent="-342900" defTabSz="457200" latinLnBrk="0">
              <a:spcBef>
                <a:spcPts val="1000"/>
              </a:spcBef>
              <a:buClr>
                <a:srgbClr val="FFCA08"/>
              </a:buClr>
              <a:buFont typeface="Wingdings 3" charset="2"/>
              <a:buChar char=""/>
            </a:pPr>
            <a:r>
              <a:rPr lang="fr-BE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Objectif du stage</a:t>
            </a:r>
          </a:p>
          <a:p>
            <a:pPr marL="342900" lvl="0" indent="-342900" defTabSz="457200" latinLnBrk="0">
              <a:spcBef>
                <a:spcPts val="1000"/>
              </a:spcBef>
              <a:buClr>
                <a:srgbClr val="FFCA08"/>
              </a:buClr>
              <a:buFont typeface="Wingdings 3" charset="2"/>
              <a:buChar char=""/>
            </a:pPr>
            <a:r>
              <a:rPr lang="fr-BE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Technologies utilisées</a:t>
            </a:r>
          </a:p>
          <a:p>
            <a:pPr marL="342900" lvl="0" indent="-342900" defTabSz="457200" latinLnBrk="0">
              <a:spcBef>
                <a:spcPts val="1000"/>
              </a:spcBef>
              <a:buClr>
                <a:srgbClr val="FFCA08"/>
              </a:buClr>
              <a:buFont typeface="Wingdings 3" charset="2"/>
              <a:buChar char=""/>
            </a:pPr>
            <a:r>
              <a:rPr lang="fr-BE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Éléments Significatifs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52D8CDA-43D4-47E0-99AB-3B57453EF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1559"/>
            <a:ext cx="8915400" cy="4399663"/>
          </a:xfrm>
        </p:spPr>
        <p:txBody>
          <a:bodyPr>
            <a:normAutofit lnSpcReduction="10000"/>
          </a:bodyPr>
          <a:lstStyle/>
          <a:p>
            <a:r>
              <a:rPr lang="fr-BE" dirty="0"/>
              <a:t>Odoo, ERP Open Source</a:t>
            </a:r>
          </a:p>
          <a:p>
            <a:pPr lvl="1"/>
            <a:r>
              <a:rPr lang="fr-BE" dirty="0"/>
              <a:t>Classes modèles en Python</a:t>
            </a:r>
          </a:p>
          <a:p>
            <a:pPr lvl="1"/>
            <a:r>
              <a:rPr lang="fr-BE" dirty="0"/>
              <a:t>Vues en XML</a:t>
            </a:r>
          </a:p>
          <a:p>
            <a:pPr lvl="1"/>
            <a:r>
              <a:rPr lang="fr-BE" dirty="0"/>
              <a:t>Base de données PostgreSQL</a:t>
            </a:r>
          </a:p>
          <a:p>
            <a:r>
              <a:rPr lang="fr-BE" dirty="0"/>
              <a:t>Ubuntu Serveur avec Oracle Virtual Box</a:t>
            </a:r>
          </a:p>
          <a:p>
            <a:r>
              <a:rPr lang="fr-BE" dirty="0"/>
              <a:t>Apps Odoo</a:t>
            </a:r>
          </a:p>
          <a:p>
            <a:pPr lvl="1"/>
            <a:r>
              <a:rPr lang="fr-BE" dirty="0"/>
              <a:t>Sales</a:t>
            </a:r>
          </a:p>
          <a:p>
            <a:pPr lvl="1"/>
            <a:r>
              <a:rPr lang="fr-BE" dirty="0" err="1"/>
              <a:t>Purchase</a:t>
            </a:r>
            <a:endParaRPr lang="fr-BE" dirty="0"/>
          </a:p>
          <a:p>
            <a:pPr lvl="1"/>
            <a:r>
              <a:rPr lang="fr-BE" dirty="0"/>
              <a:t>Inventory</a:t>
            </a:r>
          </a:p>
          <a:p>
            <a:pPr lvl="1"/>
            <a:r>
              <a:rPr lang="fr-BE" dirty="0"/>
              <a:t>Manufacture</a:t>
            </a:r>
          </a:p>
          <a:p>
            <a:pPr lvl="1"/>
            <a:r>
              <a:rPr lang="fr-BE" dirty="0" err="1"/>
              <a:t>Repair</a:t>
            </a:r>
            <a:endParaRPr lang="fr-BE" dirty="0"/>
          </a:p>
          <a:p>
            <a:pPr lvl="1"/>
            <a:r>
              <a:rPr lang="fr-BE" dirty="0"/>
              <a:t>Accounting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4171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91056-0174-4A68-9531-0E062B8C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Éléments Significatifs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604243-6927-4E79-AC47-180494F2CF5E}"/>
              </a:ext>
            </a:extLst>
          </p:cNvPr>
          <p:cNvSpPr/>
          <p:nvPr/>
        </p:nvSpPr>
        <p:spPr>
          <a:xfrm>
            <a:off x="-58723" y="1411442"/>
            <a:ext cx="6096000" cy="12157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defTabSz="457200" latinLnBrk="0">
              <a:spcBef>
                <a:spcPts val="1000"/>
              </a:spcBef>
              <a:buClr>
                <a:srgbClr val="FFCA08"/>
              </a:buClr>
              <a:buFont typeface="Wingdings 3" charset="2"/>
              <a:buChar char=""/>
            </a:pPr>
            <a:r>
              <a:rPr lang="fr-BE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Description de l’entreprise</a:t>
            </a:r>
          </a:p>
          <a:p>
            <a:pPr marL="342900" lvl="0" indent="-342900" defTabSz="457200" latinLnBrk="0">
              <a:spcBef>
                <a:spcPts val="1000"/>
              </a:spcBef>
              <a:buClr>
                <a:srgbClr val="FFCA08"/>
              </a:buClr>
              <a:buFont typeface="Wingdings 3" charset="2"/>
              <a:buChar char=""/>
            </a:pPr>
            <a:r>
              <a:rPr lang="fr-BE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Objectif du stage</a:t>
            </a:r>
          </a:p>
          <a:p>
            <a:pPr marL="342900" lvl="0" indent="-342900" defTabSz="457200" latinLnBrk="0">
              <a:spcBef>
                <a:spcPts val="1000"/>
              </a:spcBef>
              <a:buClr>
                <a:srgbClr val="FFCA08"/>
              </a:buClr>
              <a:buFont typeface="Wingdings 3" charset="2"/>
              <a:buChar char=""/>
            </a:pPr>
            <a:r>
              <a:rPr lang="fr-BE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Technologies utilisées</a:t>
            </a:r>
          </a:p>
          <a:p>
            <a:pPr marL="342900" lvl="0" indent="-342900" defTabSz="457200" latinLnBrk="0">
              <a:spcBef>
                <a:spcPts val="1000"/>
              </a:spcBef>
              <a:buClr>
                <a:srgbClr val="FFCA08"/>
              </a:buClr>
              <a:buFont typeface="Wingdings 3" charset="2"/>
              <a:buChar char=""/>
            </a:pPr>
            <a:r>
              <a:rPr lang="fr-BE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Éléments Significatifs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52D8CDA-43D4-47E0-99AB-3B57453EF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1559"/>
            <a:ext cx="8915400" cy="4399663"/>
          </a:xfrm>
        </p:spPr>
        <p:txBody>
          <a:bodyPr>
            <a:normAutofit lnSpcReduction="10000"/>
          </a:bodyPr>
          <a:lstStyle/>
          <a:p>
            <a:r>
              <a:rPr lang="fr-BE" dirty="0"/>
              <a:t>Points positifs</a:t>
            </a:r>
          </a:p>
          <a:p>
            <a:pPr lvl="1"/>
            <a:r>
              <a:rPr lang="fr-BE" dirty="0"/>
              <a:t>Valorisant: Vrai demande du client</a:t>
            </a:r>
          </a:p>
          <a:p>
            <a:pPr lvl="1"/>
            <a:r>
              <a:rPr lang="fr-BE" dirty="0"/>
              <a:t>Méthode de travail proactive</a:t>
            </a:r>
          </a:p>
          <a:p>
            <a:pPr lvl="1"/>
            <a:r>
              <a:rPr lang="fr-BE" dirty="0"/>
              <a:t>Petite structure --&gt; Weekly Workshops, Intégration facilitée</a:t>
            </a:r>
          </a:p>
          <a:p>
            <a:r>
              <a:rPr lang="fr-BE" dirty="0"/>
              <a:t>Difficultés rencontrées</a:t>
            </a:r>
          </a:p>
          <a:p>
            <a:pPr lvl="1"/>
            <a:r>
              <a:rPr lang="fr-BE" dirty="0"/>
              <a:t>Entrer dans le monde du travail</a:t>
            </a:r>
          </a:p>
          <a:p>
            <a:pPr lvl="1"/>
            <a:r>
              <a:rPr lang="fr-BE" dirty="0"/>
              <a:t>Prise en main de la technologie</a:t>
            </a:r>
          </a:p>
          <a:p>
            <a:r>
              <a:rPr lang="fr-BE" dirty="0"/>
              <a:t>Avancement sur le projet</a:t>
            </a:r>
          </a:p>
          <a:p>
            <a:pPr lvl="1"/>
            <a:r>
              <a:rPr lang="fr-BE" dirty="0"/>
              <a:t>Phase d’analyse terminée</a:t>
            </a:r>
          </a:p>
          <a:p>
            <a:pPr lvl="1"/>
            <a:r>
              <a:rPr lang="fr-BE" dirty="0"/>
              <a:t>Gestion de stock, vente, achats, et production en test chez le client</a:t>
            </a:r>
          </a:p>
          <a:p>
            <a:pPr lvl="2"/>
            <a:r>
              <a:rPr lang="fr-BE" dirty="0">
                <a:sym typeface="Wingdings" panose="05000000000000000000" pitchFamily="2" charset="2"/>
              </a:rPr>
              <a:t>améliorations à apporter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Développement du module de réclamations (personnalisé)</a:t>
            </a:r>
          </a:p>
          <a:p>
            <a:pPr marL="800100" lvl="1" indent="-342900">
              <a:buFont typeface="+mj-lt"/>
              <a:buAutoNum type="arabicPeriod"/>
            </a:pPr>
            <a:endParaRPr lang="fr-B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7044489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rin">
  <a:themeElements>
    <a:clrScheme name="Jaun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Computer-Golden-Key-PowerPoint-Template</Template>
  <TotalTime>67</TotalTime>
  <Words>245</Words>
  <Application>Microsoft Office PowerPoint</Application>
  <PresentationFormat>Grand écran</PresentationFormat>
  <Paragraphs>75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Cover and End Slide Master</vt:lpstr>
      <vt:lpstr>Contents Slide Master</vt:lpstr>
      <vt:lpstr>Section Break Slide Master</vt:lpstr>
      <vt:lpstr>Brin</vt:lpstr>
      <vt:lpstr>Stage @ ABAKUS IT-SOLUTIONS </vt:lpstr>
      <vt:lpstr>Plan de la présentation</vt:lpstr>
      <vt:lpstr>Description de l’entreprise</vt:lpstr>
      <vt:lpstr>Objectif du stage</vt:lpstr>
      <vt:lpstr>Technologies utilisées</vt:lpstr>
      <vt:lpstr>Éléments Significatifs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@ ABAKUS IT-SOLUTIONS</dc:title>
  <dc:creator>François Wyaime</dc:creator>
  <cp:lastModifiedBy>François Wyaime</cp:lastModifiedBy>
  <cp:revision>9</cp:revision>
  <dcterms:created xsi:type="dcterms:W3CDTF">2019-03-19T20:06:56Z</dcterms:created>
  <dcterms:modified xsi:type="dcterms:W3CDTF">2019-03-19T21:14:37Z</dcterms:modified>
</cp:coreProperties>
</file>