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0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A269EE4-EFF7-45A9-B92F-005825C50C2B}">
          <p14:sldIdLst>
            <p14:sldId id="256"/>
            <p14:sldId id="257"/>
            <p14:sldId id="258"/>
            <p14:sldId id="259"/>
            <p14:sldId id="263"/>
            <p14:sldId id="264"/>
            <p14:sldId id="266"/>
            <p14:sldId id="260"/>
            <p14:sldId id="265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D3F1C-A068-4E4D-B307-F84A78DC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19648"/>
            <a:ext cx="8001000" cy="2971801"/>
          </a:xfrm>
        </p:spPr>
        <p:txBody>
          <a:bodyPr/>
          <a:lstStyle/>
          <a:p>
            <a:r>
              <a:rPr lang="fr-BE" dirty="0"/>
              <a:t>Gamelle Trophy 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46A602-B50E-4B91-BB52-0A33CB6A4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11" y="5093826"/>
            <a:ext cx="10850650" cy="1947333"/>
          </a:xfrm>
        </p:spPr>
        <p:txBody>
          <a:bodyPr/>
          <a:lstStyle/>
          <a:p>
            <a:r>
              <a:rPr lang="fr-BE" dirty="0"/>
              <a:t>Mise ne place d’un système de gestion du volume d’un karaoké en fonction de la vitesse de rotation d’un axe.</a:t>
            </a:r>
          </a:p>
        </p:txBody>
      </p:sp>
      <p:pic>
        <p:nvPicPr>
          <p:cNvPr id="4" name="Image 3" descr="Une image contenant intérieur, équipement électronique, assis&#10;&#10;Description générée automatiquement">
            <a:extLst>
              <a:ext uri="{FF2B5EF4-FFF2-40B4-BE49-F238E27FC236}">
                <a16:creationId xmlns:a16="http://schemas.microsoft.com/office/drawing/2014/main" id="{10B32D63-03E7-41CB-BA19-F3116606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25" y="155268"/>
            <a:ext cx="5834034" cy="38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1677"/>
            <a:ext cx="8534400" cy="1507067"/>
          </a:xfrm>
        </p:spPr>
        <p:txBody>
          <a:bodyPr/>
          <a:lstStyle/>
          <a:p>
            <a:r>
              <a:rPr lang="fr-BE" dirty="0"/>
              <a:t>Conclusion</a:t>
            </a:r>
          </a:p>
        </p:txBody>
      </p:sp>
      <p:pic>
        <p:nvPicPr>
          <p:cNvPr id="7" name="Image 6" descr="Une image contenant personne, bâtiment, extérieur, groupe&#10;&#10;Description générée automatiquement">
            <a:extLst>
              <a:ext uri="{FF2B5EF4-FFF2-40B4-BE49-F238E27FC236}">
                <a16:creationId xmlns:a16="http://schemas.microsoft.com/office/drawing/2014/main" id="{92DA73C6-9699-421D-A27C-07B1202F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52" y="3079739"/>
            <a:ext cx="5184649" cy="3450867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3E1732-2754-4715-8BFD-65571315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29384"/>
            <a:ext cx="8534400" cy="1975104"/>
          </a:xfrm>
        </p:spPr>
        <p:txBody>
          <a:bodyPr/>
          <a:lstStyle/>
          <a:p>
            <a:r>
              <a:rPr lang="fr-BE" dirty="0"/>
              <a:t>Le RPI a grillé</a:t>
            </a:r>
          </a:p>
          <a:p>
            <a:r>
              <a:rPr lang="fr-BE" dirty="0"/>
              <a:t>Les scouts pédalaient (pour faire du bruit)</a:t>
            </a:r>
          </a:p>
          <a:p>
            <a:r>
              <a:rPr lang="fr-BE" dirty="0"/>
              <a:t>D’autres chantaient pour outrepasser le bruit</a:t>
            </a:r>
          </a:p>
          <a:p>
            <a:r>
              <a:rPr lang="fr-BE" dirty="0"/>
              <a:t>On s’est quand même bien marré!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b="1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b="1" dirty="0"/>
              <a:t>Conclusion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6574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fr-BE" dirty="0"/>
              <a:t>Questions &amp; </a:t>
            </a:r>
            <a:r>
              <a:rPr lang="fr-BE" dirty="0" err="1"/>
              <a:t>Answers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Conclusion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052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AA7F4-6E4A-4B54-937E-4FC0EB7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2032624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fr-BE" dirty="0"/>
              <a:t>Le Gamelle Trophy</a:t>
            </a:r>
          </a:p>
          <a:p>
            <a:endParaRPr lang="fr-BE" dirty="0"/>
          </a:p>
          <a:p>
            <a:r>
              <a:rPr lang="fr-BE" dirty="0"/>
              <a:t>Le poste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Code et fonctionnement</a:t>
            </a:r>
          </a:p>
          <a:p>
            <a:endParaRPr lang="fr-BE" dirty="0"/>
          </a:p>
          <a:p>
            <a:r>
              <a:rPr lang="fr-BE" dirty="0"/>
              <a:t>Conclusion</a:t>
            </a:r>
          </a:p>
          <a:p>
            <a:endParaRPr lang="fr-BE" dirty="0"/>
          </a:p>
          <a:p>
            <a:r>
              <a:rPr lang="fr-BE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0565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LE Gamelle Trophy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AA7F4-6E4A-4B54-937E-4FC0EB7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203262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fr-BE" dirty="0" err="1"/>
              <a:t>Évenement</a:t>
            </a:r>
            <a:r>
              <a:rPr lang="fr-BE" dirty="0"/>
              <a:t> </a:t>
            </a:r>
            <a:r>
              <a:rPr lang="fr-BE" dirty="0" err="1"/>
              <a:t>inter-troupes</a:t>
            </a:r>
            <a:r>
              <a:rPr lang="fr-BE" dirty="0"/>
              <a:t> qui existe depuis 1987</a:t>
            </a:r>
          </a:p>
          <a:p>
            <a:r>
              <a:rPr lang="fr-BE" dirty="0"/>
              <a:t>But ? Être le meilleur et s’amuser =)</a:t>
            </a:r>
          </a:p>
          <a:p>
            <a:r>
              <a:rPr lang="fr-BE" dirty="0"/>
              <a:t>Grand Terrain de Jeu de 1500 ha</a:t>
            </a:r>
          </a:p>
          <a:p>
            <a:r>
              <a:rPr lang="fr-BE" dirty="0"/>
              <a:t>90 unités, 3000 personnes</a:t>
            </a:r>
          </a:p>
          <a:p>
            <a:r>
              <a:rPr lang="fr-BE" dirty="0"/>
              <a:t>Orientation =&gt; Balises =&gt; Points</a:t>
            </a:r>
          </a:p>
          <a:p>
            <a:r>
              <a:rPr lang="fr-BE" dirty="0"/>
              <a:t>Postes =&gt; Épreuves en fonction d’un thème =&gt; Points (réalisés par chaque staff)</a:t>
            </a:r>
          </a:p>
          <a:p>
            <a:r>
              <a:rPr lang="fr-BE" dirty="0"/>
              <a:t>Jeu entre patrouilles =&gt; Points</a:t>
            </a:r>
          </a:p>
          <a:p>
            <a:r>
              <a:rPr lang="fr-BE" dirty="0"/>
              <a:t>Quêtes =&gt; Points</a:t>
            </a:r>
          </a:p>
          <a:p>
            <a:r>
              <a:rPr lang="fr-BE" dirty="0"/>
              <a:t>Classements et coupes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Le Gamelle Trophy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Conclusion</a:t>
            </a: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975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Le Poste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AA7F4-6E4A-4B54-937E-4FC0EB7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2032624"/>
            <a:ext cx="8534400" cy="3615267"/>
          </a:xfrm>
        </p:spPr>
        <p:txBody>
          <a:bodyPr/>
          <a:lstStyle/>
          <a:p>
            <a:r>
              <a:rPr lang="fr-BE" dirty="0"/>
              <a:t>Époque: Révolution industrielle</a:t>
            </a:r>
          </a:p>
          <a:p>
            <a:r>
              <a:rPr lang="fr-BE" dirty="0"/>
              <a:t>Les ouvriers sont fatigués de leur semaine de travail et veulent s’amuser, il faut les divertir</a:t>
            </a:r>
          </a:p>
          <a:p>
            <a:r>
              <a:rPr lang="fr-BE" dirty="0"/>
              <a:t>4 vélos -&gt; Faire fonctionner le système en pédalant</a:t>
            </a:r>
          </a:p>
          <a:p>
            <a:r>
              <a:rPr lang="fr-BE" dirty="0"/>
              <a:t>Un karaoké -&gt; 2 chanteurs</a:t>
            </a:r>
          </a:p>
          <a:p>
            <a:r>
              <a:rPr lang="fr-BE" dirty="0"/>
              <a:t>Plus les scouts pédalent, plus le volume est fort.</a:t>
            </a:r>
          </a:p>
          <a:p>
            <a:r>
              <a:rPr lang="fr-BE" dirty="0"/>
              <a:t>Complexité ? 4 vélos sur un seul axe et système pour récupérer la vitesse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Conclusion</a:t>
            </a: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8752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Le Poste</a:t>
            </a:r>
          </a:p>
        </p:txBody>
      </p:sp>
      <p:pic>
        <p:nvPicPr>
          <p:cNvPr id="6" name="Espace réservé du contenu 5" descr="Une image contenant herbe, extérieur, personne, enfant&#10;&#10;Description générée automatiquement">
            <a:extLst>
              <a:ext uri="{FF2B5EF4-FFF2-40B4-BE49-F238E27FC236}">
                <a16:creationId xmlns:a16="http://schemas.microsoft.com/office/drawing/2014/main" id="{845A6D01-4790-4874-9211-B2041103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2" y="1653114"/>
            <a:ext cx="6097556" cy="405849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b="1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dirty="0"/>
              <a:t>Conclusion</a:t>
            </a:r>
            <a:endParaRPr lang="fr-BE" sz="1400" b="1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  <p:pic>
        <p:nvPicPr>
          <p:cNvPr id="8" name="Image 7" descr="Une image contenant extérieur, vélo, herbe, personne&#10;&#10;Description générée automatiquement">
            <a:extLst>
              <a:ext uri="{FF2B5EF4-FFF2-40B4-BE49-F238E27FC236}">
                <a16:creationId xmlns:a16="http://schemas.microsoft.com/office/drawing/2014/main" id="{A1E1410C-25D7-4041-B739-0512F71AF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870" y="2918446"/>
            <a:ext cx="2514600" cy="3779520"/>
          </a:xfrm>
          <a:prstGeom prst="rect">
            <a:avLst/>
          </a:prstGeom>
        </p:spPr>
      </p:pic>
      <p:pic>
        <p:nvPicPr>
          <p:cNvPr id="10" name="Image 9" descr="Une image contenant vélo, terrain, herbe, extérieur&#10;&#10;Description générée automatiquement">
            <a:extLst>
              <a:ext uri="{FF2B5EF4-FFF2-40B4-BE49-F238E27FC236}">
                <a16:creationId xmlns:a16="http://schemas.microsoft.com/office/drawing/2014/main" id="{875386A0-F068-4508-A911-A3099280E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852" y="410283"/>
            <a:ext cx="4154727" cy="2765358"/>
          </a:xfrm>
          <a:prstGeom prst="rect">
            <a:avLst/>
          </a:prstGeom>
        </p:spPr>
      </p:pic>
      <p:pic>
        <p:nvPicPr>
          <p:cNvPr id="14" name="Image 13" descr="Une image contenant vélo, herbe, personne, extérieur&#10;&#10;Description générée automatiquement">
            <a:extLst>
              <a:ext uri="{FF2B5EF4-FFF2-40B4-BE49-F238E27FC236}">
                <a16:creationId xmlns:a16="http://schemas.microsoft.com/office/drawing/2014/main" id="{E4B7C839-852F-4F4E-878A-5D2AE49A7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7491" y="3429000"/>
            <a:ext cx="4535379" cy="30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Le Poste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Conclusion</a:t>
            </a: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  <p:pic>
        <p:nvPicPr>
          <p:cNvPr id="7" name="Image 6" descr="Une image contenant personne, intérieur, femme, bâtiment&#10;&#10;Description générée automatiquement">
            <a:extLst>
              <a:ext uri="{FF2B5EF4-FFF2-40B4-BE49-F238E27FC236}">
                <a16:creationId xmlns:a16="http://schemas.microsoft.com/office/drawing/2014/main" id="{46F3D3CE-490C-468D-9491-4208C85E2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77" y="1539240"/>
            <a:ext cx="4399517" cy="2928288"/>
          </a:xfrm>
          <a:prstGeom prst="rect">
            <a:avLst/>
          </a:prstGeom>
        </p:spPr>
      </p:pic>
      <p:pic>
        <p:nvPicPr>
          <p:cNvPr id="8" name="Image 7" descr="Une image contenant extérieur, personne, bâtiment, terrain&#10;&#10;Description générée automatiquement">
            <a:extLst>
              <a:ext uri="{FF2B5EF4-FFF2-40B4-BE49-F238E27FC236}">
                <a16:creationId xmlns:a16="http://schemas.microsoft.com/office/drawing/2014/main" id="{F659D083-3B2D-4901-9DDA-2D750C202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384" y="3046307"/>
            <a:ext cx="5147448" cy="34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Code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AA7F4-6E4A-4B54-937E-4FC0EB7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2032624"/>
            <a:ext cx="8534400" cy="3615267"/>
          </a:xfrm>
        </p:spPr>
        <p:txBody>
          <a:bodyPr/>
          <a:lstStyle/>
          <a:p>
            <a:r>
              <a:rPr lang="fr-BE" dirty="0" err="1" smtClean="0"/>
              <a:t>Infrared</a:t>
            </a:r>
            <a:r>
              <a:rPr lang="fr-BE" dirty="0" smtClean="0"/>
              <a:t> Line </a:t>
            </a:r>
            <a:r>
              <a:rPr lang="fr-BE" dirty="0" err="1" smtClean="0"/>
              <a:t>Track</a:t>
            </a:r>
            <a:r>
              <a:rPr lang="fr-BE" dirty="0" smtClean="0"/>
              <a:t> </a:t>
            </a:r>
            <a:r>
              <a:rPr lang="fr-BE" dirty="0" err="1" smtClean="0"/>
              <a:t>Follower</a:t>
            </a:r>
            <a:r>
              <a:rPr lang="fr-BE" dirty="0" smtClean="0"/>
              <a:t> </a:t>
            </a:r>
            <a:r>
              <a:rPr lang="fr-BE" dirty="0" err="1" smtClean="0"/>
              <a:t>Sensor</a:t>
            </a:r>
            <a:r>
              <a:rPr lang="fr-BE" dirty="0" smtClean="0"/>
              <a:t> TCRT5000</a:t>
            </a:r>
            <a:endParaRPr lang="fr-BE" dirty="0"/>
          </a:p>
          <a:p>
            <a:r>
              <a:rPr lang="fr-BE" dirty="0" smtClean="0"/>
              <a:t>Connecté aux GPIO</a:t>
            </a:r>
            <a:endParaRPr lang="fr-BE" dirty="0" smtClean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Conclusion</a:t>
            </a: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8317" t="21727" r="4935" b="21371"/>
          <a:stretch/>
        </p:blipFill>
        <p:spPr>
          <a:xfrm>
            <a:off x="7789025" y="3840257"/>
            <a:ext cx="4123113" cy="27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2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Code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AA7F4-6E4A-4B54-937E-4FC0EB7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2032624"/>
            <a:ext cx="8534400" cy="3615267"/>
          </a:xfrm>
        </p:spPr>
        <p:txBody>
          <a:bodyPr/>
          <a:lstStyle/>
          <a:p>
            <a:r>
              <a:rPr lang="fr-BE" dirty="0" smtClean="0"/>
              <a:t>Chaque fois qu’une ligne est détectée:</a:t>
            </a:r>
          </a:p>
          <a:p>
            <a:pPr lvl="1"/>
            <a:r>
              <a:rPr lang="fr-BE" dirty="0" smtClean="0"/>
              <a:t>Calcul du temps depuis le dernier passage</a:t>
            </a:r>
          </a:p>
          <a:p>
            <a:pPr lvl="1"/>
            <a:r>
              <a:rPr lang="fr-BE" dirty="0" smtClean="0"/>
              <a:t>Calcul de la vitesse de rotation (RPM)</a:t>
            </a:r>
          </a:p>
          <a:p>
            <a:r>
              <a:rPr lang="fr-BE" dirty="0" smtClean="0"/>
              <a:t>Toutes les secondes:</a:t>
            </a:r>
          </a:p>
          <a:p>
            <a:pPr lvl="1"/>
            <a:r>
              <a:rPr lang="fr-BE" dirty="0" smtClean="0"/>
              <a:t>Envoi de la vitesse via </a:t>
            </a:r>
            <a:r>
              <a:rPr lang="fr-BE" dirty="0" err="1" smtClean="0"/>
              <a:t>websocket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Conclusion</a:t>
            </a: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448" y="111024"/>
            <a:ext cx="4716286" cy="66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2056-B0E3-4CFD-8181-BADF818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410283"/>
            <a:ext cx="8534400" cy="1507067"/>
          </a:xfrm>
        </p:spPr>
        <p:txBody>
          <a:bodyPr/>
          <a:lstStyle/>
          <a:p>
            <a:r>
              <a:rPr lang="fr-BE" dirty="0"/>
              <a:t>Code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AA7F4-6E4A-4B54-937E-4FC0EB7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2032624"/>
            <a:ext cx="8534400" cy="3615267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A8277A-A19B-45D6-BB5C-4553D2D6D0FD}"/>
              </a:ext>
            </a:extLst>
          </p:cNvPr>
          <p:cNvSpPr txBox="1"/>
          <p:nvPr/>
        </p:nvSpPr>
        <p:spPr>
          <a:xfrm>
            <a:off x="9954936" y="671677"/>
            <a:ext cx="2237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Gamelle Trophy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Le poste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b="1" dirty="0"/>
              <a:t>Code et Fonctionnement</a:t>
            </a:r>
          </a:p>
          <a:p>
            <a:endParaRPr lang="fr-BE" sz="1400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Conclusion</a:t>
            </a: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endParaRPr lang="fr-BE" sz="1400" b="1" dirty="0"/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fr-BE" sz="1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7598677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365</TotalTime>
  <Words>326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Secteur</vt:lpstr>
      <vt:lpstr>Gamelle Trophy 2019</vt:lpstr>
      <vt:lpstr>Table des matières</vt:lpstr>
      <vt:lpstr>LE Gamelle Trophy</vt:lpstr>
      <vt:lpstr>Le Poste</vt:lpstr>
      <vt:lpstr>Le Poste</vt:lpstr>
      <vt:lpstr>Le Poste</vt:lpstr>
      <vt:lpstr>Code et Fonctionnement</vt:lpstr>
      <vt:lpstr>Code et Fonctionnement</vt:lpstr>
      <vt:lpstr>Code et Fonctionnement</vt:lpstr>
      <vt:lpstr>Conclusion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Gamelle Trophy 2019</dc:title>
  <dc:creator>François Wyaime</dc:creator>
  <cp:lastModifiedBy>Francois Wyaime</cp:lastModifiedBy>
  <cp:revision>10</cp:revision>
  <dcterms:created xsi:type="dcterms:W3CDTF">2019-05-15T19:42:51Z</dcterms:created>
  <dcterms:modified xsi:type="dcterms:W3CDTF">2019-05-17T14:04:33Z</dcterms:modified>
</cp:coreProperties>
</file>