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256" r:id="rId4"/>
    <p:sldId id="257" r:id="rId6"/>
    <p:sldId id="260" r:id="rId7"/>
    <p:sldId id="258" r:id="rId8"/>
    <p:sldId id="262" r:id="rId9"/>
    <p:sldId id="267" r:id="rId10"/>
    <p:sldId id="265" r:id="rId11"/>
    <p:sldId id="263" r:id="rId12"/>
    <p:sldId id="259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移动端</a:t>
            </a:r>
            <a:r>
              <a:rPr lang="en-US" altLang="zh-CN"/>
              <a:t>UI</a:t>
            </a:r>
            <a:r>
              <a:rPr altLang="en-US"/>
              <a:t>组件使用调查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numFmt formatCode="General" sourceLinked="1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[工作簿1]Sheet1!$A$1:$A$4</c:f>
              <c:strCache>
                <c:ptCount val="4"/>
                <c:pt idx="0">
                  <c:v>weui</c:v>
                </c:pt>
                <c:pt idx="1">
                  <c:v>Mint-ui</c:v>
                </c:pt>
                <c:pt idx="2">
                  <c:v>IView</c:v>
                </c:pt>
                <c:pt idx="3">
                  <c:v>cube-ui</c:v>
                </c:pt>
              </c:strCache>
            </c:strRef>
          </c:cat>
          <c:val>
            <c:numRef>
              <c:f>[工作簿1]Sheet1!$B$1:$B$4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07608034084"/>
          <c:y val="0.452095808383234"/>
          <c:w val="0.160316494217894"/>
          <c:h val="0.2317365269461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5.xml"/><Relationship Id="rId2" Type="http://schemas.openxmlformats.org/officeDocument/2006/relationships/image" Target="../media/image1.png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5.xml"/><Relationship Id="rId1" Type="http://schemas.openxmlformats.org/officeDocument/2006/relationships/tags" Target="../tags/tag16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82.xml"/><Relationship Id="rId3" Type="http://schemas.openxmlformats.org/officeDocument/2006/relationships/image" Target="../media/image2.png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FX-Mobile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53422" y="3853815"/>
            <a:ext cx="10852237" cy="950984"/>
          </a:xfrm>
        </p:spPr>
        <p:txBody>
          <a:bodyPr/>
          <a:lstStyle/>
          <a:p>
            <a:r>
              <a:rPr lang="zh-CN" altLang="en-US"/>
              <a:t>based on Vue.js，</a:t>
            </a:r>
            <a:r>
              <a:rPr lang="zh-CN" altLang="en-US">
                <a:sym typeface="+mn-ea"/>
              </a:rPr>
              <a:t>Mobile UI Components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116580"/>
            <a:ext cx="10852237" cy="624845"/>
          </a:xfrm>
        </p:spPr>
        <p:txBody>
          <a:bodyPr/>
          <a:lstStyle/>
          <a:p>
            <a:pPr algn="ctr"/>
            <a:r>
              <a:rPr lang="zh-CN" altLang="en-US" sz="7200"/>
              <a:t>演示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409497" y="1406579"/>
            <a:ext cx="63076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基础规范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327141"/>
            <a:ext cx="7603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409497" y="2197427"/>
            <a:ext cx="63076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准备及技术栈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17988"/>
            <a:ext cx="7603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409497" y="2988274"/>
            <a:ext cx="63076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组件和服务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08836"/>
            <a:ext cx="7603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409497" y="3750376"/>
            <a:ext cx="63076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页面和路由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99683"/>
            <a:ext cx="7603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409497" y="4569971"/>
            <a:ext cx="63076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前端构建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90533"/>
            <a:ext cx="7603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1161970" y="2249481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9"/>
          <p:cNvSpPr txBox="1"/>
          <p:nvPr>
            <p:custDataLst>
              <p:tags r:id="rId2"/>
            </p:custDataLst>
          </p:nvPr>
        </p:nvSpPr>
        <p:spPr>
          <a:xfrm>
            <a:off x="1161971" y="1785622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语法规范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0" name="文本框 30"/>
          <p:cNvSpPr txBox="1"/>
          <p:nvPr>
            <p:custDataLst>
              <p:tags r:id="rId3"/>
            </p:custDataLst>
          </p:nvPr>
        </p:nvSpPr>
        <p:spPr>
          <a:xfrm>
            <a:off x="1161971" y="2299643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ES6</a:t>
            </a:r>
            <a:r>
              <a:rPr lang="zh-CN" altLang="en-US" sz="1400" spc="120"/>
              <a:t>语法、</a:t>
            </a:r>
            <a:r>
              <a:rPr lang="en-US" altLang="zh-CN" sz="1400" spc="120"/>
              <a:t>SASS</a:t>
            </a:r>
            <a:endParaRPr lang="en-US" altLang="zh-CN" sz="1400" spc="120"/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713197" y="1958547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161970" y="3738409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9"/>
          <p:cNvSpPr txBox="1"/>
          <p:nvPr>
            <p:custDataLst>
              <p:tags r:id="rId6"/>
            </p:custDataLst>
          </p:nvPr>
        </p:nvSpPr>
        <p:spPr>
          <a:xfrm>
            <a:off x="1161971" y="3274550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开发环境规范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34" name="文本框 30"/>
          <p:cNvSpPr txBox="1"/>
          <p:nvPr>
            <p:custDataLst>
              <p:tags r:id="rId7"/>
            </p:custDataLst>
          </p:nvPr>
        </p:nvSpPr>
        <p:spPr>
          <a:xfrm>
            <a:off x="1161971" y="3788571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建议</a:t>
            </a:r>
            <a:r>
              <a:rPr lang="en-US" altLang="zh-CN" sz="1400" spc="120"/>
              <a:t>Nodejs@8</a:t>
            </a:r>
            <a:r>
              <a:rPr lang="zh-CN" altLang="en-US" sz="1400" spc="120"/>
              <a:t>、</a:t>
            </a:r>
            <a:r>
              <a:rPr lang="en-US" altLang="zh-CN" sz="1400" spc="120"/>
              <a:t>n</a:t>
            </a:r>
            <a:r>
              <a:rPr lang="en-US" altLang="zh-CN" sz="1400" spc="120"/>
              <a:t>pm@5</a:t>
            </a:r>
            <a:r>
              <a:rPr lang="zh-CN" altLang="en-US" sz="1400" spc="120"/>
              <a:t>以上</a:t>
            </a:r>
            <a:endParaRPr lang="zh-CN" altLang="en-US" sz="1400" spc="120"/>
          </a:p>
        </p:txBody>
      </p:sp>
      <p:sp>
        <p:nvSpPr>
          <p:cNvPr id="35" name="椭圆 34"/>
          <p:cNvSpPr/>
          <p:nvPr>
            <p:custDataLst>
              <p:tags r:id="rId8"/>
            </p:custDataLst>
          </p:nvPr>
        </p:nvSpPr>
        <p:spPr>
          <a:xfrm>
            <a:off x="713197" y="3447475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/>
          <p:nvPr>
            <p:custDataLst>
              <p:tags r:id="rId9"/>
            </p:custDataLst>
          </p:nvPr>
        </p:nvCxnSpPr>
        <p:spPr>
          <a:xfrm>
            <a:off x="1161970" y="5227336"/>
            <a:ext cx="4713496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9"/>
          <p:cNvSpPr txBox="1"/>
          <p:nvPr>
            <p:custDataLst>
              <p:tags r:id="rId10"/>
            </p:custDataLst>
          </p:nvPr>
        </p:nvSpPr>
        <p:spPr>
          <a:xfrm>
            <a:off x="1161971" y="4763477"/>
            <a:ext cx="4713494" cy="4550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UED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规范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0"/>
          <p:cNvSpPr txBox="1"/>
          <p:nvPr>
            <p:custDataLst>
              <p:tags r:id="rId11"/>
            </p:custDataLst>
          </p:nvPr>
        </p:nvSpPr>
        <p:spPr>
          <a:xfrm>
            <a:off x="1161971" y="5277498"/>
            <a:ext cx="4713495" cy="7211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字体、颜色、图标等等</a:t>
            </a:r>
            <a:endParaRPr lang="zh-CN" altLang="en-US" sz="1400" spc="120"/>
          </a:p>
        </p:txBody>
      </p:sp>
      <p:sp>
        <p:nvSpPr>
          <p:cNvPr id="39" name="椭圆 38"/>
          <p:cNvSpPr/>
          <p:nvPr>
            <p:custDataLst>
              <p:tags r:id="rId12"/>
            </p:custDataLst>
          </p:nvPr>
        </p:nvSpPr>
        <p:spPr>
          <a:xfrm>
            <a:off x="713197" y="4936403"/>
            <a:ext cx="296953" cy="29695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基础规范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3105" y="1079500"/>
            <a:ext cx="5819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https://github.com/fx-mobile/fx-fed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https://github.com/fx-mobile/fx-</a:t>
            </a:r>
            <a:r>
              <a:rPr lang="en-US" altLang="zh-CN">
                <a:sym typeface="+mn-ea"/>
              </a:rPr>
              <a:t>ued</a:t>
            </a:r>
            <a:endParaRPr lang="en-US" altLang="zh-CN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498785" y="2016945"/>
            <a:ext cx="964751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1498789" y="1065867"/>
            <a:ext cx="9647513" cy="9336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fx-mobile</a:t>
            </a:r>
            <a:r>
              <a:rPr lang="zh-CN" altLang="en-US" sz="2000" spc="120">
                <a:latin typeface="+mj-lt"/>
                <a:ea typeface="+mj-ea"/>
                <a:cs typeface="+mj-cs"/>
              </a:rPr>
              <a:t>命令行工具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3"/>
            </p:custDataLst>
          </p:nvPr>
        </p:nvSpPr>
        <p:spPr>
          <a:xfrm>
            <a:off x="1498636" y="2119885"/>
            <a:ext cx="9647539" cy="10277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spc="120"/>
              <a:t>fx-mobile new [</a:t>
            </a:r>
            <a:r>
              <a:rPr lang="zh-CN" altLang="en-US" sz="1600" spc="120"/>
              <a:t>项目名称</a:t>
            </a:r>
            <a:r>
              <a:rPr lang="en-US" altLang="zh-CN" sz="1600" spc="120"/>
              <a:t>]</a:t>
            </a:r>
            <a:r>
              <a:rPr lang="zh-CN" altLang="en-US" sz="1600" spc="120"/>
              <a:t>，生成移动端初始化项目模板、项目结构、文档等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zh-CN" altLang="en-US" sz="1600" spc="120"/>
              <a:t>或者https://github.com/fx-mobile/fx-mobile.git</a:t>
            </a:r>
            <a:endParaRPr lang="zh-CN" altLang="en-US" sz="1600" spc="120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577940" y="1419972"/>
            <a:ext cx="609323" cy="6093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1498785" y="3805397"/>
            <a:ext cx="964751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6"/>
            </p:custDataLst>
          </p:nvPr>
        </p:nvSpPr>
        <p:spPr>
          <a:xfrm>
            <a:off x="1498600" y="3249295"/>
            <a:ext cx="9647555" cy="7086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技术栈</a:t>
            </a:r>
            <a:endParaRPr lang="zh-CN" altLang="en-US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7"/>
            </p:custDataLst>
          </p:nvPr>
        </p:nvSpPr>
        <p:spPr>
          <a:xfrm>
            <a:off x="1612265" y="4012565"/>
            <a:ext cx="9647555" cy="262890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sz="1600" spc="120"/>
              <a:t>vue.js</a:t>
            </a:r>
            <a:r>
              <a:rPr lang="en-US" sz="1600" spc="120"/>
              <a:t>@latest</a:t>
            </a:r>
            <a:br>
              <a:rPr lang="en-US" sz="1600" spc="120"/>
            </a:br>
            <a:r>
              <a:rPr lang="en-US" sz="1600" spc="120"/>
              <a:t>Vuex </a:t>
            </a:r>
            <a:r>
              <a:rPr lang="zh-CN" altLang="en-US" sz="1600" spc="120"/>
              <a:t>数据状态管理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fx-mui作为</a:t>
            </a:r>
            <a:r>
              <a:rPr lang="zh-CN" altLang="en-US" sz="1600" spc="120"/>
              <a:t>移动</a:t>
            </a:r>
            <a:r>
              <a:rPr lang="en-US" altLang="zh-CN" sz="1600" spc="120"/>
              <a:t>端UI</a:t>
            </a:r>
            <a:r>
              <a:rPr lang="zh-CN" altLang="en-US" sz="1600" spc="120"/>
              <a:t>组件库</a:t>
            </a:r>
            <a:endParaRPr lang="en-US" altLang="zh-CN" sz="1600" spc="120"/>
          </a:p>
          <a:p>
            <a:pPr>
              <a:lnSpc>
                <a:spcPct val="120000"/>
              </a:lnSpc>
            </a:pPr>
            <a:r>
              <a:rPr sz="1600" spc="120"/>
              <a:t>vue-router来做路由，实现单页面跳转</a:t>
            </a:r>
            <a:endParaRPr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a</a:t>
            </a:r>
            <a:r>
              <a:rPr lang="zh-CN" altLang="en-US" sz="1600" spc="120"/>
              <a:t>xios来请求接口，实现前后端分离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en-US" altLang="zh-CN" sz="1600" spc="120"/>
              <a:t>echarts</a:t>
            </a:r>
            <a:r>
              <a:rPr lang="zh-CN" altLang="en-US" sz="1600" spc="120"/>
              <a:t>来实现图表</a:t>
            </a:r>
            <a:r>
              <a:rPr lang="en-US" altLang="zh-CN" sz="1600" spc="120"/>
              <a:t>(</a:t>
            </a:r>
            <a:r>
              <a:rPr lang="zh-CN" altLang="en-US" sz="1600" spc="120"/>
              <a:t>按需加载</a:t>
            </a:r>
            <a:r>
              <a:rPr lang="en-US" altLang="zh-CN" sz="1600" spc="120"/>
              <a:t>)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zh-CN" altLang="en-US" sz="1600" spc="120"/>
              <a:t>sass来编写样式</a:t>
            </a:r>
            <a:endParaRPr lang="zh-CN" altLang="en-US" sz="1600" spc="120"/>
          </a:p>
          <a:p>
            <a:pPr>
              <a:lnSpc>
                <a:spcPct val="120000"/>
              </a:lnSpc>
            </a:pPr>
            <a:r>
              <a:rPr lang="zh-CN" altLang="en-US" sz="1600" spc="120"/>
              <a:t>iconfont图标库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zh-CN" altLang="en-US" sz="1400" spc="120"/>
              <a:t>flexible移动端自适应方案</a:t>
            </a:r>
            <a:endParaRPr lang="zh-CN" altLang="en-US" sz="1400" spc="120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577940" y="3666894"/>
            <a:ext cx="609323" cy="6093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准备</a:t>
            </a: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519740" y="16911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目录结构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29660" y="816610"/>
            <a:ext cx="847534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build</a:t>
            </a:r>
            <a:r>
              <a:rPr lang="zh-CN" altLang="en-US" sz="2000"/>
              <a:t>文件夹：构建配置文件</a:t>
            </a:r>
            <a:endParaRPr lang="zh-CN" altLang="en-US" sz="2000"/>
          </a:p>
          <a:p>
            <a:r>
              <a:rPr lang="en-US" altLang="zh-CN" sz="2000"/>
              <a:t>config:</a:t>
            </a:r>
            <a:r>
              <a:rPr lang="zh-CN" altLang="en-US" sz="2000"/>
              <a:t>项目配置文件</a:t>
            </a:r>
            <a:endParaRPr lang="zh-CN" altLang="en-US" sz="2000"/>
          </a:p>
          <a:p>
            <a:r>
              <a:rPr lang="en-US" altLang="zh-CN" sz="2000"/>
              <a:t>dist:</a:t>
            </a:r>
            <a:r>
              <a:rPr lang="zh-CN" altLang="en-US" sz="2000"/>
              <a:t>打包后资源文件</a:t>
            </a:r>
            <a:endParaRPr lang="zh-CN" altLang="en-US" sz="2000"/>
          </a:p>
          <a:p>
            <a:r>
              <a:rPr lang="en-US" altLang="zh-CN" sz="2000"/>
              <a:t>src:</a:t>
            </a:r>
            <a:r>
              <a:rPr lang="zh-CN" altLang="en-US" sz="2000"/>
              <a:t>项目源码</a:t>
            </a:r>
            <a:endParaRPr lang="zh-CN" altLang="en-US" sz="2000"/>
          </a:p>
          <a:p>
            <a:r>
              <a:rPr lang="en-US" altLang="zh-CN" sz="2000"/>
              <a:t>----assets</a:t>
            </a:r>
            <a:r>
              <a:rPr lang="zh-CN" altLang="en-US" sz="2000"/>
              <a:t>（公共样式、图片等文件）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----components</a:t>
            </a:r>
            <a:r>
              <a:rPr lang="zh-CN" altLang="en-US" sz="2000">
                <a:sym typeface="+mn-ea"/>
              </a:rPr>
              <a:t>（业务组件、基于基础组件的封装）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----http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Mock </a:t>
            </a:r>
            <a:r>
              <a:rPr lang="zh-CN" altLang="en-US" sz="2000">
                <a:sym typeface="+mn-ea"/>
              </a:rPr>
              <a:t>数据服务）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----view</a:t>
            </a:r>
            <a:r>
              <a:rPr lang="zh-CN" altLang="en-US" sz="2000">
                <a:sym typeface="+mn-ea"/>
              </a:rPr>
              <a:t>（业务页面）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----routers</a:t>
            </a:r>
            <a:r>
              <a:rPr lang="zh-CN" altLang="en-US" sz="2000">
                <a:sym typeface="+mn-ea"/>
              </a:rPr>
              <a:t>（路由配置文件）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----store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vuex</a:t>
            </a:r>
            <a:r>
              <a:rPr lang="zh-CN" altLang="en-US" sz="2000">
                <a:sym typeface="+mn-ea"/>
              </a:rPr>
              <a:t>数据流状态管理）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----util</a:t>
            </a:r>
            <a:r>
              <a:rPr lang="zh-CN" altLang="en-US" sz="2000">
                <a:sym typeface="+mn-ea"/>
              </a:rPr>
              <a:t>（辅助类）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package.json</a:t>
            </a:r>
            <a:br>
              <a:rPr lang="en-US" altLang="zh-CN" sz="2000">
                <a:sym typeface="+mn-ea"/>
              </a:rPr>
            </a:br>
            <a:r>
              <a:rPr lang="en-US" altLang="zh-CN" sz="2000">
                <a:sym typeface="+mn-ea"/>
              </a:rPr>
              <a:t>test(</a:t>
            </a:r>
            <a:r>
              <a:rPr lang="zh-CN" altLang="en-US" sz="2000">
                <a:sym typeface="+mn-ea"/>
              </a:rPr>
              <a:t>单元测试代码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App.vue(</a:t>
            </a:r>
            <a:r>
              <a:rPr lang="zh-CN" altLang="en-US" sz="2000">
                <a:sym typeface="+mn-ea"/>
              </a:rPr>
              <a:t>项目入口文件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.eslint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...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899795"/>
            <a:ext cx="3049270" cy="5553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139279" y="222603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1139281" y="1785957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fx-mui</a:t>
            </a:r>
            <a:endParaRPr lang="en-US" altLang="zh-CN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3"/>
            </p:custDataLst>
          </p:nvPr>
        </p:nvSpPr>
        <p:spPr>
          <a:xfrm>
            <a:off x="1139281" y="2273655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统一风格移动端组件库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en-US" altLang="zh-CN" sz="1400" spc="120"/>
              <a:t>(</a:t>
            </a:r>
            <a:r>
              <a:rPr lang="zh-CN" altLang="en-US" sz="1400" spc="120"/>
              <a:t>https://github.com/fx-mobile</a:t>
            </a:r>
            <a:r>
              <a:rPr lang="en-US" altLang="zh-CN" sz="1400" spc="120"/>
              <a:t>/fx-mui)</a:t>
            </a:r>
            <a:endParaRPr lang="zh-CN" altLang="en-US" sz="1400" spc="120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713195" y="19498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7" name="直接连接符 26"/>
          <p:cNvCxnSpPr/>
          <p:nvPr>
            <p:custDataLst>
              <p:tags r:id="rId5"/>
            </p:custDataLst>
          </p:nvPr>
        </p:nvCxnSpPr>
        <p:spPr>
          <a:xfrm>
            <a:off x="1139279" y="4109308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9"/>
          <p:cNvSpPr txBox="1"/>
          <p:nvPr>
            <p:custDataLst>
              <p:tags r:id="rId6"/>
            </p:custDataLst>
          </p:nvPr>
        </p:nvSpPr>
        <p:spPr>
          <a:xfrm>
            <a:off x="1139281" y="3669235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spc="120">
                <a:latin typeface="+mj-lt"/>
                <a:ea typeface="+mj-ea"/>
                <a:cs typeface="+mj-cs"/>
              </a:rPr>
              <a:t>fx-api</a:t>
            </a:r>
            <a:endParaRPr lang="en-US" altLang="zh-CN" sz="2000" spc="12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7"/>
            </p:custDataLst>
          </p:nvPr>
        </p:nvSpPr>
        <p:spPr>
          <a:xfrm>
            <a:off x="1139281" y="4156933"/>
            <a:ext cx="4464000" cy="89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/>
              <a:t>统一报文格式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r>
              <a:rPr lang="en-US" altLang="zh-CN" sz="1400" spc="120"/>
              <a:t>(</a:t>
            </a:r>
            <a:r>
              <a:rPr lang="zh-CN" altLang="en-US" sz="1400" spc="120"/>
              <a:t>https://github.com/fx-mobile</a:t>
            </a:r>
            <a:r>
              <a:rPr lang="en-US" altLang="zh-CN" sz="1400" spc="120"/>
              <a:t>/fx-api</a:t>
            </a:r>
            <a:r>
              <a:rPr lang="en-US" altLang="zh-CN" sz="1400" spc="120"/>
              <a:t>)</a:t>
            </a:r>
            <a:endParaRPr lang="zh-CN" altLang="en-US" sz="1400" spc="120"/>
          </a:p>
          <a:p>
            <a:pPr>
              <a:lnSpc>
                <a:spcPct val="120000"/>
              </a:lnSpc>
            </a:pPr>
            <a:endParaRPr lang="zh-CN" altLang="en-US" sz="1400" spc="120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713195" y="383308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组件和服务</a:t>
            </a: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组件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290" y="1583690"/>
            <a:ext cx="58851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优势：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fx-mui</a:t>
            </a:r>
            <a:r>
              <a:rPr lang="zh-CN" altLang="en-US"/>
              <a:t>基于</a:t>
            </a:r>
            <a:r>
              <a:rPr lang="en-US" altLang="zh-CN"/>
              <a:t>Mint-UI</a:t>
            </a:r>
            <a:r>
              <a:rPr lang="zh-CN" altLang="en-US"/>
              <a:t>的封装（公司内</a:t>
            </a:r>
            <a:r>
              <a:rPr lang="en-US" altLang="zh-CN"/>
              <a:t>5</a:t>
            </a:r>
            <a:r>
              <a:rPr lang="en-US" altLang="zh-CN"/>
              <a:t>0%</a:t>
            </a:r>
            <a:r>
              <a:rPr lang="zh-CN" altLang="en-US"/>
              <a:t>以上的产品使用）</a:t>
            </a:r>
            <a:endParaRPr lang="zh-CN" altLang="en-US"/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它易于扩展、轻量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不足之处：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有点多、组件不完善（企业应用）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2" name="图表 11"/>
          <p:cNvGraphicFramePr/>
          <p:nvPr/>
        </p:nvGraphicFramePr>
        <p:xfrm>
          <a:off x="6672580" y="1427480"/>
          <a:ext cx="5216525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290" y="1059180"/>
            <a:ext cx="4378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pc="120">
                <a:sym typeface="+mn-ea"/>
              </a:rPr>
              <a:t>(</a:t>
            </a:r>
            <a:r>
              <a:rPr lang="zh-CN" altLang="en-US" spc="120">
                <a:sym typeface="+mn-ea"/>
              </a:rPr>
              <a:t>https://github.com/fx-mobile</a:t>
            </a:r>
            <a:r>
              <a:rPr lang="en-US" altLang="zh-CN" spc="120">
                <a:sym typeface="+mn-ea"/>
              </a:rPr>
              <a:t>/fx-doc)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24213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页面和路由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1840" y="918845"/>
            <a:ext cx="1044194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Vue Router的使用方法</a:t>
            </a:r>
            <a:endParaRPr lang="zh-CN" altLang="en-US"/>
          </a:p>
          <a:p>
            <a:r>
              <a:rPr lang="zh-CN" altLang="en-US"/>
              <a:t>首先安装npm install vue-router。</a:t>
            </a:r>
            <a:endParaRPr lang="zh-CN" altLang="en-US"/>
          </a:p>
          <a:p>
            <a:r>
              <a:rPr lang="zh-CN" altLang="en-US"/>
              <a:t>然后在main.js中引入</a:t>
            </a:r>
            <a:endParaRPr lang="zh-CN" altLang="en-US"/>
          </a:p>
          <a:p>
            <a:r>
              <a:rPr lang="zh-CN" altLang="en-US"/>
              <a:t>import router from './router'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new Vue({</a:t>
            </a:r>
            <a:endParaRPr lang="zh-CN" altLang="en-US"/>
          </a:p>
          <a:p>
            <a:r>
              <a:rPr lang="zh-CN" altLang="en-US"/>
              <a:t>  el: '#app',</a:t>
            </a:r>
            <a:endParaRPr lang="zh-CN" altLang="en-US"/>
          </a:p>
          <a:p>
            <a:r>
              <a:rPr lang="zh-CN" altLang="en-US"/>
              <a:t>  router,</a:t>
            </a:r>
            <a:endParaRPr lang="zh-CN" altLang="en-US"/>
          </a:p>
          <a:p>
            <a:r>
              <a:rPr lang="zh-CN" altLang="en-US"/>
              <a:t>  components: { App },</a:t>
            </a:r>
            <a:endParaRPr lang="zh-CN" altLang="en-US"/>
          </a:p>
          <a:p>
            <a:r>
              <a:rPr lang="zh-CN" altLang="en-US"/>
              <a:t>  template: '&lt;App/&gt;'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vue页面使用Vue Router</a:t>
            </a:r>
            <a:endParaRPr lang="zh-CN" altLang="en-US"/>
          </a:p>
          <a:p>
            <a:r>
              <a:rPr lang="zh-CN" altLang="en-US"/>
              <a:t>在App.vue里引用router-view。</a:t>
            </a:r>
            <a:endParaRPr lang="zh-CN" altLang="en-US"/>
          </a:p>
          <a:p>
            <a:r>
              <a:rPr lang="zh-CN" altLang="en-US"/>
              <a:t>router-view就相当于一个容器，来渲染我们定义的路由</a:t>
            </a:r>
            <a:endParaRPr lang="zh-CN" altLang="en-US"/>
          </a:p>
          <a:p>
            <a:r>
              <a:rPr lang="zh-CN" altLang="en-US"/>
              <a:t>&lt;template&gt;</a:t>
            </a:r>
            <a:endParaRPr lang="zh-CN" altLang="en-US"/>
          </a:p>
          <a:p>
            <a:r>
              <a:rPr lang="zh-CN" altLang="en-US"/>
              <a:t>  &lt;div id="app"&gt;</a:t>
            </a:r>
            <a:endParaRPr lang="zh-CN" altLang="en-US"/>
          </a:p>
          <a:p>
            <a:r>
              <a:rPr lang="zh-CN" altLang="en-US"/>
              <a:t>    &lt;router-view&gt;&lt;/router-view&gt;</a:t>
            </a:r>
            <a:endParaRPr lang="zh-CN" altLang="en-US"/>
          </a:p>
          <a:p>
            <a:r>
              <a:rPr lang="zh-CN" altLang="en-US"/>
              <a:t>  &lt;/div&gt;</a:t>
            </a:r>
            <a:endParaRPr lang="zh-CN" altLang="en-US"/>
          </a:p>
          <a:p>
            <a:r>
              <a:rPr lang="zh-CN" altLang="en-US"/>
              <a:t>&lt;/template&gt;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1800"/>
              <a:t>移动端统一打包方案、基于webpack@4封装</a:t>
            </a:r>
            <a:endParaRPr lang="zh-CN" altLang="en-US" sz="1800"/>
          </a:p>
          <a:p>
            <a:r>
              <a:rPr lang="zh-CN" altLang="en-US" sz="1800"/>
              <a:t>目标： 统一公司内部前端打包，制定配置文件标准规范。</a:t>
            </a:r>
            <a:endParaRPr lang="zh-CN" altLang="en-US" sz="1800"/>
          </a:p>
          <a:p>
            <a:r>
              <a:rPr lang="zh-CN" altLang="en-US" sz="1800"/>
              <a:t>fx-webpack不区分技术栈（不管是react、vue、angular项目，fx-webpack都是支持其打包的）、减少产品线的耦合，制定配置规则，目标是：不懂webpack的开发也能实现项目打包。</a:t>
            </a:r>
            <a:endParaRPr lang="zh-CN" altLang="en-US" sz="1800"/>
          </a:p>
          <a:p>
            <a:r>
              <a:rPr lang="zh-CN" altLang="en-US" sz="1800"/>
              <a:t>做到开发人员易使用、包大小、编译做到最优。</a:t>
            </a:r>
            <a:endParaRPr lang="zh-CN" altLang="en-US" sz="1800"/>
          </a:p>
          <a:p>
            <a:r>
              <a:rPr lang="zh-CN" altLang="en-US" sz="1800"/>
              <a:t>文档完善。</a:t>
            </a:r>
            <a:endParaRPr lang="zh-CN" altLang="en-US" sz="180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前端构建</a:t>
            </a:r>
            <a:endParaRPr lang="zh-CN" altLang="en-US"/>
          </a:p>
        </p:txBody>
      </p:sp>
      <p:pic>
        <p:nvPicPr>
          <p:cNvPr id="3" name="图片占位符 2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69925" y="1647190"/>
            <a:ext cx="4624705" cy="4338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1002030"/>
            <a:ext cx="5035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https://github.com/fx-mobile/fx-webpack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2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29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5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5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5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5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5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5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5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5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187308_5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187308_5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custom20187308_5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187308_5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SLIDE_ID" val="custom20187308_5"/>
  <p:tag name="KSO_WM_TEMPLATE_SUBCATEGORY" val="0"/>
  <p:tag name="KSO_WM_SLIDE_TYPE" val="text"/>
  <p:tag name="KSO_WM_SLIDE_SUBTYPE" val="diag"/>
  <p:tag name="KSO_WM_SLIDE_ITEM_CNT" val="3"/>
  <p:tag name="KSO_WM_SLIDE_INDEX" val="5"/>
  <p:tag name="KSO_WM_SLIDE_SIZE" val="385.928*302.033"/>
  <p:tag name="KSO_WM_SLIDE_POSITION" val="56.1572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187308_4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  <p:tag name="KSO_WM_SLIDE_MODEL_TYPE" val="numdgm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1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宽屏</PresentationFormat>
  <Paragraphs>166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1_Office 主题​​</vt:lpstr>
      <vt:lpstr>FX-Mobile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前端构建</vt:lpstr>
      <vt:lpstr>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蔡晓冰</cp:lastModifiedBy>
  <cp:revision>75</cp:revision>
  <dcterms:created xsi:type="dcterms:W3CDTF">2019-07-25T08:34:00Z</dcterms:created>
  <dcterms:modified xsi:type="dcterms:W3CDTF">2019-07-28T07:34:52Z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