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CC27E-F5CD-844F-1433-EE8F557DB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A8E09B-23F0-D249-75C8-57A9DB48F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1C4A74-AAC1-CEF4-1693-2609DDF0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71FF44-5C33-092E-9B4C-C2A84FFA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C456F-065D-EA78-F702-BEAEF7A6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905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CC8A5-F1FA-8025-F7B2-46049FB7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EB49E0-9370-98A9-568F-640452AE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72CD73-5A03-8A47-3D8B-C0ACAB47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37F5E5-5936-129E-79A6-766C757C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0CF11-B021-4A47-27ED-5F0751FB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261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6FAAF7-13F4-7EAF-D06E-694717FD8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9CE2C1-6EBA-50A7-D67E-EA5120172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4A508-90C6-15C5-F3E7-EC6609EE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4A2AF2-8C40-8EBD-F4BC-4373219B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9C209E-AAF8-C29C-A788-7F5A957C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79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04E2F-BAEB-5C74-6B4D-121E711E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3BBDF-8FEA-088D-2B6F-4FFC2BFF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C9079E-1743-36D9-5104-72A69A28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49157-A04D-3D83-9E2B-239CA8CF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352E2-A3B0-88DF-2B63-FE8885D2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20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A2EF-A0F7-0B1A-5C1D-4931D20E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4A0E1B-0D4D-3A96-C79D-C985F1BB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540AD-9427-1071-6EA1-EC531460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B78C28-49B0-621D-0ABA-4D6C9C7A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6012BC-B4FF-0BCD-5084-269CD1E7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90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AFA24-0849-E671-C8E1-E8796253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8797D4-99C3-F282-B6C2-4A411BAE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3C573D-DC7A-4BCF-73E3-02DA03634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5225F5-1D30-44CB-36B3-5A153CA6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22CC75-41A8-5770-2E6B-B13F2C9F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94368-E98C-9DF5-3621-0B68D366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252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A7482-8C61-D7FF-58AB-60E10C71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9C09D-1AF9-39AE-BD44-7E7DE13E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BAF248-5BB4-AC9A-DD72-8F75D4764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31F477-B1BC-0C23-51DC-B5961D2CB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783DF4-0B4A-AA96-26AE-18CFDF2DE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760F84-6BB5-2BDB-3DB7-4BE360DD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EA43AB-177D-3CD6-A1C8-A85C7C69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01DE93-ABB0-ADBE-B53F-A128086C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524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C1074-EE7D-F754-F089-E8063C0D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64C0C3-D045-5305-46BC-8828641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52D5D9-7460-AAB3-BA81-72B1743B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3B9E58-054C-B564-08BB-CFF435C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363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B03B0C-EE72-4559-ABBC-A72D3507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51140C-6E15-5150-8077-3010F6A1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3FEC53-1C3A-A012-CDBA-162461F7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285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A566F-BB98-1DF1-6286-9B24200B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FEDC9-A7E9-C067-EB6E-9B7A8A61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979BC5-E4FB-E933-BB2A-CD6CEFE4D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1B1B1D-93F9-43BF-1DE5-AD121343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9704DD-60F9-BF66-6960-80B3CD95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3F841A-361C-7812-7699-FD61459F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92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51D95-2281-831C-2111-34B28FEE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6C330D-630E-049E-72D4-AD000ED14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42FAFD-CA4E-B057-B175-C1D291167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D8D201-9D51-8297-9A41-43D4D602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FDE49B-C316-F3C8-CF77-214746C7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C01360-E35D-B015-1AE4-88C5C52E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790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319E08-8D37-0CC5-04AA-EAC60BC2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39AB7C-ABA2-C7E5-B8E7-BF2712F3F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9E8F0-4FEE-9B64-7C6B-FC06485B7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D836-7D63-4CAB-B3B4-6A4A3D852A88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8C2C66-3A99-CE3D-0660-04FECC18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0E229-7253-C49E-AB4D-7EED57912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AAFA-CD2E-41D8-BBCF-6948268187F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748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F2F64-18BA-F761-8B4D-AFD9D8CB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6D85EE-B87E-5A6C-2777-00C9CFEDB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310072-9F83-892A-E269-DE692BA7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004"/>
            <a:ext cx="12192000" cy="5691313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8B69DF-C047-4FEA-56FE-4839097B9777}"/>
              </a:ext>
            </a:extLst>
          </p:cNvPr>
          <p:cNvCxnSpPr>
            <a:cxnSpLocks/>
          </p:cNvCxnSpPr>
          <p:nvPr/>
        </p:nvCxnSpPr>
        <p:spPr>
          <a:xfrm flipH="1" flipV="1">
            <a:off x="2186152" y="2154621"/>
            <a:ext cx="1654328" cy="28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BC669FF-9A52-B709-442D-BB61805B6B94}"/>
              </a:ext>
            </a:extLst>
          </p:cNvPr>
          <p:cNvSpPr txBox="1"/>
          <p:nvPr/>
        </p:nvSpPr>
        <p:spPr>
          <a:xfrm>
            <a:off x="3840479" y="2438400"/>
            <a:ext cx="717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Un petit bouton – pour pouvoir rapetisser </a:t>
            </a:r>
            <a:r>
              <a:rPr lang="fr-CA" dirty="0" err="1"/>
              <a:t>lencadrer</a:t>
            </a:r>
            <a:endParaRPr lang="fr-CA" dirty="0"/>
          </a:p>
          <a:p>
            <a:r>
              <a:rPr lang="fr-CA" dirty="0"/>
              <a:t>Pouvoir cliquer sur </a:t>
            </a:r>
            <a:r>
              <a:rPr lang="fr-CA" dirty="0" err="1"/>
              <a:t>lencadrer</a:t>
            </a:r>
            <a:r>
              <a:rPr lang="fr-CA" dirty="0"/>
              <a:t> pour ajouté du </a:t>
            </a:r>
            <a:r>
              <a:rPr lang="fr-CA" dirty="0" err="1"/>
              <a:t>text</a:t>
            </a:r>
            <a:r>
              <a:rPr lang="fr-CA" dirty="0"/>
              <a:t> et peut être des photos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5F603DE-0FE1-1DD8-F190-4BE3DE6207B4}"/>
              </a:ext>
            </a:extLst>
          </p:cNvPr>
          <p:cNvCxnSpPr>
            <a:cxnSpLocks/>
          </p:cNvCxnSpPr>
          <p:nvPr/>
        </p:nvCxnSpPr>
        <p:spPr>
          <a:xfrm>
            <a:off x="9067800" y="6055567"/>
            <a:ext cx="1457131" cy="399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rganigramme : Ou 14">
            <a:extLst>
              <a:ext uri="{FF2B5EF4-FFF2-40B4-BE49-F238E27FC236}">
                <a16:creationId xmlns:a16="http://schemas.microsoft.com/office/drawing/2014/main" id="{FE3BC85C-E7F5-615F-4279-19988C16B62D}"/>
              </a:ext>
            </a:extLst>
          </p:cNvPr>
          <p:cNvSpPr/>
          <p:nvPr/>
        </p:nvSpPr>
        <p:spPr>
          <a:xfrm>
            <a:off x="10591800" y="6263170"/>
            <a:ext cx="640702" cy="550506"/>
          </a:xfrm>
          <a:prstGeom prst="flowChar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E745B2C-8760-55A8-54EE-65564AF72336}"/>
              </a:ext>
            </a:extLst>
          </p:cNvPr>
          <p:cNvSpPr/>
          <p:nvPr/>
        </p:nvSpPr>
        <p:spPr>
          <a:xfrm>
            <a:off x="3481727" y="522929"/>
            <a:ext cx="442271" cy="42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085286B-B017-B721-C9AE-20FF6D8AE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824" y="541524"/>
            <a:ext cx="457240" cy="4389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1B56457-1760-551D-F48E-1144142F34F6}"/>
              </a:ext>
            </a:extLst>
          </p:cNvPr>
          <p:cNvSpPr txBox="1"/>
          <p:nvPr/>
        </p:nvSpPr>
        <p:spPr>
          <a:xfrm>
            <a:off x="3481727" y="529240"/>
            <a:ext cx="44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 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7EFFA75-DF80-07FF-1EE9-1CC64AD8FC6E}"/>
              </a:ext>
            </a:extLst>
          </p:cNvPr>
          <p:cNvSpPr txBox="1"/>
          <p:nvPr/>
        </p:nvSpPr>
        <p:spPr>
          <a:xfrm>
            <a:off x="4048824" y="576891"/>
            <a:ext cx="58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 M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175FF74-B6F4-56CD-010F-E3A79BE6A1B3}"/>
              </a:ext>
            </a:extLst>
          </p:cNvPr>
          <p:cNvSpPr/>
          <p:nvPr/>
        </p:nvSpPr>
        <p:spPr>
          <a:xfrm>
            <a:off x="4711959" y="498991"/>
            <a:ext cx="457240" cy="43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5433F5-F829-0103-FA92-3782CD651B8F}"/>
              </a:ext>
            </a:extLst>
          </p:cNvPr>
          <p:cNvSpPr txBox="1"/>
          <p:nvPr/>
        </p:nvSpPr>
        <p:spPr>
          <a:xfrm>
            <a:off x="4711959" y="541524"/>
            <a:ext cx="45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8E264A-DFC4-748B-44C4-A2791854FF59}"/>
              </a:ext>
            </a:extLst>
          </p:cNvPr>
          <p:cNvSpPr/>
          <p:nvPr/>
        </p:nvSpPr>
        <p:spPr>
          <a:xfrm>
            <a:off x="65314" y="3509963"/>
            <a:ext cx="1953830" cy="2753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9C24C03-1009-DF5D-0975-DAE9F3EE75E7}"/>
              </a:ext>
            </a:extLst>
          </p:cNvPr>
          <p:cNvSpPr txBox="1"/>
          <p:nvPr/>
        </p:nvSpPr>
        <p:spPr>
          <a:xfrm>
            <a:off x="65314" y="3509963"/>
            <a:ext cx="19538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-- Trackers </a:t>
            </a:r>
          </a:p>
          <a:p>
            <a:r>
              <a:rPr lang="fr-CA" sz="1400" dirty="0"/>
              <a:t>                 santé</a:t>
            </a:r>
          </a:p>
          <a:p>
            <a:r>
              <a:rPr lang="fr-CA" sz="1400" dirty="0"/>
              <a:t>                 santé mentale</a:t>
            </a:r>
          </a:p>
          <a:p>
            <a:r>
              <a:rPr lang="fr-CA" sz="1400" dirty="0"/>
              <a:t>                  Budget</a:t>
            </a:r>
          </a:p>
          <a:p>
            <a:r>
              <a:rPr lang="fr-CA" sz="1400" dirty="0"/>
              <a:t>Budget</a:t>
            </a:r>
          </a:p>
          <a:p>
            <a:r>
              <a:rPr lang="fr-CA" sz="1400" dirty="0"/>
              <a:t>Journal intime </a:t>
            </a:r>
          </a:p>
          <a:p>
            <a:r>
              <a:rPr lang="fr-CA" sz="1400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8A32B3-0691-ED0A-3895-396E90981CA6}"/>
              </a:ext>
            </a:extLst>
          </p:cNvPr>
          <p:cNvSpPr/>
          <p:nvPr/>
        </p:nvSpPr>
        <p:spPr>
          <a:xfrm>
            <a:off x="2186152" y="1240971"/>
            <a:ext cx="1573141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6A7DCB-C0BE-82F2-2749-D1BAF310EA4A}"/>
              </a:ext>
            </a:extLst>
          </p:cNvPr>
          <p:cNvSpPr txBox="1"/>
          <p:nvPr/>
        </p:nvSpPr>
        <p:spPr>
          <a:xfrm>
            <a:off x="2267339" y="1259663"/>
            <a:ext cx="157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14 Avril 2023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0005298-CD42-0168-751F-833761526E48}"/>
              </a:ext>
            </a:extLst>
          </p:cNvPr>
          <p:cNvSpPr txBox="1"/>
          <p:nvPr/>
        </p:nvSpPr>
        <p:spPr>
          <a:xfrm>
            <a:off x="3923998" y="183045"/>
            <a:ext cx="533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Voir la </a:t>
            </a:r>
            <a:r>
              <a:rPr lang="fr-CA" dirty="0" err="1"/>
              <a:t>journé</a:t>
            </a:r>
            <a:r>
              <a:rPr lang="fr-CA" dirty="0"/>
              <a:t> en entier (comme un agenda)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667B38-92B6-1A9B-CBE9-C51D688E6F6C}"/>
              </a:ext>
            </a:extLst>
          </p:cNvPr>
          <p:cNvSpPr/>
          <p:nvPr/>
        </p:nvSpPr>
        <p:spPr>
          <a:xfrm>
            <a:off x="195943" y="5059524"/>
            <a:ext cx="2425959" cy="115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FF9AA2C-60EF-2824-1311-0095CF744BA1}"/>
              </a:ext>
            </a:extLst>
          </p:cNvPr>
          <p:cNvSpPr txBox="1"/>
          <p:nvPr/>
        </p:nvSpPr>
        <p:spPr>
          <a:xfrm>
            <a:off x="195943" y="5110401"/>
            <a:ext cx="24259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Ouvrir une page différente et choisir si on le met dans le calendrier si oui, caché ou évident? Ou non.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F3170D0-01D8-37C2-2EDC-6911D171BD09}"/>
              </a:ext>
            </a:extLst>
          </p:cNvPr>
          <p:cNvCxnSpPr/>
          <p:nvPr/>
        </p:nvCxnSpPr>
        <p:spPr>
          <a:xfrm flipH="1" flipV="1">
            <a:off x="1042228" y="4795935"/>
            <a:ext cx="360000" cy="26359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6C7C487-8ECB-6C78-97BD-417F279832AF}"/>
              </a:ext>
            </a:extLst>
          </p:cNvPr>
          <p:cNvCxnSpPr/>
          <p:nvPr/>
        </p:nvCxnSpPr>
        <p:spPr>
          <a:xfrm>
            <a:off x="195943" y="4429919"/>
            <a:ext cx="16804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444285-FDD6-26E5-C430-C2A5638454CA}"/>
              </a:ext>
            </a:extLst>
          </p:cNvPr>
          <p:cNvSpPr/>
          <p:nvPr/>
        </p:nvSpPr>
        <p:spPr>
          <a:xfrm>
            <a:off x="6833857" y="5110401"/>
            <a:ext cx="3139829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2D16AE4-0A4E-7DAA-BB06-41F1FC2E828D}"/>
              </a:ext>
            </a:extLst>
          </p:cNvPr>
          <p:cNvSpPr txBox="1"/>
          <p:nvPr/>
        </p:nvSpPr>
        <p:spPr>
          <a:xfrm>
            <a:off x="6833857" y="5056750"/>
            <a:ext cx="3139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plus est comme une note, et après avoir écris ce que </a:t>
            </a:r>
            <a:r>
              <a:rPr lang="fr-CA" dirty="0" err="1"/>
              <a:t>lon</a:t>
            </a:r>
            <a:r>
              <a:rPr lang="fr-CA" dirty="0"/>
              <a:t> voulait, on peut choisir a quel catégorie la mettre et si on doit l’afficher dans le calendrier ou non ou oui mais caché</a:t>
            </a:r>
          </a:p>
        </p:txBody>
      </p:sp>
    </p:spTree>
    <p:extLst>
      <p:ext uri="{BB962C8B-B14F-4D97-AF65-F5344CB8AC3E}">
        <p14:creationId xmlns:p14="http://schemas.microsoft.com/office/powerpoint/2010/main" val="35438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5F54243-85A6-ED23-89E5-82C2C70A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411"/>
            <a:ext cx="12192000" cy="55951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EF0280-539F-5C77-BCCD-EF4E1E9DA94A}"/>
              </a:ext>
            </a:extLst>
          </p:cNvPr>
          <p:cNvSpPr/>
          <p:nvPr/>
        </p:nvSpPr>
        <p:spPr>
          <a:xfrm>
            <a:off x="9862456" y="3200400"/>
            <a:ext cx="2329543" cy="167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F9019F-A93C-7F57-8C73-821FC93B0C4E}"/>
              </a:ext>
            </a:extLst>
          </p:cNvPr>
          <p:cNvSpPr txBox="1"/>
          <p:nvPr/>
        </p:nvSpPr>
        <p:spPr>
          <a:xfrm>
            <a:off x="9871788" y="3296826"/>
            <a:ext cx="2320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Pouvoir décider ou on veut que la note </a:t>
            </a:r>
            <a:r>
              <a:rPr lang="fr-CA" dirty="0" err="1"/>
              <a:t>saffiche</a:t>
            </a:r>
            <a:r>
              <a:rPr lang="fr-CA" dirty="0"/>
              <a:t> et non et pouvoir verrouiller certaine notes </a:t>
            </a:r>
          </a:p>
        </p:txBody>
      </p:sp>
    </p:spTree>
    <p:extLst>
      <p:ext uri="{BB962C8B-B14F-4D97-AF65-F5344CB8AC3E}">
        <p14:creationId xmlns:p14="http://schemas.microsoft.com/office/powerpoint/2010/main" val="85350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EACFC68-4417-A0C2-3345-B8A00DCF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605"/>
            <a:ext cx="12192000" cy="56407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AB22B-F1D8-A855-D3B9-A426F4B6220D}"/>
              </a:ext>
            </a:extLst>
          </p:cNvPr>
          <p:cNvSpPr/>
          <p:nvPr/>
        </p:nvSpPr>
        <p:spPr>
          <a:xfrm>
            <a:off x="9820275" y="1209675"/>
            <a:ext cx="2371725" cy="564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780895-DF33-5BAC-CA09-99C1242B0089}"/>
              </a:ext>
            </a:extLst>
          </p:cNvPr>
          <p:cNvSpPr txBox="1"/>
          <p:nvPr/>
        </p:nvSpPr>
        <p:spPr>
          <a:xfrm>
            <a:off x="9820275" y="1306286"/>
            <a:ext cx="2371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Chose importante à se rappeler </a:t>
            </a:r>
          </a:p>
          <a:p>
            <a:endParaRPr lang="fr-CA" dirty="0"/>
          </a:p>
          <a:p>
            <a:r>
              <a:rPr lang="fr-CA" dirty="0"/>
              <a:t>Numéro de téléphone</a:t>
            </a:r>
          </a:p>
          <a:p>
            <a:r>
              <a:rPr lang="fr-CA" dirty="0"/>
              <a:t>Adresse courriels</a:t>
            </a:r>
          </a:p>
          <a:p>
            <a:r>
              <a:rPr lang="fr-CA" dirty="0"/>
              <a:t>Adresse 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511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D2C9175-419D-B9B3-CB38-E5FF6309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3" y="729375"/>
            <a:ext cx="12192000" cy="51006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DA4F6A-65E0-D66E-A098-C40B4533C69A}"/>
              </a:ext>
            </a:extLst>
          </p:cNvPr>
          <p:cNvSpPr/>
          <p:nvPr/>
        </p:nvSpPr>
        <p:spPr>
          <a:xfrm>
            <a:off x="5626359" y="878665"/>
            <a:ext cx="3554963" cy="34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Graphique 11" descr="Médical avec un remplissage uni">
            <a:extLst>
              <a:ext uri="{FF2B5EF4-FFF2-40B4-BE49-F238E27FC236}">
                <a16:creationId xmlns:a16="http://schemas.microsoft.com/office/drawing/2014/main" id="{B9E08BBE-C63F-2172-E05F-9B7CC784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3445" y="823379"/>
            <a:ext cx="462658" cy="462658"/>
          </a:xfrm>
          <a:prstGeom prst="rect">
            <a:avLst/>
          </a:prstGeom>
        </p:spPr>
      </p:pic>
      <p:pic>
        <p:nvPicPr>
          <p:cNvPr id="14" name="Graphique 13" descr="Carnet d'adresses avec un remplissage uni">
            <a:extLst>
              <a:ext uri="{FF2B5EF4-FFF2-40B4-BE49-F238E27FC236}">
                <a16:creationId xmlns:a16="http://schemas.microsoft.com/office/drawing/2014/main" id="{BCEA517E-4D81-A682-6938-940F88DC8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3189" y="823379"/>
            <a:ext cx="462659" cy="462659"/>
          </a:xfrm>
          <a:prstGeom prst="rect">
            <a:avLst/>
          </a:prstGeom>
        </p:spPr>
      </p:pic>
      <p:sp>
        <p:nvSpPr>
          <p:cNvPr id="21" name="Graphique 17" descr="Dollar avec un remplissage uni">
            <a:extLst>
              <a:ext uri="{FF2B5EF4-FFF2-40B4-BE49-F238E27FC236}">
                <a16:creationId xmlns:a16="http://schemas.microsoft.com/office/drawing/2014/main" id="{A9F1A5E8-A96A-50EE-AB2E-D5E08DDF33D2}"/>
              </a:ext>
            </a:extLst>
          </p:cNvPr>
          <p:cNvSpPr/>
          <p:nvPr/>
        </p:nvSpPr>
        <p:spPr>
          <a:xfrm>
            <a:off x="7412592" y="982711"/>
            <a:ext cx="153787" cy="180975"/>
          </a:xfrm>
          <a:custGeom>
            <a:avLst/>
            <a:gdLst>
              <a:gd name="connsiteX0" fmla="*/ 328041 w 379845"/>
              <a:gd name="connsiteY0" fmla="*/ 428625 h 819150"/>
              <a:gd name="connsiteX1" fmla="*/ 214408 w 379845"/>
              <a:gd name="connsiteY1" fmla="*/ 375952 h 819150"/>
              <a:gd name="connsiteX2" fmla="*/ 214408 w 379845"/>
              <a:gd name="connsiteY2" fmla="*/ 145637 h 819150"/>
              <a:gd name="connsiteX3" fmla="*/ 315944 w 379845"/>
              <a:gd name="connsiteY3" fmla="*/ 193929 h 819150"/>
              <a:gd name="connsiteX4" fmla="*/ 361664 w 379845"/>
              <a:gd name="connsiteY4" fmla="*/ 150114 h 819150"/>
              <a:gd name="connsiteX5" fmla="*/ 214408 w 379845"/>
              <a:gd name="connsiteY5" fmla="*/ 82772 h 819150"/>
              <a:gd name="connsiteX6" fmla="*/ 214408 w 379845"/>
              <a:gd name="connsiteY6" fmla="*/ 0 h 819150"/>
              <a:gd name="connsiteX7" fmla="*/ 157258 w 379845"/>
              <a:gd name="connsiteY7" fmla="*/ 0 h 819150"/>
              <a:gd name="connsiteX8" fmla="*/ 157258 w 379845"/>
              <a:gd name="connsiteY8" fmla="*/ 86392 h 819150"/>
              <a:gd name="connsiteX9" fmla="*/ 101251 w 379845"/>
              <a:gd name="connsiteY9" fmla="*/ 106394 h 819150"/>
              <a:gd name="connsiteX10" fmla="*/ 21812 w 379845"/>
              <a:gd name="connsiteY10" fmla="*/ 315944 h 819150"/>
              <a:gd name="connsiteX11" fmla="*/ 157258 w 379845"/>
              <a:gd name="connsiteY11" fmla="*/ 422815 h 819150"/>
              <a:gd name="connsiteX12" fmla="*/ 157258 w 379845"/>
              <a:gd name="connsiteY12" fmla="*/ 672179 h 819150"/>
              <a:gd name="connsiteX13" fmla="*/ 45720 w 379845"/>
              <a:gd name="connsiteY13" fmla="*/ 609600 h 819150"/>
              <a:gd name="connsiteX14" fmla="*/ 0 w 379845"/>
              <a:gd name="connsiteY14" fmla="*/ 653320 h 819150"/>
              <a:gd name="connsiteX15" fmla="*/ 76676 w 379845"/>
              <a:gd name="connsiteY15" fmla="*/ 714375 h 819150"/>
              <a:gd name="connsiteX16" fmla="*/ 157258 w 379845"/>
              <a:gd name="connsiteY16" fmla="*/ 735616 h 819150"/>
              <a:gd name="connsiteX17" fmla="*/ 157258 w 379845"/>
              <a:gd name="connsiteY17" fmla="*/ 819150 h 819150"/>
              <a:gd name="connsiteX18" fmla="*/ 214408 w 379845"/>
              <a:gd name="connsiteY18" fmla="*/ 819150 h 819150"/>
              <a:gd name="connsiteX19" fmla="*/ 214408 w 379845"/>
              <a:gd name="connsiteY19" fmla="*/ 733425 h 819150"/>
              <a:gd name="connsiteX20" fmla="*/ 366046 w 379845"/>
              <a:gd name="connsiteY20" fmla="*/ 619125 h 819150"/>
              <a:gd name="connsiteX21" fmla="*/ 328041 w 379845"/>
              <a:gd name="connsiteY21" fmla="*/ 428625 h 819150"/>
              <a:gd name="connsiteX22" fmla="*/ 109633 w 379845"/>
              <a:gd name="connsiteY22" fmla="*/ 330803 h 819150"/>
              <a:gd name="connsiteX23" fmla="*/ 125539 w 379845"/>
              <a:gd name="connsiteY23" fmla="*/ 165640 h 819150"/>
              <a:gd name="connsiteX24" fmla="*/ 157258 w 379845"/>
              <a:gd name="connsiteY24" fmla="*/ 151067 h 819150"/>
              <a:gd name="connsiteX25" fmla="*/ 157258 w 379845"/>
              <a:gd name="connsiteY25" fmla="*/ 357664 h 819150"/>
              <a:gd name="connsiteX26" fmla="*/ 109633 w 379845"/>
              <a:gd name="connsiteY26" fmla="*/ 330803 h 819150"/>
              <a:gd name="connsiteX27" fmla="*/ 281940 w 379845"/>
              <a:gd name="connsiteY27" fmla="*/ 633889 h 819150"/>
              <a:gd name="connsiteX28" fmla="*/ 214408 w 379845"/>
              <a:gd name="connsiteY28" fmla="*/ 669608 h 819150"/>
              <a:gd name="connsiteX29" fmla="*/ 214408 w 379845"/>
              <a:gd name="connsiteY29" fmla="*/ 442055 h 819150"/>
              <a:gd name="connsiteX30" fmla="*/ 311753 w 379845"/>
              <a:gd name="connsiteY30" fmla="*/ 512255 h 819150"/>
              <a:gd name="connsiteX31" fmla="*/ 281940 w 379845"/>
              <a:gd name="connsiteY31" fmla="*/ 633889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845" h="819150">
                <a:moveTo>
                  <a:pt x="328041" y="428625"/>
                </a:moveTo>
                <a:cubicBezTo>
                  <a:pt x="295847" y="401193"/>
                  <a:pt x="254032" y="388334"/>
                  <a:pt x="214408" y="375952"/>
                </a:cubicBezTo>
                <a:lnTo>
                  <a:pt x="214408" y="145637"/>
                </a:lnTo>
                <a:cubicBezTo>
                  <a:pt x="252879" y="149293"/>
                  <a:pt x="288831" y="166392"/>
                  <a:pt x="315944" y="193929"/>
                </a:cubicBezTo>
                <a:lnTo>
                  <a:pt x="361664" y="150114"/>
                </a:lnTo>
                <a:cubicBezTo>
                  <a:pt x="322537" y="110312"/>
                  <a:pt x="270107" y="86335"/>
                  <a:pt x="214408" y="82772"/>
                </a:cubicBezTo>
                <a:lnTo>
                  <a:pt x="214408" y="0"/>
                </a:lnTo>
                <a:lnTo>
                  <a:pt x="157258" y="0"/>
                </a:lnTo>
                <a:lnTo>
                  <a:pt x="157258" y="86392"/>
                </a:lnTo>
                <a:cubicBezTo>
                  <a:pt x="137688" y="90201"/>
                  <a:pt x="118806" y="96945"/>
                  <a:pt x="101251" y="106394"/>
                </a:cubicBezTo>
                <a:cubicBezTo>
                  <a:pt x="29051" y="145733"/>
                  <a:pt x="-7810" y="238125"/>
                  <a:pt x="21812" y="315944"/>
                </a:cubicBezTo>
                <a:cubicBezTo>
                  <a:pt x="44767" y="375952"/>
                  <a:pt x="100108" y="402717"/>
                  <a:pt x="157258" y="422815"/>
                </a:cubicBezTo>
                <a:lnTo>
                  <a:pt x="157258" y="672179"/>
                </a:lnTo>
                <a:cubicBezTo>
                  <a:pt x="112966" y="666750"/>
                  <a:pt x="76200" y="641318"/>
                  <a:pt x="45720" y="609600"/>
                </a:cubicBezTo>
                <a:lnTo>
                  <a:pt x="0" y="653320"/>
                </a:lnTo>
                <a:cubicBezTo>
                  <a:pt x="21769" y="678022"/>
                  <a:pt x="47726" y="698691"/>
                  <a:pt x="76676" y="714375"/>
                </a:cubicBezTo>
                <a:cubicBezTo>
                  <a:pt x="101979" y="726412"/>
                  <a:pt x="129309" y="733615"/>
                  <a:pt x="157258" y="735616"/>
                </a:cubicBezTo>
                <a:lnTo>
                  <a:pt x="157258" y="819150"/>
                </a:lnTo>
                <a:lnTo>
                  <a:pt x="214408" y="819150"/>
                </a:lnTo>
                <a:lnTo>
                  <a:pt x="214408" y="733425"/>
                </a:lnTo>
                <a:cubicBezTo>
                  <a:pt x="279940" y="722471"/>
                  <a:pt x="340138" y="682181"/>
                  <a:pt x="366046" y="619125"/>
                </a:cubicBezTo>
                <a:cubicBezTo>
                  <a:pt x="391954" y="556070"/>
                  <a:pt x="382524" y="475202"/>
                  <a:pt x="328041" y="428625"/>
                </a:cubicBezTo>
                <a:close/>
                <a:moveTo>
                  <a:pt x="109633" y="330803"/>
                </a:moveTo>
                <a:cubicBezTo>
                  <a:pt x="57245" y="286607"/>
                  <a:pt x="70009" y="201073"/>
                  <a:pt x="125539" y="165640"/>
                </a:cubicBezTo>
                <a:cubicBezTo>
                  <a:pt x="135382" y="159328"/>
                  <a:pt x="146057" y="154422"/>
                  <a:pt x="157258" y="151067"/>
                </a:cubicBezTo>
                <a:lnTo>
                  <a:pt x="157258" y="357664"/>
                </a:lnTo>
                <a:cubicBezTo>
                  <a:pt x="140013" y="351392"/>
                  <a:pt x="123922" y="342316"/>
                  <a:pt x="109633" y="330803"/>
                </a:cubicBezTo>
                <a:close/>
                <a:moveTo>
                  <a:pt x="281940" y="633889"/>
                </a:moveTo>
                <a:cubicBezTo>
                  <a:pt x="263349" y="652063"/>
                  <a:pt x="239894" y="664469"/>
                  <a:pt x="214408" y="669608"/>
                </a:cubicBezTo>
                <a:lnTo>
                  <a:pt x="214408" y="442055"/>
                </a:lnTo>
                <a:cubicBezTo>
                  <a:pt x="252508" y="455105"/>
                  <a:pt x="296228" y="471678"/>
                  <a:pt x="311753" y="512255"/>
                </a:cubicBezTo>
                <a:cubicBezTo>
                  <a:pt x="327279" y="552831"/>
                  <a:pt x="311658" y="603599"/>
                  <a:pt x="281940" y="633889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grpSp>
        <p:nvGrpSpPr>
          <p:cNvPr id="22" name="Graphique 19" descr="Tirelire contour">
            <a:extLst>
              <a:ext uri="{FF2B5EF4-FFF2-40B4-BE49-F238E27FC236}">
                <a16:creationId xmlns:a16="http://schemas.microsoft.com/office/drawing/2014/main" id="{FDFC734F-FBCA-6ED0-9472-72616432B1C5}"/>
              </a:ext>
            </a:extLst>
          </p:cNvPr>
          <p:cNvGrpSpPr/>
          <p:nvPr/>
        </p:nvGrpSpPr>
        <p:grpSpPr>
          <a:xfrm>
            <a:off x="7251426" y="878665"/>
            <a:ext cx="462658" cy="343646"/>
            <a:chOff x="6942470" y="3282772"/>
            <a:chExt cx="772528" cy="602932"/>
          </a:xfrm>
          <a:solidFill>
            <a:srgbClr val="000000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136BCEC5-B4AE-AD71-B994-C703965BB5E4}"/>
                </a:ext>
              </a:extLst>
            </p:cNvPr>
            <p:cNvSpPr/>
            <p:nvPr/>
          </p:nvSpPr>
          <p:spPr>
            <a:xfrm>
              <a:off x="6942470" y="3282772"/>
              <a:ext cx="772528" cy="602932"/>
            </a:xfrm>
            <a:custGeom>
              <a:avLst/>
              <a:gdLst>
                <a:gd name="connsiteX0" fmla="*/ 28626 w 772528"/>
                <a:gd name="connsiteY0" fmla="*/ 370523 h 602932"/>
                <a:gd name="connsiteX1" fmla="*/ 63869 w 772528"/>
                <a:gd name="connsiteY1" fmla="*/ 379095 h 602932"/>
                <a:gd name="connsiteX2" fmla="*/ 77204 w 772528"/>
                <a:gd name="connsiteY2" fmla="*/ 390525 h 602932"/>
                <a:gd name="connsiteX3" fmla="*/ 148641 w 772528"/>
                <a:gd name="connsiteY3" fmla="*/ 488632 h 602932"/>
                <a:gd name="connsiteX4" fmla="*/ 155309 w 772528"/>
                <a:gd name="connsiteY4" fmla="*/ 500063 h 602932"/>
                <a:gd name="connsiteX5" fmla="*/ 169596 w 772528"/>
                <a:gd name="connsiteY5" fmla="*/ 586740 h 602932"/>
                <a:gd name="connsiteX6" fmla="*/ 188646 w 772528"/>
                <a:gd name="connsiteY6" fmla="*/ 602933 h 602932"/>
                <a:gd name="connsiteX7" fmla="*/ 251511 w 772528"/>
                <a:gd name="connsiteY7" fmla="*/ 602933 h 602932"/>
                <a:gd name="connsiteX8" fmla="*/ 270561 w 772528"/>
                <a:gd name="connsiteY8" fmla="*/ 586740 h 602932"/>
                <a:gd name="connsiteX9" fmla="*/ 275324 w 772528"/>
                <a:gd name="connsiteY9" fmla="*/ 556260 h 602932"/>
                <a:gd name="connsiteX10" fmla="*/ 298184 w 772528"/>
                <a:gd name="connsiteY10" fmla="*/ 561023 h 602932"/>
                <a:gd name="connsiteX11" fmla="*/ 305804 w 772528"/>
                <a:gd name="connsiteY11" fmla="*/ 561975 h 602932"/>
                <a:gd name="connsiteX12" fmla="*/ 343904 w 772528"/>
                <a:gd name="connsiteY12" fmla="*/ 564833 h 602932"/>
                <a:gd name="connsiteX13" fmla="*/ 421056 w 772528"/>
                <a:gd name="connsiteY13" fmla="*/ 554355 h 602932"/>
                <a:gd name="connsiteX14" fmla="*/ 426771 w 772528"/>
                <a:gd name="connsiteY14" fmla="*/ 586740 h 602932"/>
                <a:gd name="connsiteX15" fmla="*/ 445821 w 772528"/>
                <a:gd name="connsiteY15" fmla="*/ 602933 h 602932"/>
                <a:gd name="connsiteX16" fmla="*/ 508686 w 772528"/>
                <a:gd name="connsiteY16" fmla="*/ 602933 h 602932"/>
                <a:gd name="connsiteX17" fmla="*/ 527736 w 772528"/>
                <a:gd name="connsiteY17" fmla="*/ 586740 h 602932"/>
                <a:gd name="connsiteX18" fmla="*/ 542024 w 772528"/>
                <a:gd name="connsiteY18" fmla="*/ 500063 h 602932"/>
                <a:gd name="connsiteX19" fmla="*/ 548691 w 772528"/>
                <a:gd name="connsiteY19" fmla="*/ 488632 h 602932"/>
                <a:gd name="connsiteX20" fmla="*/ 557264 w 772528"/>
                <a:gd name="connsiteY20" fmla="*/ 481013 h 602932"/>
                <a:gd name="connsiteX21" fmla="*/ 565836 w 772528"/>
                <a:gd name="connsiteY21" fmla="*/ 473393 h 602932"/>
                <a:gd name="connsiteX22" fmla="*/ 647751 w 772528"/>
                <a:gd name="connsiteY22" fmla="*/ 296228 h 602932"/>
                <a:gd name="connsiteX23" fmla="*/ 642036 w 772528"/>
                <a:gd name="connsiteY23" fmla="*/ 249555 h 602932"/>
                <a:gd name="connsiteX24" fmla="*/ 638226 w 772528"/>
                <a:gd name="connsiteY24" fmla="*/ 237173 h 602932"/>
                <a:gd name="connsiteX25" fmla="*/ 679184 w 772528"/>
                <a:gd name="connsiteY25" fmla="*/ 229553 h 602932"/>
                <a:gd name="connsiteX26" fmla="*/ 666801 w 772528"/>
                <a:gd name="connsiteY26" fmla="*/ 265748 h 602932"/>
                <a:gd name="connsiteX27" fmla="*/ 678231 w 772528"/>
                <a:gd name="connsiteY27" fmla="*/ 306705 h 602932"/>
                <a:gd name="connsiteX28" fmla="*/ 708711 w 772528"/>
                <a:gd name="connsiteY28" fmla="*/ 319088 h 602932"/>
                <a:gd name="connsiteX29" fmla="*/ 743001 w 772528"/>
                <a:gd name="connsiteY29" fmla="*/ 293370 h 602932"/>
                <a:gd name="connsiteX30" fmla="*/ 731571 w 772528"/>
                <a:gd name="connsiteY30" fmla="*/ 234315 h 602932"/>
                <a:gd name="connsiteX31" fmla="*/ 716331 w 772528"/>
                <a:gd name="connsiteY31" fmla="*/ 221933 h 602932"/>
                <a:gd name="connsiteX32" fmla="*/ 762051 w 772528"/>
                <a:gd name="connsiteY32" fmla="*/ 217170 h 602932"/>
                <a:gd name="connsiteX33" fmla="*/ 772529 w 772528"/>
                <a:gd name="connsiteY33" fmla="*/ 208598 h 602932"/>
                <a:gd name="connsiteX34" fmla="*/ 763956 w 772528"/>
                <a:gd name="connsiteY34" fmla="*/ 198120 h 602932"/>
                <a:gd name="connsiteX35" fmla="*/ 763956 w 772528"/>
                <a:gd name="connsiteY35" fmla="*/ 198120 h 602932"/>
                <a:gd name="connsiteX36" fmla="*/ 695376 w 772528"/>
                <a:gd name="connsiteY36" fmla="*/ 212408 h 602932"/>
                <a:gd name="connsiteX37" fmla="*/ 632511 w 772528"/>
                <a:gd name="connsiteY37" fmla="*/ 218123 h 602932"/>
                <a:gd name="connsiteX38" fmla="*/ 630606 w 772528"/>
                <a:gd name="connsiteY38" fmla="*/ 212408 h 602932"/>
                <a:gd name="connsiteX39" fmla="*/ 342951 w 772528"/>
                <a:gd name="connsiteY39" fmla="*/ 29528 h 602932"/>
                <a:gd name="connsiteX40" fmla="*/ 223889 w 772528"/>
                <a:gd name="connsiteY40" fmla="*/ 56197 h 602932"/>
                <a:gd name="connsiteX41" fmla="*/ 106731 w 772528"/>
                <a:gd name="connsiteY41" fmla="*/ 953 h 602932"/>
                <a:gd name="connsiteX42" fmla="*/ 102921 w 772528"/>
                <a:gd name="connsiteY42" fmla="*/ 0 h 602932"/>
                <a:gd name="connsiteX43" fmla="*/ 93396 w 772528"/>
                <a:gd name="connsiteY43" fmla="*/ 9525 h 602932"/>
                <a:gd name="connsiteX44" fmla="*/ 93396 w 772528"/>
                <a:gd name="connsiteY44" fmla="*/ 12383 h 602932"/>
                <a:gd name="connsiteX45" fmla="*/ 131496 w 772528"/>
                <a:gd name="connsiteY45" fmla="*/ 120015 h 602932"/>
                <a:gd name="connsiteX46" fmla="*/ 121971 w 772528"/>
                <a:gd name="connsiteY46" fmla="*/ 130493 h 602932"/>
                <a:gd name="connsiteX47" fmla="*/ 121019 w 772528"/>
                <a:gd name="connsiteY47" fmla="*/ 131445 h 602932"/>
                <a:gd name="connsiteX48" fmla="*/ 76251 w 772528"/>
                <a:gd name="connsiteY48" fmla="*/ 201930 h 602932"/>
                <a:gd name="connsiteX49" fmla="*/ 62916 w 772528"/>
                <a:gd name="connsiteY49" fmla="*/ 213360 h 602932"/>
                <a:gd name="connsiteX50" fmla="*/ 28626 w 772528"/>
                <a:gd name="connsiteY50" fmla="*/ 221933 h 602932"/>
                <a:gd name="connsiteX51" fmla="*/ 51 w 772528"/>
                <a:gd name="connsiteY51" fmla="*/ 259080 h 602932"/>
                <a:gd name="connsiteX52" fmla="*/ 51 w 772528"/>
                <a:gd name="connsiteY52" fmla="*/ 333375 h 602932"/>
                <a:gd name="connsiteX53" fmla="*/ 28626 w 772528"/>
                <a:gd name="connsiteY53" fmla="*/ 370523 h 602932"/>
                <a:gd name="connsiteX54" fmla="*/ 685851 w 772528"/>
                <a:gd name="connsiteY54" fmla="*/ 267653 h 602932"/>
                <a:gd name="connsiteX55" fmla="*/ 699186 w 772528"/>
                <a:gd name="connsiteY55" fmla="*/ 234315 h 602932"/>
                <a:gd name="connsiteX56" fmla="*/ 718236 w 772528"/>
                <a:gd name="connsiteY56" fmla="*/ 248603 h 602932"/>
                <a:gd name="connsiteX57" fmla="*/ 725856 w 772528"/>
                <a:gd name="connsiteY57" fmla="*/ 286703 h 602932"/>
                <a:gd name="connsiteX58" fmla="*/ 708711 w 772528"/>
                <a:gd name="connsiteY58" fmla="*/ 300038 h 602932"/>
                <a:gd name="connsiteX59" fmla="*/ 692519 w 772528"/>
                <a:gd name="connsiteY59" fmla="*/ 293370 h 602932"/>
                <a:gd name="connsiteX60" fmla="*/ 685851 w 772528"/>
                <a:gd name="connsiteY60" fmla="*/ 267653 h 602932"/>
                <a:gd name="connsiteX61" fmla="*/ 19101 w 772528"/>
                <a:gd name="connsiteY61" fmla="*/ 259080 h 602932"/>
                <a:gd name="connsiteX62" fmla="*/ 32436 w 772528"/>
                <a:gd name="connsiteY62" fmla="*/ 240983 h 602932"/>
                <a:gd name="connsiteX63" fmla="*/ 32436 w 772528"/>
                <a:gd name="connsiteY63" fmla="*/ 240983 h 602932"/>
                <a:gd name="connsiteX64" fmla="*/ 32436 w 772528"/>
                <a:gd name="connsiteY64" fmla="*/ 240983 h 602932"/>
                <a:gd name="connsiteX65" fmla="*/ 66726 w 772528"/>
                <a:gd name="connsiteY65" fmla="*/ 232410 h 602932"/>
                <a:gd name="connsiteX66" fmla="*/ 66726 w 772528"/>
                <a:gd name="connsiteY66" fmla="*/ 232410 h 602932"/>
                <a:gd name="connsiteX67" fmla="*/ 66726 w 772528"/>
                <a:gd name="connsiteY67" fmla="*/ 232410 h 602932"/>
                <a:gd name="connsiteX68" fmla="*/ 92444 w 772528"/>
                <a:gd name="connsiteY68" fmla="*/ 209550 h 602932"/>
                <a:gd name="connsiteX69" fmla="*/ 130544 w 772528"/>
                <a:gd name="connsiteY69" fmla="*/ 149542 h 602932"/>
                <a:gd name="connsiteX70" fmla="*/ 130544 w 772528"/>
                <a:gd name="connsiteY70" fmla="*/ 149542 h 602932"/>
                <a:gd name="connsiteX71" fmla="*/ 163881 w 772528"/>
                <a:gd name="connsiteY71" fmla="*/ 118110 h 602932"/>
                <a:gd name="connsiteX72" fmla="*/ 164834 w 772528"/>
                <a:gd name="connsiteY72" fmla="*/ 104775 h 602932"/>
                <a:gd name="connsiteX73" fmla="*/ 151499 w 772528"/>
                <a:gd name="connsiteY73" fmla="*/ 103823 h 602932"/>
                <a:gd name="connsiteX74" fmla="*/ 151499 w 772528"/>
                <a:gd name="connsiteY74" fmla="*/ 103823 h 602932"/>
                <a:gd name="connsiteX75" fmla="*/ 145784 w 772528"/>
                <a:gd name="connsiteY75" fmla="*/ 108585 h 602932"/>
                <a:gd name="connsiteX76" fmla="*/ 118161 w 772528"/>
                <a:gd name="connsiteY76" fmla="*/ 29528 h 602932"/>
                <a:gd name="connsiteX77" fmla="*/ 118161 w 772528"/>
                <a:gd name="connsiteY77" fmla="*/ 29528 h 602932"/>
                <a:gd name="connsiteX78" fmla="*/ 118161 w 772528"/>
                <a:gd name="connsiteY78" fmla="*/ 29528 h 602932"/>
                <a:gd name="connsiteX79" fmla="*/ 214364 w 772528"/>
                <a:gd name="connsiteY79" fmla="*/ 75248 h 602932"/>
                <a:gd name="connsiteX80" fmla="*/ 221984 w 772528"/>
                <a:gd name="connsiteY80" fmla="*/ 79058 h 602932"/>
                <a:gd name="connsiteX81" fmla="*/ 229604 w 772528"/>
                <a:gd name="connsiteY81" fmla="*/ 75248 h 602932"/>
                <a:gd name="connsiteX82" fmla="*/ 342951 w 772528"/>
                <a:gd name="connsiteY82" fmla="*/ 48578 h 602932"/>
                <a:gd name="connsiteX83" fmla="*/ 612509 w 772528"/>
                <a:gd name="connsiteY83" fmla="*/ 220028 h 602932"/>
                <a:gd name="connsiteX84" fmla="*/ 623939 w 772528"/>
                <a:gd name="connsiteY84" fmla="*/ 255270 h 602932"/>
                <a:gd name="connsiteX85" fmla="*/ 628701 w 772528"/>
                <a:gd name="connsiteY85" fmla="*/ 297180 h 602932"/>
                <a:gd name="connsiteX86" fmla="*/ 543929 w 772528"/>
                <a:gd name="connsiteY86" fmla="*/ 467678 h 602932"/>
                <a:gd name="connsiteX87" fmla="*/ 501066 w 772528"/>
                <a:gd name="connsiteY87" fmla="*/ 501968 h 602932"/>
                <a:gd name="connsiteX88" fmla="*/ 499161 w 772528"/>
                <a:gd name="connsiteY88" fmla="*/ 515303 h 602932"/>
                <a:gd name="connsiteX89" fmla="*/ 506781 w 772528"/>
                <a:gd name="connsiteY89" fmla="*/ 519113 h 602932"/>
                <a:gd name="connsiteX90" fmla="*/ 512496 w 772528"/>
                <a:gd name="connsiteY90" fmla="*/ 517207 h 602932"/>
                <a:gd name="connsiteX91" fmla="*/ 520116 w 772528"/>
                <a:gd name="connsiteY91" fmla="*/ 511493 h 602932"/>
                <a:gd name="connsiteX92" fmla="*/ 507734 w 772528"/>
                <a:gd name="connsiteY92" fmla="*/ 583883 h 602932"/>
                <a:gd name="connsiteX93" fmla="*/ 507734 w 772528"/>
                <a:gd name="connsiteY93" fmla="*/ 584835 h 602932"/>
                <a:gd name="connsiteX94" fmla="*/ 507734 w 772528"/>
                <a:gd name="connsiteY94" fmla="*/ 584835 h 602932"/>
                <a:gd name="connsiteX95" fmla="*/ 444869 w 772528"/>
                <a:gd name="connsiteY95" fmla="*/ 584835 h 602932"/>
                <a:gd name="connsiteX96" fmla="*/ 444869 w 772528"/>
                <a:gd name="connsiteY96" fmla="*/ 583883 h 602932"/>
                <a:gd name="connsiteX97" fmla="*/ 439154 w 772528"/>
                <a:gd name="connsiteY97" fmla="*/ 551498 h 602932"/>
                <a:gd name="connsiteX98" fmla="*/ 435344 w 772528"/>
                <a:gd name="connsiteY98" fmla="*/ 530543 h 602932"/>
                <a:gd name="connsiteX99" fmla="*/ 415341 w 772528"/>
                <a:gd name="connsiteY99" fmla="*/ 536258 h 602932"/>
                <a:gd name="connsiteX100" fmla="*/ 342951 w 772528"/>
                <a:gd name="connsiteY100" fmla="*/ 545783 h 602932"/>
                <a:gd name="connsiteX101" fmla="*/ 300089 w 772528"/>
                <a:gd name="connsiteY101" fmla="*/ 541973 h 602932"/>
                <a:gd name="connsiteX102" fmla="*/ 239129 w 772528"/>
                <a:gd name="connsiteY102" fmla="*/ 523875 h 602932"/>
                <a:gd name="connsiteX103" fmla="*/ 226746 w 772528"/>
                <a:gd name="connsiteY103" fmla="*/ 528638 h 602932"/>
                <a:gd name="connsiteX104" fmla="*/ 231509 w 772528"/>
                <a:gd name="connsiteY104" fmla="*/ 541020 h 602932"/>
                <a:gd name="connsiteX105" fmla="*/ 255321 w 772528"/>
                <a:gd name="connsiteY105" fmla="*/ 549593 h 602932"/>
                <a:gd name="connsiteX106" fmla="*/ 256274 w 772528"/>
                <a:gd name="connsiteY106" fmla="*/ 553403 h 602932"/>
                <a:gd name="connsiteX107" fmla="*/ 251511 w 772528"/>
                <a:gd name="connsiteY107" fmla="*/ 582930 h 602932"/>
                <a:gd name="connsiteX108" fmla="*/ 251511 w 772528"/>
                <a:gd name="connsiteY108" fmla="*/ 583883 h 602932"/>
                <a:gd name="connsiteX109" fmla="*/ 251511 w 772528"/>
                <a:gd name="connsiteY109" fmla="*/ 583883 h 602932"/>
                <a:gd name="connsiteX110" fmla="*/ 188646 w 772528"/>
                <a:gd name="connsiteY110" fmla="*/ 583883 h 602932"/>
                <a:gd name="connsiteX111" fmla="*/ 188646 w 772528"/>
                <a:gd name="connsiteY111" fmla="*/ 582930 h 602932"/>
                <a:gd name="connsiteX112" fmla="*/ 174359 w 772528"/>
                <a:gd name="connsiteY112" fmla="*/ 496253 h 602932"/>
                <a:gd name="connsiteX113" fmla="*/ 174359 w 772528"/>
                <a:gd name="connsiteY113" fmla="*/ 496253 h 602932"/>
                <a:gd name="connsiteX114" fmla="*/ 174359 w 772528"/>
                <a:gd name="connsiteY114" fmla="*/ 496253 h 602932"/>
                <a:gd name="connsiteX115" fmla="*/ 162929 w 772528"/>
                <a:gd name="connsiteY115" fmla="*/ 475298 h 602932"/>
                <a:gd name="connsiteX116" fmla="*/ 162929 w 772528"/>
                <a:gd name="connsiteY116" fmla="*/ 475298 h 602932"/>
                <a:gd name="connsiteX117" fmla="*/ 162929 w 772528"/>
                <a:gd name="connsiteY117" fmla="*/ 475298 h 602932"/>
                <a:gd name="connsiteX118" fmla="*/ 96254 w 772528"/>
                <a:gd name="connsiteY118" fmla="*/ 383858 h 602932"/>
                <a:gd name="connsiteX119" fmla="*/ 96254 w 772528"/>
                <a:gd name="connsiteY119" fmla="*/ 383858 h 602932"/>
                <a:gd name="connsiteX120" fmla="*/ 96254 w 772528"/>
                <a:gd name="connsiteY120" fmla="*/ 383858 h 602932"/>
                <a:gd name="connsiteX121" fmla="*/ 71489 w 772528"/>
                <a:gd name="connsiteY121" fmla="*/ 362903 h 602932"/>
                <a:gd name="connsiteX122" fmla="*/ 70536 w 772528"/>
                <a:gd name="connsiteY122" fmla="*/ 362903 h 602932"/>
                <a:gd name="connsiteX123" fmla="*/ 69584 w 772528"/>
                <a:gd name="connsiteY123" fmla="*/ 362903 h 602932"/>
                <a:gd name="connsiteX124" fmla="*/ 34341 w 772528"/>
                <a:gd name="connsiteY124" fmla="*/ 354330 h 602932"/>
                <a:gd name="connsiteX125" fmla="*/ 20054 w 772528"/>
                <a:gd name="connsiteY125" fmla="*/ 335280 h 602932"/>
                <a:gd name="connsiteX126" fmla="*/ 20054 w 772528"/>
                <a:gd name="connsiteY126" fmla="*/ 259080 h 60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772528" h="602932">
                  <a:moveTo>
                    <a:pt x="28626" y="370523"/>
                  </a:moveTo>
                  <a:lnTo>
                    <a:pt x="63869" y="379095"/>
                  </a:lnTo>
                  <a:cubicBezTo>
                    <a:pt x="69584" y="381000"/>
                    <a:pt x="74346" y="384810"/>
                    <a:pt x="77204" y="390525"/>
                  </a:cubicBezTo>
                  <a:cubicBezTo>
                    <a:pt x="93396" y="427673"/>
                    <a:pt x="118161" y="461010"/>
                    <a:pt x="148641" y="488632"/>
                  </a:cubicBezTo>
                  <a:cubicBezTo>
                    <a:pt x="151499" y="491490"/>
                    <a:pt x="154356" y="495300"/>
                    <a:pt x="155309" y="500063"/>
                  </a:cubicBezTo>
                  <a:lnTo>
                    <a:pt x="169596" y="586740"/>
                  </a:lnTo>
                  <a:cubicBezTo>
                    <a:pt x="171501" y="596265"/>
                    <a:pt x="179121" y="602933"/>
                    <a:pt x="188646" y="602933"/>
                  </a:cubicBezTo>
                  <a:lnTo>
                    <a:pt x="251511" y="602933"/>
                  </a:lnTo>
                  <a:cubicBezTo>
                    <a:pt x="261036" y="602933"/>
                    <a:pt x="268656" y="596265"/>
                    <a:pt x="270561" y="586740"/>
                  </a:cubicBezTo>
                  <a:lnTo>
                    <a:pt x="275324" y="556260"/>
                  </a:lnTo>
                  <a:cubicBezTo>
                    <a:pt x="282944" y="558165"/>
                    <a:pt x="290564" y="560070"/>
                    <a:pt x="298184" y="561023"/>
                  </a:cubicBezTo>
                  <a:lnTo>
                    <a:pt x="305804" y="561975"/>
                  </a:lnTo>
                  <a:cubicBezTo>
                    <a:pt x="318186" y="563880"/>
                    <a:pt x="331521" y="564833"/>
                    <a:pt x="343904" y="564833"/>
                  </a:cubicBezTo>
                  <a:cubicBezTo>
                    <a:pt x="369621" y="564833"/>
                    <a:pt x="396291" y="561023"/>
                    <a:pt x="421056" y="554355"/>
                  </a:cubicBezTo>
                  <a:lnTo>
                    <a:pt x="426771" y="586740"/>
                  </a:lnTo>
                  <a:cubicBezTo>
                    <a:pt x="428676" y="596265"/>
                    <a:pt x="436296" y="602933"/>
                    <a:pt x="445821" y="602933"/>
                  </a:cubicBezTo>
                  <a:lnTo>
                    <a:pt x="508686" y="602933"/>
                  </a:lnTo>
                  <a:cubicBezTo>
                    <a:pt x="518211" y="602933"/>
                    <a:pt x="525831" y="596265"/>
                    <a:pt x="527736" y="586740"/>
                  </a:cubicBezTo>
                  <a:lnTo>
                    <a:pt x="542024" y="500063"/>
                  </a:lnTo>
                  <a:cubicBezTo>
                    <a:pt x="542976" y="495300"/>
                    <a:pt x="544881" y="491490"/>
                    <a:pt x="548691" y="488632"/>
                  </a:cubicBezTo>
                  <a:cubicBezTo>
                    <a:pt x="551549" y="485775"/>
                    <a:pt x="554406" y="482918"/>
                    <a:pt x="557264" y="481013"/>
                  </a:cubicBezTo>
                  <a:lnTo>
                    <a:pt x="565836" y="473393"/>
                  </a:lnTo>
                  <a:cubicBezTo>
                    <a:pt x="614414" y="424815"/>
                    <a:pt x="647751" y="363855"/>
                    <a:pt x="647751" y="296228"/>
                  </a:cubicBezTo>
                  <a:cubicBezTo>
                    <a:pt x="647751" y="280035"/>
                    <a:pt x="645846" y="264795"/>
                    <a:pt x="642036" y="249555"/>
                  </a:cubicBezTo>
                  <a:lnTo>
                    <a:pt x="638226" y="237173"/>
                  </a:lnTo>
                  <a:cubicBezTo>
                    <a:pt x="651561" y="232410"/>
                    <a:pt x="664896" y="229553"/>
                    <a:pt x="679184" y="229553"/>
                  </a:cubicBezTo>
                  <a:cubicBezTo>
                    <a:pt x="672516" y="240983"/>
                    <a:pt x="667754" y="253365"/>
                    <a:pt x="666801" y="265748"/>
                  </a:cubicBezTo>
                  <a:cubicBezTo>
                    <a:pt x="664896" y="280988"/>
                    <a:pt x="669659" y="295275"/>
                    <a:pt x="678231" y="306705"/>
                  </a:cubicBezTo>
                  <a:cubicBezTo>
                    <a:pt x="685851" y="315278"/>
                    <a:pt x="697281" y="320040"/>
                    <a:pt x="708711" y="319088"/>
                  </a:cubicBezTo>
                  <a:cubicBezTo>
                    <a:pt x="723951" y="318135"/>
                    <a:pt x="738239" y="308610"/>
                    <a:pt x="743001" y="293370"/>
                  </a:cubicBezTo>
                  <a:cubicBezTo>
                    <a:pt x="751574" y="273368"/>
                    <a:pt x="746811" y="250508"/>
                    <a:pt x="731571" y="234315"/>
                  </a:cubicBezTo>
                  <a:cubicBezTo>
                    <a:pt x="726809" y="229553"/>
                    <a:pt x="722046" y="224790"/>
                    <a:pt x="716331" y="221933"/>
                  </a:cubicBezTo>
                  <a:cubicBezTo>
                    <a:pt x="730619" y="217170"/>
                    <a:pt x="746811" y="215265"/>
                    <a:pt x="762051" y="217170"/>
                  </a:cubicBezTo>
                  <a:cubicBezTo>
                    <a:pt x="767766" y="217170"/>
                    <a:pt x="771576" y="213360"/>
                    <a:pt x="772529" y="208598"/>
                  </a:cubicBezTo>
                  <a:cubicBezTo>
                    <a:pt x="772529" y="202883"/>
                    <a:pt x="768719" y="199073"/>
                    <a:pt x="763956" y="198120"/>
                  </a:cubicBezTo>
                  <a:lnTo>
                    <a:pt x="763956" y="198120"/>
                  </a:lnTo>
                  <a:cubicBezTo>
                    <a:pt x="731571" y="196215"/>
                    <a:pt x="709664" y="201930"/>
                    <a:pt x="695376" y="212408"/>
                  </a:cubicBezTo>
                  <a:cubicBezTo>
                    <a:pt x="674421" y="207645"/>
                    <a:pt x="652514" y="209550"/>
                    <a:pt x="632511" y="218123"/>
                  </a:cubicBezTo>
                  <a:lnTo>
                    <a:pt x="630606" y="212408"/>
                  </a:lnTo>
                  <a:cubicBezTo>
                    <a:pt x="585839" y="106680"/>
                    <a:pt x="461061" y="29528"/>
                    <a:pt x="342951" y="29528"/>
                  </a:cubicBezTo>
                  <a:cubicBezTo>
                    <a:pt x="301994" y="29528"/>
                    <a:pt x="261036" y="39053"/>
                    <a:pt x="223889" y="56197"/>
                  </a:cubicBezTo>
                  <a:lnTo>
                    <a:pt x="106731" y="953"/>
                  </a:lnTo>
                  <a:cubicBezTo>
                    <a:pt x="105779" y="0"/>
                    <a:pt x="103874" y="0"/>
                    <a:pt x="102921" y="0"/>
                  </a:cubicBezTo>
                  <a:cubicBezTo>
                    <a:pt x="97206" y="0"/>
                    <a:pt x="93396" y="3810"/>
                    <a:pt x="93396" y="9525"/>
                  </a:cubicBezTo>
                  <a:cubicBezTo>
                    <a:pt x="93396" y="10478"/>
                    <a:pt x="93396" y="11430"/>
                    <a:pt x="93396" y="12383"/>
                  </a:cubicBezTo>
                  <a:lnTo>
                    <a:pt x="131496" y="120015"/>
                  </a:lnTo>
                  <a:cubicBezTo>
                    <a:pt x="128639" y="122873"/>
                    <a:pt x="125781" y="126683"/>
                    <a:pt x="121971" y="130493"/>
                  </a:cubicBezTo>
                  <a:cubicBezTo>
                    <a:pt x="121971" y="130493"/>
                    <a:pt x="121019" y="131445"/>
                    <a:pt x="121019" y="131445"/>
                  </a:cubicBezTo>
                  <a:cubicBezTo>
                    <a:pt x="102921" y="152400"/>
                    <a:pt x="87681" y="176213"/>
                    <a:pt x="76251" y="201930"/>
                  </a:cubicBezTo>
                  <a:cubicBezTo>
                    <a:pt x="74346" y="207645"/>
                    <a:pt x="68631" y="212408"/>
                    <a:pt x="62916" y="213360"/>
                  </a:cubicBezTo>
                  <a:lnTo>
                    <a:pt x="28626" y="221933"/>
                  </a:lnTo>
                  <a:cubicBezTo>
                    <a:pt x="11481" y="225742"/>
                    <a:pt x="-901" y="241935"/>
                    <a:pt x="51" y="259080"/>
                  </a:cubicBezTo>
                  <a:lnTo>
                    <a:pt x="51" y="333375"/>
                  </a:lnTo>
                  <a:cubicBezTo>
                    <a:pt x="51" y="350520"/>
                    <a:pt x="11481" y="365760"/>
                    <a:pt x="28626" y="370523"/>
                  </a:cubicBezTo>
                  <a:close/>
                  <a:moveTo>
                    <a:pt x="685851" y="267653"/>
                  </a:moveTo>
                  <a:cubicBezTo>
                    <a:pt x="686804" y="255270"/>
                    <a:pt x="691566" y="243840"/>
                    <a:pt x="699186" y="234315"/>
                  </a:cubicBezTo>
                  <a:cubicBezTo>
                    <a:pt x="706806" y="238125"/>
                    <a:pt x="713474" y="242888"/>
                    <a:pt x="718236" y="248603"/>
                  </a:cubicBezTo>
                  <a:cubicBezTo>
                    <a:pt x="727761" y="258128"/>
                    <a:pt x="731571" y="273368"/>
                    <a:pt x="725856" y="286703"/>
                  </a:cubicBezTo>
                  <a:cubicBezTo>
                    <a:pt x="723951" y="294323"/>
                    <a:pt x="716331" y="300038"/>
                    <a:pt x="708711" y="300038"/>
                  </a:cubicBezTo>
                  <a:cubicBezTo>
                    <a:pt x="702996" y="300038"/>
                    <a:pt x="696329" y="298133"/>
                    <a:pt x="692519" y="293370"/>
                  </a:cubicBezTo>
                  <a:cubicBezTo>
                    <a:pt x="686804" y="286703"/>
                    <a:pt x="684899" y="277178"/>
                    <a:pt x="685851" y="267653"/>
                  </a:cubicBezTo>
                  <a:close/>
                  <a:moveTo>
                    <a:pt x="19101" y="259080"/>
                  </a:moveTo>
                  <a:cubicBezTo>
                    <a:pt x="18149" y="250508"/>
                    <a:pt x="24816" y="242888"/>
                    <a:pt x="32436" y="240983"/>
                  </a:cubicBezTo>
                  <a:lnTo>
                    <a:pt x="32436" y="240983"/>
                  </a:lnTo>
                  <a:lnTo>
                    <a:pt x="32436" y="240983"/>
                  </a:lnTo>
                  <a:lnTo>
                    <a:pt x="66726" y="232410"/>
                  </a:lnTo>
                  <a:lnTo>
                    <a:pt x="66726" y="232410"/>
                  </a:lnTo>
                  <a:lnTo>
                    <a:pt x="66726" y="232410"/>
                  </a:lnTo>
                  <a:cubicBezTo>
                    <a:pt x="78156" y="229553"/>
                    <a:pt x="88634" y="220980"/>
                    <a:pt x="92444" y="209550"/>
                  </a:cubicBezTo>
                  <a:cubicBezTo>
                    <a:pt x="101969" y="187642"/>
                    <a:pt x="115304" y="167640"/>
                    <a:pt x="130544" y="149542"/>
                  </a:cubicBezTo>
                  <a:lnTo>
                    <a:pt x="130544" y="149542"/>
                  </a:lnTo>
                  <a:cubicBezTo>
                    <a:pt x="141021" y="138113"/>
                    <a:pt x="151499" y="127635"/>
                    <a:pt x="163881" y="118110"/>
                  </a:cubicBezTo>
                  <a:cubicBezTo>
                    <a:pt x="167691" y="115253"/>
                    <a:pt x="168644" y="108585"/>
                    <a:pt x="164834" y="104775"/>
                  </a:cubicBezTo>
                  <a:cubicBezTo>
                    <a:pt x="161976" y="100965"/>
                    <a:pt x="155309" y="100013"/>
                    <a:pt x="151499" y="103823"/>
                  </a:cubicBezTo>
                  <a:lnTo>
                    <a:pt x="151499" y="103823"/>
                  </a:lnTo>
                  <a:cubicBezTo>
                    <a:pt x="151499" y="103823"/>
                    <a:pt x="148641" y="105728"/>
                    <a:pt x="145784" y="108585"/>
                  </a:cubicBezTo>
                  <a:lnTo>
                    <a:pt x="118161" y="29528"/>
                  </a:lnTo>
                  <a:cubicBezTo>
                    <a:pt x="118161" y="29528"/>
                    <a:pt x="118161" y="29528"/>
                    <a:pt x="118161" y="29528"/>
                  </a:cubicBezTo>
                  <a:cubicBezTo>
                    <a:pt x="118161" y="29528"/>
                    <a:pt x="118161" y="29528"/>
                    <a:pt x="118161" y="29528"/>
                  </a:cubicBezTo>
                  <a:lnTo>
                    <a:pt x="214364" y="75248"/>
                  </a:lnTo>
                  <a:lnTo>
                    <a:pt x="221984" y="79058"/>
                  </a:lnTo>
                  <a:lnTo>
                    <a:pt x="229604" y="75248"/>
                  </a:lnTo>
                  <a:cubicBezTo>
                    <a:pt x="266751" y="57150"/>
                    <a:pt x="304851" y="48578"/>
                    <a:pt x="342951" y="48578"/>
                  </a:cubicBezTo>
                  <a:cubicBezTo>
                    <a:pt x="455346" y="48578"/>
                    <a:pt x="571551" y="121920"/>
                    <a:pt x="612509" y="220028"/>
                  </a:cubicBezTo>
                  <a:lnTo>
                    <a:pt x="623939" y="255270"/>
                  </a:lnTo>
                  <a:cubicBezTo>
                    <a:pt x="627749" y="268605"/>
                    <a:pt x="628701" y="282893"/>
                    <a:pt x="628701" y="297180"/>
                  </a:cubicBezTo>
                  <a:cubicBezTo>
                    <a:pt x="628701" y="357188"/>
                    <a:pt x="599174" y="417195"/>
                    <a:pt x="543929" y="467678"/>
                  </a:cubicBezTo>
                  <a:cubicBezTo>
                    <a:pt x="525831" y="483870"/>
                    <a:pt x="502019" y="501968"/>
                    <a:pt x="501066" y="501968"/>
                  </a:cubicBezTo>
                  <a:cubicBezTo>
                    <a:pt x="497256" y="504825"/>
                    <a:pt x="496304" y="511493"/>
                    <a:pt x="499161" y="515303"/>
                  </a:cubicBezTo>
                  <a:cubicBezTo>
                    <a:pt x="501066" y="517207"/>
                    <a:pt x="503924" y="519113"/>
                    <a:pt x="506781" y="519113"/>
                  </a:cubicBezTo>
                  <a:cubicBezTo>
                    <a:pt x="508686" y="519113"/>
                    <a:pt x="510591" y="518160"/>
                    <a:pt x="512496" y="517207"/>
                  </a:cubicBezTo>
                  <a:cubicBezTo>
                    <a:pt x="512496" y="517207"/>
                    <a:pt x="515354" y="514350"/>
                    <a:pt x="520116" y="511493"/>
                  </a:cubicBezTo>
                  <a:lnTo>
                    <a:pt x="507734" y="583883"/>
                  </a:lnTo>
                  <a:cubicBezTo>
                    <a:pt x="507734" y="583883"/>
                    <a:pt x="507734" y="584835"/>
                    <a:pt x="507734" y="584835"/>
                  </a:cubicBezTo>
                  <a:lnTo>
                    <a:pt x="507734" y="584835"/>
                  </a:lnTo>
                  <a:lnTo>
                    <a:pt x="444869" y="584835"/>
                  </a:lnTo>
                  <a:cubicBezTo>
                    <a:pt x="444869" y="584835"/>
                    <a:pt x="444869" y="584835"/>
                    <a:pt x="444869" y="583883"/>
                  </a:cubicBezTo>
                  <a:lnTo>
                    <a:pt x="439154" y="551498"/>
                  </a:lnTo>
                  <a:lnTo>
                    <a:pt x="435344" y="530543"/>
                  </a:lnTo>
                  <a:lnTo>
                    <a:pt x="415341" y="536258"/>
                  </a:lnTo>
                  <a:cubicBezTo>
                    <a:pt x="391529" y="542925"/>
                    <a:pt x="367716" y="545783"/>
                    <a:pt x="342951" y="545783"/>
                  </a:cubicBezTo>
                  <a:cubicBezTo>
                    <a:pt x="328664" y="545783"/>
                    <a:pt x="314376" y="544830"/>
                    <a:pt x="300089" y="541973"/>
                  </a:cubicBezTo>
                  <a:cubicBezTo>
                    <a:pt x="279134" y="538163"/>
                    <a:pt x="259131" y="531495"/>
                    <a:pt x="239129" y="523875"/>
                  </a:cubicBezTo>
                  <a:cubicBezTo>
                    <a:pt x="234366" y="521970"/>
                    <a:pt x="228651" y="523875"/>
                    <a:pt x="226746" y="528638"/>
                  </a:cubicBezTo>
                  <a:cubicBezTo>
                    <a:pt x="224841" y="533400"/>
                    <a:pt x="226746" y="539115"/>
                    <a:pt x="231509" y="541020"/>
                  </a:cubicBezTo>
                  <a:cubicBezTo>
                    <a:pt x="237224" y="543878"/>
                    <a:pt x="245796" y="546735"/>
                    <a:pt x="255321" y="549593"/>
                  </a:cubicBezTo>
                  <a:lnTo>
                    <a:pt x="256274" y="553403"/>
                  </a:lnTo>
                  <a:lnTo>
                    <a:pt x="251511" y="582930"/>
                  </a:lnTo>
                  <a:cubicBezTo>
                    <a:pt x="251511" y="583883"/>
                    <a:pt x="251511" y="583883"/>
                    <a:pt x="251511" y="583883"/>
                  </a:cubicBezTo>
                  <a:lnTo>
                    <a:pt x="251511" y="583883"/>
                  </a:lnTo>
                  <a:lnTo>
                    <a:pt x="188646" y="583883"/>
                  </a:lnTo>
                  <a:cubicBezTo>
                    <a:pt x="188646" y="583883"/>
                    <a:pt x="188646" y="582930"/>
                    <a:pt x="188646" y="582930"/>
                  </a:cubicBezTo>
                  <a:lnTo>
                    <a:pt x="174359" y="496253"/>
                  </a:lnTo>
                  <a:lnTo>
                    <a:pt x="174359" y="496253"/>
                  </a:lnTo>
                  <a:lnTo>
                    <a:pt x="174359" y="496253"/>
                  </a:lnTo>
                  <a:cubicBezTo>
                    <a:pt x="172454" y="488632"/>
                    <a:pt x="168644" y="481013"/>
                    <a:pt x="162929" y="475298"/>
                  </a:cubicBezTo>
                  <a:lnTo>
                    <a:pt x="162929" y="475298"/>
                  </a:lnTo>
                  <a:lnTo>
                    <a:pt x="162929" y="475298"/>
                  </a:lnTo>
                  <a:cubicBezTo>
                    <a:pt x="134354" y="449580"/>
                    <a:pt x="111494" y="418148"/>
                    <a:pt x="96254" y="383858"/>
                  </a:cubicBezTo>
                  <a:lnTo>
                    <a:pt x="96254" y="383858"/>
                  </a:lnTo>
                  <a:lnTo>
                    <a:pt x="96254" y="383858"/>
                  </a:lnTo>
                  <a:cubicBezTo>
                    <a:pt x="91491" y="374333"/>
                    <a:pt x="82919" y="366713"/>
                    <a:pt x="71489" y="362903"/>
                  </a:cubicBezTo>
                  <a:lnTo>
                    <a:pt x="70536" y="362903"/>
                  </a:lnTo>
                  <a:lnTo>
                    <a:pt x="69584" y="362903"/>
                  </a:lnTo>
                  <a:lnTo>
                    <a:pt x="34341" y="354330"/>
                  </a:lnTo>
                  <a:cubicBezTo>
                    <a:pt x="25769" y="352425"/>
                    <a:pt x="20054" y="344805"/>
                    <a:pt x="20054" y="335280"/>
                  </a:cubicBezTo>
                  <a:lnTo>
                    <a:pt x="20054" y="2590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5434CF51-CFCA-4534-4930-7F4396EC7D12}"/>
                </a:ext>
              </a:extLst>
            </p:cNvPr>
            <p:cNvSpPr/>
            <p:nvPr/>
          </p:nvSpPr>
          <p:spPr>
            <a:xfrm>
              <a:off x="7211578" y="3360877"/>
              <a:ext cx="193635" cy="43592"/>
            </a:xfrm>
            <a:custGeom>
              <a:avLst/>
              <a:gdLst>
                <a:gd name="connsiteX0" fmla="*/ 12883 w 193635"/>
                <a:gd name="connsiteY0" fmla="*/ 24765 h 43592"/>
                <a:gd name="connsiteX1" fmla="*/ 69081 w 193635"/>
                <a:gd name="connsiteY1" fmla="*/ 18097 h 43592"/>
                <a:gd name="connsiteX2" fmla="*/ 180524 w 193635"/>
                <a:gd name="connsiteY2" fmla="*/ 42863 h 43592"/>
                <a:gd name="connsiteX3" fmla="*/ 192906 w 193635"/>
                <a:gd name="connsiteY3" fmla="*/ 38100 h 43592"/>
                <a:gd name="connsiteX4" fmla="*/ 188143 w 193635"/>
                <a:gd name="connsiteY4" fmla="*/ 25717 h 43592"/>
                <a:gd name="connsiteX5" fmla="*/ 188143 w 193635"/>
                <a:gd name="connsiteY5" fmla="*/ 25717 h 43592"/>
                <a:gd name="connsiteX6" fmla="*/ 69081 w 193635"/>
                <a:gd name="connsiteY6" fmla="*/ 0 h 43592"/>
                <a:gd name="connsiteX7" fmla="*/ 7168 w 193635"/>
                <a:gd name="connsiteY7" fmla="*/ 7620 h 43592"/>
                <a:gd name="connsiteX8" fmla="*/ 501 w 193635"/>
                <a:gd name="connsiteY8" fmla="*/ 19050 h 43592"/>
                <a:gd name="connsiteX9" fmla="*/ 11931 w 193635"/>
                <a:gd name="connsiteY9" fmla="*/ 25717 h 43592"/>
                <a:gd name="connsiteX10" fmla="*/ 11931 w 193635"/>
                <a:gd name="connsiteY10" fmla="*/ 25717 h 43592"/>
                <a:gd name="connsiteX11" fmla="*/ 12883 w 193635"/>
                <a:gd name="connsiteY11" fmla="*/ 24765 h 4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635" h="43592">
                  <a:moveTo>
                    <a:pt x="12883" y="24765"/>
                  </a:moveTo>
                  <a:cubicBezTo>
                    <a:pt x="30981" y="20003"/>
                    <a:pt x="50031" y="18097"/>
                    <a:pt x="69081" y="18097"/>
                  </a:cubicBezTo>
                  <a:cubicBezTo>
                    <a:pt x="107181" y="19050"/>
                    <a:pt x="145281" y="26670"/>
                    <a:pt x="180524" y="42863"/>
                  </a:cubicBezTo>
                  <a:cubicBezTo>
                    <a:pt x="185286" y="44767"/>
                    <a:pt x="191001" y="42863"/>
                    <a:pt x="192906" y="38100"/>
                  </a:cubicBezTo>
                  <a:cubicBezTo>
                    <a:pt x="194811" y="33338"/>
                    <a:pt x="192906" y="27622"/>
                    <a:pt x="188143" y="25717"/>
                  </a:cubicBezTo>
                  <a:lnTo>
                    <a:pt x="188143" y="25717"/>
                  </a:lnTo>
                  <a:cubicBezTo>
                    <a:pt x="150996" y="8572"/>
                    <a:pt x="110038" y="0"/>
                    <a:pt x="69081" y="0"/>
                  </a:cubicBezTo>
                  <a:cubicBezTo>
                    <a:pt x="48126" y="0"/>
                    <a:pt x="27171" y="2857"/>
                    <a:pt x="7168" y="7620"/>
                  </a:cubicBezTo>
                  <a:cubicBezTo>
                    <a:pt x="2406" y="8572"/>
                    <a:pt x="-1404" y="14288"/>
                    <a:pt x="501" y="19050"/>
                  </a:cubicBezTo>
                  <a:cubicBezTo>
                    <a:pt x="2406" y="23813"/>
                    <a:pt x="7168" y="27622"/>
                    <a:pt x="11931" y="25717"/>
                  </a:cubicBezTo>
                  <a:lnTo>
                    <a:pt x="11931" y="25717"/>
                  </a:lnTo>
                  <a:cubicBezTo>
                    <a:pt x="11931" y="24765"/>
                    <a:pt x="11931" y="24765"/>
                    <a:pt x="12883" y="2476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0DD22B5-D047-B874-964F-1F39D46D9D4F}"/>
              </a:ext>
            </a:extLst>
          </p:cNvPr>
          <p:cNvCxnSpPr>
            <a:cxnSpLocks/>
          </p:cNvCxnSpPr>
          <p:nvPr/>
        </p:nvCxnSpPr>
        <p:spPr>
          <a:xfrm flipV="1">
            <a:off x="7043864" y="1119673"/>
            <a:ext cx="0" cy="569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87091-6E8A-123B-BAEC-901ABF3341AF}"/>
              </a:ext>
            </a:extLst>
          </p:cNvPr>
          <p:cNvSpPr/>
          <p:nvPr/>
        </p:nvSpPr>
        <p:spPr>
          <a:xfrm>
            <a:off x="6725848" y="1684175"/>
            <a:ext cx="2530119" cy="123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F9AA32-9C37-4467-2AC6-7E9367CCFCAA}"/>
              </a:ext>
            </a:extLst>
          </p:cNvPr>
          <p:cNvSpPr txBox="1"/>
          <p:nvPr/>
        </p:nvSpPr>
        <p:spPr>
          <a:xfrm>
            <a:off x="6837818" y="1840058"/>
            <a:ext cx="253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Icone des chose importantes a voir pour chaque jours</a:t>
            </a:r>
          </a:p>
        </p:txBody>
      </p:sp>
    </p:spTree>
    <p:extLst>
      <p:ext uri="{BB962C8B-B14F-4D97-AF65-F5344CB8AC3E}">
        <p14:creationId xmlns:p14="http://schemas.microsoft.com/office/powerpoint/2010/main" val="13056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91976FA-9817-8FE6-7392-84137DBE7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38366"/>
              </p:ext>
            </p:extLst>
          </p:nvPr>
        </p:nvGraphicFramePr>
        <p:xfrm>
          <a:off x="2176105" y="803641"/>
          <a:ext cx="780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613">
                  <a:extLst>
                    <a:ext uri="{9D8B030D-6E8A-4147-A177-3AD203B41FA5}">
                      <a16:colId xmlns:a16="http://schemas.microsoft.com/office/drawing/2014/main" val="3842608891"/>
                    </a:ext>
                  </a:extLst>
                </a:gridCol>
                <a:gridCol w="1114613">
                  <a:extLst>
                    <a:ext uri="{9D8B030D-6E8A-4147-A177-3AD203B41FA5}">
                      <a16:colId xmlns:a16="http://schemas.microsoft.com/office/drawing/2014/main" val="1031044725"/>
                    </a:ext>
                  </a:extLst>
                </a:gridCol>
                <a:gridCol w="1230054">
                  <a:extLst>
                    <a:ext uri="{9D8B030D-6E8A-4147-A177-3AD203B41FA5}">
                      <a16:colId xmlns:a16="http://schemas.microsoft.com/office/drawing/2014/main" val="1966446603"/>
                    </a:ext>
                  </a:extLst>
                </a:gridCol>
                <a:gridCol w="866571">
                  <a:extLst>
                    <a:ext uri="{9D8B030D-6E8A-4147-A177-3AD203B41FA5}">
                      <a16:colId xmlns:a16="http://schemas.microsoft.com/office/drawing/2014/main" val="1534049457"/>
                    </a:ext>
                  </a:extLst>
                </a:gridCol>
                <a:gridCol w="1158812">
                  <a:extLst>
                    <a:ext uri="{9D8B030D-6E8A-4147-A177-3AD203B41FA5}">
                      <a16:colId xmlns:a16="http://schemas.microsoft.com/office/drawing/2014/main" val="479388075"/>
                    </a:ext>
                  </a:extLst>
                </a:gridCol>
                <a:gridCol w="1020447">
                  <a:extLst>
                    <a:ext uri="{9D8B030D-6E8A-4147-A177-3AD203B41FA5}">
                      <a16:colId xmlns:a16="http://schemas.microsoft.com/office/drawing/2014/main" val="3725994720"/>
                    </a:ext>
                  </a:extLst>
                </a:gridCol>
                <a:gridCol w="1297178">
                  <a:extLst>
                    <a:ext uri="{9D8B030D-6E8A-4147-A177-3AD203B41FA5}">
                      <a16:colId xmlns:a16="http://schemas.microsoft.com/office/drawing/2014/main" val="244800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sz="1400" dirty="0"/>
                        <a:t>Lundi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Mardi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Mercredi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Jeudi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Vendredi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Samedi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Dimanche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97021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C35EEE8-6D9F-9735-8391-48ECBF08B253}"/>
              </a:ext>
            </a:extLst>
          </p:cNvPr>
          <p:cNvSpPr/>
          <p:nvPr/>
        </p:nvSpPr>
        <p:spPr>
          <a:xfrm>
            <a:off x="0" y="887616"/>
            <a:ext cx="1886856" cy="605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D7EB060-AF50-6782-BC64-5B0386C6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80067"/>
              </p:ext>
            </p:extLst>
          </p:nvPr>
        </p:nvGraphicFramePr>
        <p:xfrm>
          <a:off x="0" y="878286"/>
          <a:ext cx="1875453" cy="173549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5453">
                  <a:extLst>
                    <a:ext uri="{9D8B030D-6E8A-4147-A177-3AD203B41FA5}">
                      <a16:colId xmlns:a16="http://schemas.microsoft.com/office/drawing/2014/main" val="1665538096"/>
                    </a:ext>
                  </a:extLst>
                </a:gridCol>
              </a:tblGrid>
              <a:tr h="1735494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75656"/>
                  </a:ext>
                </a:extLst>
              </a:tr>
            </a:tbl>
          </a:graphicData>
        </a:graphic>
      </p:graphicFrame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AE3AEC2-DBA5-FD91-8620-82BFE3B04DEF}"/>
              </a:ext>
            </a:extLst>
          </p:cNvPr>
          <p:cNvCxnSpPr/>
          <p:nvPr/>
        </p:nvCxnSpPr>
        <p:spPr>
          <a:xfrm>
            <a:off x="214604" y="878286"/>
            <a:ext cx="0" cy="173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25E3325-172E-D7EE-0BD7-7E9E6232908B}"/>
              </a:ext>
            </a:extLst>
          </p:cNvPr>
          <p:cNvCxnSpPr/>
          <p:nvPr/>
        </p:nvCxnSpPr>
        <p:spPr>
          <a:xfrm>
            <a:off x="494522" y="878286"/>
            <a:ext cx="0" cy="173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7B94828-3EFE-8847-1D8A-3DA839CEDF57}"/>
              </a:ext>
            </a:extLst>
          </p:cNvPr>
          <p:cNvCxnSpPr/>
          <p:nvPr/>
        </p:nvCxnSpPr>
        <p:spPr>
          <a:xfrm>
            <a:off x="774441" y="878286"/>
            <a:ext cx="0" cy="173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C0251E4-D026-25BD-7A18-763EFD853F2F}"/>
              </a:ext>
            </a:extLst>
          </p:cNvPr>
          <p:cNvCxnSpPr>
            <a:cxnSpLocks/>
          </p:cNvCxnSpPr>
          <p:nvPr/>
        </p:nvCxnSpPr>
        <p:spPr>
          <a:xfrm>
            <a:off x="1026367" y="878286"/>
            <a:ext cx="0" cy="173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BC566F4-EE9B-9085-6AFA-0D4B8B74B5CD}"/>
              </a:ext>
            </a:extLst>
          </p:cNvPr>
          <p:cNvCxnSpPr/>
          <p:nvPr/>
        </p:nvCxnSpPr>
        <p:spPr>
          <a:xfrm>
            <a:off x="1315616" y="878286"/>
            <a:ext cx="0" cy="173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16B086C-3BE1-3071-3443-56A3DCC579F4}"/>
              </a:ext>
            </a:extLst>
          </p:cNvPr>
          <p:cNvCxnSpPr/>
          <p:nvPr/>
        </p:nvCxnSpPr>
        <p:spPr>
          <a:xfrm>
            <a:off x="1586204" y="878286"/>
            <a:ext cx="0" cy="173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0C110EF-1BE2-B996-84FA-AD0867F15F59}"/>
              </a:ext>
            </a:extLst>
          </p:cNvPr>
          <p:cNvCxnSpPr/>
          <p:nvPr/>
        </p:nvCxnSpPr>
        <p:spPr>
          <a:xfrm>
            <a:off x="0" y="1174481"/>
            <a:ext cx="1886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A3784F7-69AD-742C-0A70-FBAFFE67A51C}"/>
              </a:ext>
            </a:extLst>
          </p:cNvPr>
          <p:cNvCxnSpPr>
            <a:cxnSpLocks/>
          </p:cNvCxnSpPr>
          <p:nvPr/>
        </p:nvCxnSpPr>
        <p:spPr>
          <a:xfrm>
            <a:off x="0" y="1418253"/>
            <a:ext cx="1886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5104A4D-908E-B7C5-3019-853460B922FA}"/>
              </a:ext>
            </a:extLst>
          </p:cNvPr>
          <p:cNvCxnSpPr/>
          <p:nvPr/>
        </p:nvCxnSpPr>
        <p:spPr>
          <a:xfrm>
            <a:off x="0" y="1670180"/>
            <a:ext cx="1875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49BDE58-D2DF-C403-8D58-118CD1FE01B9}"/>
              </a:ext>
            </a:extLst>
          </p:cNvPr>
          <p:cNvCxnSpPr/>
          <p:nvPr/>
        </p:nvCxnSpPr>
        <p:spPr>
          <a:xfrm>
            <a:off x="0" y="1912776"/>
            <a:ext cx="1886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0D96954-212B-CBA4-BC72-7E3E23B35FA1}"/>
              </a:ext>
            </a:extLst>
          </p:cNvPr>
          <p:cNvCxnSpPr/>
          <p:nvPr/>
        </p:nvCxnSpPr>
        <p:spPr>
          <a:xfrm>
            <a:off x="0" y="2155371"/>
            <a:ext cx="1886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2D3E12F-D6BE-17EC-97A7-1858971985E8}"/>
              </a:ext>
            </a:extLst>
          </p:cNvPr>
          <p:cNvCxnSpPr/>
          <p:nvPr/>
        </p:nvCxnSpPr>
        <p:spPr>
          <a:xfrm>
            <a:off x="0" y="2369976"/>
            <a:ext cx="1886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47261BD-E808-8E1B-524B-D6BF27D958B6}"/>
              </a:ext>
            </a:extLst>
          </p:cNvPr>
          <p:cNvSpPr txBox="1"/>
          <p:nvPr/>
        </p:nvSpPr>
        <p:spPr>
          <a:xfrm>
            <a:off x="26101" y="2752849"/>
            <a:ext cx="188685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Mes agendas</a:t>
            </a:r>
            <a:r>
              <a:rPr lang="fr-CA" sz="800" dirty="0"/>
              <a:t>(modifiable</a:t>
            </a:r>
            <a:r>
              <a:rPr lang="fr-CA" sz="1600" dirty="0"/>
              <a:t>)</a:t>
            </a:r>
          </a:p>
          <a:p>
            <a:r>
              <a:rPr lang="fr-CA" sz="1600" dirty="0"/>
              <a:t>Budget</a:t>
            </a:r>
          </a:p>
          <a:p>
            <a:r>
              <a:rPr lang="fr-CA" sz="1600" dirty="0"/>
              <a:t>Social</a:t>
            </a:r>
          </a:p>
          <a:p>
            <a:r>
              <a:rPr lang="fr-CA" sz="1600" dirty="0"/>
              <a:t>Travail</a:t>
            </a:r>
          </a:p>
          <a:p>
            <a:r>
              <a:rPr lang="fr-CA" sz="1600" dirty="0" err="1"/>
              <a:t>Ecole</a:t>
            </a:r>
            <a:endParaRPr lang="fr-CA" sz="1600" dirty="0"/>
          </a:p>
          <a:p>
            <a:r>
              <a:rPr lang="fr-CA" sz="1600" dirty="0"/>
              <a:t>rdv</a:t>
            </a:r>
          </a:p>
          <a:p>
            <a:r>
              <a:rPr lang="fr-CA" sz="1600" dirty="0"/>
              <a:t>Notes</a:t>
            </a:r>
          </a:p>
          <a:p>
            <a:r>
              <a:rPr lang="fr-CA" sz="1600" dirty="0"/>
              <a:t>Journal intime</a:t>
            </a:r>
          </a:p>
          <a:p>
            <a:r>
              <a:rPr lang="fr-CA" sz="1600" dirty="0"/>
              <a:t>+ ajouter une section si on veut 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E277A55-F38F-F92A-C892-C187AF25DC57}"/>
              </a:ext>
            </a:extLst>
          </p:cNvPr>
          <p:cNvSpPr/>
          <p:nvPr/>
        </p:nvSpPr>
        <p:spPr>
          <a:xfrm>
            <a:off x="774441" y="3157680"/>
            <a:ext cx="181947" cy="103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C386D11B-D352-3CC5-4785-DC69BEE7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0" y="3372369"/>
            <a:ext cx="195089" cy="11583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904A7E13-652E-E44B-72BB-F98EBD75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0" y="3616172"/>
            <a:ext cx="195089" cy="11583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33B951CE-C238-D205-41CB-AE85453F6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0" y="3882883"/>
            <a:ext cx="195089" cy="11583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1CBC654-193A-6C01-1C9D-6BF1892F5768}"/>
              </a:ext>
            </a:extLst>
          </p:cNvPr>
          <p:cNvSpPr/>
          <p:nvPr/>
        </p:nvSpPr>
        <p:spPr>
          <a:xfrm>
            <a:off x="0" y="5187819"/>
            <a:ext cx="1875453" cy="1763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DB748C55-92C9-928B-BC4E-315F0645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99" y="4091677"/>
            <a:ext cx="195089" cy="11583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2766F849-BD9C-ECC7-23C4-C2F51601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99" y="4343745"/>
            <a:ext cx="195089" cy="115834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C46F6AAA-615F-0B4E-6975-8AF04056EEB4}"/>
              </a:ext>
            </a:extLst>
          </p:cNvPr>
          <p:cNvSpPr txBox="1"/>
          <p:nvPr/>
        </p:nvSpPr>
        <p:spPr>
          <a:xfrm>
            <a:off x="26101" y="5271796"/>
            <a:ext cx="1849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Note/taches importante a toujours afficher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D36E0E-F973-46BC-C35A-8453F8AC373D}"/>
              </a:ext>
            </a:extLst>
          </p:cNvPr>
          <p:cNvSpPr/>
          <p:nvPr/>
        </p:nvSpPr>
        <p:spPr>
          <a:xfrm>
            <a:off x="10305144" y="803641"/>
            <a:ext cx="1860755" cy="605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5A19E67-1E70-595A-D549-E6684E593A7C}"/>
              </a:ext>
            </a:extLst>
          </p:cNvPr>
          <p:cNvCxnSpPr/>
          <p:nvPr/>
        </p:nvCxnSpPr>
        <p:spPr>
          <a:xfrm>
            <a:off x="10384971" y="887616"/>
            <a:ext cx="485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 52">
            <a:extLst>
              <a:ext uri="{FF2B5EF4-FFF2-40B4-BE49-F238E27FC236}">
                <a16:creationId xmlns:a16="http://schemas.microsoft.com/office/drawing/2014/main" id="{F9AB845B-4B45-1F7F-98D4-9FB100524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971" y="965495"/>
            <a:ext cx="493819" cy="6097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B5F51F7D-737E-974F-E33A-12D4D2A36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971" y="1034827"/>
            <a:ext cx="493819" cy="6097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5B3E2E41-0D4C-3B3A-A74F-FAAAEFBF0658}"/>
              </a:ext>
            </a:extLst>
          </p:cNvPr>
          <p:cNvSpPr txBox="1"/>
          <p:nvPr/>
        </p:nvSpPr>
        <p:spPr>
          <a:xfrm>
            <a:off x="10305144" y="1418253"/>
            <a:ext cx="186075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+Tâche (couleur)</a:t>
            </a:r>
          </a:p>
          <a:p>
            <a:r>
              <a:rPr lang="fr-CA" sz="1600" dirty="0"/>
              <a:t>           date heures</a:t>
            </a:r>
          </a:p>
          <a:p>
            <a:r>
              <a:rPr lang="fr-CA" sz="1600" dirty="0" err="1"/>
              <a:t>cochable</a:t>
            </a:r>
            <a:r>
              <a:rPr lang="fr-CA" sz="1600" dirty="0"/>
              <a:t> quand terminé et disparait</a:t>
            </a:r>
          </a:p>
          <a:p>
            <a:r>
              <a:rPr lang="fr-CA" sz="1600" dirty="0"/>
              <a:t>Décider la catégorie</a:t>
            </a:r>
          </a:p>
          <a:p>
            <a:r>
              <a:rPr lang="fr-CA" sz="1600" dirty="0"/>
              <a:t>Niveau </a:t>
            </a:r>
            <a:r>
              <a:rPr lang="fr-CA" sz="1600" dirty="0" err="1"/>
              <a:t>dimportance</a:t>
            </a:r>
            <a:endParaRPr lang="fr-CA" sz="1600" dirty="0"/>
          </a:p>
          <a:p>
            <a:r>
              <a:rPr lang="fr-CA" sz="1600" dirty="0"/>
              <a:t>Confidentiel </a:t>
            </a:r>
          </a:p>
          <a:p>
            <a:r>
              <a:rPr lang="fr-CA" sz="1600" dirty="0"/>
              <a:t>Partagé ? Avec qui?</a:t>
            </a:r>
          </a:p>
          <a:p>
            <a:endParaRPr lang="fr-CA" sz="1600" dirty="0"/>
          </a:p>
          <a:p>
            <a:r>
              <a:rPr lang="fr-CA" sz="1600" dirty="0"/>
              <a:t>+note (couleur)</a:t>
            </a:r>
          </a:p>
          <a:p>
            <a:r>
              <a:rPr lang="fr-CA" sz="1600" dirty="0"/>
              <a:t>             date heure </a:t>
            </a:r>
          </a:p>
          <a:p>
            <a:r>
              <a:rPr lang="fr-CA" sz="1600" dirty="0"/>
              <a:t> décider dans quel catégorie elle va </a:t>
            </a:r>
          </a:p>
          <a:p>
            <a:r>
              <a:rPr lang="fr-CA" sz="1600" dirty="0"/>
              <a:t>Niveau </a:t>
            </a:r>
            <a:r>
              <a:rPr lang="fr-CA" sz="1600" dirty="0" err="1"/>
              <a:t>dimportance</a:t>
            </a:r>
            <a:endParaRPr lang="fr-CA" sz="1600" dirty="0"/>
          </a:p>
          <a:p>
            <a:r>
              <a:rPr lang="fr-CA" sz="1600" dirty="0"/>
              <a:t>confidentiel</a:t>
            </a:r>
          </a:p>
          <a:p>
            <a:r>
              <a:rPr lang="fr-CA" sz="1600" dirty="0"/>
              <a:t>Partagé avec qui </a:t>
            </a:r>
          </a:p>
          <a:p>
            <a:endParaRPr lang="fr-CA" sz="1600" dirty="0"/>
          </a:p>
          <a:p>
            <a:r>
              <a:rPr lang="fr-CA" sz="1600" dirty="0"/>
              <a:t>+   RDV (couleur)</a:t>
            </a:r>
          </a:p>
          <a:p>
            <a:r>
              <a:rPr lang="fr-CA" sz="1600" dirty="0"/>
              <a:t>              où </a:t>
            </a:r>
          </a:p>
          <a:p>
            <a:r>
              <a:rPr lang="fr-CA" sz="1600" dirty="0"/>
              <a:t>              quand</a:t>
            </a:r>
          </a:p>
          <a:p>
            <a:r>
              <a:rPr lang="fr-CA" sz="1600" dirty="0"/>
              <a:t>               quoi</a:t>
            </a:r>
          </a:p>
          <a:p>
            <a:r>
              <a:rPr lang="fr-CA" sz="1600" dirty="0"/>
              <a:t>               </a:t>
            </a:r>
            <a:r>
              <a:rPr lang="fr-CA" sz="1600" dirty="0" err="1"/>
              <a:t>gps</a:t>
            </a:r>
            <a:endParaRPr lang="fr-CA" sz="1600" dirty="0"/>
          </a:p>
          <a:p>
            <a:r>
              <a:rPr lang="fr-CA" sz="1600" dirty="0"/>
              <a:t>   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7161E0C-F3CA-5BB6-BF06-D3A0E6A3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6" y="4581831"/>
            <a:ext cx="195089" cy="115834"/>
          </a:xfrm>
          <a:prstGeom prst="rect">
            <a:avLst/>
          </a:prstGeom>
        </p:spPr>
      </p:pic>
      <p:pic>
        <p:nvPicPr>
          <p:cNvPr id="58" name="Graphique 57" descr="Vieille clé avec un remplissage uni">
            <a:extLst>
              <a:ext uri="{FF2B5EF4-FFF2-40B4-BE49-F238E27FC236}">
                <a16:creationId xmlns:a16="http://schemas.microsoft.com/office/drawing/2014/main" id="{771C7899-8A60-A44D-877A-849050741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8899" y="2917286"/>
            <a:ext cx="292359" cy="292359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4DD67B64-1D59-45CA-D2ED-80CE7C28D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8899" y="4895186"/>
            <a:ext cx="292633" cy="29263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B2694A1-B1D5-807D-2FF7-7DF785C61531}"/>
              </a:ext>
            </a:extLst>
          </p:cNvPr>
          <p:cNvSpPr/>
          <p:nvPr/>
        </p:nvSpPr>
        <p:spPr>
          <a:xfrm>
            <a:off x="2780522" y="2984474"/>
            <a:ext cx="7049981" cy="135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Tout ce qui est dans mes agenda peut se retrouver dans la section de gauche</a:t>
            </a:r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5A86EB51-F595-21B5-0351-E06B5B55FD01}"/>
              </a:ext>
            </a:extLst>
          </p:cNvPr>
          <p:cNvSpPr/>
          <p:nvPr/>
        </p:nvSpPr>
        <p:spPr>
          <a:xfrm rot="10800000">
            <a:off x="2023307" y="3348964"/>
            <a:ext cx="991916" cy="7661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0BFAE8B8-5C94-59F2-EED1-8B30973DCB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9561812" y="3152601"/>
            <a:ext cx="1012024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383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265</Words>
  <Application>Microsoft Office PowerPoint</Application>
  <PresentationFormat>Grand écran</PresentationFormat>
  <Paragraphs>65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Mylène Desjardins</dc:creator>
  <cp:lastModifiedBy>Mylène Desjardins</cp:lastModifiedBy>
  <cp:revision>1</cp:revision>
  <dcterms:created xsi:type="dcterms:W3CDTF">2023-04-14T16:40:57Z</dcterms:created>
  <dcterms:modified xsi:type="dcterms:W3CDTF">2023-04-14T20:04:32Z</dcterms:modified>
</cp:coreProperties>
</file>