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7F5D5-6900-44E0-BAD2-EF49D765B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370D2-B8C9-464E-B339-8AE9EAA10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B7C98E-F02E-474E-BA3A-FDC347F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40EA0-2265-4F04-868F-75817D39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AC324-FEC4-4181-98A8-29A02E9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4AABC-7276-466E-B1EA-A41B1E02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73AA17-C213-47D2-BD49-307CC841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29C41-5AB5-49D3-B41A-04AC4528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41DF0-27DF-401B-9977-2BA19B90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99BC5-F026-4E97-AF3C-A3EF2B89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951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7D6595-F33D-4A75-B839-26E1956C7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994CBC-1762-4864-A9A5-9AB19E9A8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C7088-DEF3-45F2-8DC2-5742211D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C3723-AD58-4964-841D-595DF10D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2028B-6C88-496A-8400-F21189D2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4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CEF4F-A19C-46BE-9483-3931B1BA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F59C6-3588-4043-BBA2-1C17633C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11EA2-D9CF-47BD-B0C3-A93668FE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EFFCBB-92B3-41D2-A3DE-332C6C2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E6924-FCD3-4783-965D-902B830F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20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C697F-9D2C-44A2-898A-4B31BA89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BABE29-669B-4481-8F1F-7462C944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B006D2-1C8D-4FD8-B9C9-B228595A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E13DD-42FE-4018-8B88-C66579DB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4317E-3261-41EB-A0FF-53503C6B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36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C07CE-EA93-4D54-8AB1-8E512AB5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FC8A8-4AC3-48D9-B54B-A64FEA21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AC10C7-52A8-4122-9C71-07949A4F6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6A0DA-BA25-4A5D-B48C-A6D33C5E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3721D0-8ECF-4A47-8FE1-79E86E49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EA8C9B-4620-40DB-97BC-92D9C7E8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733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ED12D-6C81-48EB-93D8-20489C71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9117B-D058-465E-BB66-38C5B793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23FD6B-4B85-43F5-A624-15457A1D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434C7-7A44-4530-91CE-E4A350820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D90777-EF0E-4549-9106-83E81C0DD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7EB3B3-639A-41FE-9D55-20B41EDA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6531E9-C89B-45F8-81AF-9F4C33E3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46504-2E57-4874-9540-6B34748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169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ADC8-DFE5-4507-916F-B9DDCF96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7A0F73-86E2-4A1E-9EA8-9676F70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FAB69B-A77B-41A8-BBF2-D6FD7806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C1863E-5F64-4D18-AD81-43E208AB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09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DDB22B-25BC-438C-9205-B78BF938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351B00-C020-44D7-B0B0-ADD0F2D8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5379C-1009-44B0-A249-EF1B3A00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597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3A17E-EEA5-4421-9C1B-A6B7FC7E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A11B2-5154-47DC-9497-6EBB876D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AD8BA2-93F9-469C-A6D1-B9D5E7BD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E9C210-05AD-4E14-8931-FCAB501C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BD2F4-3748-4277-9CF8-9698FDC5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96C97-5C1C-4E10-A0BD-6A13719F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773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4F1A7-726A-4192-9230-A20BE8B5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17BA5B-F4F6-4332-B236-C0345437F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B833A6-E431-4168-A2BF-F790787E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F1249-80AB-4528-BAD0-2E38C09F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7839A-AA89-4698-9653-54315930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2B6F7-F0F6-4E92-AC2A-F7D4EFB3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9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6F7EFA-37E4-4C55-83DD-757F329F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1D835-0B2C-46CD-B021-7AF581AD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B6288-477A-43DD-89FF-20048AECD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93C3-89B7-4A33-B63E-F8879849E61A}" type="datetimeFigureOut">
              <a:rPr lang="de-AT" smtClean="0"/>
              <a:t>13.04.2019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EF20D-4C85-4E1A-84E7-1E8807F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BDE48-2EFB-41D4-BD4D-20D296F61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889-1250-46D1-8138-59FC1F109A3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34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6542833-8C6B-467B-9195-6BF5143B7352}"/>
              </a:ext>
            </a:extLst>
          </p:cNvPr>
          <p:cNvSpPr/>
          <p:nvPr/>
        </p:nvSpPr>
        <p:spPr>
          <a:xfrm>
            <a:off x="468086" y="322217"/>
            <a:ext cx="1823901" cy="1044756"/>
          </a:xfrm>
          <a:custGeom>
            <a:avLst/>
            <a:gdLst>
              <a:gd name="connsiteX0" fmla="*/ 0 w 1445623"/>
              <a:gd name="connsiteY0" fmla="*/ 0 h 1445623"/>
              <a:gd name="connsiteX1" fmla="*/ 343989 w 1445623"/>
              <a:gd name="connsiteY1" fmla="*/ 0 h 1445623"/>
              <a:gd name="connsiteX2" fmla="*/ 596538 w 1445623"/>
              <a:gd name="connsiteY2" fmla="*/ 252549 h 1445623"/>
              <a:gd name="connsiteX3" fmla="*/ 849087 w 1445623"/>
              <a:gd name="connsiteY3" fmla="*/ 0 h 1445623"/>
              <a:gd name="connsiteX4" fmla="*/ 1193074 w 1445623"/>
              <a:gd name="connsiteY4" fmla="*/ 0 h 1445623"/>
              <a:gd name="connsiteX5" fmla="*/ 1193074 w 1445623"/>
              <a:gd name="connsiteY5" fmla="*/ 343989 h 1445623"/>
              <a:gd name="connsiteX6" fmla="*/ 1445623 w 1445623"/>
              <a:gd name="connsiteY6" fmla="*/ 596538 h 1445623"/>
              <a:gd name="connsiteX7" fmla="*/ 1193074 w 1445623"/>
              <a:gd name="connsiteY7" fmla="*/ 849087 h 1445623"/>
              <a:gd name="connsiteX8" fmla="*/ 1193074 w 1445623"/>
              <a:gd name="connsiteY8" fmla="*/ 1193074 h 1445623"/>
              <a:gd name="connsiteX9" fmla="*/ 849087 w 1445623"/>
              <a:gd name="connsiteY9" fmla="*/ 1193074 h 1445623"/>
              <a:gd name="connsiteX10" fmla="*/ 596538 w 1445623"/>
              <a:gd name="connsiteY10" fmla="*/ 1445623 h 1445623"/>
              <a:gd name="connsiteX11" fmla="*/ 343989 w 1445623"/>
              <a:gd name="connsiteY11" fmla="*/ 1193074 h 1445623"/>
              <a:gd name="connsiteX12" fmla="*/ 0 w 1445623"/>
              <a:gd name="connsiteY12" fmla="*/ 1193074 h 1445623"/>
              <a:gd name="connsiteX13" fmla="*/ 0 w 1445623"/>
              <a:gd name="connsiteY13" fmla="*/ 849087 h 1445623"/>
              <a:gd name="connsiteX14" fmla="*/ 252549 w 1445623"/>
              <a:gd name="connsiteY14" fmla="*/ 596538 h 1445623"/>
              <a:gd name="connsiteX15" fmla="*/ 0 w 1445623"/>
              <a:gd name="connsiteY15" fmla="*/ 343989 h 14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45623" h="1445623">
                <a:moveTo>
                  <a:pt x="0" y="0"/>
                </a:moveTo>
                <a:lnTo>
                  <a:pt x="343989" y="0"/>
                </a:lnTo>
                <a:cubicBezTo>
                  <a:pt x="343989" y="139479"/>
                  <a:pt x="457059" y="252549"/>
                  <a:pt x="596538" y="252549"/>
                </a:cubicBezTo>
                <a:cubicBezTo>
                  <a:pt x="736017" y="252549"/>
                  <a:pt x="849087" y="139479"/>
                  <a:pt x="849087" y="0"/>
                </a:cubicBezTo>
                <a:lnTo>
                  <a:pt x="1193074" y="0"/>
                </a:lnTo>
                <a:lnTo>
                  <a:pt x="1193074" y="343989"/>
                </a:lnTo>
                <a:cubicBezTo>
                  <a:pt x="1332553" y="343989"/>
                  <a:pt x="1445623" y="457059"/>
                  <a:pt x="1445623" y="596538"/>
                </a:cubicBezTo>
                <a:cubicBezTo>
                  <a:pt x="1445623" y="736017"/>
                  <a:pt x="1332553" y="849087"/>
                  <a:pt x="1193074" y="849087"/>
                </a:cubicBezTo>
                <a:lnTo>
                  <a:pt x="1193074" y="1193074"/>
                </a:lnTo>
                <a:lnTo>
                  <a:pt x="849087" y="1193074"/>
                </a:lnTo>
                <a:cubicBezTo>
                  <a:pt x="849087" y="1332553"/>
                  <a:pt x="736017" y="1445623"/>
                  <a:pt x="596538" y="1445623"/>
                </a:cubicBezTo>
                <a:cubicBezTo>
                  <a:pt x="457059" y="1445623"/>
                  <a:pt x="343989" y="1332553"/>
                  <a:pt x="343989" y="1193074"/>
                </a:cubicBezTo>
                <a:lnTo>
                  <a:pt x="0" y="1193074"/>
                </a:lnTo>
                <a:lnTo>
                  <a:pt x="0" y="849087"/>
                </a:lnTo>
                <a:cubicBezTo>
                  <a:pt x="139479" y="849087"/>
                  <a:pt x="252549" y="736017"/>
                  <a:pt x="252549" y="596538"/>
                </a:cubicBezTo>
                <a:cubicBezTo>
                  <a:pt x="252549" y="457059"/>
                  <a:pt x="139479" y="343989"/>
                  <a:pt x="0" y="343989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23F4419-84B2-4A98-9383-7619170A22EF}"/>
              </a:ext>
            </a:extLst>
          </p:cNvPr>
          <p:cNvSpPr/>
          <p:nvPr/>
        </p:nvSpPr>
        <p:spPr>
          <a:xfrm>
            <a:off x="2374990" y="322218"/>
            <a:ext cx="1386840" cy="1044756"/>
          </a:xfrm>
          <a:custGeom>
            <a:avLst/>
            <a:gdLst>
              <a:gd name="connsiteX0" fmla="*/ 0 w 1445623"/>
              <a:gd name="connsiteY0" fmla="*/ 0 h 1445623"/>
              <a:gd name="connsiteX1" fmla="*/ 343989 w 1445623"/>
              <a:gd name="connsiteY1" fmla="*/ 0 h 1445623"/>
              <a:gd name="connsiteX2" fmla="*/ 596538 w 1445623"/>
              <a:gd name="connsiteY2" fmla="*/ 252549 h 1445623"/>
              <a:gd name="connsiteX3" fmla="*/ 849087 w 1445623"/>
              <a:gd name="connsiteY3" fmla="*/ 0 h 1445623"/>
              <a:gd name="connsiteX4" fmla="*/ 1193074 w 1445623"/>
              <a:gd name="connsiteY4" fmla="*/ 0 h 1445623"/>
              <a:gd name="connsiteX5" fmla="*/ 1193074 w 1445623"/>
              <a:gd name="connsiteY5" fmla="*/ 343989 h 1445623"/>
              <a:gd name="connsiteX6" fmla="*/ 1445623 w 1445623"/>
              <a:gd name="connsiteY6" fmla="*/ 596538 h 1445623"/>
              <a:gd name="connsiteX7" fmla="*/ 1193074 w 1445623"/>
              <a:gd name="connsiteY7" fmla="*/ 849087 h 1445623"/>
              <a:gd name="connsiteX8" fmla="*/ 1193074 w 1445623"/>
              <a:gd name="connsiteY8" fmla="*/ 1193074 h 1445623"/>
              <a:gd name="connsiteX9" fmla="*/ 849087 w 1445623"/>
              <a:gd name="connsiteY9" fmla="*/ 1193074 h 1445623"/>
              <a:gd name="connsiteX10" fmla="*/ 596538 w 1445623"/>
              <a:gd name="connsiteY10" fmla="*/ 1445623 h 1445623"/>
              <a:gd name="connsiteX11" fmla="*/ 343989 w 1445623"/>
              <a:gd name="connsiteY11" fmla="*/ 1193074 h 1445623"/>
              <a:gd name="connsiteX12" fmla="*/ 0 w 1445623"/>
              <a:gd name="connsiteY12" fmla="*/ 1193074 h 1445623"/>
              <a:gd name="connsiteX13" fmla="*/ 0 w 1445623"/>
              <a:gd name="connsiteY13" fmla="*/ 849087 h 1445623"/>
              <a:gd name="connsiteX14" fmla="*/ 252549 w 1445623"/>
              <a:gd name="connsiteY14" fmla="*/ 596538 h 1445623"/>
              <a:gd name="connsiteX15" fmla="*/ 0 w 1445623"/>
              <a:gd name="connsiteY15" fmla="*/ 343989 h 14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45623" h="1445623">
                <a:moveTo>
                  <a:pt x="0" y="0"/>
                </a:moveTo>
                <a:lnTo>
                  <a:pt x="343989" y="0"/>
                </a:lnTo>
                <a:cubicBezTo>
                  <a:pt x="343989" y="139479"/>
                  <a:pt x="457059" y="252549"/>
                  <a:pt x="596538" y="252549"/>
                </a:cubicBezTo>
                <a:cubicBezTo>
                  <a:pt x="736017" y="252549"/>
                  <a:pt x="849087" y="139479"/>
                  <a:pt x="849087" y="0"/>
                </a:cubicBezTo>
                <a:lnTo>
                  <a:pt x="1193074" y="0"/>
                </a:lnTo>
                <a:lnTo>
                  <a:pt x="1193074" y="343989"/>
                </a:lnTo>
                <a:cubicBezTo>
                  <a:pt x="1332553" y="343989"/>
                  <a:pt x="1445623" y="457059"/>
                  <a:pt x="1445623" y="596538"/>
                </a:cubicBezTo>
                <a:cubicBezTo>
                  <a:pt x="1445623" y="736017"/>
                  <a:pt x="1332553" y="849087"/>
                  <a:pt x="1193074" y="849087"/>
                </a:cubicBezTo>
                <a:lnTo>
                  <a:pt x="1193074" y="1193074"/>
                </a:lnTo>
                <a:lnTo>
                  <a:pt x="849087" y="1193074"/>
                </a:lnTo>
                <a:cubicBezTo>
                  <a:pt x="849087" y="1332553"/>
                  <a:pt x="736017" y="1445623"/>
                  <a:pt x="596538" y="1445623"/>
                </a:cubicBezTo>
                <a:cubicBezTo>
                  <a:pt x="457059" y="1445623"/>
                  <a:pt x="343989" y="1332553"/>
                  <a:pt x="343989" y="1193074"/>
                </a:cubicBezTo>
                <a:lnTo>
                  <a:pt x="0" y="1193074"/>
                </a:lnTo>
                <a:lnTo>
                  <a:pt x="0" y="849087"/>
                </a:lnTo>
                <a:cubicBezTo>
                  <a:pt x="139479" y="849087"/>
                  <a:pt x="252549" y="736017"/>
                  <a:pt x="252549" y="596538"/>
                </a:cubicBezTo>
                <a:cubicBezTo>
                  <a:pt x="252549" y="457059"/>
                  <a:pt x="139479" y="343989"/>
                  <a:pt x="0" y="343989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84A071B-ECCE-416A-842A-2BF5E97EDCF0}"/>
              </a:ext>
            </a:extLst>
          </p:cNvPr>
          <p:cNvSpPr/>
          <p:nvPr/>
        </p:nvSpPr>
        <p:spPr>
          <a:xfrm>
            <a:off x="3844833" y="322217"/>
            <a:ext cx="1386840" cy="1097280"/>
          </a:xfrm>
          <a:custGeom>
            <a:avLst/>
            <a:gdLst>
              <a:gd name="connsiteX0" fmla="*/ 0 w 1445623"/>
              <a:gd name="connsiteY0" fmla="*/ 0 h 1445623"/>
              <a:gd name="connsiteX1" fmla="*/ 343989 w 1445623"/>
              <a:gd name="connsiteY1" fmla="*/ 0 h 1445623"/>
              <a:gd name="connsiteX2" fmla="*/ 596538 w 1445623"/>
              <a:gd name="connsiteY2" fmla="*/ 252549 h 1445623"/>
              <a:gd name="connsiteX3" fmla="*/ 849087 w 1445623"/>
              <a:gd name="connsiteY3" fmla="*/ 0 h 1445623"/>
              <a:gd name="connsiteX4" fmla="*/ 1193074 w 1445623"/>
              <a:gd name="connsiteY4" fmla="*/ 0 h 1445623"/>
              <a:gd name="connsiteX5" fmla="*/ 1193074 w 1445623"/>
              <a:gd name="connsiteY5" fmla="*/ 343989 h 1445623"/>
              <a:gd name="connsiteX6" fmla="*/ 1445623 w 1445623"/>
              <a:gd name="connsiteY6" fmla="*/ 596538 h 1445623"/>
              <a:gd name="connsiteX7" fmla="*/ 1193074 w 1445623"/>
              <a:gd name="connsiteY7" fmla="*/ 849087 h 1445623"/>
              <a:gd name="connsiteX8" fmla="*/ 1193074 w 1445623"/>
              <a:gd name="connsiteY8" fmla="*/ 1193074 h 1445623"/>
              <a:gd name="connsiteX9" fmla="*/ 849087 w 1445623"/>
              <a:gd name="connsiteY9" fmla="*/ 1193074 h 1445623"/>
              <a:gd name="connsiteX10" fmla="*/ 596538 w 1445623"/>
              <a:gd name="connsiteY10" fmla="*/ 1445623 h 1445623"/>
              <a:gd name="connsiteX11" fmla="*/ 343989 w 1445623"/>
              <a:gd name="connsiteY11" fmla="*/ 1193074 h 1445623"/>
              <a:gd name="connsiteX12" fmla="*/ 0 w 1445623"/>
              <a:gd name="connsiteY12" fmla="*/ 1193074 h 1445623"/>
              <a:gd name="connsiteX13" fmla="*/ 0 w 1445623"/>
              <a:gd name="connsiteY13" fmla="*/ 849087 h 1445623"/>
              <a:gd name="connsiteX14" fmla="*/ 252549 w 1445623"/>
              <a:gd name="connsiteY14" fmla="*/ 596538 h 1445623"/>
              <a:gd name="connsiteX15" fmla="*/ 0 w 1445623"/>
              <a:gd name="connsiteY15" fmla="*/ 343989 h 144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45623" h="1445623">
                <a:moveTo>
                  <a:pt x="0" y="0"/>
                </a:moveTo>
                <a:lnTo>
                  <a:pt x="343989" y="0"/>
                </a:lnTo>
                <a:cubicBezTo>
                  <a:pt x="343989" y="139479"/>
                  <a:pt x="457059" y="252549"/>
                  <a:pt x="596538" y="252549"/>
                </a:cubicBezTo>
                <a:cubicBezTo>
                  <a:pt x="736017" y="252549"/>
                  <a:pt x="849087" y="139479"/>
                  <a:pt x="849087" y="0"/>
                </a:cubicBezTo>
                <a:lnTo>
                  <a:pt x="1193074" y="0"/>
                </a:lnTo>
                <a:lnTo>
                  <a:pt x="1193074" y="343989"/>
                </a:lnTo>
                <a:cubicBezTo>
                  <a:pt x="1332553" y="343989"/>
                  <a:pt x="1445623" y="457059"/>
                  <a:pt x="1445623" y="596538"/>
                </a:cubicBezTo>
                <a:cubicBezTo>
                  <a:pt x="1445623" y="736017"/>
                  <a:pt x="1332553" y="849087"/>
                  <a:pt x="1193074" y="849087"/>
                </a:cubicBezTo>
                <a:lnTo>
                  <a:pt x="1193074" y="1193074"/>
                </a:lnTo>
                <a:lnTo>
                  <a:pt x="849087" y="1193074"/>
                </a:lnTo>
                <a:cubicBezTo>
                  <a:pt x="849087" y="1332553"/>
                  <a:pt x="736017" y="1445623"/>
                  <a:pt x="596538" y="1445623"/>
                </a:cubicBezTo>
                <a:cubicBezTo>
                  <a:pt x="457059" y="1445623"/>
                  <a:pt x="343989" y="1332553"/>
                  <a:pt x="343989" y="1193074"/>
                </a:cubicBezTo>
                <a:lnTo>
                  <a:pt x="0" y="1193074"/>
                </a:lnTo>
                <a:lnTo>
                  <a:pt x="0" y="849087"/>
                </a:lnTo>
                <a:cubicBezTo>
                  <a:pt x="139479" y="849087"/>
                  <a:pt x="252549" y="736017"/>
                  <a:pt x="252549" y="596538"/>
                </a:cubicBezTo>
                <a:cubicBezTo>
                  <a:pt x="252549" y="457059"/>
                  <a:pt x="139479" y="343989"/>
                  <a:pt x="0" y="343989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157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Judith Lang-Ladurner</cp:lastModifiedBy>
  <cp:revision>2</cp:revision>
  <dcterms:created xsi:type="dcterms:W3CDTF">2019-04-10T10:37:59Z</dcterms:created>
  <dcterms:modified xsi:type="dcterms:W3CDTF">2019-04-13T15:28:55Z</dcterms:modified>
</cp:coreProperties>
</file>