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E30C4-83F5-4EDD-B619-B41D9370B8AF}" v="1555" dt="2023-03-24T18:33:44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 course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059283" cy="12742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Frederico Ferreira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Gonçalo Monteiro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Guilherme Almeida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B475-DB5E-0069-A493-4CE8B5B9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9E4E-8907-EEF4-8058-EA517636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Frederico Ferreira – </a:t>
            </a:r>
            <a:r>
              <a:rPr lang="en-US" dirty="0" err="1"/>
              <a:t>contacto</a:t>
            </a:r>
            <a:r>
              <a:rPr lang="en-US" dirty="0"/>
              <a:t> - nº </a:t>
            </a:r>
            <a:r>
              <a:rPr lang="en-US" dirty="0" err="1"/>
              <a:t>estudante</a:t>
            </a:r>
          </a:p>
          <a:p>
            <a:pPr marL="383540" indent="-383540"/>
            <a:r>
              <a:rPr lang="en-US" dirty="0"/>
              <a:t>Gonçalo Monteiro – </a:t>
            </a:r>
            <a:r>
              <a:rPr lang="en-US" dirty="0" err="1"/>
              <a:t>contacto</a:t>
            </a:r>
            <a:r>
              <a:rPr lang="en-US" dirty="0"/>
              <a:t> - nº </a:t>
            </a:r>
            <a:r>
              <a:rPr lang="en-US" dirty="0" err="1"/>
              <a:t>estudante</a:t>
            </a:r>
          </a:p>
          <a:p>
            <a:pPr marL="383540" indent="-383540"/>
            <a:r>
              <a:rPr lang="en-US" dirty="0"/>
              <a:t>Guilherme Almeida – </a:t>
            </a:r>
            <a:r>
              <a:rPr lang="en-US" dirty="0" err="1"/>
              <a:t>contacto</a:t>
            </a:r>
            <a:r>
              <a:rPr lang="en-US" dirty="0"/>
              <a:t> - nº </a:t>
            </a:r>
            <a:r>
              <a:rPr lang="en-US" dirty="0" err="1"/>
              <a:t>estudante</a:t>
            </a:r>
          </a:p>
        </p:txBody>
      </p:sp>
    </p:spTree>
    <p:extLst>
      <p:ext uri="{BB962C8B-B14F-4D97-AF65-F5344CB8AC3E}">
        <p14:creationId xmlns:p14="http://schemas.microsoft.com/office/powerpoint/2010/main" val="262541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956C-BCB6-2B0E-A015-DCD13856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592B-8295-05B1-3E16-3EAD9DF0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In this project we aim to develop a simple music streaming platform using PostgreSQL and a Rest API. It will be named </a:t>
            </a:r>
            <a:r>
              <a:rPr lang="en-US" dirty="0" err="1"/>
              <a:t>SongHub</a:t>
            </a:r>
            <a:r>
              <a:rPr lang="en-US" dirty="0"/>
              <a:t>!</a:t>
            </a:r>
          </a:p>
          <a:p>
            <a:pPr marL="383540" indent="-383540"/>
            <a:r>
              <a:rPr lang="en-US" dirty="0"/>
              <a:t>The database will store information about songs (names, albums, playlists, genres, release dates) and users (usernames, artistic names, listening activity, subscriptions).</a:t>
            </a:r>
          </a:p>
          <a:p>
            <a:pPr marL="383540" indent="-383540"/>
            <a:r>
              <a:rPr lang="en-US" dirty="0"/>
              <a:t>The API will allow users to listen to music, create playlists and more, while giving artists a chance to publish their songs and albums. </a:t>
            </a:r>
          </a:p>
          <a:p>
            <a:pPr marL="383540" indent="-383540"/>
            <a:r>
              <a:rPr lang="en-US" dirty="0"/>
              <a:t>Administrators will be able to add artists and manage subscription methods (pre-paid cards).</a:t>
            </a:r>
          </a:p>
        </p:txBody>
      </p:sp>
    </p:spTree>
    <p:extLst>
      <p:ext uri="{BB962C8B-B14F-4D97-AF65-F5344CB8AC3E}">
        <p14:creationId xmlns:p14="http://schemas.microsoft.com/office/powerpoint/2010/main" val="900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1347-5016-25ED-4834-E54AED0B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51AB-0C18-A3D6-2CC2-FEA5CA1B8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b="1" dirty="0"/>
              <a:t>Inserts:</a:t>
            </a:r>
            <a:r>
              <a:rPr lang="en-US" dirty="0"/>
              <a:t> </a:t>
            </a:r>
          </a:p>
          <a:p>
            <a:pPr lvl="1" indent="-383540"/>
            <a:r>
              <a:rPr lang="en-US" i="0" dirty="0"/>
              <a:t>Register new user (email must be unique)</a:t>
            </a:r>
          </a:p>
          <a:p>
            <a:pPr lvl="1" indent="-383540"/>
            <a:r>
              <a:rPr lang="en-US" i="0" dirty="0"/>
              <a:t>Add a song or album</a:t>
            </a:r>
          </a:p>
          <a:p>
            <a:pPr lvl="1" indent="-383540"/>
            <a:r>
              <a:rPr lang="en-US" i="0" dirty="0"/>
              <a:t>Create a playlist</a:t>
            </a:r>
          </a:p>
          <a:p>
            <a:pPr lvl="1" indent="-383540"/>
            <a:r>
              <a:rPr lang="en-US" i="0" dirty="0"/>
              <a:t>Add subscription (to user subscriptions)</a:t>
            </a:r>
          </a:p>
          <a:p>
            <a:pPr lvl="1" indent="-383540"/>
            <a:r>
              <a:rPr lang="en-US" i="0" dirty="0"/>
              <a:t>Generate pre-paid cards (admin)</a:t>
            </a:r>
          </a:p>
          <a:p>
            <a:pPr lvl="1" indent="-383540"/>
            <a:r>
              <a:rPr lang="en-US" i="0" dirty="0"/>
              <a:t>Comment on songs</a:t>
            </a:r>
          </a:p>
        </p:txBody>
      </p:sp>
    </p:spTree>
    <p:extLst>
      <p:ext uri="{BB962C8B-B14F-4D97-AF65-F5344CB8AC3E}">
        <p14:creationId xmlns:p14="http://schemas.microsoft.com/office/powerpoint/2010/main" val="4889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C312-9B6E-977F-9A6E-4758B971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117-A417-6320-6826-2966A2F8C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b="1" dirty="0">
                <a:ea typeface="+mn-lt"/>
                <a:cs typeface="+mn-lt"/>
              </a:rPr>
              <a:t>Updates:</a:t>
            </a:r>
            <a:endParaRPr lang="en-US" dirty="0"/>
          </a:p>
          <a:p>
            <a:pPr lvl="1" indent="-383540"/>
            <a:r>
              <a:rPr lang="en-US" dirty="0"/>
              <a:t>Song listen count</a:t>
            </a:r>
            <a:endParaRPr lang="en-US" i="0" dirty="0"/>
          </a:p>
          <a:p>
            <a:pPr lvl="1" indent="-383540"/>
            <a:r>
              <a:rPr lang="en-US" dirty="0"/>
              <a:t>Pre-paid card balance</a:t>
            </a:r>
            <a:endParaRPr lang="en-US" i="0" dirty="0"/>
          </a:p>
          <a:p>
            <a:pPr lvl="1" indent="-383540"/>
            <a:r>
              <a:rPr lang="en-US" dirty="0"/>
              <a:t>User premium subscriptions</a:t>
            </a:r>
            <a:endParaRPr lang="en-US" i="0" dirty="0"/>
          </a:p>
          <a:p>
            <a:pPr lvl="1" indent="-383540"/>
            <a:r>
              <a:rPr lang="en-US" dirty="0"/>
              <a:t>Top 10 playlist (every time the user plays a song)</a:t>
            </a:r>
          </a:p>
          <a:p>
            <a:pPr marL="383540" indent="-383540"/>
            <a:endParaRPr lang="en-US" dirty="0"/>
          </a:p>
          <a:p>
            <a:pPr marL="383540" indent="-383540"/>
            <a:r>
              <a:rPr lang="en-US" b="1" dirty="0"/>
              <a:t>Deletes:</a:t>
            </a:r>
          </a:p>
          <a:p>
            <a:pPr lvl="1" indent="-383540"/>
            <a:r>
              <a:rPr lang="en-US" i="0" dirty="0">
                <a:ea typeface="+mn-lt"/>
                <a:cs typeface="+mn-lt"/>
              </a:rPr>
              <a:t>No deletes will be used to create the required endpoints</a:t>
            </a:r>
            <a:endParaRPr lang="en-US" i="0" dirty="0"/>
          </a:p>
          <a:p>
            <a:pPr lvl="1" indent="-383540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21415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E278-3613-5B99-FF8E-49FE9E73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798D-6C12-1646-2F9B-61173466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>
                <a:ea typeface="+mn-lt"/>
                <a:cs typeface="+mn-lt"/>
              </a:rPr>
              <a:t>Every operation done to the database should be realized using transaction.</a:t>
            </a:r>
            <a:endParaRPr lang="en-US" dirty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Specially the case for the "add album" operation, which can create new songs. In case the operation fails, these songs should not be created. </a:t>
            </a:r>
          </a:p>
          <a:p>
            <a:pPr marL="383540" indent="-383540"/>
            <a:r>
              <a:rPr lang="en-US" dirty="0">
                <a:ea typeface="+mn-lt"/>
                <a:cs typeface="+mn-lt"/>
              </a:rPr>
              <a:t>Other relevant use is in the case of the subscribe to premium endpoint, where the transactions are needed to maintain the database integrity.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A86F-32CB-F263-DB4D-3D9FF8C5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conflicts to avoid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AB98-4BB0-A486-2AE0-B157CD59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>
                <a:ea typeface="+mn-lt"/>
                <a:cs typeface="+mn-lt"/>
              </a:rPr>
              <a:t>Concurrency problems appear when there are two write operations happening at the same time.</a:t>
            </a:r>
          </a:p>
          <a:p>
            <a:pPr marL="383540" indent="-383540"/>
            <a:r>
              <a:rPr lang="en-US" dirty="0">
                <a:ea typeface="+mn-lt"/>
                <a:cs typeface="+mn-lt"/>
              </a:rPr>
              <a:t>This could happen, for example, when two users are performing a registration at the same time, or when two users are subscribing to premium.</a:t>
            </a:r>
          </a:p>
          <a:p>
            <a:pPr marL="383540" indent="-383540"/>
            <a:r>
              <a:rPr lang="en-US" dirty="0">
                <a:ea typeface="+mn-lt"/>
                <a:cs typeface="+mn-lt"/>
              </a:rPr>
              <a:t>Other examples include: two songs or albums being created at the same time, updating playlists and inserting comments.</a:t>
            </a:r>
          </a:p>
          <a:p>
            <a:pPr marL="383540" indent="-3835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818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Crop</vt:lpstr>
      <vt:lpstr>Databases course project</vt:lpstr>
      <vt:lpstr>About us</vt:lpstr>
      <vt:lpstr>The project</vt:lpstr>
      <vt:lpstr>Database operations</vt:lpstr>
      <vt:lpstr>Database operations</vt:lpstr>
      <vt:lpstr>Transactions</vt:lpstr>
      <vt:lpstr>Concurrency conflicts to avoid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243</cp:revision>
  <dcterms:created xsi:type="dcterms:W3CDTF">2023-03-24T16:42:55Z</dcterms:created>
  <dcterms:modified xsi:type="dcterms:W3CDTF">2023-03-24T18:33:47Z</dcterms:modified>
</cp:coreProperties>
</file>