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EC8E-AC55-4B42-81BA-7BC5BAFC6597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CAE6-F2FB-B642-A994-29337682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61912"/>
              </p:ext>
            </p:extLst>
          </p:nvPr>
        </p:nvGraphicFramePr>
        <p:xfrm>
          <a:off x="3679055" y="4507392"/>
          <a:ext cx="396225" cy="58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127000" imgH="190500" progId="Equation.DSMT4">
                  <p:embed/>
                </p:oleObj>
              </mc:Choice>
              <mc:Fallback>
                <p:oleObj name="Equation" r:id="rId3" imgW="1270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9055" y="4507392"/>
                        <a:ext cx="396225" cy="584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738511" y="2717981"/>
            <a:ext cx="1836036" cy="2203225"/>
            <a:chOff x="1296711" y="2606325"/>
            <a:chExt cx="1836036" cy="2203225"/>
          </a:xfrm>
        </p:grpSpPr>
        <p:sp>
          <p:nvSpPr>
            <p:cNvPr id="6" name="Oval 5"/>
            <p:cNvSpPr/>
            <p:nvPr/>
          </p:nvSpPr>
          <p:spPr>
            <a:xfrm rot="2192183">
              <a:off x="1296711" y="2606325"/>
              <a:ext cx="1836036" cy="97607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1378187" y="3485573"/>
              <a:ext cx="972838" cy="132397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107817" y="2783054"/>
              <a:ext cx="432372" cy="405299"/>
              <a:chOff x="2107817" y="2783054"/>
              <a:chExt cx="432372" cy="40529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2107817" y="2877624"/>
                <a:ext cx="297256" cy="16212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256443" y="2877625"/>
                <a:ext cx="148630" cy="31072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2405073" y="2783054"/>
                <a:ext cx="135116" cy="12159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623172" y="570101"/>
            <a:ext cx="3337780" cy="4377231"/>
            <a:chOff x="1296711" y="432319"/>
            <a:chExt cx="3337780" cy="4377231"/>
          </a:xfrm>
        </p:grpSpPr>
        <p:grpSp>
          <p:nvGrpSpPr>
            <p:cNvPr id="65" name="Group 64"/>
            <p:cNvGrpSpPr/>
            <p:nvPr/>
          </p:nvGrpSpPr>
          <p:grpSpPr>
            <a:xfrm>
              <a:off x="1296711" y="432319"/>
              <a:ext cx="3337780" cy="4377231"/>
              <a:chOff x="1296711" y="432319"/>
              <a:chExt cx="3337780" cy="437723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296711" y="2606325"/>
                <a:ext cx="1836036" cy="2203225"/>
                <a:chOff x="1296711" y="2606325"/>
                <a:chExt cx="1836036" cy="2203225"/>
              </a:xfrm>
            </p:grpSpPr>
            <p:sp>
              <p:nvSpPr>
                <p:cNvPr id="71" name="Oval 70"/>
                <p:cNvSpPr/>
                <p:nvPr/>
              </p:nvSpPr>
              <p:spPr>
                <a:xfrm rot="2192183">
                  <a:off x="1296711" y="2606325"/>
                  <a:ext cx="1836036" cy="976074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Isosceles Triangle 71"/>
                <p:cNvSpPr/>
                <p:nvPr/>
              </p:nvSpPr>
              <p:spPr>
                <a:xfrm>
                  <a:off x="1378187" y="3485573"/>
                  <a:ext cx="972838" cy="1323977"/>
                </a:xfrm>
                <a:prstGeom prst="triangl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107817" y="2783054"/>
                  <a:ext cx="432372" cy="405299"/>
                  <a:chOff x="2107817" y="2783054"/>
                  <a:chExt cx="432372" cy="405299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107817" y="2877624"/>
                    <a:ext cx="297256" cy="16212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2256443" y="2877625"/>
                    <a:ext cx="148630" cy="310728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Oval 75"/>
                  <p:cNvSpPr/>
                  <p:nvPr/>
                </p:nvSpPr>
                <p:spPr>
                  <a:xfrm>
                    <a:off x="2405073" y="2783054"/>
                    <a:ext cx="135116" cy="12159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69" name="Straight Connector 68"/>
              <p:cNvCxnSpPr/>
              <p:nvPr/>
            </p:nvCxnSpPr>
            <p:spPr>
              <a:xfrm flipV="1">
                <a:off x="1770024" y="432319"/>
                <a:ext cx="486419" cy="2242656"/>
              </a:xfrm>
              <a:prstGeom prst="line">
                <a:avLst/>
              </a:prstGeom>
              <a:ln w="38100" cmpd="dbl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2715839" y="1715767"/>
                <a:ext cx="1918652" cy="1769806"/>
              </a:xfrm>
              <a:prstGeom prst="line">
                <a:avLst/>
              </a:prstGeom>
              <a:ln w="38100" cmpd="dbl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/>
            <p:cNvSpPr/>
            <p:nvPr/>
          </p:nvSpPr>
          <p:spPr>
            <a:xfrm rot="2181939">
              <a:off x="1931597" y="1699954"/>
              <a:ext cx="1929024" cy="446617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7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4763662"/>
                </p:ext>
              </p:extLst>
            </p:nvPr>
          </p:nvGraphicFramePr>
          <p:xfrm>
            <a:off x="2766869" y="1668227"/>
            <a:ext cx="386956" cy="557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5" imgW="215900" imgH="203200" progId="Equation.DSMT4">
                    <p:embed/>
                  </p:oleObj>
                </mc:Choice>
                <mc:Fallback>
                  <p:oleObj name="Equation" r:id="rId5" imgW="2159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66869" y="1668227"/>
                          <a:ext cx="386956" cy="5572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54231"/>
              </p:ext>
            </p:extLst>
          </p:nvPr>
        </p:nvGraphicFramePr>
        <p:xfrm>
          <a:off x="1072502" y="4347483"/>
          <a:ext cx="495717" cy="56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7" imgW="177800" imgH="203200" progId="Equation.DSMT4">
                  <p:embed/>
                </p:oleObj>
              </mc:Choice>
              <mc:Fallback>
                <p:oleObj name="Equation" r:id="rId7" imgW="177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2502" y="4347483"/>
                        <a:ext cx="495717" cy="566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82189"/>
              </p:ext>
            </p:extLst>
          </p:nvPr>
        </p:nvGraphicFramePr>
        <p:xfrm>
          <a:off x="5954713" y="4359275"/>
          <a:ext cx="5302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54713" y="4359275"/>
                        <a:ext cx="5302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7471240" y="576423"/>
            <a:ext cx="1082456" cy="1107213"/>
            <a:chOff x="2684682" y="469900"/>
            <a:chExt cx="1082456" cy="1107213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2684682" y="767621"/>
              <a:ext cx="562308" cy="80949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899609"/>
                </p:ext>
              </p:extLst>
            </p:nvPr>
          </p:nvGraphicFramePr>
          <p:xfrm>
            <a:off x="3332163" y="469900"/>
            <a:ext cx="434975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11" imgW="139700" imgH="203200" progId="Equation.DSMT4">
                    <p:embed/>
                  </p:oleObj>
                </mc:Choice>
                <mc:Fallback>
                  <p:oleObj name="Equation" r:id="rId11" imgW="1397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32163" y="469900"/>
                          <a:ext cx="434975" cy="622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" name="Straight Connector 3"/>
          <p:cNvCxnSpPr/>
          <p:nvPr/>
        </p:nvCxnSpPr>
        <p:spPr>
          <a:xfrm>
            <a:off x="3195690" y="929972"/>
            <a:ext cx="3485856" cy="1994713"/>
          </a:xfrm>
          <a:prstGeom prst="line">
            <a:avLst/>
          </a:prstGeom>
          <a:ln w="6032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030804" y="929972"/>
            <a:ext cx="1164886" cy="1911833"/>
          </a:xfrm>
          <a:prstGeom prst="line">
            <a:avLst/>
          </a:prstGeom>
          <a:ln w="6032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030804" y="2866796"/>
            <a:ext cx="4650742" cy="57889"/>
          </a:xfrm>
          <a:prstGeom prst="line">
            <a:avLst/>
          </a:prstGeom>
          <a:ln w="6032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5056556">
            <a:off x="4198684" y="2097478"/>
            <a:ext cx="1643197" cy="1150782"/>
          </a:xfrm>
          <a:prstGeom prst="arc">
            <a:avLst/>
          </a:prstGeom>
          <a:ln w="2222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791874"/>
              </p:ext>
            </p:extLst>
          </p:nvPr>
        </p:nvGraphicFramePr>
        <p:xfrm>
          <a:off x="1077318" y="1061336"/>
          <a:ext cx="9128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3" imgW="292100" imgH="203200" progId="Equation.DSMT4">
                  <p:embed/>
                </p:oleObj>
              </mc:Choice>
              <mc:Fallback>
                <p:oleObj name="Equation" r:id="rId13" imgW="292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7318" y="1061336"/>
                        <a:ext cx="912813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eft Brace 16"/>
          <p:cNvSpPr/>
          <p:nvPr/>
        </p:nvSpPr>
        <p:spPr>
          <a:xfrm rot="1966055">
            <a:off x="2066051" y="518099"/>
            <a:ext cx="394162" cy="232930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884446"/>
              </p:ext>
            </p:extLst>
          </p:nvPr>
        </p:nvGraphicFramePr>
        <p:xfrm>
          <a:off x="4537463" y="2363275"/>
          <a:ext cx="1097410" cy="31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5" imgW="774700" imgH="228600" progId="Equation.DSMT4">
                  <p:embed/>
                </p:oleObj>
              </mc:Choice>
              <mc:Fallback>
                <p:oleObj name="Equation" r:id="rId15" imgW="77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37463" y="2363275"/>
                        <a:ext cx="1097410" cy="317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4645582" y="682157"/>
            <a:ext cx="1082456" cy="1107213"/>
            <a:chOff x="2684682" y="469900"/>
            <a:chExt cx="1082456" cy="1107213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2684682" y="767621"/>
              <a:ext cx="562308" cy="80949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230588"/>
                </p:ext>
              </p:extLst>
            </p:nvPr>
          </p:nvGraphicFramePr>
          <p:xfrm>
            <a:off x="3332163" y="469900"/>
            <a:ext cx="434975" cy="62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Equation" r:id="rId17" imgW="139700" imgH="203200" progId="Equation.DSMT4">
                    <p:embed/>
                  </p:oleObj>
                </mc:Choice>
                <mc:Fallback>
                  <p:oleObj name="Equation" r:id="rId17" imgW="1397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32163" y="469900"/>
                          <a:ext cx="434975" cy="622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" name="Straight Arrow Connector 19"/>
          <p:cNvCxnSpPr/>
          <p:nvPr/>
        </p:nvCxnSpPr>
        <p:spPr>
          <a:xfrm>
            <a:off x="1311768" y="5290547"/>
            <a:ext cx="489819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50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PowerPoint Presentation</vt:lpstr>
    </vt:vector>
  </TitlesOfParts>
  <Company>IAS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Gluscevic</dc:creator>
  <cp:lastModifiedBy>Vera Gluscevic</cp:lastModifiedBy>
  <cp:revision>10</cp:revision>
  <cp:lastPrinted>2014-11-21T17:15:29Z</cp:lastPrinted>
  <dcterms:created xsi:type="dcterms:W3CDTF">2014-11-21T16:56:25Z</dcterms:created>
  <dcterms:modified xsi:type="dcterms:W3CDTF">2014-11-21T21:05:23Z</dcterms:modified>
</cp:coreProperties>
</file>