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-8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EC8E-AC55-4B42-81BA-7BC5BAFC659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61912"/>
              </p:ext>
            </p:extLst>
          </p:nvPr>
        </p:nvGraphicFramePr>
        <p:xfrm>
          <a:off x="3679055" y="4507392"/>
          <a:ext cx="396225" cy="58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055" y="4507392"/>
                        <a:ext cx="396225" cy="58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38511" y="2717981"/>
            <a:ext cx="1836036" cy="2203225"/>
            <a:chOff x="1296711" y="2606325"/>
            <a:chExt cx="1836036" cy="2203225"/>
          </a:xfrm>
        </p:grpSpPr>
        <p:sp>
          <p:nvSpPr>
            <p:cNvPr id="6" name="Oval 5"/>
            <p:cNvSpPr/>
            <p:nvPr/>
          </p:nvSpPr>
          <p:spPr>
            <a:xfrm rot="2192183">
              <a:off x="1296711" y="2606325"/>
              <a:ext cx="1836036" cy="97607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1378187" y="3485573"/>
              <a:ext cx="972838" cy="132397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107817" y="2783054"/>
              <a:ext cx="432372" cy="405299"/>
              <a:chOff x="2107817" y="2783054"/>
              <a:chExt cx="432372" cy="40529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2107817" y="2877624"/>
                <a:ext cx="297256" cy="16212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256443" y="2877625"/>
                <a:ext cx="148630" cy="31072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405073" y="2783054"/>
                <a:ext cx="135116" cy="12159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623172" y="570101"/>
            <a:ext cx="3337780" cy="4377231"/>
            <a:chOff x="1296711" y="432319"/>
            <a:chExt cx="3337780" cy="4377231"/>
          </a:xfrm>
        </p:grpSpPr>
        <p:grpSp>
          <p:nvGrpSpPr>
            <p:cNvPr id="65" name="Group 64"/>
            <p:cNvGrpSpPr/>
            <p:nvPr/>
          </p:nvGrpSpPr>
          <p:grpSpPr>
            <a:xfrm>
              <a:off x="1296711" y="432319"/>
              <a:ext cx="3337780" cy="4377231"/>
              <a:chOff x="1296711" y="432319"/>
              <a:chExt cx="3337780" cy="437723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296711" y="2606325"/>
                <a:ext cx="1836036" cy="2203225"/>
                <a:chOff x="1296711" y="2606325"/>
                <a:chExt cx="1836036" cy="2203225"/>
              </a:xfrm>
            </p:grpSpPr>
            <p:sp>
              <p:nvSpPr>
                <p:cNvPr id="71" name="Oval 70"/>
                <p:cNvSpPr/>
                <p:nvPr/>
              </p:nvSpPr>
              <p:spPr>
                <a:xfrm rot="2192183">
                  <a:off x="1296711" y="2606325"/>
                  <a:ext cx="1836036" cy="976074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Isosceles Triangle 71"/>
                <p:cNvSpPr/>
                <p:nvPr/>
              </p:nvSpPr>
              <p:spPr>
                <a:xfrm>
                  <a:off x="1378187" y="3485573"/>
                  <a:ext cx="972838" cy="1323977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07817" y="2783054"/>
                  <a:ext cx="432372" cy="405299"/>
                  <a:chOff x="2107817" y="2783054"/>
                  <a:chExt cx="432372" cy="405299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107817" y="2877624"/>
                    <a:ext cx="297256" cy="16212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256443" y="2877625"/>
                    <a:ext cx="148630" cy="31072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Oval 75"/>
                  <p:cNvSpPr/>
                  <p:nvPr/>
                </p:nvSpPr>
                <p:spPr>
                  <a:xfrm>
                    <a:off x="2405073" y="2783054"/>
                    <a:ext cx="135116" cy="12159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69" name="Straight Connector 68"/>
              <p:cNvCxnSpPr/>
              <p:nvPr/>
            </p:nvCxnSpPr>
            <p:spPr>
              <a:xfrm flipV="1">
                <a:off x="1770024" y="432319"/>
                <a:ext cx="486419" cy="2242656"/>
              </a:xfrm>
              <a:prstGeom prst="line">
                <a:avLst/>
              </a:prstGeom>
              <a:ln w="38100" cmpd="dbl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15839" y="1715767"/>
                <a:ext cx="1918652" cy="1769806"/>
              </a:xfrm>
              <a:prstGeom prst="line">
                <a:avLst/>
              </a:prstGeom>
              <a:ln w="38100" cmpd="dbl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 rot="2181939">
              <a:off x="1931597" y="1699954"/>
              <a:ext cx="1929024" cy="446617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4763662"/>
                </p:ext>
              </p:extLst>
            </p:nvPr>
          </p:nvGraphicFramePr>
          <p:xfrm>
            <a:off x="2766869" y="1668227"/>
            <a:ext cx="386956" cy="557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5" imgW="215900" imgH="203200" progId="Equation.DSMT4">
                    <p:embed/>
                  </p:oleObj>
                </mc:Choice>
                <mc:Fallback>
                  <p:oleObj name="Equation" r:id="rId5" imgW="2159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66869" y="1668227"/>
                          <a:ext cx="386956" cy="557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54231"/>
              </p:ext>
            </p:extLst>
          </p:nvPr>
        </p:nvGraphicFramePr>
        <p:xfrm>
          <a:off x="1072502" y="4347483"/>
          <a:ext cx="495717" cy="56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7" imgW="177800" imgH="203200" progId="Equation.DSMT4">
                  <p:embed/>
                </p:oleObj>
              </mc:Choice>
              <mc:Fallback>
                <p:oleObj name="Equation" r:id="rId7" imgW="17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502" y="4347483"/>
                        <a:ext cx="495717" cy="56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82189"/>
              </p:ext>
            </p:extLst>
          </p:nvPr>
        </p:nvGraphicFramePr>
        <p:xfrm>
          <a:off x="5954713" y="4359275"/>
          <a:ext cx="530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4713" y="4359275"/>
                        <a:ext cx="5302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7471240" y="874144"/>
            <a:ext cx="562308" cy="80949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95690" y="929972"/>
            <a:ext cx="3485856" cy="1994713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30804" y="929972"/>
            <a:ext cx="1164886" cy="1911833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30804" y="2866796"/>
            <a:ext cx="4650742" cy="57889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11508"/>
              </p:ext>
            </p:extLst>
          </p:nvPr>
        </p:nvGraphicFramePr>
        <p:xfrm>
          <a:off x="1096963" y="1081088"/>
          <a:ext cx="873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1" imgW="279400" imgH="190500" progId="Equation.DSMT4">
                  <p:embed/>
                </p:oleObj>
              </mc:Choice>
              <mc:Fallback>
                <p:oleObj name="Equation" r:id="rId11" imgW="279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6963" y="1081088"/>
                        <a:ext cx="8731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eft Brace 16"/>
          <p:cNvSpPr/>
          <p:nvPr/>
        </p:nvSpPr>
        <p:spPr>
          <a:xfrm rot="1966055">
            <a:off x="2066051" y="518099"/>
            <a:ext cx="394162" cy="232930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645582" y="760942"/>
            <a:ext cx="997980" cy="1028428"/>
            <a:chOff x="2684682" y="548685"/>
            <a:chExt cx="997980" cy="1028428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2684682" y="767621"/>
              <a:ext cx="562308" cy="80949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519753"/>
                </p:ext>
              </p:extLst>
            </p:nvPr>
          </p:nvGraphicFramePr>
          <p:xfrm>
            <a:off x="3287374" y="548685"/>
            <a:ext cx="3952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13" imgW="127000" imgH="165100" progId="Equation.DSMT4">
                    <p:embed/>
                  </p:oleObj>
                </mc:Choice>
                <mc:Fallback>
                  <p:oleObj name="Equation" r:id="rId13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87374" y="548685"/>
                          <a:ext cx="395288" cy="506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Straight Arrow Connector 19"/>
          <p:cNvCxnSpPr/>
          <p:nvPr/>
        </p:nvCxnSpPr>
        <p:spPr>
          <a:xfrm>
            <a:off x="1311768" y="5290547"/>
            <a:ext cx="489819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84124"/>
              </p:ext>
            </p:extLst>
          </p:nvPr>
        </p:nvGraphicFramePr>
        <p:xfrm>
          <a:off x="8099022" y="737130"/>
          <a:ext cx="3952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15" imgW="127000" imgH="165100" progId="Equation.DSMT4">
                  <p:embed/>
                </p:oleObj>
              </mc:Choice>
              <mc:Fallback>
                <p:oleObj name="Equation" r:id="rId15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9022" y="737130"/>
                        <a:ext cx="395288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 rot="1993210">
            <a:off x="4937604" y="1529933"/>
            <a:ext cx="286099" cy="270710"/>
            <a:chOff x="8029092" y="5782956"/>
            <a:chExt cx="460762" cy="42333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046916" y="5782956"/>
              <a:ext cx="0" cy="423333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029092" y="6197377"/>
              <a:ext cx="4607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7321480">
            <a:off x="3150787" y="1216515"/>
            <a:ext cx="286099" cy="270710"/>
            <a:chOff x="8029092" y="5782956"/>
            <a:chExt cx="460762" cy="423333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8046916" y="5782956"/>
              <a:ext cx="0" cy="423333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029092" y="6197377"/>
              <a:ext cx="4607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50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PowerPoint Presentation</vt:lpstr>
    </vt:vector>
  </TitlesOfParts>
  <Company>IAS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Gluscevic</dc:creator>
  <cp:lastModifiedBy>Vera Gluscevic</cp:lastModifiedBy>
  <cp:revision>14</cp:revision>
  <cp:lastPrinted>2014-11-21T17:15:29Z</cp:lastPrinted>
  <dcterms:created xsi:type="dcterms:W3CDTF">2014-11-21T16:56:25Z</dcterms:created>
  <dcterms:modified xsi:type="dcterms:W3CDTF">2016-02-02T19:40:59Z</dcterms:modified>
</cp:coreProperties>
</file>