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43CB-0EDD-405F-8E13-B88AFEC10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36D28-2919-434C-989B-AB3D2BEAE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C7967-C673-4C2F-863A-60300193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3B0E-547D-4A17-94E4-87CC31C3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A3B6-9786-487E-981F-73D276EB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AA59-EE4C-4751-B75A-9478325D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11920-1643-4C6F-B6F3-AE0561345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6563F-EDBF-4977-A6E5-0915D802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EC2DF-E6F8-43B6-98EE-021FD45F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FCE01-F8B0-4802-9C7C-49D94DCD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0C83C-2907-46BF-94C6-D509A0F1B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BC578-F04E-4979-A5EA-580CD8107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9E05D-63C8-4816-8234-CEDB79CD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5BDE-D28A-4544-AEB5-A1C22188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EC6F5-BB87-43D2-9378-634B91DD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9D2C-4FC7-40F1-9E65-E9CD29D2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2E9F-0127-40F5-896A-0C6DC1B9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1243B-448B-411A-86DB-206FDD3B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69231-9B04-41D7-AD5A-DC3994AA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01C6-9BFF-4C01-A362-ADFD1F5C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2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FFE5-F4A3-4BF3-9D37-929E8A16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23C0-ECC4-420D-BF04-1C520C7E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03AA-DB48-4885-9AEF-80997120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A878-D782-4992-9B00-F7BCB49F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228E-BFCF-4309-A615-0D87A970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6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4331-DACB-46AC-88E3-1C77C5AE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A12A-097E-40F3-B998-5349AF8B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4B9E7-452D-4EB7-B944-0AFA6B6B7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C8B7-3592-4D16-A90E-396EC50F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8EB51-031E-4167-B255-8963D955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60AC-8B15-43A4-ABA3-E4365CC3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0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B598-07EE-45D9-A2CD-C3C13B19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04303-D844-43C6-A811-ABEE1E81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11F7F-35D7-4E5F-A1E5-529AB7DF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B5137-1255-4F86-A56F-22BF8AAB8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9A1E3-DCC1-41AC-8766-9F69D1030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7579C-B2E8-4A3C-B692-169B08C4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528B4-BA78-4E5F-8E70-65573945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15500-6B7D-4E11-8DCB-740E690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D36F-8C9B-4758-A2C7-012B3FD4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0F72C-3E51-40AB-BB9B-0F663BF1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3BB45-1570-4250-B880-EC660A56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37CE4-B889-419E-BCA4-58D68FCA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3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018DC-8A9D-4B47-A3AE-798FC2FB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9642E-3C80-453D-A9C1-FA860565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2D7C8-CDEB-4F6E-8BF7-60779131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4584-7ABC-490A-BA04-C3C6AD48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A38F-2B1B-4D46-B7F4-40E5BA4C1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39D8A-42E0-44E7-9525-C6EB79B0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DBCF9-F68F-43EA-A05A-45059C41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0B17E-45BC-4E06-83F8-2B781F7D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F6833-E9CF-4030-8B24-B0BC4BDA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2CAB-13CB-47EF-8F23-C82F92F1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4DD12-944B-4208-8D03-F947F247C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159FF-9E0E-4C10-8F36-3BF357D96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73929-4839-4194-A22C-6DD13150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8ECC-0B3A-45BE-A023-B524CA55076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9DCE-61C7-48CF-86C7-2AF1799B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1F7E4-4795-4B3F-8A7B-817554B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0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0B4D2-A48D-45BD-A958-F41F4768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127E-375E-4E8F-AB03-ACD1F1F6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A47D-2C01-4AE2-919E-69F762516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8ECC-0B3A-45BE-A023-B524CA55076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D12B-946F-41BF-97B9-12CC82B03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AFCF-9212-4A05-A743-A6AB226A5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AE32-857C-4B58-9C26-0F6D8255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3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obit.com/en/driver-booster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Kj4Hrkfrl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A5AD9F-93B3-4EEB-A457-C095BA20811B}"/>
              </a:ext>
            </a:extLst>
          </p:cNvPr>
          <p:cNvSpPr/>
          <p:nvPr/>
        </p:nvSpPr>
        <p:spPr>
          <a:xfrm>
            <a:off x="-36131" y="0"/>
            <a:ext cx="3704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6AA1F-282B-4374-9C1D-A76F085A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9" y="1680094"/>
            <a:ext cx="5126128" cy="2587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2F95C-3280-4DF5-8380-21E0B6192D7B}"/>
              </a:ext>
            </a:extLst>
          </p:cNvPr>
          <p:cNvSpPr txBox="1"/>
          <p:nvPr/>
        </p:nvSpPr>
        <p:spPr>
          <a:xfrm>
            <a:off x="5628443" y="1680094"/>
            <a:ext cx="5984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Assist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PC shared folder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picture_share_folder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memu_folder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 (n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pattern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2470C4-49FE-4AC8-9E82-9AB1BBE784F8}"/>
              </a:ext>
            </a:extLst>
          </p:cNvPr>
          <p:cNvSpPr/>
          <p:nvPr/>
        </p:nvSpPr>
        <p:spPr>
          <a:xfrm>
            <a:off x="4722920" y="1828800"/>
            <a:ext cx="301841" cy="257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DC52E3-53A8-48A8-8B97-4FBEC4AA0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9" y="4377436"/>
            <a:ext cx="2989648" cy="22391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9B479D-E013-478F-A33C-FE87BE5001CD}"/>
              </a:ext>
            </a:extLst>
          </p:cNvPr>
          <p:cNvSpPr/>
          <p:nvPr/>
        </p:nvSpPr>
        <p:spPr>
          <a:xfrm>
            <a:off x="1056443" y="5850384"/>
            <a:ext cx="1305017" cy="292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63B563-EA08-4BD7-99C7-3880CB0FC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19" y="932429"/>
            <a:ext cx="6391275" cy="6381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6CA2DE-5DAD-4F8B-8148-726B7E2DD3C0}"/>
              </a:ext>
            </a:extLst>
          </p:cNvPr>
          <p:cNvCxnSpPr/>
          <p:nvPr/>
        </p:nvCxnSpPr>
        <p:spPr>
          <a:xfrm flipH="1" flipV="1">
            <a:off x="5814874" y="1358283"/>
            <a:ext cx="4403324" cy="7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1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334E2-80F4-42D2-9CD6-3C8A13FFF973}"/>
              </a:ext>
            </a:extLst>
          </p:cNvPr>
          <p:cNvSpPr/>
          <p:nvPr/>
        </p:nvSpPr>
        <p:spPr>
          <a:xfrm>
            <a:off x="0" y="-8878"/>
            <a:ext cx="4464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5501E-A640-4F0B-9FC7-6337915A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18" y="2774272"/>
            <a:ext cx="46101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17823-8535-4E89-B080-E04B8D479D34}"/>
              </a:ext>
            </a:extLst>
          </p:cNvPr>
          <p:cNvSpPr txBox="1"/>
          <p:nvPr/>
        </p:nvSpPr>
        <p:spPr>
          <a:xfrm>
            <a:off x="3604518" y="3484434"/>
            <a:ext cx="480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NUM_OF_THREAD: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(0 -&gt; 8)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THREAD_INDEX: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04338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80085E-5CDA-4A2A-A1D9-82E776A935F4}"/>
              </a:ext>
            </a:extLst>
          </p:cNvPr>
          <p:cNvSpPr/>
          <p:nvPr/>
        </p:nvSpPr>
        <p:spPr>
          <a:xfrm>
            <a:off x="0" y="0"/>
            <a:ext cx="7936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ờ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E9D4C-8F70-4F2C-9D64-D7E4FA62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91" y="923330"/>
            <a:ext cx="4586013" cy="5700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E09943-BD04-4651-A0B4-9F11C6864C12}"/>
              </a:ext>
            </a:extLst>
          </p:cNvPr>
          <p:cNvSpPr txBox="1"/>
          <p:nvPr/>
        </p:nvSpPr>
        <p:spPr>
          <a:xfrm>
            <a:off x="5317724" y="1118586"/>
            <a:ext cx="42701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Mode_list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Mode: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ý: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, {}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</p:txBody>
      </p:sp>
    </p:spTree>
    <p:extLst>
      <p:ext uri="{BB962C8B-B14F-4D97-AF65-F5344CB8AC3E}">
        <p14:creationId xmlns:p14="http://schemas.microsoft.com/office/powerpoint/2010/main" val="28249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F2E10F-2515-4926-9033-DB3971BE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16" y="1758432"/>
            <a:ext cx="2533650" cy="2781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6C630E-2D4A-4536-9CCF-0E4EFAE91645}"/>
              </a:ext>
            </a:extLst>
          </p:cNvPr>
          <p:cNvSpPr/>
          <p:nvPr/>
        </p:nvSpPr>
        <p:spPr>
          <a:xfrm>
            <a:off x="0" y="0"/>
            <a:ext cx="4070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7FCB1-08D5-42BB-BFEA-454CB238EC4B}"/>
              </a:ext>
            </a:extLst>
          </p:cNvPr>
          <p:cNvSpPr txBox="1"/>
          <p:nvPr/>
        </p:nvSpPr>
        <p:spPr>
          <a:xfrm>
            <a:off x="5622862" y="2855167"/>
            <a:ext cx="339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0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4E6F5-6F71-433C-A02F-CCBE26F6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2" y="2001902"/>
            <a:ext cx="5124450" cy="2238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F48679-31A9-4C2C-8FAB-E952FB2C97BB}"/>
              </a:ext>
            </a:extLst>
          </p:cNvPr>
          <p:cNvSpPr/>
          <p:nvPr/>
        </p:nvSpPr>
        <p:spPr>
          <a:xfrm>
            <a:off x="0" y="0"/>
            <a:ext cx="45127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4D189-34F3-4EC3-B12F-4878E165E2B7}"/>
              </a:ext>
            </a:extLst>
          </p:cNvPr>
          <p:cNvSpPr txBox="1"/>
          <p:nvPr/>
        </p:nvSpPr>
        <p:spPr>
          <a:xfrm>
            <a:off x="5551714" y="2001902"/>
            <a:ext cx="63261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claim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help alliance (1: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reconnect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93DDCD-4AE0-4FA1-9806-09EFBE96C9B5}"/>
              </a:ext>
            </a:extLst>
          </p:cNvPr>
          <p:cNvCxnSpPr/>
          <p:nvPr/>
        </p:nvCxnSpPr>
        <p:spPr>
          <a:xfrm flipH="1">
            <a:off x="2743200" y="2192694"/>
            <a:ext cx="311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9C341B-459B-4B55-990F-93EC758E68F9}"/>
              </a:ext>
            </a:extLst>
          </p:cNvPr>
          <p:cNvCxnSpPr/>
          <p:nvPr/>
        </p:nvCxnSpPr>
        <p:spPr>
          <a:xfrm flipH="1">
            <a:off x="1970843" y="2494625"/>
            <a:ext cx="379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977AEC-AD4C-4243-A067-78746B6E6383}"/>
              </a:ext>
            </a:extLst>
          </p:cNvPr>
          <p:cNvCxnSpPr/>
          <p:nvPr/>
        </p:nvCxnSpPr>
        <p:spPr>
          <a:xfrm flipH="1" flipV="1">
            <a:off x="1784412" y="2672179"/>
            <a:ext cx="3977196" cy="9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86A857-FF04-489C-9650-3615BAA2A89B}"/>
              </a:ext>
            </a:extLst>
          </p:cNvPr>
          <p:cNvCxnSpPr/>
          <p:nvPr/>
        </p:nvCxnSpPr>
        <p:spPr>
          <a:xfrm flipH="1" flipV="1">
            <a:off x="3977196" y="2862972"/>
            <a:ext cx="1882428" cy="20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DDD292-7745-4830-A8B3-9B7A80B213B4}"/>
              </a:ext>
            </a:extLst>
          </p:cNvPr>
          <p:cNvCxnSpPr/>
          <p:nvPr/>
        </p:nvCxnSpPr>
        <p:spPr>
          <a:xfrm flipH="1">
            <a:off x="3977196" y="3071673"/>
            <a:ext cx="1882428" cy="6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05836-4F4D-4CDE-894D-3A0CA4D1B508}"/>
              </a:ext>
            </a:extLst>
          </p:cNvPr>
          <p:cNvCxnSpPr/>
          <p:nvPr/>
        </p:nvCxnSpPr>
        <p:spPr>
          <a:xfrm flipH="1">
            <a:off x="2743200" y="3329126"/>
            <a:ext cx="301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28EB04-D10F-4B91-943E-93EAA97335F4}"/>
              </a:ext>
            </a:extLst>
          </p:cNvPr>
          <p:cNvCxnSpPr/>
          <p:nvPr/>
        </p:nvCxnSpPr>
        <p:spPr>
          <a:xfrm flipH="1">
            <a:off x="3444536" y="3559946"/>
            <a:ext cx="231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763A46-A64E-4E38-A812-7B92C324D313}"/>
              </a:ext>
            </a:extLst>
          </p:cNvPr>
          <p:cNvCxnSpPr/>
          <p:nvPr/>
        </p:nvCxnSpPr>
        <p:spPr>
          <a:xfrm flipH="1" flipV="1">
            <a:off x="3346882" y="3781887"/>
            <a:ext cx="2512742" cy="7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6E9A9E-683A-4B73-BE7E-02932A39C438}"/>
              </a:ext>
            </a:extLst>
          </p:cNvPr>
          <p:cNvCxnSpPr/>
          <p:nvPr/>
        </p:nvCxnSpPr>
        <p:spPr>
          <a:xfrm flipH="1" flipV="1">
            <a:off x="3346882" y="4012707"/>
            <a:ext cx="2512742" cy="13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0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0DBA36-48B9-47EB-8024-C9B524AD5DA4}"/>
              </a:ext>
            </a:extLst>
          </p:cNvPr>
          <p:cNvSpPr/>
          <p:nvPr/>
        </p:nvSpPr>
        <p:spPr>
          <a:xfrm>
            <a:off x="259690" y="0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96D108-45C8-492A-A170-0B0969B675A3}"/>
              </a:ext>
            </a:extLst>
          </p:cNvPr>
          <p:cNvSpPr/>
          <p:nvPr/>
        </p:nvSpPr>
        <p:spPr>
          <a:xfrm>
            <a:off x="2527259" y="1548245"/>
            <a:ext cx="4288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https://www.iobit.com/en/driver-booster.php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FFE38-A5F5-40A0-B3BD-DC52363BD1D5}"/>
              </a:ext>
            </a:extLst>
          </p:cNvPr>
          <p:cNvSpPr txBox="1"/>
          <p:nvPr/>
        </p:nvSpPr>
        <p:spPr>
          <a:xfrm>
            <a:off x="470517" y="1548245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7E8B7-90F4-464C-9041-48623327B87C}"/>
              </a:ext>
            </a:extLst>
          </p:cNvPr>
          <p:cNvSpPr txBox="1"/>
          <p:nvPr/>
        </p:nvSpPr>
        <p:spPr>
          <a:xfrm>
            <a:off x="7563775" y="1548245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69F78-AF50-4324-BA76-B616E18683C6}"/>
              </a:ext>
            </a:extLst>
          </p:cNvPr>
          <p:cNvSpPr txBox="1"/>
          <p:nvPr/>
        </p:nvSpPr>
        <p:spPr>
          <a:xfrm>
            <a:off x="470517" y="2357826"/>
            <a:ext cx="515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 GPU + CPU</a:t>
            </a:r>
          </a:p>
        </p:txBody>
      </p:sp>
    </p:spTree>
    <p:extLst>
      <p:ext uri="{BB962C8B-B14F-4D97-AF65-F5344CB8AC3E}">
        <p14:creationId xmlns:p14="http://schemas.microsoft.com/office/powerpoint/2010/main" val="70625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13DF6-ECA5-43C9-94BF-D5ACF5D6F608}"/>
              </a:ext>
            </a:extLst>
          </p:cNvPr>
          <p:cNvSpPr/>
          <p:nvPr/>
        </p:nvSpPr>
        <p:spPr>
          <a:xfrm>
            <a:off x="0" y="0"/>
            <a:ext cx="2896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D88E0-875E-44EA-A782-F82AE3A659EF}"/>
              </a:ext>
            </a:extLst>
          </p:cNvPr>
          <p:cNvSpPr txBox="1"/>
          <p:nvPr/>
        </p:nvSpPr>
        <p:spPr>
          <a:xfrm>
            <a:off x="2299317" y="2521258"/>
            <a:ext cx="803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config.json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main.exe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main.exe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66D41-0C7B-4E9E-AF9E-107BC4C8D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71" y="3492466"/>
            <a:ext cx="1447800" cy="704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C326F3-781A-4331-93FB-61DAD434A6F5}"/>
              </a:ext>
            </a:extLst>
          </p:cNvPr>
          <p:cNvSpPr txBox="1"/>
          <p:nvPr/>
        </p:nvSpPr>
        <p:spPr>
          <a:xfrm>
            <a:off x="2299317" y="4540022"/>
            <a:ext cx="52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tool: click pause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40FEA-3FC1-4381-AB11-8B9B7836AF51}"/>
              </a:ext>
            </a:extLst>
          </p:cNvPr>
          <p:cNvSpPr txBox="1"/>
          <p:nvPr/>
        </p:nvSpPr>
        <p:spPr>
          <a:xfrm>
            <a:off x="2219417" y="1100831"/>
            <a:ext cx="8442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ý tr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</a:t>
            </a:r>
          </a:p>
        </p:txBody>
      </p:sp>
    </p:spTree>
    <p:extLst>
      <p:ext uri="{BB962C8B-B14F-4D97-AF65-F5344CB8AC3E}">
        <p14:creationId xmlns:p14="http://schemas.microsoft.com/office/powerpoint/2010/main" val="215120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B31C7F-32C9-406D-866E-E17C866AC836}"/>
              </a:ext>
            </a:extLst>
          </p:cNvPr>
          <p:cNvSpPr/>
          <p:nvPr/>
        </p:nvSpPr>
        <p:spPr>
          <a:xfrm>
            <a:off x="0" y="0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AFA5-5D91-4D1A-81FA-77F265ECAAF3}"/>
              </a:ext>
            </a:extLst>
          </p:cNvPr>
          <p:cNvSpPr/>
          <p:nvPr/>
        </p:nvSpPr>
        <p:spPr>
          <a:xfrm>
            <a:off x="1489328" y="2163929"/>
            <a:ext cx="94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https://drive.google.com/file/d/1CMmwAHGi2TH41fhE0Qbq4JwqA1uRQdsO/view?usp=sharing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EE629-42DE-4D5D-9600-8A0BBA750C80}"/>
              </a:ext>
            </a:extLst>
          </p:cNvPr>
          <p:cNvSpPr txBox="1"/>
          <p:nvPr/>
        </p:nvSpPr>
        <p:spPr>
          <a:xfrm>
            <a:off x="1553813" y="1751050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161F5-1F86-435D-B678-AEA6969B052A}"/>
              </a:ext>
            </a:extLst>
          </p:cNvPr>
          <p:cNvSpPr txBox="1"/>
          <p:nvPr/>
        </p:nvSpPr>
        <p:spPr>
          <a:xfrm>
            <a:off x="1553813" y="2665450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2F228-C3BB-4F95-B038-5A0CB8299852}"/>
              </a:ext>
            </a:extLst>
          </p:cNvPr>
          <p:cNvSpPr/>
          <p:nvPr/>
        </p:nvSpPr>
        <p:spPr>
          <a:xfrm>
            <a:off x="1489328" y="3151805"/>
            <a:ext cx="9270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https://drive.google.com/file/d/1IVDGlGBEp6N61r7Hsw7mditCFGRDzEm8/view?usp=sharing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C0635-B057-49F2-9F35-09D16BF9A9D6}"/>
              </a:ext>
            </a:extLst>
          </p:cNvPr>
          <p:cNvSpPr txBox="1"/>
          <p:nvPr/>
        </p:nvSpPr>
        <p:spPr>
          <a:xfrm>
            <a:off x="1553813" y="3638160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Pattern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6CB7A-A7B8-4818-B296-C44228F61AF3}"/>
              </a:ext>
            </a:extLst>
          </p:cNvPr>
          <p:cNvSpPr/>
          <p:nvPr/>
        </p:nvSpPr>
        <p:spPr>
          <a:xfrm>
            <a:off x="1489328" y="4124515"/>
            <a:ext cx="9270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https://drive.google.com/file/d/1IVPg17Ld3ZftyB4Ctfb5ROWrPjXnMDAU/view?usp=sharing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64098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B31C7F-32C9-406D-866E-E17C866AC836}"/>
              </a:ext>
            </a:extLst>
          </p:cNvPr>
          <p:cNvSpPr/>
          <p:nvPr/>
        </p:nvSpPr>
        <p:spPr>
          <a:xfrm>
            <a:off x="1885132" y="0"/>
            <a:ext cx="5282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DE90B-E6D1-4760-9430-3B877104A2BC}"/>
              </a:ext>
            </a:extLst>
          </p:cNvPr>
          <p:cNvSpPr/>
          <p:nvPr/>
        </p:nvSpPr>
        <p:spPr>
          <a:xfrm>
            <a:off x="3523557" y="3059668"/>
            <a:ext cx="4807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https://www.youtube.com/watch?v=WKj4Hrkfrl0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6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435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22</cp:revision>
  <dcterms:created xsi:type="dcterms:W3CDTF">2020-06-27T07:31:09Z</dcterms:created>
  <dcterms:modified xsi:type="dcterms:W3CDTF">2020-07-04T06:23:44Z</dcterms:modified>
</cp:coreProperties>
</file>