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C36A-C2D6-45FC-9AE4-B7AE779E1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F3CA9-5FE3-43B6-8DBA-21CD20454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6E145-1F7B-4DFB-889A-49673810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D024-6FE1-4D40-B60A-A77AF3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B905-379E-4EB3-B2DC-D165B2B4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D6F4-4E6D-482F-9C37-20D65F5C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8C228-F02C-458A-ADD2-48BC1AC6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BC04-E00F-419E-B99F-CFD3CB26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8DF8-8183-4DA9-A201-2A295CAB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C9C50-066B-43EA-8912-837E2B8D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8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23436-70B4-4268-AB64-AF9C1F696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D6C6D-3BCB-4F32-B6AB-BDE330F5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CF453-4DEA-4111-A721-D8EA9CCE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DDF7-9BD6-4EF3-960F-D3D52C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139A4-9384-4267-AE5C-8288430F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B925-6D71-4AE7-84B3-B4BEE227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45C7-F476-47D3-B9A9-ADF838BD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0FA8-2520-400A-9444-843F31B9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130D6-50F2-4878-A15E-E1E792B5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1556F-03D4-4B63-B823-CF1D9D39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2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B804-0D64-4B12-AE3E-846C1ED2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4886C-A65E-4823-A0E2-02BF8AF4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A68B-2E15-4236-9B21-52D549F3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D583-7BF9-455B-9C78-C2C878E2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9D6DE-6595-4045-81FA-20B09F51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BE76-AA8A-43AC-AD04-9FA1F9EC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303E-0E67-4D75-B8FD-C1B68F2AD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5559E-BFCD-42D1-91D4-52FD9B193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E714C-8AD8-4439-8357-B4E64D16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B450-B718-411C-8E86-57008DCB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F879-6962-4A85-841F-0E492A5B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7E34-30BB-4AF2-98F5-AD89A361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563AA-CE28-4820-9040-3A44274F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1A0DC-273B-4DB1-AD27-D7EB516A3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5038E-C05E-4967-89B0-C7309A963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9F76E-FC88-4594-B727-C7FC34B6B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91FB6-6BD6-49AC-8DED-34D72179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346A1-D79D-4E67-B1FB-9C002D11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59E1-D231-40D3-98A6-F12AE873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8FFC-CB09-4CAA-AAB4-4E41E4CD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D0286-F8E0-4587-8D59-1EAD105B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FE696-F8A6-42B0-A2E3-16839568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7AFB-2DEF-4A63-A023-31D6649E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9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06294-86CC-4934-B138-7E7C42E6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7F72C-FB96-43B4-B1A0-DD105F0D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BDFFA-FAE4-4E73-BF71-5CC082B1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0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0B6D-BC86-4EEE-BE39-DFF7992B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532E-E67A-40A6-9BF3-845BDD5E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A5452-187E-422D-9A79-1BEDAEB76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E7F18-DB61-40FD-B3D8-A9E440DD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74385-C8DB-4409-9A23-08438112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6DCDB-BA03-4A5D-908F-9AD7BCE1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3D98-9485-4318-B8A4-9989ADB9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5DF0B-6E47-42FA-AEA0-40FB82195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F1909-C3FF-4CBF-B4AE-20F7799F2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79B7-A0C3-4702-B594-F63BD209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7AA32-D95C-4560-982D-1DC3CDC0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CA4A5-C731-4424-B7C2-11319ABE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4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83850-57B2-4939-BB6B-D79D74AC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3F04E-A791-4D51-89F1-A4F2575D3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F119-8960-4CC6-AFB0-FE1EAE400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5A1E-192C-498C-9C9B-22DD27AF35C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7C9FE-CDCD-4307-B60C-8A3F6CF55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33CFB-49DE-4E43-B211-530BAEA15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1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01A7DF-70F2-4DBF-8EDC-C853219988CA}"/>
              </a:ext>
            </a:extLst>
          </p:cNvPr>
          <p:cNvSpPr/>
          <p:nvPr/>
        </p:nvSpPr>
        <p:spPr>
          <a:xfrm>
            <a:off x="443346" y="1064491"/>
            <a:ext cx="6234546" cy="4876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</a:t>
            </a:r>
          </a:p>
          <a:p>
            <a:r>
              <a:rPr lang="en-US" dirty="0"/>
              <a:t>	"application":</a:t>
            </a:r>
          </a:p>
          <a:p>
            <a:r>
              <a:rPr lang="en-US" dirty="0"/>
              <a:t>	[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field_type":"input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	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id":"ID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	“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type”:”password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”,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	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place_holder":"AAA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	"form_control_name":"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abc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}</a:t>
            </a:r>
          </a:p>
          <a:p>
            <a:r>
              <a:rPr lang="en-US" dirty="0"/>
              <a:t>	]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5A6E0-1A74-4C14-B35A-C62CE7BDE8C5}"/>
              </a:ext>
            </a:extLst>
          </p:cNvPr>
          <p:cNvSpPr/>
          <p:nvPr/>
        </p:nvSpPr>
        <p:spPr>
          <a:xfrm>
            <a:off x="0" y="0"/>
            <a:ext cx="4196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Skeleton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A40EB-72C5-4F64-A1E7-80394873DD40}"/>
              </a:ext>
            </a:extLst>
          </p:cNvPr>
          <p:cNvSpPr/>
          <p:nvPr/>
        </p:nvSpPr>
        <p:spPr>
          <a:xfrm>
            <a:off x="8026400" y="3165764"/>
            <a:ext cx="2576946" cy="67425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 is each form field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067AEE-19E2-4AC6-88B4-9583758126D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677892" y="3502891"/>
            <a:ext cx="1348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0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70A42-6E01-4B00-A1B9-53B4B6B45359}"/>
              </a:ext>
            </a:extLst>
          </p:cNvPr>
          <p:cNvSpPr/>
          <p:nvPr/>
        </p:nvSpPr>
        <p:spPr>
          <a:xfrm>
            <a:off x="0" y="0"/>
            <a:ext cx="3651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FIELD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004C9E-3C9E-4FD4-AB44-F38B63652BA8}"/>
              </a:ext>
            </a:extLst>
          </p:cNvPr>
          <p:cNvSpPr/>
          <p:nvPr/>
        </p:nvSpPr>
        <p:spPr>
          <a:xfrm>
            <a:off x="3278909" y="1560945"/>
            <a:ext cx="4659746" cy="334356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</a:t>
            </a:r>
          </a:p>
          <a:p>
            <a:r>
              <a:rPr lang="en-US" dirty="0"/>
              <a:t>	"</a:t>
            </a:r>
            <a:r>
              <a:rPr lang="en-US" dirty="0" err="1"/>
              <a:t>fieldType</a:t>
            </a:r>
            <a:r>
              <a:rPr lang="en-US" dirty="0"/>
              <a:t>":"input",</a:t>
            </a:r>
          </a:p>
          <a:p>
            <a:r>
              <a:rPr lang="en-US" dirty="0"/>
              <a:t>	"</a:t>
            </a:r>
            <a:r>
              <a:rPr lang="en-US" dirty="0" err="1"/>
              <a:t>idField</a:t>
            </a:r>
            <a:r>
              <a:rPr lang="en-US" dirty="0"/>
              <a:t>":"ID",</a:t>
            </a:r>
          </a:p>
          <a:p>
            <a:r>
              <a:rPr lang="en-US" dirty="0"/>
              <a:t>	“</a:t>
            </a:r>
            <a:r>
              <a:rPr lang="en-US" dirty="0" err="1"/>
              <a:t>nameField</a:t>
            </a:r>
            <a:r>
              <a:rPr lang="en-US" dirty="0"/>
              <a:t>”:”NAME”,</a:t>
            </a:r>
          </a:p>
          <a:p>
            <a:r>
              <a:rPr lang="en-US" dirty="0"/>
              <a:t>	"</a:t>
            </a:r>
            <a:r>
              <a:rPr lang="en-US" dirty="0" err="1"/>
              <a:t>type":"password</a:t>
            </a:r>
            <a:r>
              <a:rPr lang="en-US" dirty="0"/>
              <a:t>"</a:t>
            </a:r>
          </a:p>
          <a:p>
            <a:r>
              <a:rPr lang="en-US" dirty="0"/>
              <a:t>	"</a:t>
            </a:r>
            <a:r>
              <a:rPr lang="en-US" dirty="0" err="1"/>
              <a:t>placeholder":"AAA</a:t>
            </a:r>
            <a:r>
              <a:rPr lang="en-US" dirty="0"/>
              <a:t>",</a:t>
            </a:r>
          </a:p>
          <a:p>
            <a:r>
              <a:rPr lang="en-US" dirty="0"/>
              <a:t>	"</a:t>
            </a:r>
            <a:r>
              <a:rPr lang="en-US" dirty="0" err="1"/>
              <a:t>formControlNameField</a:t>
            </a:r>
            <a:r>
              <a:rPr lang="en-US" dirty="0"/>
              <a:t>":"</a:t>
            </a:r>
            <a:r>
              <a:rPr lang="en-US" dirty="0" err="1"/>
              <a:t>abc</a:t>
            </a:r>
            <a:r>
              <a:rPr lang="en-US" dirty="0"/>
              <a:t>“,</a:t>
            </a:r>
          </a:p>
          <a:p>
            <a:r>
              <a:rPr lang="en-US" dirty="0"/>
              <a:t>	“</a:t>
            </a:r>
            <a:r>
              <a:rPr lang="en-US" dirty="0" err="1"/>
              <a:t>cssField</a:t>
            </a:r>
            <a:r>
              <a:rPr lang="en-US" dirty="0"/>
              <a:t>”:”XXXXX”,</a:t>
            </a:r>
          </a:p>
          <a:p>
            <a:r>
              <a:rPr lang="en-US" dirty="0"/>
              <a:t>	“</a:t>
            </a:r>
            <a:r>
              <a:rPr lang="en-US" dirty="0" err="1"/>
              <a:t>scriptField</a:t>
            </a:r>
            <a:r>
              <a:rPr lang="en-US" dirty="0"/>
              <a:t>”:”XXXXX”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71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AEA08-287A-4FA6-94A3-25303B3DA73A}"/>
              </a:ext>
            </a:extLst>
          </p:cNvPr>
          <p:cNvSpPr/>
          <p:nvPr/>
        </p:nvSpPr>
        <p:spPr>
          <a:xfrm>
            <a:off x="0" y="0"/>
            <a:ext cx="3878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 FIELD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22B99F-271D-4D45-8FAE-DF5DB9F9B80A}"/>
              </a:ext>
            </a:extLst>
          </p:cNvPr>
          <p:cNvSpPr/>
          <p:nvPr/>
        </p:nvSpPr>
        <p:spPr>
          <a:xfrm>
            <a:off x="3278909" y="1560945"/>
            <a:ext cx="4659746" cy="334356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</a:t>
            </a:r>
          </a:p>
          <a:p>
            <a:r>
              <a:rPr lang="en-US" dirty="0"/>
              <a:t>	"</a:t>
            </a:r>
            <a:r>
              <a:rPr lang="en-US" dirty="0" err="1"/>
              <a:t>fieldType</a:t>
            </a:r>
            <a:r>
              <a:rPr lang="en-US" dirty="0"/>
              <a:t>":“select",</a:t>
            </a:r>
          </a:p>
          <a:p>
            <a:r>
              <a:rPr lang="en-US" dirty="0"/>
              <a:t>	"</a:t>
            </a:r>
            <a:r>
              <a:rPr lang="en-US" dirty="0" err="1"/>
              <a:t>idField</a:t>
            </a:r>
            <a:r>
              <a:rPr lang="en-US" dirty="0"/>
              <a:t>":"ID",</a:t>
            </a:r>
          </a:p>
          <a:p>
            <a:r>
              <a:rPr lang="en-US" dirty="0"/>
              <a:t>	“</a:t>
            </a:r>
            <a:r>
              <a:rPr lang="en-US" dirty="0" err="1"/>
              <a:t>nameField</a:t>
            </a:r>
            <a:r>
              <a:rPr lang="en-US" dirty="0"/>
              <a:t>”:”NAME”,	"</a:t>
            </a:r>
            <a:r>
              <a:rPr lang="en-US" dirty="0" err="1"/>
              <a:t>formControlNameField</a:t>
            </a:r>
            <a:r>
              <a:rPr lang="en-US" dirty="0"/>
              <a:t>":"</a:t>
            </a:r>
            <a:r>
              <a:rPr lang="en-US" dirty="0" err="1"/>
              <a:t>abc</a:t>
            </a:r>
            <a:r>
              <a:rPr lang="en-US" dirty="0"/>
              <a:t>“,</a:t>
            </a:r>
          </a:p>
          <a:p>
            <a:r>
              <a:rPr lang="en-US" dirty="0"/>
              <a:t>	“options”:[“1”,”2”],</a:t>
            </a:r>
          </a:p>
          <a:p>
            <a:r>
              <a:rPr lang="en-US" dirty="0"/>
              <a:t>	“</a:t>
            </a:r>
            <a:r>
              <a:rPr lang="en-US" dirty="0" err="1"/>
              <a:t>cssField</a:t>
            </a:r>
            <a:r>
              <a:rPr lang="en-US" dirty="0"/>
              <a:t>”:”XXXXX”,</a:t>
            </a:r>
          </a:p>
          <a:p>
            <a:r>
              <a:rPr lang="en-US" dirty="0"/>
              <a:t>	“</a:t>
            </a:r>
            <a:r>
              <a:rPr lang="en-US" dirty="0" err="1"/>
              <a:t>scriptField</a:t>
            </a:r>
            <a:r>
              <a:rPr lang="en-US" dirty="0"/>
              <a:t>”:”XXXXX”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716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73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9</cp:revision>
  <dcterms:created xsi:type="dcterms:W3CDTF">2020-01-01T16:49:09Z</dcterms:created>
  <dcterms:modified xsi:type="dcterms:W3CDTF">2020-01-12T15:20:09Z</dcterms:modified>
</cp:coreProperties>
</file>