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43520" y="1064520"/>
            <a:ext cx="6233760" cy="4876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id”:”XX123”,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name”:”Form 1”,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description”:”Use for student”,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"application":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"field_type":"input",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"id":"ID",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type”:”password”,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"place_holder":"AAA",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"form_control_name":"abc"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a9d18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-402840" y="0"/>
            <a:ext cx="500112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Skeleton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026560" y="3165840"/>
            <a:ext cx="2576160" cy="673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Green is each form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6678000" y="3502800"/>
            <a:ext cx="134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custDash>
              <a:ds d="900000" sp="6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370080" y="0"/>
            <a:ext cx="439128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78880" y="1560960"/>
            <a:ext cx="4659120" cy="3342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fieldType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":"input",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":"ID",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”:”NAME”,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":"password"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placeholder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":"AAA",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formControlNameField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":"abc“,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”:”sss”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523080" y="0"/>
            <a:ext cx="492336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78880" y="1560960"/>
            <a:ext cx="4659120" cy="3342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fieldType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":“select",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":"ID",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”:”NAME”,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formControlNameField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":"abc“,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”:[“s1”,”2”],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”:”sss”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2923200" y="0"/>
            <a:ext cx="97268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 FIELD 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278880" y="1560960"/>
            <a:ext cx="4659120" cy="3342960"/>
          </a:xfrm>
          <a:prstGeom prst="roundRect">
            <a:avLst>
              <a:gd name="adj" fmla="val 16667"/>
            </a:avLst>
          </a:prstGeom>
          <a:solidFill>
            <a:srgbClr val="83caff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condition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":“IF",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":"./script.js",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resultValue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{key:’xx’, viewValue:[‘x1’,’x2’}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{key:’yy’, viewValue:[‘y1’,’y2’}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326520" y="0"/>
            <a:ext cx="45302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RADIO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78880" y="1560960"/>
            <a:ext cx="4659120" cy="3342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fieldType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":“radio",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":"ID",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”:”NAME”,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placeholder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”:”abcxyz”,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formControlNameField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":"abc“,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”:[“1”,”2”],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”:”sss”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599760" y="0"/>
            <a:ext cx="61196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CHECKBOX 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278880" y="1560960"/>
            <a:ext cx="4659120" cy="3342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fieldType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":“radio",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":"ID",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”:”NAME”,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placeholder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”:”abcxyz”,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formControlNameField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":"abc“,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checkboxContent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”:”aaa”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labelPosition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”:”after”,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22a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scriptField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”:”XXXXX”,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”:true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Application>LibreOffice/5.1.6.2$Linux_X86_64 LibreOffice_project/10m0$Build-2</Application>
  <Words>20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2020-01-01T16:49:09Z</dcterms:created>
  <dc:creator>Anh Khoa Bui</dc:creator>
  <dc:description/>
  <dc:language>en-US</dc:language>
  <cp:lastModifiedBy/>
  <dcterms:modified xsi:type="dcterms:W3CDTF">2020-02-21T12:20:17Z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