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67" r:id="rId3"/>
    <p:sldMasterId id="2147483692" r:id="rId4"/>
    <p:sldMasterId id="2147483694" r:id="rId5"/>
  </p:sldMasterIdLst>
  <p:notesMasterIdLst>
    <p:notesMasterId r:id="rId27"/>
  </p:notesMasterIdLst>
  <p:sldIdLst>
    <p:sldId id="286" r:id="rId6"/>
    <p:sldId id="258" r:id="rId7"/>
    <p:sldId id="290" r:id="rId8"/>
    <p:sldId id="283" r:id="rId9"/>
    <p:sldId id="287" r:id="rId10"/>
    <p:sldId id="281" r:id="rId11"/>
    <p:sldId id="266" r:id="rId12"/>
    <p:sldId id="293" r:id="rId13"/>
    <p:sldId id="295" r:id="rId14"/>
    <p:sldId id="296" r:id="rId15"/>
    <p:sldId id="288" r:id="rId16"/>
    <p:sldId id="297" r:id="rId17"/>
    <p:sldId id="294" r:id="rId18"/>
    <p:sldId id="298" r:id="rId19"/>
    <p:sldId id="257" r:id="rId20"/>
    <p:sldId id="289" r:id="rId21"/>
    <p:sldId id="284" r:id="rId22"/>
    <p:sldId id="291" r:id="rId23"/>
    <p:sldId id="292" r:id="rId24"/>
    <p:sldId id="277" r:id="rId25"/>
    <p:sldId id="279" r:id="rId26"/>
  </p:sldIdLst>
  <p:sldSz cx="9144000" cy="5143500" type="screen16x9"/>
  <p:notesSz cx="6858000" cy="9144000"/>
  <p:defaultTextStyle>
    <a:defPPr>
      <a:defRPr lang="en-US"/>
    </a:defPPr>
    <a:lvl1pPr marL="0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2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05" autoAdjust="0"/>
    <p:restoredTop sz="83982" autoAdjust="0"/>
  </p:normalViewPr>
  <p:slideViewPr>
    <p:cSldViewPr>
      <p:cViewPr varScale="1">
        <p:scale>
          <a:sx n="130" d="100"/>
          <a:sy n="130" d="100"/>
        </p:scale>
        <p:origin x="-618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13F18C-3BD3-471D-930D-EEB3CCDCB5C8}" type="doc">
      <dgm:prSet loTypeId="urn:microsoft.com/office/officeart/2005/8/layout/radial3" loCatId="cycle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641BD78-E5E4-4F89-B4A1-5D03096EBA1E}">
      <dgm:prSet phldrT="[Tex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dirty="0"/>
        </a:p>
      </dgm:t>
    </dgm:pt>
    <dgm:pt modelId="{98BECCBF-01F4-48C0-ABF2-1F5BE9685FB8}" type="parTrans" cxnId="{7D810D45-0BDA-4DA3-9763-5A25E63A074A}">
      <dgm:prSet/>
      <dgm:spPr/>
      <dgm:t>
        <a:bodyPr/>
        <a:lstStyle/>
        <a:p>
          <a:endParaRPr lang="en-US"/>
        </a:p>
      </dgm:t>
    </dgm:pt>
    <dgm:pt modelId="{B81D9E70-B53E-4ADE-A4A6-844E3EA9E2F4}" type="sibTrans" cxnId="{7D810D45-0BDA-4DA3-9763-5A25E63A074A}">
      <dgm:prSet/>
      <dgm:spPr/>
      <dgm:t>
        <a:bodyPr/>
        <a:lstStyle/>
        <a:p>
          <a:endParaRPr lang="en-US"/>
        </a:p>
      </dgm:t>
    </dgm:pt>
    <dgm:pt modelId="{A46A1122-6471-4606-A35F-54179CAAFF33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28575"/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NAME</a:t>
          </a:r>
        </a:p>
      </dgm:t>
    </dgm:pt>
    <dgm:pt modelId="{273A6AC7-B9F3-48C9-B9BC-B82E8E74AFD0}" type="parTrans" cxnId="{E818FDEE-70F8-41E0-BFB8-2D6504E1F96D}">
      <dgm:prSet/>
      <dgm:spPr/>
      <dgm:t>
        <a:bodyPr/>
        <a:lstStyle/>
        <a:p>
          <a:endParaRPr lang="en-US"/>
        </a:p>
      </dgm:t>
    </dgm:pt>
    <dgm:pt modelId="{69C5A5A6-FB10-47A3-B964-56A73FA62AA6}" type="sibTrans" cxnId="{E818FDEE-70F8-41E0-BFB8-2D6504E1F96D}">
      <dgm:prSet/>
      <dgm:spPr/>
      <dgm:t>
        <a:bodyPr/>
        <a:lstStyle/>
        <a:p>
          <a:endParaRPr lang="en-US"/>
        </a:p>
      </dgm:t>
    </dgm:pt>
    <dgm:pt modelId="{B52C212E-D5D6-48CC-8983-B7ED75EE0921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28575"/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PASSWORD</a:t>
          </a:r>
          <a:endParaRPr lang="en-US" b="1" dirty="0">
            <a:latin typeface="Times New Roman" pitchFamily="18" charset="0"/>
            <a:cs typeface="Times New Roman" pitchFamily="18" charset="0"/>
          </a:endParaRPr>
        </a:p>
      </dgm:t>
    </dgm:pt>
    <dgm:pt modelId="{7BC29DC3-7555-4180-BE22-196AD0A81C3F}" type="parTrans" cxnId="{A4FAD1B2-12A0-44D6-9FAA-E13DE9B2636B}">
      <dgm:prSet/>
      <dgm:spPr/>
      <dgm:t>
        <a:bodyPr/>
        <a:lstStyle/>
        <a:p>
          <a:endParaRPr lang="en-US"/>
        </a:p>
      </dgm:t>
    </dgm:pt>
    <dgm:pt modelId="{79CBE723-7439-4FB1-AB28-11251CDF91AC}" type="sibTrans" cxnId="{A4FAD1B2-12A0-44D6-9FAA-E13DE9B2636B}">
      <dgm:prSet/>
      <dgm:spPr/>
      <dgm:t>
        <a:bodyPr/>
        <a:lstStyle/>
        <a:p>
          <a:endParaRPr lang="en-US"/>
        </a:p>
      </dgm:t>
    </dgm:pt>
    <dgm:pt modelId="{3686A38F-1313-4C49-B0DA-962384E9F1D5}">
      <dgm:prSet phldrT="[Text]" custScaleX="123865" custScaleY="122628"/>
      <dgm:spPr/>
      <dgm:t>
        <a:bodyPr/>
        <a:lstStyle/>
        <a:p>
          <a:endParaRPr lang="en-US"/>
        </a:p>
      </dgm:t>
    </dgm:pt>
    <dgm:pt modelId="{A1BA7AFA-5952-464A-A792-B092B172E5B4}" type="parTrans" cxnId="{F8750B98-410C-4714-8003-098C5D72940E}">
      <dgm:prSet/>
      <dgm:spPr/>
      <dgm:t>
        <a:bodyPr/>
        <a:lstStyle/>
        <a:p>
          <a:endParaRPr lang="en-US"/>
        </a:p>
      </dgm:t>
    </dgm:pt>
    <dgm:pt modelId="{A1748324-6353-4841-8098-D73863C4AF2A}" type="sibTrans" cxnId="{F8750B98-410C-4714-8003-098C5D72940E}">
      <dgm:prSet/>
      <dgm:spPr/>
      <dgm:t>
        <a:bodyPr/>
        <a:lstStyle/>
        <a:p>
          <a:endParaRPr lang="en-US"/>
        </a:p>
      </dgm:t>
    </dgm:pt>
    <dgm:pt modelId="{83476B3E-9E28-4C65-A999-33A037BB1118}" type="pres">
      <dgm:prSet presAssocID="{2B13F18C-3BD3-471D-930D-EEB3CCDCB5C8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3E003B-CF8F-4F97-BEFD-B6ACE6F686F4}" type="pres">
      <dgm:prSet presAssocID="{2B13F18C-3BD3-471D-930D-EEB3CCDCB5C8}" presName="radial" presStyleCnt="0">
        <dgm:presLayoutVars>
          <dgm:animLvl val="ctr"/>
        </dgm:presLayoutVars>
      </dgm:prSet>
      <dgm:spPr/>
      <dgm:t>
        <a:bodyPr/>
        <a:lstStyle/>
        <a:p>
          <a:endParaRPr lang="en-US"/>
        </a:p>
      </dgm:t>
    </dgm:pt>
    <dgm:pt modelId="{1BE389ED-8796-4576-8CEC-B242B680F9CA}" type="pres">
      <dgm:prSet presAssocID="{E641BD78-E5E4-4F89-B4A1-5D03096EBA1E}" presName="centerShape" presStyleLbl="vennNode1" presStyleIdx="0" presStyleCnt="3" custScaleX="109816" custScaleY="108901" custLinFactNeighborX="223" custLinFactNeighborY="43"/>
      <dgm:spPr/>
      <dgm:t>
        <a:bodyPr/>
        <a:lstStyle/>
        <a:p>
          <a:endParaRPr lang="en-US"/>
        </a:p>
      </dgm:t>
    </dgm:pt>
    <dgm:pt modelId="{E540FD39-D09C-463C-BF43-30DB9D8AD75A}" type="pres">
      <dgm:prSet presAssocID="{A46A1122-6471-4606-A35F-54179CAAFF33}" presName="node" presStyleLbl="vennNode1" presStyleIdx="1" presStyleCnt="3" custScaleX="121273" custScaleY="117450" custRadScaleRad="99595" custRadScaleInc="-496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3A2E44-FC1E-4FD7-BE4F-51E29619B915}" type="pres">
      <dgm:prSet presAssocID="{B52C212E-D5D6-48CC-8983-B7ED75EE0921}" presName="node" presStyleLbl="vennNode1" presStyleIdx="2" presStyleCnt="3" custScaleX="121273" custScaleY="117450" custRadScaleRad="108390" custRadScaleInc="-497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810D45-0BDA-4DA3-9763-5A25E63A074A}" srcId="{2B13F18C-3BD3-471D-930D-EEB3CCDCB5C8}" destId="{E641BD78-E5E4-4F89-B4A1-5D03096EBA1E}" srcOrd="0" destOrd="0" parTransId="{98BECCBF-01F4-48C0-ABF2-1F5BE9685FB8}" sibTransId="{B81D9E70-B53E-4ADE-A4A6-844E3EA9E2F4}"/>
    <dgm:cxn modelId="{36BB487C-6B31-4690-8DA0-1747CDC83051}" type="presOf" srcId="{A46A1122-6471-4606-A35F-54179CAAFF33}" destId="{E540FD39-D09C-463C-BF43-30DB9D8AD75A}" srcOrd="0" destOrd="0" presId="urn:microsoft.com/office/officeart/2005/8/layout/radial3"/>
    <dgm:cxn modelId="{8D508C16-AAB3-46E7-97F3-ABC9F4C8CA40}" type="presOf" srcId="{2B13F18C-3BD3-471D-930D-EEB3CCDCB5C8}" destId="{83476B3E-9E28-4C65-A999-33A037BB1118}" srcOrd="0" destOrd="0" presId="urn:microsoft.com/office/officeart/2005/8/layout/radial3"/>
    <dgm:cxn modelId="{EA7466B8-582C-4589-87D6-536720230E2A}" type="presOf" srcId="{E641BD78-E5E4-4F89-B4A1-5D03096EBA1E}" destId="{1BE389ED-8796-4576-8CEC-B242B680F9CA}" srcOrd="0" destOrd="0" presId="urn:microsoft.com/office/officeart/2005/8/layout/radial3"/>
    <dgm:cxn modelId="{37E4A1AB-F2F6-4F8C-91EC-C2130E7D466E}" type="presOf" srcId="{B52C212E-D5D6-48CC-8983-B7ED75EE0921}" destId="{AF3A2E44-FC1E-4FD7-BE4F-51E29619B915}" srcOrd="0" destOrd="0" presId="urn:microsoft.com/office/officeart/2005/8/layout/radial3"/>
    <dgm:cxn modelId="{E818FDEE-70F8-41E0-BFB8-2D6504E1F96D}" srcId="{E641BD78-E5E4-4F89-B4A1-5D03096EBA1E}" destId="{A46A1122-6471-4606-A35F-54179CAAFF33}" srcOrd="0" destOrd="0" parTransId="{273A6AC7-B9F3-48C9-B9BC-B82E8E74AFD0}" sibTransId="{69C5A5A6-FB10-47A3-B964-56A73FA62AA6}"/>
    <dgm:cxn modelId="{A4FAD1B2-12A0-44D6-9FAA-E13DE9B2636B}" srcId="{E641BD78-E5E4-4F89-B4A1-5D03096EBA1E}" destId="{B52C212E-D5D6-48CC-8983-B7ED75EE0921}" srcOrd="1" destOrd="0" parTransId="{7BC29DC3-7555-4180-BE22-196AD0A81C3F}" sibTransId="{79CBE723-7439-4FB1-AB28-11251CDF91AC}"/>
    <dgm:cxn modelId="{F8750B98-410C-4714-8003-098C5D72940E}" srcId="{2B13F18C-3BD3-471D-930D-EEB3CCDCB5C8}" destId="{3686A38F-1313-4C49-B0DA-962384E9F1D5}" srcOrd="1" destOrd="0" parTransId="{A1BA7AFA-5952-464A-A792-B092B172E5B4}" sibTransId="{A1748324-6353-4841-8098-D73863C4AF2A}"/>
    <dgm:cxn modelId="{F194B8AA-323B-4FDC-8A64-85AD143F6B6F}" type="presParOf" srcId="{83476B3E-9E28-4C65-A999-33A037BB1118}" destId="{4C3E003B-CF8F-4F97-BEFD-B6ACE6F686F4}" srcOrd="0" destOrd="0" presId="urn:microsoft.com/office/officeart/2005/8/layout/radial3"/>
    <dgm:cxn modelId="{FA1BF0AC-859B-4D9C-A968-6F142159AA81}" type="presParOf" srcId="{4C3E003B-CF8F-4F97-BEFD-B6ACE6F686F4}" destId="{1BE389ED-8796-4576-8CEC-B242B680F9CA}" srcOrd="0" destOrd="0" presId="urn:microsoft.com/office/officeart/2005/8/layout/radial3"/>
    <dgm:cxn modelId="{B7FADABD-ACAA-4686-8E6C-63A932E6BF94}" type="presParOf" srcId="{4C3E003B-CF8F-4F97-BEFD-B6ACE6F686F4}" destId="{E540FD39-D09C-463C-BF43-30DB9D8AD75A}" srcOrd="1" destOrd="0" presId="urn:microsoft.com/office/officeart/2005/8/layout/radial3"/>
    <dgm:cxn modelId="{527763AF-0000-4FC3-81AE-7E1891BAB549}" type="presParOf" srcId="{4C3E003B-CF8F-4F97-BEFD-B6ACE6F686F4}" destId="{AF3A2E44-FC1E-4FD7-BE4F-51E29619B915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61FA96-9E0E-40B1-8D25-6A29C155BDD2}" type="doc">
      <dgm:prSet loTypeId="urn:microsoft.com/office/officeart/2011/layout/Circle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FA61816-7707-4050-8459-CA9FCDC4AE30}">
      <dgm:prSet phldrT="[Text]"/>
      <dgm:spPr/>
      <dgm:t>
        <a:bodyPr/>
        <a:lstStyle/>
        <a:p>
          <a:r>
            <a:rPr lang="en-US" dirty="0"/>
            <a:t>Sprint 1</a:t>
          </a:r>
        </a:p>
      </dgm:t>
    </dgm:pt>
    <dgm:pt modelId="{5FD736E1-EF4F-4247-AC75-50C283A478B9}" type="parTrans" cxnId="{E34DD5C3-E9AC-430B-9EAB-965EE3E0B816}">
      <dgm:prSet/>
      <dgm:spPr/>
      <dgm:t>
        <a:bodyPr/>
        <a:lstStyle/>
        <a:p>
          <a:endParaRPr lang="en-US"/>
        </a:p>
      </dgm:t>
    </dgm:pt>
    <dgm:pt modelId="{757328A8-FBD7-40A2-905A-B155C6D70BCB}" type="sibTrans" cxnId="{E34DD5C3-E9AC-430B-9EAB-965EE3E0B816}">
      <dgm:prSet/>
      <dgm:spPr/>
      <dgm:t>
        <a:bodyPr/>
        <a:lstStyle/>
        <a:p>
          <a:endParaRPr lang="en-US"/>
        </a:p>
      </dgm:t>
    </dgm:pt>
    <dgm:pt modelId="{1562F599-A734-48D2-B836-024BBD369F66}">
      <dgm:prSet phldrT="[Text]"/>
      <dgm:spPr/>
      <dgm:t>
        <a:bodyPr/>
        <a:lstStyle/>
        <a:p>
          <a:r>
            <a:rPr lang="en-US" dirty="0"/>
            <a:t>To be familiar with Agile Ways of Working</a:t>
          </a:r>
        </a:p>
      </dgm:t>
    </dgm:pt>
    <dgm:pt modelId="{933CCED1-2547-42DC-B65C-684DE7A0FE7E}" type="parTrans" cxnId="{A5B396BD-EED6-44CD-8267-3ABADA393930}">
      <dgm:prSet/>
      <dgm:spPr/>
      <dgm:t>
        <a:bodyPr/>
        <a:lstStyle/>
        <a:p>
          <a:endParaRPr lang="en-US"/>
        </a:p>
      </dgm:t>
    </dgm:pt>
    <dgm:pt modelId="{4A547EDE-8992-4680-B247-F35D727513EB}" type="sibTrans" cxnId="{A5B396BD-EED6-44CD-8267-3ABADA393930}">
      <dgm:prSet/>
      <dgm:spPr/>
      <dgm:t>
        <a:bodyPr/>
        <a:lstStyle/>
        <a:p>
          <a:endParaRPr lang="en-US"/>
        </a:p>
      </dgm:t>
    </dgm:pt>
    <dgm:pt modelId="{A3AEFFBC-83D9-465A-865B-664CE575E843}">
      <dgm:prSet phldrT="[Text]"/>
      <dgm:spPr/>
      <dgm:t>
        <a:bodyPr/>
        <a:lstStyle/>
        <a:p>
          <a:r>
            <a:rPr lang="en-US" dirty="0"/>
            <a:t>To have knowledge about project tools (Jenkin, Sonar, GitLab, LDAP)</a:t>
          </a:r>
        </a:p>
      </dgm:t>
    </dgm:pt>
    <dgm:pt modelId="{C371132B-B86F-4EDB-A02D-89A46FE88354}" type="parTrans" cxnId="{A8FFEFB8-2833-4197-8391-AC0474DFBB9F}">
      <dgm:prSet/>
      <dgm:spPr/>
      <dgm:t>
        <a:bodyPr/>
        <a:lstStyle/>
        <a:p>
          <a:endParaRPr lang="en-US"/>
        </a:p>
      </dgm:t>
    </dgm:pt>
    <dgm:pt modelId="{C96AC407-A6D4-475B-84C4-BF3EE03B7ED0}" type="sibTrans" cxnId="{A8FFEFB8-2833-4197-8391-AC0474DFBB9F}">
      <dgm:prSet/>
      <dgm:spPr/>
      <dgm:t>
        <a:bodyPr/>
        <a:lstStyle/>
        <a:p>
          <a:endParaRPr lang="en-US"/>
        </a:p>
      </dgm:t>
    </dgm:pt>
    <dgm:pt modelId="{B0AF1812-BB03-42C7-AFA1-9F9864A24C3D}">
      <dgm:prSet phldrT="[Text]"/>
      <dgm:spPr/>
      <dgm:t>
        <a:bodyPr/>
        <a:lstStyle/>
        <a:p>
          <a:r>
            <a:rPr lang="en-US" dirty="0"/>
            <a:t>Sprint 2</a:t>
          </a:r>
        </a:p>
      </dgm:t>
    </dgm:pt>
    <dgm:pt modelId="{83A70257-0289-42C1-9133-E1BAF4462F70}" type="parTrans" cxnId="{47523675-62FA-49FA-B8C5-525ACE1B16E5}">
      <dgm:prSet/>
      <dgm:spPr/>
      <dgm:t>
        <a:bodyPr/>
        <a:lstStyle/>
        <a:p>
          <a:endParaRPr lang="en-US"/>
        </a:p>
      </dgm:t>
    </dgm:pt>
    <dgm:pt modelId="{D1993E79-CE72-45A2-8F3C-AC770BA7550C}" type="sibTrans" cxnId="{47523675-62FA-49FA-B8C5-525ACE1B16E5}">
      <dgm:prSet/>
      <dgm:spPr/>
      <dgm:t>
        <a:bodyPr/>
        <a:lstStyle/>
        <a:p>
          <a:endParaRPr lang="en-US"/>
        </a:p>
      </dgm:t>
    </dgm:pt>
    <dgm:pt modelId="{7D483686-4DCE-4086-ADFA-58D511BB1D52}">
      <dgm:prSet phldrT="[Text]"/>
      <dgm:spPr/>
      <dgm:t>
        <a:bodyPr/>
        <a:lstStyle/>
        <a:p>
          <a:r>
            <a:rPr lang="en-US" dirty="0"/>
            <a:t>To understand about project</a:t>
          </a:r>
        </a:p>
      </dgm:t>
    </dgm:pt>
    <dgm:pt modelId="{A7AB5AAF-0EF0-4470-92C8-9E45843E014D}" type="parTrans" cxnId="{5F0DEC45-F73D-42C8-A0E9-A380DD45CF21}">
      <dgm:prSet/>
      <dgm:spPr/>
      <dgm:t>
        <a:bodyPr/>
        <a:lstStyle/>
        <a:p>
          <a:endParaRPr lang="en-US"/>
        </a:p>
      </dgm:t>
    </dgm:pt>
    <dgm:pt modelId="{DDFE716E-3CBD-4ACE-BF23-A6B4B828083D}" type="sibTrans" cxnId="{5F0DEC45-F73D-42C8-A0E9-A380DD45CF21}">
      <dgm:prSet/>
      <dgm:spPr/>
      <dgm:t>
        <a:bodyPr/>
        <a:lstStyle/>
        <a:p>
          <a:endParaRPr lang="en-US"/>
        </a:p>
      </dgm:t>
    </dgm:pt>
    <dgm:pt modelId="{EA38E750-2638-4EBE-AB9F-AB3EC356871D}">
      <dgm:prSet phldrT="[Text]"/>
      <dgm:spPr/>
      <dgm:t>
        <a:bodyPr/>
        <a:lstStyle/>
        <a:p>
          <a:r>
            <a:rPr lang="en-US" dirty="0"/>
            <a:t>Sprint 3</a:t>
          </a:r>
        </a:p>
      </dgm:t>
    </dgm:pt>
    <dgm:pt modelId="{2367406D-0BCA-40AF-8B3C-403CEC93BA69}" type="parTrans" cxnId="{AB5465AF-AB9C-412F-B66C-40BB98408B3D}">
      <dgm:prSet/>
      <dgm:spPr/>
      <dgm:t>
        <a:bodyPr/>
        <a:lstStyle/>
        <a:p>
          <a:endParaRPr lang="en-US"/>
        </a:p>
      </dgm:t>
    </dgm:pt>
    <dgm:pt modelId="{28545A44-13BD-412F-B43F-0B6EDE9C9A70}" type="sibTrans" cxnId="{AB5465AF-AB9C-412F-B66C-40BB98408B3D}">
      <dgm:prSet/>
      <dgm:spPr/>
      <dgm:t>
        <a:bodyPr/>
        <a:lstStyle/>
        <a:p>
          <a:endParaRPr lang="en-US"/>
        </a:p>
      </dgm:t>
    </dgm:pt>
    <dgm:pt modelId="{205A9745-5DED-40BC-A0FC-5765012927A5}">
      <dgm:prSet phldrT="[Text]"/>
      <dgm:spPr/>
      <dgm:t>
        <a:bodyPr/>
        <a:lstStyle/>
        <a:p>
          <a:r>
            <a:rPr lang="en-US" dirty="0"/>
            <a:t>To develop</a:t>
          </a:r>
        </a:p>
      </dgm:t>
    </dgm:pt>
    <dgm:pt modelId="{79AE3929-C94D-409C-BF7A-D6F53E00F0D4}" type="parTrans" cxnId="{C96B2F7E-723F-4748-B1B3-262D9101721D}">
      <dgm:prSet/>
      <dgm:spPr/>
      <dgm:t>
        <a:bodyPr/>
        <a:lstStyle/>
        <a:p>
          <a:endParaRPr lang="en-US"/>
        </a:p>
      </dgm:t>
    </dgm:pt>
    <dgm:pt modelId="{CC3AE693-0231-4C07-AE6D-1B86A2FDA903}" type="sibTrans" cxnId="{C96B2F7E-723F-4748-B1B3-262D9101721D}">
      <dgm:prSet/>
      <dgm:spPr/>
      <dgm:t>
        <a:bodyPr/>
        <a:lstStyle/>
        <a:p>
          <a:endParaRPr lang="en-US"/>
        </a:p>
      </dgm:t>
    </dgm:pt>
    <dgm:pt modelId="{A406FE13-538D-4610-92DF-FFD5964EE206}">
      <dgm:prSet phldrT="[Text]"/>
      <dgm:spPr/>
      <dgm:t>
        <a:bodyPr/>
        <a:lstStyle/>
        <a:p>
          <a:r>
            <a:rPr lang="en-US" dirty="0"/>
            <a:t>Sprint 4</a:t>
          </a:r>
        </a:p>
      </dgm:t>
    </dgm:pt>
    <dgm:pt modelId="{A76F9D40-BDEE-4B28-A608-30156E6EEFA6}" type="parTrans" cxnId="{C70820A1-9FD9-42AD-A7F2-6E5624FEB3FA}">
      <dgm:prSet/>
      <dgm:spPr/>
      <dgm:t>
        <a:bodyPr/>
        <a:lstStyle/>
        <a:p>
          <a:endParaRPr lang="en-US"/>
        </a:p>
      </dgm:t>
    </dgm:pt>
    <dgm:pt modelId="{A2B72F2E-8976-4B3F-B437-62EFBB1F7431}" type="sibTrans" cxnId="{C70820A1-9FD9-42AD-A7F2-6E5624FEB3FA}">
      <dgm:prSet/>
      <dgm:spPr/>
      <dgm:t>
        <a:bodyPr/>
        <a:lstStyle/>
        <a:p>
          <a:endParaRPr lang="en-US"/>
        </a:p>
      </dgm:t>
    </dgm:pt>
    <dgm:pt modelId="{4E03F72D-3300-4BB9-A5E0-606C73C02E81}">
      <dgm:prSet phldrT="[Text]"/>
      <dgm:spPr/>
      <dgm:t>
        <a:bodyPr/>
        <a:lstStyle/>
        <a:p>
          <a:r>
            <a:rPr lang="en-US" dirty="0"/>
            <a:t>Sprint 5</a:t>
          </a:r>
        </a:p>
      </dgm:t>
    </dgm:pt>
    <dgm:pt modelId="{15E0227A-D9D7-46A2-A5A7-C4203DFBAC56}" type="parTrans" cxnId="{A0790983-C124-43E9-99DB-2BCC556A9D64}">
      <dgm:prSet/>
      <dgm:spPr/>
      <dgm:t>
        <a:bodyPr/>
        <a:lstStyle/>
        <a:p>
          <a:endParaRPr lang="en-US"/>
        </a:p>
      </dgm:t>
    </dgm:pt>
    <dgm:pt modelId="{7032F134-4424-4BCC-B15E-692BC69AB819}" type="sibTrans" cxnId="{A0790983-C124-43E9-99DB-2BCC556A9D64}">
      <dgm:prSet/>
      <dgm:spPr/>
      <dgm:t>
        <a:bodyPr/>
        <a:lstStyle/>
        <a:p>
          <a:endParaRPr lang="en-US"/>
        </a:p>
      </dgm:t>
    </dgm:pt>
    <dgm:pt modelId="{379F2F0D-0C1B-4559-BCFA-B79EA4CAFFBB}">
      <dgm:prSet/>
      <dgm:spPr/>
      <dgm:t>
        <a:bodyPr/>
        <a:lstStyle/>
        <a:p>
          <a:r>
            <a:rPr lang="en-US" dirty="0"/>
            <a:t>To develop</a:t>
          </a:r>
        </a:p>
      </dgm:t>
    </dgm:pt>
    <dgm:pt modelId="{69B32115-F235-47C7-92E7-1B6A5A0D03FD}" type="parTrans" cxnId="{E6866E2C-0080-4E92-B7E9-07B6821BB769}">
      <dgm:prSet/>
      <dgm:spPr/>
      <dgm:t>
        <a:bodyPr/>
        <a:lstStyle/>
        <a:p>
          <a:endParaRPr lang="en-US"/>
        </a:p>
      </dgm:t>
    </dgm:pt>
    <dgm:pt modelId="{620EBA07-7061-4F4F-9A74-870BDD5C8D79}" type="sibTrans" cxnId="{E6866E2C-0080-4E92-B7E9-07B6821BB769}">
      <dgm:prSet/>
      <dgm:spPr/>
      <dgm:t>
        <a:bodyPr/>
        <a:lstStyle/>
        <a:p>
          <a:endParaRPr lang="en-US"/>
        </a:p>
      </dgm:t>
    </dgm:pt>
    <dgm:pt modelId="{EC5FEF9D-34DD-4309-9AF0-3621385A265D}">
      <dgm:prSet/>
      <dgm:spPr/>
      <dgm:t>
        <a:bodyPr/>
        <a:lstStyle/>
        <a:p>
          <a:r>
            <a:rPr lang="en-US" dirty="0"/>
            <a:t>To develop</a:t>
          </a:r>
        </a:p>
      </dgm:t>
    </dgm:pt>
    <dgm:pt modelId="{C529B556-99EE-488C-8766-8C5623EE1C8E}" type="parTrans" cxnId="{288A732E-6B44-4AF9-B699-DB49446FA7BC}">
      <dgm:prSet/>
      <dgm:spPr/>
      <dgm:t>
        <a:bodyPr/>
        <a:lstStyle/>
        <a:p>
          <a:endParaRPr lang="en-US"/>
        </a:p>
      </dgm:t>
    </dgm:pt>
    <dgm:pt modelId="{F1750A8E-D989-4530-A88E-51AEB2B75385}" type="sibTrans" cxnId="{288A732E-6B44-4AF9-B699-DB49446FA7BC}">
      <dgm:prSet/>
      <dgm:spPr/>
      <dgm:t>
        <a:bodyPr/>
        <a:lstStyle/>
        <a:p>
          <a:endParaRPr lang="en-US"/>
        </a:p>
      </dgm:t>
    </dgm:pt>
    <dgm:pt modelId="{C425C8D4-2881-47DD-8E5B-E5A10BF43222}">
      <dgm:prSet phldrT="[Text]"/>
      <dgm:spPr/>
      <dgm:t>
        <a:bodyPr/>
        <a:lstStyle/>
        <a:p>
          <a:r>
            <a:rPr lang="en-US" dirty="0"/>
            <a:t>To deploy the system</a:t>
          </a:r>
        </a:p>
      </dgm:t>
    </dgm:pt>
    <dgm:pt modelId="{A2EA2A5C-7234-49C4-8765-09CACFA0732D}" type="parTrans" cxnId="{9773340B-B43B-4141-94DD-3DB6D3741418}">
      <dgm:prSet/>
      <dgm:spPr/>
      <dgm:t>
        <a:bodyPr/>
        <a:lstStyle/>
        <a:p>
          <a:endParaRPr lang="en-US"/>
        </a:p>
      </dgm:t>
    </dgm:pt>
    <dgm:pt modelId="{8731B758-8FEB-4B5C-8731-D832622EC53B}" type="sibTrans" cxnId="{9773340B-B43B-4141-94DD-3DB6D3741418}">
      <dgm:prSet/>
      <dgm:spPr/>
      <dgm:t>
        <a:bodyPr/>
        <a:lstStyle/>
        <a:p>
          <a:endParaRPr lang="en-US"/>
        </a:p>
      </dgm:t>
    </dgm:pt>
    <dgm:pt modelId="{D3D0E2E1-7AA6-4B02-91B8-697455044F69}">
      <dgm:prSet/>
      <dgm:spPr/>
      <dgm:t>
        <a:bodyPr/>
        <a:lstStyle/>
        <a:p>
          <a:r>
            <a:rPr lang="en-US" dirty="0"/>
            <a:t>To deploy the system</a:t>
          </a:r>
        </a:p>
      </dgm:t>
    </dgm:pt>
    <dgm:pt modelId="{7CE4A8F2-B1EF-4E8F-A9DC-3FAB0DA83018}" type="parTrans" cxnId="{F0301D45-5F8E-4009-AEBF-2DB9F83F2487}">
      <dgm:prSet/>
      <dgm:spPr/>
      <dgm:t>
        <a:bodyPr/>
        <a:lstStyle/>
        <a:p>
          <a:endParaRPr lang="en-US"/>
        </a:p>
      </dgm:t>
    </dgm:pt>
    <dgm:pt modelId="{067A6BB9-EF88-41E2-A45C-59D1849C907C}" type="sibTrans" cxnId="{F0301D45-5F8E-4009-AEBF-2DB9F83F2487}">
      <dgm:prSet/>
      <dgm:spPr/>
      <dgm:t>
        <a:bodyPr/>
        <a:lstStyle/>
        <a:p>
          <a:endParaRPr lang="en-US"/>
        </a:p>
      </dgm:t>
    </dgm:pt>
    <dgm:pt modelId="{71C22832-2161-4489-AFC2-41FCBB173081}">
      <dgm:prSet/>
      <dgm:spPr/>
      <dgm:t>
        <a:bodyPr/>
        <a:lstStyle/>
        <a:p>
          <a:r>
            <a:rPr lang="en-US" dirty="0"/>
            <a:t>To deploy the system</a:t>
          </a:r>
        </a:p>
      </dgm:t>
    </dgm:pt>
    <dgm:pt modelId="{F0AD9F69-EB2D-4C32-95E6-62FD1887E5FC}" type="parTrans" cxnId="{E4684952-CD41-4428-955C-F2B5AA658EB0}">
      <dgm:prSet/>
      <dgm:spPr/>
      <dgm:t>
        <a:bodyPr/>
        <a:lstStyle/>
        <a:p>
          <a:endParaRPr lang="en-US"/>
        </a:p>
      </dgm:t>
    </dgm:pt>
    <dgm:pt modelId="{084400BF-3693-4693-854A-EA5496413D0F}" type="sibTrans" cxnId="{E4684952-CD41-4428-955C-F2B5AA658EB0}">
      <dgm:prSet/>
      <dgm:spPr/>
      <dgm:t>
        <a:bodyPr/>
        <a:lstStyle/>
        <a:p>
          <a:endParaRPr lang="en-US"/>
        </a:p>
      </dgm:t>
    </dgm:pt>
    <dgm:pt modelId="{4A24C470-DE2E-4285-9AA9-C1D5A2241CC1}">
      <dgm:prSet phldrT="[Text]"/>
      <dgm:spPr/>
      <dgm:t>
        <a:bodyPr/>
        <a:lstStyle/>
        <a:p>
          <a:r>
            <a:rPr lang="en-US" dirty="0"/>
            <a:t>Overall training</a:t>
          </a:r>
        </a:p>
      </dgm:t>
    </dgm:pt>
    <dgm:pt modelId="{0FA04F64-4C36-4944-A083-FD7AC035F282}" type="parTrans" cxnId="{83E0F4BD-48E4-427E-BBF8-9B4A4805C5F8}">
      <dgm:prSet/>
      <dgm:spPr/>
      <dgm:t>
        <a:bodyPr/>
        <a:lstStyle/>
        <a:p>
          <a:endParaRPr lang="en-US"/>
        </a:p>
      </dgm:t>
    </dgm:pt>
    <dgm:pt modelId="{7C9DE836-702D-41BA-AACB-AC471E29834A}" type="sibTrans" cxnId="{83E0F4BD-48E4-427E-BBF8-9B4A4805C5F8}">
      <dgm:prSet/>
      <dgm:spPr/>
      <dgm:t>
        <a:bodyPr/>
        <a:lstStyle/>
        <a:p>
          <a:endParaRPr lang="en-US"/>
        </a:p>
      </dgm:t>
    </dgm:pt>
    <dgm:pt modelId="{72701B72-2841-4D4D-8E5D-E121C82E1E1D}">
      <dgm:prSet/>
      <dgm:spPr/>
      <dgm:t>
        <a:bodyPr/>
        <a:lstStyle/>
        <a:p>
          <a:r>
            <a:rPr lang="en-US" dirty="0"/>
            <a:t> To have final presentation	</a:t>
          </a:r>
        </a:p>
      </dgm:t>
    </dgm:pt>
    <dgm:pt modelId="{F42A2B69-28D9-4ACD-AE45-E6DD60D24E3E}" type="parTrans" cxnId="{9984D90F-6AD0-4943-ABA6-75AF16253FC3}">
      <dgm:prSet/>
      <dgm:spPr/>
      <dgm:t>
        <a:bodyPr/>
        <a:lstStyle/>
        <a:p>
          <a:endParaRPr lang="en-US"/>
        </a:p>
      </dgm:t>
    </dgm:pt>
    <dgm:pt modelId="{9D66ED7F-DC35-4410-9E30-F60CCCA07ABD}" type="sibTrans" cxnId="{9984D90F-6AD0-4943-ABA6-75AF16253FC3}">
      <dgm:prSet/>
      <dgm:spPr/>
      <dgm:t>
        <a:bodyPr/>
        <a:lstStyle/>
        <a:p>
          <a:endParaRPr lang="en-US"/>
        </a:p>
      </dgm:t>
    </dgm:pt>
    <dgm:pt modelId="{27E7E30A-50E8-4B1E-9C7F-98F9E15E822F}">
      <dgm:prSet phldrT="[Text]"/>
      <dgm:spPr/>
      <dgm:t>
        <a:bodyPr/>
        <a:lstStyle/>
        <a:p>
          <a:r>
            <a:rPr lang="en-US" dirty="0"/>
            <a:t>To develop</a:t>
          </a:r>
        </a:p>
      </dgm:t>
    </dgm:pt>
    <dgm:pt modelId="{5145E9E3-1745-4941-AAA2-A072B23F6854}" type="parTrans" cxnId="{DF24040F-7162-419D-82C7-DCFE4D54EA3B}">
      <dgm:prSet/>
      <dgm:spPr/>
      <dgm:t>
        <a:bodyPr/>
        <a:lstStyle/>
        <a:p>
          <a:endParaRPr lang="en-US"/>
        </a:p>
      </dgm:t>
    </dgm:pt>
    <dgm:pt modelId="{67B36C3A-5106-4699-A9AD-FD98055EA72E}" type="sibTrans" cxnId="{DF24040F-7162-419D-82C7-DCFE4D54EA3B}">
      <dgm:prSet/>
      <dgm:spPr/>
      <dgm:t>
        <a:bodyPr/>
        <a:lstStyle/>
        <a:p>
          <a:endParaRPr lang="en-US"/>
        </a:p>
      </dgm:t>
    </dgm:pt>
    <dgm:pt modelId="{45F1C98A-D13E-460E-B5A6-C464418FE0BA}">
      <dgm:prSet phldrT="[Text]"/>
      <dgm:spPr/>
      <dgm:t>
        <a:bodyPr/>
        <a:lstStyle/>
        <a:p>
          <a:r>
            <a:rPr lang="en-US" dirty="0"/>
            <a:t>To deploy the system</a:t>
          </a:r>
        </a:p>
      </dgm:t>
    </dgm:pt>
    <dgm:pt modelId="{80A3398F-6454-4550-9C26-9417DB0CAC97}" type="parTrans" cxnId="{D99FB22C-8174-48B3-AB51-FC4D583F53AA}">
      <dgm:prSet/>
      <dgm:spPr/>
      <dgm:t>
        <a:bodyPr/>
        <a:lstStyle/>
        <a:p>
          <a:endParaRPr lang="en-US"/>
        </a:p>
      </dgm:t>
    </dgm:pt>
    <dgm:pt modelId="{294D9C86-412D-485D-87CB-7FB63CD12C8F}" type="sibTrans" cxnId="{D99FB22C-8174-48B3-AB51-FC4D583F53AA}">
      <dgm:prSet/>
      <dgm:spPr/>
      <dgm:t>
        <a:bodyPr/>
        <a:lstStyle/>
        <a:p>
          <a:endParaRPr lang="en-US"/>
        </a:p>
      </dgm:t>
    </dgm:pt>
    <dgm:pt modelId="{42E133EE-6C50-4DAA-A950-5B38C959B580}" type="pres">
      <dgm:prSet presAssocID="{7A61FA96-9E0E-40B1-8D25-6A29C155BDD2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F13E743-9714-4F4A-9798-C23373ECD4C0}" type="pres">
      <dgm:prSet presAssocID="{4E03F72D-3300-4BB9-A5E0-606C73C02E81}" presName="Accent5" presStyleCnt="0"/>
      <dgm:spPr/>
    </dgm:pt>
    <dgm:pt modelId="{1400983A-479F-4A96-9F21-1350EEE6A296}" type="pres">
      <dgm:prSet presAssocID="{4E03F72D-3300-4BB9-A5E0-606C73C02E81}" presName="Accent" presStyleLbl="node1" presStyleIdx="0" presStyleCnt="5"/>
      <dgm:spPr/>
    </dgm:pt>
    <dgm:pt modelId="{55FB6834-BF65-440B-83F1-AFB24C55B8AA}" type="pres">
      <dgm:prSet presAssocID="{4E03F72D-3300-4BB9-A5E0-606C73C02E81}" presName="ParentBackground5" presStyleCnt="0"/>
      <dgm:spPr/>
    </dgm:pt>
    <dgm:pt modelId="{B4508705-9E81-4570-96B3-EA5CC751AE72}" type="pres">
      <dgm:prSet presAssocID="{4E03F72D-3300-4BB9-A5E0-606C73C02E81}" presName="ParentBackground" presStyleLbl="fgAcc1" presStyleIdx="0" presStyleCnt="5"/>
      <dgm:spPr/>
      <dgm:t>
        <a:bodyPr/>
        <a:lstStyle/>
        <a:p>
          <a:endParaRPr lang="en-US"/>
        </a:p>
      </dgm:t>
    </dgm:pt>
    <dgm:pt modelId="{CBFC7C7A-591F-4BF2-A28E-8FB2A38935FC}" type="pres">
      <dgm:prSet presAssocID="{4E03F72D-3300-4BB9-A5E0-606C73C02E81}" presName="Child5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F38042-8CDA-4AF1-A0E2-D58EC8C3A889}" type="pres">
      <dgm:prSet presAssocID="{4E03F72D-3300-4BB9-A5E0-606C73C02E81}" presName="Parent5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35562B-29C9-451C-BB8E-8D6C5D848CFC}" type="pres">
      <dgm:prSet presAssocID="{A406FE13-538D-4610-92DF-FFD5964EE206}" presName="Accent4" presStyleCnt="0"/>
      <dgm:spPr/>
    </dgm:pt>
    <dgm:pt modelId="{C451E158-ABB4-46D4-B32B-3FF28E202D22}" type="pres">
      <dgm:prSet presAssocID="{A406FE13-538D-4610-92DF-FFD5964EE206}" presName="Accent" presStyleLbl="node1" presStyleIdx="1" presStyleCnt="5"/>
      <dgm:spPr/>
    </dgm:pt>
    <dgm:pt modelId="{7CB8C571-2D55-48C3-B3AF-EFC4F892B386}" type="pres">
      <dgm:prSet presAssocID="{A406FE13-538D-4610-92DF-FFD5964EE206}" presName="ParentBackground4" presStyleCnt="0"/>
      <dgm:spPr/>
    </dgm:pt>
    <dgm:pt modelId="{2BC25C9C-7DBF-4908-823D-872DDD8B1B52}" type="pres">
      <dgm:prSet presAssocID="{A406FE13-538D-4610-92DF-FFD5964EE206}" presName="ParentBackground" presStyleLbl="fgAcc1" presStyleIdx="1" presStyleCnt="5"/>
      <dgm:spPr/>
      <dgm:t>
        <a:bodyPr/>
        <a:lstStyle/>
        <a:p>
          <a:endParaRPr lang="en-US"/>
        </a:p>
      </dgm:t>
    </dgm:pt>
    <dgm:pt modelId="{13DFD571-C3B1-49E8-A941-5DCF3DA562C7}" type="pres">
      <dgm:prSet presAssocID="{A406FE13-538D-4610-92DF-FFD5964EE206}" presName="Child4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603991-1576-4C8B-97A6-40449F274608}" type="pres">
      <dgm:prSet presAssocID="{A406FE13-538D-4610-92DF-FFD5964EE206}" presName="Parent4" presStyleLbl="revTx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331D7A-5EED-4373-90C5-B099FC119ABE}" type="pres">
      <dgm:prSet presAssocID="{EA38E750-2638-4EBE-AB9F-AB3EC356871D}" presName="Accent3" presStyleCnt="0"/>
      <dgm:spPr/>
    </dgm:pt>
    <dgm:pt modelId="{54C9701A-A93E-4259-A3FD-80F22D4B1A84}" type="pres">
      <dgm:prSet presAssocID="{EA38E750-2638-4EBE-AB9F-AB3EC356871D}" presName="Accent" presStyleLbl="node1" presStyleIdx="2" presStyleCnt="5"/>
      <dgm:spPr/>
    </dgm:pt>
    <dgm:pt modelId="{6B5C4352-55BA-4360-8216-94DD4D51B6D4}" type="pres">
      <dgm:prSet presAssocID="{EA38E750-2638-4EBE-AB9F-AB3EC356871D}" presName="ParentBackground3" presStyleCnt="0"/>
      <dgm:spPr/>
    </dgm:pt>
    <dgm:pt modelId="{8F0D9372-E13B-4E2F-A6EC-0FEEC87DB404}" type="pres">
      <dgm:prSet presAssocID="{EA38E750-2638-4EBE-AB9F-AB3EC356871D}" presName="ParentBackground" presStyleLbl="fgAcc1" presStyleIdx="2" presStyleCnt="5"/>
      <dgm:spPr/>
      <dgm:t>
        <a:bodyPr/>
        <a:lstStyle/>
        <a:p>
          <a:endParaRPr lang="en-US"/>
        </a:p>
      </dgm:t>
    </dgm:pt>
    <dgm:pt modelId="{BB7F31FF-E8CB-49D6-A33F-AE9A2A1F8004}" type="pres">
      <dgm:prSet presAssocID="{EA38E750-2638-4EBE-AB9F-AB3EC356871D}" presName="Child3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01C9C-23C0-4FB8-A16D-737E2C3597E0}" type="pres">
      <dgm:prSet presAssocID="{EA38E750-2638-4EBE-AB9F-AB3EC356871D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3CE434-73B5-4860-B67B-BA7FAB39077B}" type="pres">
      <dgm:prSet presAssocID="{B0AF1812-BB03-42C7-AFA1-9F9864A24C3D}" presName="Accent2" presStyleCnt="0"/>
      <dgm:spPr/>
    </dgm:pt>
    <dgm:pt modelId="{2F0E2B25-3BFF-4FB9-8077-DC6535DB512E}" type="pres">
      <dgm:prSet presAssocID="{B0AF1812-BB03-42C7-AFA1-9F9864A24C3D}" presName="Accent" presStyleLbl="node1" presStyleIdx="3" presStyleCnt="5"/>
      <dgm:spPr/>
    </dgm:pt>
    <dgm:pt modelId="{81CB4618-9A9E-4D72-A939-CD1132CE0B24}" type="pres">
      <dgm:prSet presAssocID="{B0AF1812-BB03-42C7-AFA1-9F9864A24C3D}" presName="ParentBackground2" presStyleCnt="0"/>
      <dgm:spPr/>
    </dgm:pt>
    <dgm:pt modelId="{DFC32F11-BA44-4797-BEEB-432773FD68FB}" type="pres">
      <dgm:prSet presAssocID="{B0AF1812-BB03-42C7-AFA1-9F9864A24C3D}" presName="ParentBackground" presStyleLbl="fgAcc1" presStyleIdx="3" presStyleCnt="5"/>
      <dgm:spPr/>
      <dgm:t>
        <a:bodyPr/>
        <a:lstStyle/>
        <a:p>
          <a:endParaRPr lang="en-US"/>
        </a:p>
      </dgm:t>
    </dgm:pt>
    <dgm:pt modelId="{4C29A040-9EDB-414B-85EF-7203053891A1}" type="pres">
      <dgm:prSet presAssocID="{B0AF1812-BB03-42C7-AFA1-9F9864A24C3D}" presName="Child2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42D9A2-A07E-4C79-970D-DD44931FBA11}" type="pres">
      <dgm:prSet presAssocID="{B0AF1812-BB03-42C7-AFA1-9F9864A24C3D}" presName="Parent2" presStyleLbl="revTx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4B59B3-2730-4116-9A0C-F1CEA4E79A51}" type="pres">
      <dgm:prSet presAssocID="{6FA61816-7707-4050-8459-CA9FCDC4AE30}" presName="Accent1" presStyleCnt="0"/>
      <dgm:spPr/>
    </dgm:pt>
    <dgm:pt modelId="{9104C025-63B2-401F-8F41-6BFE5AF1815B}" type="pres">
      <dgm:prSet presAssocID="{6FA61816-7707-4050-8459-CA9FCDC4AE30}" presName="Accent" presStyleLbl="node1" presStyleIdx="4" presStyleCnt="5"/>
      <dgm:spPr/>
    </dgm:pt>
    <dgm:pt modelId="{F08F02A8-C7EF-4B18-AC2D-09814F7A6251}" type="pres">
      <dgm:prSet presAssocID="{6FA61816-7707-4050-8459-CA9FCDC4AE30}" presName="ParentBackground1" presStyleCnt="0"/>
      <dgm:spPr/>
    </dgm:pt>
    <dgm:pt modelId="{C0F93013-A4C9-4525-B1B3-884749F8BB51}" type="pres">
      <dgm:prSet presAssocID="{6FA61816-7707-4050-8459-CA9FCDC4AE30}" presName="ParentBackground" presStyleLbl="fgAcc1" presStyleIdx="4" presStyleCnt="5"/>
      <dgm:spPr/>
      <dgm:t>
        <a:bodyPr/>
        <a:lstStyle/>
        <a:p>
          <a:endParaRPr lang="en-US"/>
        </a:p>
      </dgm:t>
    </dgm:pt>
    <dgm:pt modelId="{69D684D3-E06A-4CDC-8F88-B1EE31CA2DCF}" type="pres">
      <dgm:prSet presAssocID="{6FA61816-7707-4050-8459-CA9FCDC4AE30}" presName="Child1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DEAB6-A61E-46AF-8825-272AFD19BEC4}" type="pres">
      <dgm:prSet presAssocID="{6FA61816-7707-4050-8459-CA9FCDC4AE30}" presName="Parent1" presStyleLbl="revTx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8F2D40-3796-4288-B3BE-027F908B4DEE}" type="presOf" srcId="{7D483686-4DCE-4086-ADFA-58D511BB1D52}" destId="{4C29A040-9EDB-414B-85EF-7203053891A1}" srcOrd="0" destOrd="0" presId="urn:microsoft.com/office/officeart/2011/layout/CircleProcess"/>
    <dgm:cxn modelId="{ED45EBBD-AA3E-4D16-AEDD-30E810DA8AF9}" type="presOf" srcId="{6FA61816-7707-4050-8459-CA9FCDC4AE30}" destId="{C0F93013-A4C9-4525-B1B3-884749F8BB51}" srcOrd="0" destOrd="0" presId="urn:microsoft.com/office/officeart/2011/layout/CircleProcess"/>
    <dgm:cxn modelId="{8B026F21-4890-465C-9E11-AB712047B17F}" type="presOf" srcId="{EA38E750-2638-4EBE-AB9F-AB3EC356871D}" destId="{8F0D9372-E13B-4E2F-A6EC-0FEEC87DB404}" srcOrd="0" destOrd="0" presId="urn:microsoft.com/office/officeart/2011/layout/CircleProcess"/>
    <dgm:cxn modelId="{9EB642B6-0353-4640-BEC2-905C72866020}" type="presOf" srcId="{A3AEFFBC-83D9-465A-865B-664CE575E843}" destId="{69D684D3-E06A-4CDC-8F88-B1EE31CA2DCF}" srcOrd="0" destOrd="2" presId="urn:microsoft.com/office/officeart/2011/layout/CircleProcess"/>
    <dgm:cxn modelId="{47BC6EF7-41AA-45FA-99E5-BCA1BCBB94E7}" type="presOf" srcId="{7A61FA96-9E0E-40B1-8D25-6A29C155BDD2}" destId="{42E133EE-6C50-4DAA-A950-5B38C959B580}" srcOrd="0" destOrd="0" presId="urn:microsoft.com/office/officeart/2011/layout/CircleProcess"/>
    <dgm:cxn modelId="{F0301D45-5F8E-4009-AEBF-2DB9F83F2487}" srcId="{A406FE13-538D-4610-92DF-FFD5964EE206}" destId="{D3D0E2E1-7AA6-4B02-91B8-697455044F69}" srcOrd="1" destOrd="0" parTransId="{7CE4A8F2-B1EF-4E8F-A9DC-3FAB0DA83018}" sibTransId="{067A6BB9-EF88-41E2-A45C-59D1849C907C}"/>
    <dgm:cxn modelId="{42E7EB2C-875C-40AE-94A9-89985FA1852E}" type="presOf" srcId="{A406FE13-538D-4610-92DF-FFD5964EE206}" destId="{2BC25C9C-7DBF-4908-823D-872DDD8B1B52}" srcOrd="0" destOrd="0" presId="urn:microsoft.com/office/officeart/2011/layout/CircleProcess"/>
    <dgm:cxn modelId="{288A732E-6B44-4AF9-B699-DB49446FA7BC}" srcId="{4E03F72D-3300-4BB9-A5E0-606C73C02E81}" destId="{EC5FEF9D-34DD-4309-9AF0-3621385A265D}" srcOrd="0" destOrd="0" parTransId="{C529B556-99EE-488C-8766-8C5623EE1C8E}" sibTransId="{F1750A8E-D989-4530-A88E-51AEB2B75385}"/>
    <dgm:cxn modelId="{AEF1D483-AC99-4469-93A4-72C49799CAA9}" type="presOf" srcId="{C425C8D4-2881-47DD-8E5B-E5A10BF43222}" destId="{BB7F31FF-E8CB-49D6-A33F-AE9A2A1F8004}" srcOrd="0" destOrd="1" presId="urn:microsoft.com/office/officeart/2011/layout/CircleProcess"/>
    <dgm:cxn modelId="{E34DD5C3-E9AC-430B-9EAB-965EE3E0B816}" srcId="{7A61FA96-9E0E-40B1-8D25-6A29C155BDD2}" destId="{6FA61816-7707-4050-8459-CA9FCDC4AE30}" srcOrd="0" destOrd="0" parTransId="{5FD736E1-EF4F-4247-AC75-50C283A478B9}" sibTransId="{757328A8-FBD7-40A2-905A-B155C6D70BCB}"/>
    <dgm:cxn modelId="{25BA3C04-9BFA-43DD-B1CE-89F610DE20EE}" type="presOf" srcId="{379F2F0D-0C1B-4559-BCFA-B79EA4CAFFBB}" destId="{13DFD571-C3B1-49E8-A941-5DCF3DA562C7}" srcOrd="0" destOrd="0" presId="urn:microsoft.com/office/officeart/2011/layout/CircleProcess"/>
    <dgm:cxn modelId="{824294AC-5EE3-49E5-80A5-049ECDEF7304}" type="presOf" srcId="{4A24C470-DE2E-4285-9AA9-C1D5A2241CC1}" destId="{69D684D3-E06A-4CDC-8F88-B1EE31CA2DCF}" srcOrd="0" destOrd="1" presId="urn:microsoft.com/office/officeart/2011/layout/CircleProcess"/>
    <dgm:cxn modelId="{83E0F4BD-48E4-427E-BBF8-9B4A4805C5F8}" srcId="{6FA61816-7707-4050-8459-CA9FCDC4AE30}" destId="{4A24C470-DE2E-4285-9AA9-C1D5A2241CC1}" srcOrd="1" destOrd="0" parTransId="{0FA04F64-4C36-4944-A083-FD7AC035F282}" sibTransId="{7C9DE836-702D-41BA-AACB-AC471E29834A}"/>
    <dgm:cxn modelId="{C96B2F7E-723F-4748-B1B3-262D9101721D}" srcId="{EA38E750-2638-4EBE-AB9F-AB3EC356871D}" destId="{205A9745-5DED-40BC-A0FC-5765012927A5}" srcOrd="0" destOrd="0" parTransId="{79AE3929-C94D-409C-BF7A-D6F53E00F0D4}" sibTransId="{CC3AE693-0231-4C07-AE6D-1B86A2FDA903}"/>
    <dgm:cxn modelId="{E6866E2C-0080-4E92-B7E9-07B6821BB769}" srcId="{A406FE13-538D-4610-92DF-FFD5964EE206}" destId="{379F2F0D-0C1B-4559-BCFA-B79EA4CAFFBB}" srcOrd="0" destOrd="0" parTransId="{69B32115-F235-47C7-92E7-1B6A5A0D03FD}" sibTransId="{620EBA07-7061-4F4F-9A74-870BDD5C8D79}"/>
    <dgm:cxn modelId="{BDD080F5-DD00-4947-B6B5-2B25F1BE2B67}" type="presOf" srcId="{B0AF1812-BB03-42C7-AFA1-9F9864A24C3D}" destId="{DFC32F11-BA44-4797-BEEB-432773FD68FB}" srcOrd="0" destOrd="0" presId="urn:microsoft.com/office/officeart/2011/layout/CircleProcess"/>
    <dgm:cxn modelId="{47523675-62FA-49FA-B8C5-525ACE1B16E5}" srcId="{7A61FA96-9E0E-40B1-8D25-6A29C155BDD2}" destId="{B0AF1812-BB03-42C7-AFA1-9F9864A24C3D}" srcOrd="1" destOrd="0" parTransId="{83A70257-0289-42C1-9133-E1BAF4462F70}" sibTransId="{D1993E79-CE72-45A2-8F3C-AC770BA7550C}"/>
    <dgm:cxn modelId="{A0790983-C124-43E9-99DB-2BCC556A9D64}" srcId="{7A61FA96-9E0E-40B1-8D25-6A29C155BDD2}" destId="{4E03F72D-3300-4BB9-A5E0-606C73C02E81}" srcOrd="4" destOrd="0" parTransId="{15E0227A-D9D7-46A2-A5A7-C4203DFBAC56}" sibTransId="{7032F134-4424-4BCC-B15E-692BC69AB819}"/>
    <dgm:cxn modelId="{4449E85B-5051-4CA4-87A9-A567E33F6AFA}" type="presOf" srcId="{6FA61816-7707-4050-8459-CA9FCDC4AE30}" destId="{725DEAB6-A61E-46AF-8825-272AFD19BEC4}" srcOrd="1" destOrd="0" presId="urn:microsoft.com/office/officeart/2011/layout/CircleProcess"/>
    <dgm:cxn modelId="{9984D90F-6AD0-4943-ABA6-75AF16253FC3}" srcId="{4E03F72D-3300-4BB9-A5E0-606C73C02E81}" destId="{72701B72-2841-4D4D-8E5D-E121C82E1E1D}" srcOrd="2" destOrd="0" parTransId="{F42A2B69-28D9-4ACD-AE45-E6DD60D24E3E}" sibTransId="{9D66ED7F-DC35-4410-9E30-F60CCCA07ABD}"/>
    <dgm:cxn modelId="{195D2314-4807-4B3A-B299-DD9E310C0977}" type="presOf" srcId="{D3D0E2E1-7AA6-4B02-91B8-697455044F69}" destId="{13DFD571-C3B1-49E8-A941-5DCF3DA562C7}" srcOrd="0" destOrd="1" presId="urn:microsoft.com/office/officeart/2011/layout/CircleProcess"/>
    <dgm:cxn modelId="{AB5465AF-AB9C-412F-B66C-40BB98408B3D}" srcId="{7A61FA96-9E0E-40B1-8D25-6A29C155BDD2}" destId="{EA38E750-2638-4EBE-AB9F-AB3EC356871D}" srcOrd="2" destOrd="0" parTransId="{2367406D-0BCA-40AF-8B3C-403CEC93BA69}" sibTransId="{28545A44-13BD-412F-B43F-0B6EDE9C9A70}"/>
    <dgm:cxn modelId="{63AEECA7-B7CC-41AF-BB2C-7CA4570CBFB1}" type="presOf" srcId="{4E03F72D-3300-4BB9-A5E0-606C73C02E81}" destId="{DBF38042-8CDA-4AF1-A0E2-D58EC8C3A889}" srcOrd="1" destOrd="0" presId="urn:microsoft.com/office/officeart/2011/layout/CircleProcess"/>
    <dgm:cxn modelId="{A5B396BD-EED6-44CD-8267-3ABADA393930}" srcId="{6FA61816-7707-4050-8459-CA9FCDC4AE30}" destId="{1562F599-A734-48D2-B836-024BBD369F66}" srcOrd="0" destOrd="0" parTransId="{933CCED1-2547-42DC-B65C-684DE7A0FE7E}" sibTransId="{4A547EDE-8992-4680-B247-F35D727513EB}"/>
    <dgm:cxn modelId="{F52039C3-BD77-4C4C-85F1-AFA2CB7F0B4E}" type="presOf" srcId="{205A9745-5DED-40BC-A0FC-5765012927A5}" destId="{BB7F31FF-E8CB-49D6-A33F-AE9A2A1F8004}" srcOrd="0" destOrd="0" presId="urn:microsoft.com/office/officeart/2011/layout/CircleProcess"/>
    <dgm:cxn modelId="{9773340B-B43B-4141-94DD-3DB6D3741418}" srcId="{EA38E750-2638-4EBE-AB9F-AB3EC356871D}" destId="{C425C8D4-2881-47DD-8E5B-E5A10BF43222}" srcOrd="1" destOrd="0" parTransId="{A2EA2A5C-7234-49C4-8765-09CACFA0732D}" sibTransId="{8731B758-8FEB-4B5C-8731-D832622EC53B}"/>
    <dgm:cxn modelId="{29E996A7-4A5C-4DE5-8C2E-F4887D6AEDE7}" type="presOf" srcId="{1562F599-A734-48D2-B836-024BBD369F66}" destId="{69D684D3-E06A-4CDC-8F88-B1EE31CA2DCF}" srcOrd="0" destOrd="0" presId="urn:microsoft.com/office/officeart/2011/layout/CircleProcess"/>
    <dgm:cxn modelId="{A8FFEFB8-2833-4197-8391-AC0474DFBB9F}" srcId="{6FA61816-7707-4050-8459-CA9FCDC4AE30}" destId="{A3AEFFBC-83D9-465A-865B-664CE575E843}" srcOrd="2" destOrd="0" parTransId="{C371132B-B86F-4EDB-A02D-89A46FE88354}" sibTransId="{C96AC407-A6D4-475B-84C4-BF3EE03B7ED0}"/>
    <dgm:cxn modelId="{429040F8-938D-4ACD-B85F-AF8F766E4FBA}" type="presOf" srcId="{EC5FEF9D-34DD-4309-9AF0-3621385A265D}" destId="{CBFC7C7A-591F-4BF2-A28E-8FB2A38935FC}" srcOrd="0" destOrd="0" presId="urn:microsoft.com/office/officeart/2011/layout/CircleProcess"/>
    <dgm:cxn modelId="{AC04E3C0-51DC-4757-8621-F48E5E55094D}" type="presOf" srcId="{A406FE13-538D-4610-92DF-FFD5964EE206}" destId="{82603991-1576-4C8B-97A6-40449F274608}" srcOrd="1" destOrd="0" presId="urn:microsoft.com/office/officeart/2011/layout/CircleProcess"/>
    <dgm:cxn modelId="{CFD60536-EF00-43C6-B887-905179BAC91C}" type="presOf" srcId="{27E7E30A-50E8-4B1E-9C7F-98F9E15E822F}" destId="{4C29A040-9EDB-414B-85EF-7203053891A1}" srcOrd="0" destOrd="1" presId="urn:microsoft.com/office/officeart/2011/layout/CircleProcess"/>
    <dgm:cxn modelId="{D1363400-A13C-46C1-9BC3-88E1BBF342E0}" type="presOf" srcId="{71C22832-2161-4489-AFC2-41FCBB173081}" destId="{CBFC7C7A-591F-4BF2-A28E-8FB2A38935FC}" srcOrd="0" destOrd="1" presId="urn:microsoft.com/office/officeart/2011/layout/CircleProcess"/>
    <dgm:cxn modelId="{5F0DEC45-F73D-42C8-A0E9-A380DD45CF21}" srcId="{B0AF1812-BB03-42C7-AFA1-9F9864A24C3D}" destId="{7D483686-4DCE-4086-ADFA-58D511BB1D52}" srcOrd="0" destOrd="0" parTransId="{A7AB5AAF-0EF0-4470-92C8-9E45843E014D}" sibTransId="{DDFE716E-3CBD-4ACE-BF23-A6B4B828083D}"/>
    <dgm:cxn modelId="{BF36CB81-FE11-4E0F-9F9D-8B3E9CB6DA14}" type="presOf" srcId="{45F1C98A-D13E-460E-B5A6-C464418FE0BA}" destId="{4C29A040-9EDB-414B-85EF-7203053891A1}" srcOrd="0" destOrd="2" presId="urn:microsoft.com/office/officeart/2011/layout/CircleProcess"/>
    <dgm:cxn modelId="{68F753F5-C9D1-454D-8744-56B125E93F3D}" type="presOf" srcId="{4E03F72D-3300-4BB9-A5E0-606C73C02E81}" destId="{B4508705-9E81-4570-96B3-EA5CC751AE72}" srcOrd="0" destOrd="0" presId="urn:microsoft.com/office/officeart/2011/layout/CircleProcess"/>
    <dgm:cxn modelId="{E4684952-CD41-4428-955C-F2B5AA658EB0}" srcId="{4E03F72D-3300-4BB9-A5E0-606C73C02E81}" destId="{71C22832-2161-4489-AFC2-41FCBB173081}" srcOrd="1" destOrd="0" parTransId="{F0AD9F69-EB2D-4C32-95E6-62FD1887E5FC}" sibTransId="{084400BF-3693-4693-854A-EA5496413D0F}"/>
    <dgm:cxn modelId="{275C910C-3F29-406B-88DF-8AFF1B30BBDA}" type="presOf" srcId="{B0AF1812-BB03-42C7-AFA1-9F9864A24C3D}" destId="{EE42D9A2-A07E-4C79-970D-DD44931FBA11}" srcOrd="1" destOrd="0" presId="urn:microsoft.com/office/officeart/2011/layout/CircleProcess"/>
    <dgm:cxn modelId="{D99FB22C-8174-48B3-AB51-FC4D583F53AA}" srcId="{B0AF1812-BB03-42C7-AFA1-9F9864A24C3D}" destId="{45F1C98A-D13E-460E-B5A6-C464418FE0BA}" srcOrd="2" destOrd="0" parTransId="{80A3398F-6454-4550-9C26-9417DB0CAC97}" sibTransId="{294D9C86-412D-485D-87CB-7FB63CD12C8F}"/>
    <dgm:cxn modelId="{C70820A1-9FD9-42AD-A7F2-6E5624FEB3FA}" srcId="{7A61FA96-9E0E-40B1-8D25-6A29C155BDD2}" destId="{A406FE13-538D-4610-92DF-FFD5964EE206}" srcOrd="3" destOrd="0" parTransId="{A76F9D40-BDEE-4B28-A608-30156E6EEFA6}" sibTransId="{A2B72F2E-8976-4B3F-B437-62EFBB1F7431}"/>
    <dgm:cxn modelId="{CEEAF158-82E6-443F-8AF7-F206A87AA194}" type="presOf" srcId="{EA38E750-2638-4EBE-AB9F-AB3EC356871D}" destId="{F8501C9C-23C0-4FB8-A16D-737E2C3597E0}" srcOrd="1" destOrd="0" presId="urn:microsoft.com/office/officeart/2011/layout/CircleProcess"/>
    <dgm:cxn modelId="{7BE4619B-660F-4103-9231-7ACE573C2966}" type="presOf" srcId="{72701B72-2841-4D4D-8E5D-E121C82E1E1D}" destId="{CBFC7C7A-591F-4BF2-A28E-8FB2A38935FC}" srcOrd="0" destOrd="2" presId="urn:microsoft.com/office/officeart/2011/layout/CircleProcess"/>
    <dgm:cxn modelId="{DF24040F-7162-419D-82C7-DCFE4D54EA3B}" srcId="{B0AF1812-BB03-42C7-AFA1-9F9864A24C3D}" destId="{27E7E30A-50E8-4B1E-9C7F-98F9E15E822F}" srcOrd="1" destOrd="0" parTransId="{5145E9E3-1745-4941-AAA2-A072B23F6854}" sibTransId="{67B36C3A-5106-4699-A9AD-FD98055EA72E}"/>
    <dgm:cxn modelId="{C08AD469-43F6-4E26-88B9-C8A957CD94AD}" type="presParOf" srcId="{42E133EE-6C50-4DAA-A950-5B38C959B580}" destId="{CF13E743-9714-4F4A-9798-C23373ECD4C0}" srcOrd="0" destOrd="0" presId="urn:microsoft.com/office/officeart/2011/layout/CircleProcess"/>
    <dgm:cxn modelId="{42816C4F-5300-4A5A-B174-A65E05BFBF96}" type="presParOf" srcId="{CF13E743-9714-4F4A-9798-C23373ECD4C0}" destId="{1400983A-479F-4A96-9F21-1350EEE6A296}" srcOrd="0" destOrd="0" presId="urn:microsoft.com/office/officeart/2011/layout/CircleProcess"/>
    <dgm:cxn modelId="{215F28D7-CE1C-40E3-8B78-E26D1007F8E3}" type="presParOf" srcId="{42E133EE-6C50-4DAA-A950-5B38C959B580}" destId="{55FB6834-BF65-440B-83F1-AFB24C55B8AA}" srcOrd="1" destOrd="0" presId="urn:microsoft.com/office/officeart/2011/layout/CircleProcess"/>
    <dgm:cxn modelId="{EBC032FA-972D-44E6-9367-8930B7D6560A}" type="presParOf" srcId="{55FB6834-BF65-440B-83F1-AFB24C55B8AA}" destId="{B4508705-9E81-4570-96B3-EA5CC751AE72}" srcOrd="0" destOrd="0" presId="urn:microsoft.com/office/officeart/2011/layout/CircleProcess"/>
    <dgm:cxn modelId="{6AA21270-231D-44E0-A373-132624C907E5}" type="presParOf" srcId="{42E133EE-6C50-4DAA-A950-5B38C959B580}" destId="{CBFC7C7A-591F-4BF2-A28E-8FB2A38935FC}" srcOrd="2" destOrd="0" presId="urn:microsoft.com/office/officeart/2011/layout/CircleProcess"/>
    <dgm:cxn modelId="{0E094C53-8245-4E0C-9558-4155540990BF}" type="presParOf" srcId="{42E133EE-6C50-4DAA-A950-5B38C959B580}" destId="{DBF38042-8CDA-4AF1-A0E2-D58EC8C3A889}" srcOrd="3" destOrd="0" presId="urn:microsoft.com/office/officeart/2011/layout/CircleProcess"/>
    <dgm:cxn modelId="{E8254666-9116-450E-AA87-EF6EA2981F3A}" type="presParOf" srcId="{42E133EE-6C50-4DAA-A950-5B38C959B580}" destId="{B635562B-29C9-451C-BB8E-8D6C5D848CFC}" srcOrd="4" destOrd="0" presId="urn:microsoft.com/office/officeart/2011/layout/CircleProcess"/>
    <dgm:cxn modelId="{8E15426F-2B73-4BAC-AD0A-8195DA092779}" type="presParOf" srcId="{B635562B-29C9-451C-BB8E-8D6C5D848CFC}" destId="{C451E158-ABB4-46D4-B32B-3FF28E202D22}" srcOrd="0" destOrd="0" presId="urn:microsoft.com/office/officeart/2011/layout/CircleProcess"/>
    <dgm:cxn modelId="{D886E12B-5356-49DD-A454-7246B157B6C8}" type="presParOf" srcId="{42E133EE-6C50-4DAA-A950-5B38C959B580}" destId="{7CB8C571-2D55-48C3-B3AF-EFC4F892B386}" srcOrd="5" destOrd="0" presId="urn:microsoft.com/office/officeart/2011/layout/CircleProcess"/>
    <dgm:cxn modelId="{30F548D4-EBF1-40FF-A8B7-369AA7EFAAE2}" type="presParOf" srcId="{7CB8C571-2D55-48C3-B3AF-EFC4F892B386}" destId="{2BC25C9C-7DBF-4908-823D-872DDD8B1B52}" srcOrd="0" destOrd="0" presId="urn:microsoft.com/office/officeart/2011/layout/CircleProcess"/>
    <dgm:cxn modelId="{C895B4B3-953F-4CB6-95A8-31CAD586423D}" type="presParOf" srcId="{42E133EE-6C50-4DAA-A950-5B38C959B580}" destId="{13DFD571-C3B1-49E8-A941-5DCF3DA562C7}" srcOrd="6" destOrd="0" presId="urn:microsoft.com/office/officeart/2011/layout/CircleProcess"/>
    <dgm:cxn modelId="{1A715392-499F-4E9C-A459-FD911E6D3572}" type="presParOf" srcId="{42E133EE-6C50-4DAA-A950-5B38C959B580}" destId="{82603991-1576-4C8B-97A6-40449F274608}" srcOrd="7" destOrd="0" presId="urn:microsoft.com/office/officeart/2011/layout/CircleProcess"/>
    <dgm:cxn modelId="{F9E67561-CCC3-46D6-9A77-66F395B56E55}" type="presParOf" srcId="{42E133EE-6C50-4DAA-A950-5B38C959B580}" destId="{4C331D7A-5EED-4373-90C5-B099FC119ABE}" srcOrd="8" destOrd="0" presId="urn:microsoft.com/office/officeart/2011/layout/CircleProcess"/>
    <dgm:cxn modelId="{0C2CD898-F470-4065-964E-CA703DF40879}" type="presParOf" srcId="{4C331D7A-5EED-4373-90C5-B099FC119ABE}" destId="{54C9701A-A93E-4259-A3FD-80F22D4B1A84}" srcOrd="0" destOrd="0" presId="urn:microsoft.com/office/officeart/2011/layout/CircleProcess"/>
    <dgm:cxn modelId="{78CBAB33-B1A3-4873-915C-578FC5893B06}" type="presParOf" srcId="{42E133EE-6C50-4DAA-A950-5B38C959B580}" destId="{6B5C4352-55BA-4360-8216-94DD4D51B6D4}" srcOrd="9" destOrd="0" presId="urn:microsoft.com/office/officeart/2011/layout/CircleProcess"/>
    <dgm:cxn modelId="{A81A3ABC-0797-4C16-A617-ED32234A0D7F}" type="presParOf" srcId="{6B5C4352-55BA-4360-8216-94DD4D51B6D4}" destId="{8F0D9372-E13B-4E2F-A6EC-0FEEC87DB404}" srcOrd="0" destOrd="0" presId="urn:microsoft.com/office/officeart/2011/layout/CircleProcess"/>
    <dgm:cxn modelId="{7EEF856C-F0C0-4E8F-AB67-E97B7B0E9393}" type="presParOf" srcId="{42E133EE-6C50-4DAA-A950-5B38C959B580}" destId="{BB7F31FF-E8CB-49D6-A33F-AE9A2A1F8004}" srcOrd="10" destOrd="0" presId="urn:microsoft.com/office/officeart/2011/layout/CircleProcess"/>
    <dgm:cxn modelId="{918A8C2D-756C-44F1-8A06-A71E36025C1B}" type="presParOf" srcId="{42E133EE-6C50-4DAA-A950-5B38C959B580}" destId="{F8501C9C-23C0-4FB8-A16D-737E2C3597E0}" srcOrd="11" destOrd="0" presId="urn:microsoft.com/office/officeart/2011/layout/CircleProcess"/>
    <dgm:cxn modelId="{0937BD31-256C-46D8-BF15-07BE1B4E48A4}" type="presParOf" srcId="{42E133EE-6C50-4DAA-A950-5B38C959B580}" destId="{613CE434-73B5-4860-B67B-BA7FAB39077B}" srcOrd="12" destOrd="0" presId="urn:microsoft.com/office/officeart/2011/layout/CircleProcess"/>
    <dgm:cxn modelId="{269D608D-5E4D-4852-BF0E-3EA0F283AE4C}" type="presParOf" srcId="{613CE434-73B5-4860-B67B-BA7FAB39077B}" destId="{2F0E2B25-3BFF-4FB9-8077-DC6535DB512E}" srcOrd="0" destOrd="0" presId="urn:microsoft.com/office/officeart/2011/layout/CircleProcess"/>
    <dgm:cxn modelId="{5EF501E3-DBD0-494F-A646-B274DE97F9B2}" type="presParOf" srcId="{42E133EE-6C50-4DAA-A950-5B38C959B580}" destId="{81CB4618-9A9E-4D72-A939-CD1132CE0B24}" srcOrd="13" destOrd="0" presId="urn:microsoft.com/office/officeart/2011/layout/CircleProcess"/>
    <dgm:cxn modelId="{5042013A-2791-402C-9DF8-D24E1AC412E4}" type="presParOf" srcId="{81CB4618-9A9E-4D72-A939-CD1132CE0B24}" destId="{DFC32F11-BA44-4797-BEEB-432773FD68FB}" srcOrd="0" destOrd="0" presId="urn:microsoft.com/office/officeart/2011/layout/CircleProcess"/>
    <dgm:cxn modelId="{847945B6-DB3B-4748-BF61-289E692FFA3E}" type="presParOf" srcId="{42E133EE-6C50-4DAA-A950-5B38C959B580}" destId="{4C29A040-9EDB-414B-85EF-7203053891A1}" srcOrd="14" destOrd="0" presId="urn:microsoft.com/office/officeart/2011/layout/CircleProcess"/>
    <dgm:cxn modelId="{0511521E-A457-4D4F-8648-BACC7473C08F}" type="presParOf" srcId="{42E133EE-6C50-4DAA-A950-5B38C959B580}" destId="{EE42D9A2-A07E-4C79-970D-DD44931FBA11}" srcOrd="15" destOrd="0" presId="urn:microsoft.com/office/officeart/2011/layout/CircleProcess"/>
    <dgm:cxn modelId="{65F06255-B27E-4FDF-8308-AB55AFE074DD}" type="presParOf" srcId="{42E133EE-6C50-4DAA-A950-5B38C959B580}" destId="{214B59B3-2730-4116-9A0C-F1CEA4E79A51}" srcOrd="16" destOrd="0" presId="urn:microsoft.com/office/officeart/2011/layout/CircleProcess"/>
    <dgm:cxn modelId="{C5A102F2-EB26-4CE0-862C-2824B9037739}" type="presParOf" srcId="{214B59B3-2730-4116-9A0C-F1CEA4E79A51}" destId="{9104C025-63B2-401F-8F41-6BFE5AF1815B}" srcOrd="0" destOrd="0" presId="urn:microsoft.com/office/officeart/2011/layout/CircleProcess"/>
    <dgm:cxn modelId="{878C494F-1E7C-472C-B4C4-AB9943E403E9}" type="presParOf" srcId="{42E133EE-6C50-4DAA-A950-5B38C959B580}" destId="{F08F02A8-C7EF-4B18-AC2D-09814F7A6251}" srcOrd="17" destOrd="0" presId="urn:microsoft.com/office/officeart/2011/layout/CircleProcess"/>
    <dgm:cxn modelId="{B4826AEA-143D-4B07-9B72-8BF7A9462D1C}" type="presParOf" srcId="{F08F02A8-C7EF-4B18-AC2D-09814F7A6251}" destId="{C0F93013-A4C9-4525-B1B3-884749F8BB51}" srcOrd="0" destOrd="0" presId="urn:microsoft.com/office/officeart/2011/layout/CircleProcess"/>
    <dgm:cxn modelId="{C288BEA6-08BC-4CDD-A350-06D07B98A35A}" type="presParOf" srcId="{42E133EE-6C50-4DAA-A950-5B38C959B580}" destId="{69D684D3-E06A-4CDC-8F88-B1EE31CA2DCF}" srcOrd="18" destOrd="0" presId="urn:microsoft.com/office/officeart/2011/layout/CircleProcess"/>
    <dgm:cxn modelId="{6E9D2B03-F2B9-4DB9-95FF-7512B6D32610}" type="presParOf" srcId="{42E133EE-6C50-4DAA-A950-5B38C959B580}" destId="{725DEAB6-A61E-46AF-8825-272AFD19BEC4}" srcOrd="19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389ED-8796-4576-8CEC-B242B680F9CA}">
      <dsp:nvSpPr>
        <dsp:cNvPr id="0" name=""/>
        <dsp:cNvSpPr/>
      </dsp:nvSpPr>
      <dsp:spPr>
        <a:xfrm>
          <a:off x="2444448" y="744117"/>
          <a:ext cx="2285994" cy="2266947"/>
        </a:xfrm>
        <a:prstGeom prst="ellipse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779224" y="1076104"/>
        <a:ext cx="1616442" cy="1602973"/>
      </dsp:txXfrm>
    </dsp:sp>
    <dsp:sp modelId="{E540FD39-D09C-463C-BF43-30DB9D8AD75A}">
      <dsp:nvSpPr>
        <dsp:cNvPr id="0" name=""/>
        <dsp:cNvSpPr/>
      </dsp:nvSpPr>
      <dsp:spPr>
        <a:xfrm>
          <a:off x="1600199" y="1251412"/>
          <a:ext cx="1262245" cy="1222454"/>
        </a:xfrm>
        <a:prstGeom prst="ellipse">
          <a:avLst/>
        </a:prstGeom>
        <a:solidFill>
          <a:schemeClr val="lt1"/>
        </a:solidFill>
        <a:ln w="28575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imes New Roman" pitchFamily="18" charset="0"/>
              <a:cs typeface="Times New Roman" pitchFamily="18" charset="0"/>
            </a:rPr>
            <a:t>NAME</a:t>
          </a:r>
        </a:p>
      </dsp:txBody>
      <dsp:txXfrm>
        <a:off x="1785051" y="1430436"/>
        <a:ext cx="892541" cy="864406"/>
      </dsp:txXfrm>
    </dsp:sp>
    <dsp:sp modelId="{AF3A2E44-FC1E-4FD7-BE4F-51E29619B915}">
      <dsp:nvSpPr>
        <dsp:cNvPr id="0" name=""/>
        <dsp:cNvSpPr/>
      </dsp:nvSpPr>
      <dsp:spPr>
        <a:xfrm>
          <a:off x="4419598" y="1277984"/>
          <a:ext cx="1262245" cy="1222454"/>
        </a:xfrm>
        <a:prstGeom prst="ellipse">
          <a:avLst/>
        </a:prstGeom>
        <a:solidFill>
          <a:schemeClr val="lt1"/>
        </a:solidFill>
        <a:ln w="28575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imes New Roman" pitchFamily="18" charset="0"/>
              <a:cs typeface="Times New Roman" pitchFamily="18" charset="0"/>
            </a:rPr>
            <a:t>PASSWORD</a:t>
          </a:r>
          <a:endParaRPr lang="en-US" sz="1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4604450" y="1457008"/>
        <a:ext cx="892541" cy="864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0983A-479F-4A96-9F21-1350EEE6A296}">
      <dsp:nvSpPr>
        <dsp:cNvPr id="0" name=""/>
        <dsp:cNvSpPr/>
      </dsp:nvSpPr>
      <dsp:spPr>
        <a:xfrm>
          <a:off x="6358074" y="378279"/>
          <a:ext cx="1445449" cy="14456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08705-9E81-4570-96B3-EA5CC751AE72}">
      <dsp:nvSpPr>
        <dsp:cNvPr id="0" name=""/>
        <dsp:cNvSpPr/>
      </dsp:nvSpPr>
      <dsp:spPr>
        <a:xfrm>
          <a:off x="6405768" y="426477"/>
          <a:ext cx="1349291" cy="134929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Sprint 5</a:t>
          </a:r>
        </a:p>
      </dsp:txBody>
      <dsp:txXfrm>
        <a:off x="6598854" y="619269"/>
        <a:ext cx="963889" cy="963706"/>
      </dsp:txXfrm>
    </dsp:sp>
    <dsp:sp modelId="{CBFC7C7A-591F-4BF2-A28E-8FB2A38935FC}">
      <dsp:nvSpPr>
        <dsp:cNvPr id="0" name=""/>
        <dsp:cNvSpPr/>
      </dsp:nvSpPr>
      <dsp:spPr>
        <a:xfrm>
          <a:off x="6405768" y="1850601"/>
          <a:ext cx="1349291" cy="792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To develop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To deploy the system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 To have final presentation	</a:t>
          </a:r>
        </a:p>
      </dsp:txBody>
      <dsp:txXfrm>
        <a:off x="6405768" y="1850601"/>
        <a:ext cx="1349291" cy="792476"/>
      </dsp:txXfrm>
    </dsp:sp>
    <dsp:sp modelId="{C451E158-ABB4-46D4-B32B-3FF28E202D22}">
      <dsp:nvSpPr>
        <dsp:cNvPr id="0" name=""/>
        <dsp:cNvSpPr/>
      </dsp:nvSpPr>
      <dsp:spPr>
        <a:xfrm rot="2700000">
          <a:off x="4863475" y="378354"/>
          <a:ext cx="1445282" cy="1445282"/>
        </a:xfrm>
        <a:prstGeom prst="teardrop">
          <a:avLst>
            <a:gd name="adj" fmla="val 100000"/>
          </a:avLst>
        </a:prstGeom>
        <a:solidFill>
          <a:schemeClr val="accent5">
            <a:hueOff val="177998"/>
            <a:satOff val="888"/>
            <a:lumOff val="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25C9C-7DBF-4908-823D-872DDD8B1B52}">
      <dsp:nvSpPr>
        <dsp:cNvPr id="0" name=""/>
        <dsp:cNvSpPr/>
      </dsp:nvSpPr>
      <dsp:spPr>
        <a:xfrm>
          <a:off x="4912624" y="426477"/>
          <a:ext cx="1349291" cy="134929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77998"/>
              <a:satOff val="888"/>
              <a:lumOff val="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Sprint 4</a:t>
          </a:r>
        </a:p>
      </dsp:txBody>
      <dsp:txXfrm>
        <a:off x="5104940" y="619269"/>
        <a:ext cx="963889" cy="963706"/>
      </dsp:txXfrm>
    </dsp:sp>
    <dsp:sp modelId="{13DFD571-C3B1-49E8-A941-5DCF3DA562C7}">
      <dsp:nvSpPr>
        <dsp:cNvPr id="0" name=""/>
        <dsp:cNvSpPr/>
      </dsp:nvSpPr>
      <dsp:spPr>
        <a:xfrm>
          <a:off x="4912624" y="1850601"/>
          <a:ext cx="1349291" cy="792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To develop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To deploy the system</a:t>
          </a:r>
        </a:p>
      </dsp:txBody>
      <dsp:txXfrm>
        <a:off x="4912624" y="1850601"/>
        <a:ext cx="1349291" cy="792476"/>
      </dsp:txXfrm>
    </dsp:sp>
    <dsp:sp modelId="{54C9701A-A93E-4259-A3FD-80F22D4B1A84}">
      <dsp:nvSpPr>
        <dsp:cNvPr id="0" name=""/>
        <dsp:cNvSpPr/>
      </dsp:nvSpPr>
      <dsp:spPr>
        <a:xfrm rot="2700000">
          <a:off x="3370330" y="378354"/>
          <a:ext cx="1445282" cy="1445282"/>
        </a:xfrm>
        <a:prstGeom prst="teardrop">
          <a:avLst>
            <a:gd name="adj" fmla="val 100000"/>
          </a:avLst>
        </a:prstGeom>
        <a:solidFill>
          <a:schemeClr val="accent5">
            <a:hueOff val="355996"/>
            <a:satOff val="1776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D9372-E13B-4E2F-A6EC-0FEEC87DB404}">
      <dsp:nvSpPr>
        <dsp:cNvPr id="0" name=""/>
        <dsp:cNvSpPr/>
      </dsp:nvSpPr>
      <dsp:spPr>
        <a:xfrm>
          <a:off x="3418710" y="426477"/>
          <a:ext cx="1349291" cy="134929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355996"/>
              <a:satOff val="1776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Sprint 3</a:t>
          </a:r>
        </a:p>
      </dsp:txBody>
      <dsp:txXfrm>
        <a:off x="3611027" y="619269"/>
        <a:ext cx="963889" cy="963706"/>
      </dsp:txXfrm>
    </dsp:sp>
    <dsp:sp modelId="{BB7F31FF-E8CB-49D6-A33F-AE9A2A1F8004}">
      <dsp:nvSpPr>
        <dsp:cNvPr id="0" name=""/>
        <dsp:cNvSpPr/>
      </dsp:nvSpPr>
      <dsp:spPr>
        <a:xfrm>
          <a:off x="3418710" y="1850601"/>
          <a:ext cx="1349291" cy="792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To develop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To deploy the system</a:t>
          </a:r>
        </a:p>
      </dsp:txBody>
      <dsp:txXfrm>
        <a:off x="3418710" y="1850601"/>
        <a:ext cx="1349291" cy="792476"/>
      </dsp:txXfrm>
    </dsp:sp>
    <dsp:sp modelId="{2F0E2B25-3BFF-4FB9-8077-DC6535DB512E}">
      <dsp:nvSpPr>
        <dsp:cNvPr id="0" name=""/>
        <dsp:cNvSpPr/>
      </dsp:nvSpPr>
      <dsp:spPr>
        <a:xfrm rot="2700000">
          <a:off x="1876417" y="378354"/>
          <a:ext cx="1445282" cy="1445282"/>
        </a:xfrm>
        <a:prstGeom prst="teardrop">
          <a:avLst>
            <a:gd name="adj" fmla="val 100000"/>
          </a:avLst>
        </a:prstGeom>
        <a:solidFill>
          <a:schemeClr val="accent5">
            <a:hueOff val="533994"/>
            <a:satOff val="2663"/>
            <a:lumOff val="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32F11-BA44-4797-BEEB-432773FD68FB}">
      <dsp:nvSpPr>
        <dsp:cNvPr id="0" name=""/>
        <dsp:cNvSpPr/>
      </dsp:nvSpPr>
      <dsp:spPr>
        <a:xfrm>
          <a:off x="1924797" y="426477"/>
          <a:ext cx="1349291" cy="134929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533994"/>
              <a:satOff val="2663"/>
              <a:lumOff val="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Sprint 2</a:t>
          </a:r>
        </a:p>
      </dsp:txBody>
      <dsp:txXfrm>
        <a:off x="2117882" y="619269"/>
        <a:ext cx="963889" cy="963706"/>
      </dsp:txXfrm>
    </dsp:sp>
    <dsp:sp modelId="{4C29A040-9EDB-414B-85EF-7203053891A1}">
      <dsp:nvSpPr>
        <dsp:cNvPr id="0" name=""/>
        <dsp:cNvSpPr/>
      </dsp:nvSpPr>
      <dsp:spPr>
        <a:xfrm>
          <a:off x="1924797" y="1850601"/>
          <a:ext cx="1349291" cy="792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To understand about project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To develop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To deploy the system</a:t>
          </a:r>
        </a:p>
      </dsp:txBody>
      <dsp:txXfrm>
        <a:off x="1924797" y="1850601"/>
        <a:ext cx="1349291" cy="792476"/>
      </dsp:txXfrm>
    </dsp:sp>
    <dsp:sp modelId="{9104C025-63B2-401F-8F41-6BFE5AF1815B}">
      <dsp:nvSpPr>
        <dsp:cNvPr id="0" name=""/>
        <dsp:cNvSpPr/>
      </dsp:nvSpPr>
      <dsp:spPr>
        <a:xfrm rot="2700000">
          <a:off x="382503" y="378354"/>
          <a:ext cx="1445282" cy="1445282"/>
        </a:xfrm>
        <a:prstGeom prst="teardrop">
          <a:avLst>
            <a:gd name="adj" fmla="val 100000"/>
          </a:avLst>
        </a:prstGeom>
        <a:solidFill>
          <a:schemeClr val="accent5">
            <a:hueOff val="711992"/>
            <a:satOff val="3551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93013-A4C9-4525-B1B3-884749F8BB51}">
      <dsp:nvSpPr>
        <dsp:cNvPr id="0" name=""/>
        <dsp:cNvSpPr/>
      </dsp:nvSpPr>
      <dsp:spPr>
        <a:xfrm>
          <a:off x="430883" y="426477"/>
          <a:ext cx="1349291" cy="134929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711992"/>
              <a:satOff val="3551"/>
              <a:lumOff val="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Sprint 1</a:t>
          </a:r>
        </a:p>
      </dsp:txBody>
      <dsp:txXfrm>
        <a:off x="623969" y="619269"/>
        <a:ext cx="963889" cy="963706"/>
      </dsp:txXfrm>
    </dsp:sp>
    <dsp:sp modelId="{69D684D3-E06A-4CDC-8F88-B1EE31CA2DCF}">
      <dsp:nvSpPr>
        <dsp:cNvPr id="0" name=""/>
        <dsp:cNvSpPr/>
      </dsp:nvSpPr>
      <dsp:spPr>
        <a:xfrm>
          <a:off x="430883" y="1850601"/>
          <a:ext cx="1349291" cy="792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To be familiar with Agile Ways of Working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Overall training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To have knowledge about project tools (Jenkin, Sonar, GitLab, LDAP)</a:t>
          </a:r>
        </a:p>
      </dsp:txBody>
      <dsp:txXfrm>
        <a:off x="430883" y="1850601"/>
        <a:ext cx="1349291" cy="792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1640F-70D6-435A-80CB-5AED875F6BAB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3D8B5-C24F-4859-BA98-3BDA90EE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2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3D8B5-C24F-4859-BA98-3BDA90EE3B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66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</a:t>
            </a:r>
            <a:r>
              <a:rPr lang="en-US" baseline="0" dirty="0" smtClean="0"/>
              <a:t> WE HAVE LEARNT THROUGH 5 SPRINT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3D8B5-C24F-4859-BA98-3BDA90EE3B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22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3D8B5-C24F-4859-BA98-3BDA90EE3B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98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we thanks for company and more (0)_(0)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3D8B5-C24F-4859-BA98-3BDA90EE3B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96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WE DO ON HERE</a:t>
            </a:r>
          </a:p>
          <a:p>
            <a:endParaRPr lang="en-US" dirty="0" smtClean="0"/>
          </a:p>
          <a:p>
            <a:r>
              <a:rPr lang="en-US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phong</a:t>
            </a:r>
            <a:r>
              <a:rPr lang="en-US" baseline="0" dirty="0" smtClean="0"/>
              <a:t> </a:t>
            </a:r>
            <a:r>
              <a:rPr lang="en-US" baseline="0" dirty="0" smtClean="0"/>
              <a:t>all </a:t>
            </a:r>
            <a:r>
              <a:rPr lang="en-US" baseline="0" dirty="0" smtClean="0">
                <a:sym typeface="Wingdings" panose="05000000000000000000" pitchFamily="2" charset="2"/>
              </a:rPr>
              <a:t></a:t>
            </a:r>
            <a:endParaRPr lang="en-US" baseline="0" dirty="0" smtClean="0"/>
          </a:p>
          <a:p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duoi</a:t>
            </a:r>
            <a:r>
              <a:rPr lang="en-US" baseline="0" dirty="0" smtClean="0"/>
              <a:t> </a:t>
            </a:r>
            <a:r>
              <a:rPr lang="en-US" baseline="0" dirty="0" smtClean="0"/>
              <a:t>dev </a:t>
            </a:r>
            <a:r>
              <a:rPr lang="en-US" baseline="0" dirty="0" smtClean="0">
                <a:sym typeface="Wingdings" panose="05000000000000000000" pitchFamily="2" charset="2"/>
              </a:rPr>
              <a:t></a:t>
            </a:r>
            <a:endParaRPr lang="en-US" baseline="0" dirty="0" smtClean="0"/>
          </a:p>
          <a:p>
            <a:r>
              <a:rPr lang="en-US" baseline="0" dirty="0" err="1" smtClean="0"/>
              <a:t>Chuyen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amf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amf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</a:t>
            </a:r>
            <a:endParaRPr lang="en-US" baseline="0" dirty="0" smtClean="0"/>
          </a:p>
          <a:p>
            <a:r>
              <a:rPr lang="en-US" baseline="0" dirty="0" smtClean="0"/>
              <a:t>Check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smtClean="0"/>
              <a:t>grammar </a:t>
            </a:r>
            <a:r>
              <a:rPr lang="en-US" baseline="0" dirty="0" smtClean="0">
                <a:sym typeface="Wingdings" panose="05000000000000000000" pitchFamily="2" charset="2"/>
              </a:rPr>
              <a:t></a:t>
            </a:r>
            <a:endParaRPr lang="en-US" baseline="0" dirty="0" smtClean="0"/>
          </a:p>
          <a:p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dau</a:t>
            </a:r>
            <a:r>
              <a:rPr lang="en-US" baseline="0" dirty="0" smtClean="0"/>
              <a:t> dong – </a:t>
            </a:r>
            <a:r>
              <a:rPr lang="en-US" baseline="0" dirty="0" err="1" smtClean="0"/>
              <a:t>viet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kieu</a:t>
            </a:r>
            <a:r>
              <a:rPr lang="en-US" baseline="0" dirty="0" smtClean="0"/>
              <a:t> </a:t>
            </a:r>
            <a:r>
              <a:rPr lang="en-US" baseline="0" dirty="0" smtClean="0"/>
              <a:t>comment </a:t>
            </a:r>
            <a:r>
              <a:rPr lang="en-US" baseline="0" dirty="0" smtClean="0">
                <a:sym typeface="Wingdings" panose="05000000000000000000" pitchFamily="2" charset="2"/>
              </a:rPr>
              <a:t></a:t>
            </a:r>
            <a:endParaRPr lang="en-US" baseline="0" dirty="0" smtClean="0"/>
          </a:p>
          <a:p>
            <a:r>
              <a:rPr lang="en-US" baseline="0" dirty="0" err="1" smtClean="0"/>
              <a:t>Noi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kich</a:t>
            </a:r>
            <a:r>
              <a:rPr lang="en-US" baseline="0" dirty="0" smtClean="0"/>
              <a:t> ban demo</a:t>
            </a:r>
          </a:p>
          <a:p>
            <a:r>
              <a:rPr lang="en-US" baseline="0" dirty="0" err="1" smtClean="0"/>
              <a:t>Noi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cach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chay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luc</a:t>
            </a:r>
            <a:r>
              <a:rPr lang="en-US" baseline="0" dirty="0" smtClean="0"/>
              <a:t> switch </a:t>
            </a:r>
            <a:r>
              <a:rPr lang="en-US" baseline="0" dirty="0" smtClean="0"/>
              <a:t>,… </a:t>
            </a:r>
            <a:endParaRPr lang="en-US" baseline="0" dirty="0" smtClean="0"/>
          </a:p>
          <a:p>
            <a:r>
              <a:rPr lang="en-US" baseline="0" dirty="0" smtClean="0"/>
              <a:t>Bat 1 </a:t>
            </a:r>
            <a:r>
              <a:rPr lang="en-US" baseline="0" dirty="0" err="1" smtClean="0"/>
              <a:t>cai</a:t>
            </a:r>
            <a:r>
              <a:rPr lang="en-US" baseline="0" dirty="0" smtClean="0"/>
              <a:t> client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server..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3D8B5-C24F-4859-BA98-3BDA90EE3B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45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>
                <a:solidFill>
                  <a:prstClr val="black"/>
                </a:solidFill>
              </a:rPr>
              <a:pPr/>
              <a:t>4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347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3D8B5-C24F-4859-BA98-3BDA90EE3B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7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the system, we create two nodes, one is active and the other is standby. Beside that, we also make Service Instance A to connect to them.</a:t>
            </a:r>
          </a:p>
          <a:p>
            <a:r>
              <a:rPr lang="en-US" baseline="0" dirty="0" smtClean="0"/>
              <a:t>Two nodes and SI A have its own Components and CSI, respectively.</a:t>
            </a:r>
          </a:p>
          <a:p>
            <a:r>
              <a:rPr lang="en-US" baseline="0" dirty="0" smtClean="0"/>
              <a:t>Assume that, node U is broken abruptly, SI A is reconnected to node V which now is active, automatically and immediately.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27E33-535E-4EEC-A2A8-8BD665C29E87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816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</a:t>
            </a:r>
            <a:r>
              <a:rPr lang="en-US" baseline="0" dirty="0" smtClean="0"/>
              <a:t> model, clients connect to server for data transmitting</a:t>
            </a:r>
          </a:p>
          <a:p>
            <a:r>
              <a:rPr lang="en-US" baseline="0" dirty="0" smtClean="0"/>
              <a:t>But when server is interrupted, all connections will be disconnected </a:t>
            </a:r>
          </a:p>
          <a:p>
            <a:r>
              <a:rPr lang="en-US" baseline="0" dirty="0" smtClean="0"/>
              <a:t>So clients cannot continue sending data to each other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27E33-535E-4EEC-A2A8-8BD665C29E87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655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But with </a:t>
            </a:r>
            <a:r>
              <a:rPr lang="en-US" baseline="0" dirty="0" err="1" smtClean="0"/>
              <a:t>OpenSAF</a:t>
            </a:r>
            <a:r>
              <a:rPr lang="en-US" baseline="0" dirty="0" smtClean="0"/>
              <a:t>, we run 2 servers, simultaneously.</a:t>
            </a:r>
          </a:p>
          <a:p>
            <a:r>
              <a:rPr lang="en-US" baseline="0" dirty="0" smtClean="0"/>
              <a:t>clients connect to server 1 for data transmitting</a:t>
            </a:r>
          </a:p>
          <a:p>
            <a:r>
              <a:rPr lang="en-US" baseline="0" dirty="0" smtClean="0"/>
              <a:t>when server 1 is stopped running, all connections will be reconnected to server 2, automatically</a:t>
            </a:r>
          </a:p>
          <a:p>
            <a:r>
              <a:rPr lang="en-US" baseline="0" dirty="0" smtClean="0"/>
              <a:t>And  clients continue sending data to each other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27E33-535E-4EEC-A2A8-8BD665C29E87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75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3D8B5-C24F-4859-BA98-3BDA90EE3B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00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IMM is like</a:t>
            </a:r>
            <a:r>
              <a:rPr lang="en-US" baseline="0" dirty="0" smtClean="0"/>
              <a:t> framework supplying an interface to configure </a:t>
            </a:r>
            <a:r>
              <a:rPr lang="en-US" baseline="0" dirty="0" err="1" smtClean="0"/>
              <a:t>OpenSAF</a:t>
            </a:r>
            <a:r>
              <a:rPr lang="en-US" baseline="0" dirty="0" smtClean="0"/>
              <a:t> service</a:t>
            </a:r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our project, we use it to store the user’s information like a database for studying.</a:t>
            </a:r>
          </a:p>
          <a:p>
            <a:r>
              <a:rPr lang="en-US" baseline="0" dirty="0" smtClean="0"/>
              <a:t>Including 3 attributes: name, password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27E33-535E-4EEC-A2A8-8BD665C29E87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543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r>
              <a:rPr lang="en-US" baseline="0" dirty="0" smtClean="0"/>
              <a:t> BASE ON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9F2D-285C-D44E-B10F-2544539AF337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5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30947903-E5FF-A548-8143-4443C44D3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721434"/>
          </a:xfrm>
          <a:prstGeom prst="rect">
            <a:avLst/>
          </a:prstGeom>
        </p:spPr>
        <p:txBody>
          <a:bodyPr lIns="68577" tIns="34289" rIns="68577" bIns="34289"/>
          <a:lstStyle>
            <a:lvl1pPr marL="0" indent="0" algn="l">
              <a:buNone/>
              <a:defRPr>
                <a:solidFill>
                  <a:srgbClr val="B1B1B1"/>
                </a:solidFill>
              </a:defRPr>
            </a:lvl1pPr>
            <a:lvl2pPr marL="342884" indent="0" algn="l">
              <a:buNone/>
              <a:defRPr>
                <a:solidFill>
                  <a:srgbClr val="B1B1B1"/>
                </a:solidFill>
              </a:defRPr>
            </a:lvl2pPr>
            <a:lvl3pPr marL="685766" indent="0" algn="l">
              <a:buNone/>
              <a:defRPr>
                <a:solidFill>
                  <a:srgbClr val="B1B1B1"/>
                </a:solidFill>
              </a:defRPr>
            </a:lvl3pPr>
            <a:lvl4pPr marL="1028649" indent="0" algn="l">
              <a:buNone/>
              <a:defRPr>
                <a:solidFill>
                  <a:srgbClr val="B1B1B1"/>
                </a:solidFill>
              </a:defRPr>
            </a:lvl4pPr>
            <a:lvl5pPr marL="1371532" indent="0" algn="l">
              <a:buNone/>
              <a:defRPr>
                <a:solidFill>
                  <a:srgbClr val="B1B1B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E99298EF-9F03-0A46-9728-ABF134225D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516765"/>
            <a:ext cx="7886700" cy="623016"/>
          </a:xfrm>
          <a:prstGeom prst="rect">
            <a:avLst/>
          </a:prstGeom>
        </p:spPr>
        <p:txBody>
          <a:bodyPr lIns="68577" tIns="34289" rIns="68577" bIns="34289"/>
          <a:lstStyle>
            <a:lvl1pPr>
              <a:defRPr sz="3000" b="1" u="sng">
                <a:solidFill>
                  <a:srgbClr val="B1B1B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0542-4F67-4424-8D83-57208E02901C}" type="datetime1">
              <a:rPr lang="en-US" smtClean="0"/>
              <a:t>8/17/2018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78E2C8-86AD-4D77-8BD8-284922138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6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30947903-E5FF-A548-8143-4443C44D3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721434"/>
          </a:xfrm>
          <a:prstGeom prst="rect">
            <a:avLst/>
          </a:prstGeom>
        </p:spPr>
        <p:txBody>
          <a:bodyPr lIns="68577" tIns="34289" rIns="68577" bIns="34289"/>
          <a:lstStyle>
            <a:lvl1pPr marL="0" indent="0" algn="l">
              <a:buNone/>
              <a:defRPr>
                <a:solidFill>
                  <a:srgbClr val="B1B1B1"/>
                </a:solidFill>
              </a:defRPr>
            </a:lvl1pPr>
            <a:lvl2pPr marL="342884" indent="0" algn="l">
              <a:buNone/>
              <a:defRPr>
                <a:solidFill>
                  <a:srgbClr val="B1B1B1"/>
                </a:solidFill>
              </a:defRPr>
            </a:lvl2pPr>
            <a:lvl3pPr marL="685766" indent="0" algn="l">
              <a:buNone/>
              <a:defRPr>
                <a:solidFill>
                  <a:srgbClr val="B1B1B1"/>
                </a:solidFill>
              </a:defRPr>
            </a:lvl3pPr>
            <a:lvl4pPr marL="1028649" indent="0" algn="l">
              <a:buNone/>
              <a:defRPr>
                <a:solidFill>
                  <a:srgbClr val="B1B1B1"/>
                </a:solidFill>
              </a:defRPr>
            </a:lvl4pPr>
            <a:lvl5pPr marL="1371532" indent="0" algn="l">
              <a:buNone/>
              <a:defRPr>
                <a:solidFill>
                  <a:srgbClr val="B1B1B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E99298EF-9F03-0A46-9728-ABF134225D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516765"/>
            <a:ext cx="7886700" cy="623016"/>
          </a:xfrm>
          <a:prstGeom prst="rect">
            <a:avLst/>
          </a:prstGeom>
        </p:spPr>
        <p:txBody>
          <a:bodyPr lIns="68577" tIns="34289" rIns="68577" bIns="34289"/>
          <a:lstStyle>
            <a:lvl1pPr>
              <a:defRPr sz="3000" b="1" u="sng">
                <a:solidFill>
                  <a:srgbClr val="B1B1B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1506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id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1265865D-3237-684B-8CD5-ACE4B2BBC3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3256" y="1405291"/>
            <a:ext cx="3702797" cy="252195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68577" tIns="34289" rIns="68577" bIns="34289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FA8BDC59-D1C9-F94F-9344-FABBF663A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69" y="1405291"/>
            <a:ext cx="3991283" cy="2521952"/>
          </a:xfrm>
          <a:prstGeom prst="rect">
            <a:avLst/>
          </a:prstGeom>
        </p:spPr>
        <p:txBody>
          <a:bodyPr lIns="68577" tIns="34289" rIns="68577" bIns="34289"/>
          <a:lstStyle>
            <a:lvl1pPr marL="0" indent="0" algn="l">
              <a:buNone/>
              <a:defRPr>
                <a:solidFill>
                  <a:srgbClr val="B1B1B1"/>
                </a:solidFill>
              </a:defRPr>
            </a:lvl1pPr>
            <a:lvl2pPr marL="342884" indent="0" algn="l">
              <a:buNone/>
              <a:defRPr>
                <a:solidFill>
                  <a:srgbClr val="B1B1B1"/>
                </a:solidFill>
              </a:defRPr>
            </a:lvl2pPr>
            <a:lvl3pPr marL="685766" indent="0" algn="l">
              <a:buNone/>
              <a:defRPr>
                <a:solidFill>
                  <a:srgbClr val="B1B1B1"/>
                </a:solidFill>
              </a:defRPr>
            </a:lvl3pPr>
            <a:lvl4pPr marL="1028649" indent="0" algn="l">
              <a:buNone/>
              <a:defRPr>
                <a:solidFill>
                  <a:srgbClr val="B1B1B1"/>
                </a:solidFill>
              </a:defRPr>
            </a:lvl4pPr>
            <a:lvl5pPr marL="1371532" indent="0" algn="l">
              <a:buNone/>
              <a:defRPr>
                <a:solidFill>
                  <a:srgbClr val="B1B1B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CF4D9868-45B0-DB4B-9EBF-E85AD7AE90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516765"/>
            <a:ext cx="7886700" cy="623016"/>
          </a:xfrm>
          <a:prstGeom prst="rect">
            <a:avLst/>
          </a:prstGeom>
        </p:spPr>
        <p:txBody>
          <a:bodyPr lIns="68577" tIns="34289" rIns="68577" bIns="34289"/>
          <a:lstStyle>
            <a:lvl1pPr>
              <a:defRPr sz="3000" b="1" u="sng">
                <a:solidFill>
                  <a:srgbClr val="B1B1B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004381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ide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CD2-BF0C-49F2-80C8-66D4952D3422}" type="datetime1">
              <a:rPr lang="en-US" smtClean="0"/>
              <a:t>8/17/2018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683A4C-2C76-4C49-9251-9FD64D46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4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 P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C5B956C-C682-224B-9466-11F529840A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402" y="4168802"/>
            <a:ext cx="1058425" cy="6663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183CF51-2996-1E4F-8BC6-7CCD2DC6AA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03" y="3959541"/>
            <a:ext cx="475944" cy="866849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825849B1-6159-514B-8D67-94F165B09F55}"/>
              </a:ext>
            </a:extLst>
          </p:cNvPr>
          <p:cNvSpPr txBox="1">
            <a:spLocks/>
          </p:cNvSpPr>
          <p:nvPr userDrawn="1"/>
        </p:nvSpPr>
        <p:spPr>
          <a:xfrm>
            <a:off x="986" y="1950984"/>
            <a:ext cx="9144000" cy="947902"/>
          </a:xfrm>
          <a:prstGeom prst="rect">
            <a:avLst/>
          </a:prstGeom>
        </p:spPr>
        <p:txBody>
          <a:bodyPr lIns="68577" tIns="34289" rIns="68577" bIns="34289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AU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75"/>
              </a:spcAft>
            </a:pPr>
            <a:r>
              <a:rPr sz="1500" b="1">
                <a:solidFill>
                  <a:srgbClr val="FFFFFF"/>
                </a:solidFill>
                <a:cs typeface="Calibri" panose="020F0502020204030204" pitchFamily="34" charset="0"/>
              </a:rPr>
              <a:t>developing tomorrow’s technology</a:t>
            </a:r>
            <a:r>
              <a:rPr>
                <a:solidFill>
                  <a:srgbClr val="FFFFFF"/>
                </a:solidFill>
                <a:cs typeface="Calibri" panose="020F0502020204030204" pitchFamily="34" charset="0"/>
              </a:rPr>
              <a:t/>
            </a:r>
            <a:br>
              <a:rPr>
                <a:solidFill>
                  <a:srgbClr val="FFFFFF"/>
                </a:solidFill>
                <a:cs typeface="Calibri" panose="020F0502020204030204" pitchFamily="34" charset="0"/>
              </a:rPr>
            </a:br>
            <a:r>
              <a:rPr sz="1400">
                <a:solidFill>
                  <a:srgbClr val="FFFFFF"/>
                </a:solidFill>
                <a:latin typeface="Calibri Light" panose="020F0302020204030204"/>
                <a:cs typeface="Calibri" panose="020F0502020204030204" pitchFamily="34" charset="0"/>
              </a:rPr>
              <a:t>MELBOURNE | STOCKHOLM | HO CHI MINH CITY | ROME | SAN JOSE</a:t>
            </a:r>
            <a:r>
              <a:rPr>
                <a:solidFill>
                  <a:srgbClr val="FFFFFF"/>
                </a:solidFill>
                <a:cs typeface="Calibri" panose="020F0502020204030204" pitchFamily="34" charset="0"/>
              </a:rPr>
              <a:t/>
            </a:r>
            <a:br>
              <a:rPr>
                <a:solidFill>
                  <a:srgbClr val="FFFFFF"/>
                </a:solidFill>
                <a:cs typeface="Calibri" panose="020F0502020204030204" pitchFamily="34" charset="0"/>
              </a:rPr>
            </a:br>
            <a:r>
              <a:rPr sz="1500" b="1">
                <a:solidFill>
                  <a:srgbClr val="F0533F"/>
                </a:solidFill>
                <a:cs typeface="Calibri" panose="020F0502020204030204" pitchFamily="34" charset="0"/>
              </a:rPr>
              <a:t>dektechnologies.com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BCF4C230-6CC9-0644-BAB9-6DE103757B18}"/>
              </a:ext>
            </a:extLst>
          </p:cNvPr>
          <p:cNvCxnSpPr>
            <a:cxnSpLocks/>
          </p:cNvCxnSpPr>
          <p:nvPr userDrawn="1"/>
        </p:nvCxnSpPr>
        <p:spPr>
          <a:xfrm>
            <a:off x="2198058" y="2363848"/>
            <a:ext cx="475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831D7F0C-FEE7-9B40-81A7-630BBAE9DD72}"/>
              </a:ext>
            </a:extLst>
          </p:cNvPr>
          <p:cNvCxnSpPr>
            <a:cxnSpLocks/>
          </p:cNvCxnSpPr>
          <p:nvPr userDrawn="1"/>
        </p:nvCxnSpPr>
        <p:spPr>
          <a:xfrm>
            <a:off x="2198058" y="2655511"/>
            <a:ext cx="475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88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id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1265865D-3237-684B-8CD5-ACE4B2BBC3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3256" y="1405291"/>
            <a:ext cx="3702797" cy="252195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68577" tIns="34289" rIns="68577" bIns="34289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A8BDC59-D1C9-F94F-9344-FABBF663A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69" y="1405291"/>
            <a:ext cx="3991283" cy="2521952"/>
          </a:xfrm>
          <a:prstGeom prst="rect">
            <a:avLst/>
          </a:prstGeom>
        </p:spPr>
        <p:txBody>
          <a:bodyPr lIns="68577" tIns="34289" rIns="68577" bIns="34289"/>
          <a:lstStyle>
            <a:lvl1pPr marL="0" indent="0" algn="l">
              <a:buNone/>
              <a:defRPr>
                <a:solidFill>
                  <a:srgbClr val="B1B1B1"/>
                </a:solidFill>
              </a:defRPr>
            </a:lvl1pPr>
            <a:lvl2pPr marL="342884" indent="0" algn="l">
              <a:buNone/>
              <a:defRPr>
                <a:solidFill>
                  <a:srgbClr val="B1B1B1"/>
                </a:solidFill>
              </a:defRPr>
            </a:lvl2pPr>
            <a:lvl3pPr marL="685766" indent="0" algn="l">
              <a:buNone/>
              <a:defRPr>
                <a:solidFill>
                  <a:srgbClr val="B1B1B1"/>
                </a:solidFill>
              </a:defRPr>
            </a:lvl3pPr>
            <a:lvl4pPr marL="1028649" indent="0" algn="l">
              <a:buNone/>
              <a:defRPr>
                <a:solidFill>
                  <a:srgbClr val="B1B1B1"/>
                </a:solidFill>
              </a:defRPr>
            </a:lvl4pPr>
            <a:lvl5pPr marL="1371532" indent="0" algn="l">
              <a:buNone/>
              <a:defRPr>
                <a:solidFill>
                  <a:srgbClr val="B1B1B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CF4D9868-45B0-DB4B-9EBF-E85AD7AE90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516765"/>
            <a:ext cx="7886700" cy="623016"/>
          </a:xfrm>
          <a:prstGeom prst="rect">
            <a:avLst/>
          </a:prstGeom>
        </p:spPr>
        <p:txBody>
          <a:bodyPr lIns="68577" tIns="34289" rIns="68577" bIns="34289"/>
          <a:lstStyle>
            <a:lvl1pPr>
              <a:defRPr sz="3000" b="1" u="sng">
                <a:solidFill>
                  <a:srgbClr val="B1B1B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505879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ide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422C-C08C-4C97-981C-589AB8BF957B}" type="datetime1">
              <a:rPr lang="en-US" smtClean="0"/>
              <a:t>8/17/2018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78E2C8-86AD-4D77-8BD8-284922138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1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 P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C5B956C-C682-224B-9466-11F529840A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402" y="4168802"/>
            <a:ext cx="1058425" cy="6663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183CF51-2996-1E4F-8BC6-7CCD2DC6AA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03" y="3959541"/>
            <a:ext cx="475944" cy="866849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825849B1-6159-514B-8D67-94F165B09F55}"/>
              </a:ext>
            </a:extLst>
          </p:cNvPr>
          <p:cNvSpPr txBox="1">
            <a:spLocks/>
          </p:cNvSpPr>
          <p:nvPr userDrawn="1"/>
        </p:nvSpPr>
        <p:spPr>
          <a:xfrm>
            <a:off x="986" y="1950984"/>
            <a:ext cx="9144000" cy="947902"/>
          </a:xfrm>
          <a:prstGeom prst="rect">
            <a:avLst/>
          </a:prstGeom>
        </p:spPr>
        <p:txBody>
          <a:bodyPr lIns="68577" tIns="34289" rIns="68577" bIns="34289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AU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75"/>
              </a:spcAft>
            </a:pPr>
            <a:r>
              <a:rPr sz="1500" b="1">
                <a:solidFill>
                  <a:srgbClr val="FFFFFF"/>
                </a:solidFill>
                <a:cs typeface="Calibri" panose="020F0502020204030204" pitchFamily="34" charset="0"/>
              </a:rPr>
              <a:t>developing tomorrow’s technology</a:t>
            </a:r>
            <a:r>
              <a:rPr>
                <a:solidFill>
                  <a:srgbClr val="FFFFFF"/>
                </a:solidFill>
                <a:cs typeface="Calibri" panose="020F0502020204030204" pitchFamily="34" charset="0"/>
              </a:rPr>
              <a:t/>
            </a:r>
            <a:br>
              <a:rPr>
                <a:solidFill>
                  <a:srgbClr val="FFFFFF"/>
                </a:solidFill>
                <a:cs typeface="Calibri" panose="020F0502020204030204" pitchFamily="34" charset="0"/>
              </a:rPr>
            </a:br>
            <a:r>
              <a:rPr sz="1400">
                <a:solidFill>
                  <a:srgbClr val="FFFFFF"/>
                </a:solidFill>
                <a:latin typeface="Calibri Light" panose="020F0302020204030204"/>
                <a:cs typeface="Calibri" panose="020F0502020204030204" pitchFamily="34" charset="0"/>
              </a:rPr>
              <a:t>MELBOURNE | STOCKHOLM | HO CHI MINH CITY | ROME | SAN JOSE</a:t>
            </a:r>
            <a:r>
              <a:rPr>
                <a:solidFill>
                  <a:srgbClr val="FFFFFF"/>
                </a:solidFill>
                <a:cs typeface="Calibri" panose="020F0502020204030204" pitchFamily="34" charset="0"/>
              </a:rPr>
              <a:t/>
            </a:r>
            <a:br>
              <a:rPr>
                <a:solidFill>
                  <a:srgbClr val="FFFFFF"/>
                </a:solidFill>
                <a:cs typeface="Calibri" panose="020F0502020204030204" pitchFamily="34" charset="0"/>
              </a:rPr>
            </a:br>
            <a:r>
              <a:rPr sz="1500" b="1">
                <a:solidFill>
                  <a:srgbClr val="F0533F"/>
                </a:solidFill>
                <a:cs typeface="Calibri" panose="020F0502020204030204" pitchFamily="34" charset="0"/>
              </a:rPr>
              <a:t>dektechnologies.com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BCF4C230-6CC9-0644-BAB9-6DE103757B18}"/>
              </a:ext>
            </a:extLst>
          </p:cNvPr>
          <p:cNvCxnSpPr>
            <a:cxnSpLocks/>
          </p:cNvCxnSpPr>
          <p:nvPr userDrawn="1"/>
        </p:nvCxnSpPr>
        <p:spPr>
          <a:xfrm>
            <a:off x="2198058" y="2363848"/>
            <a:ext cx="475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31D7F0C-FEE7-9B40-81A7-630BBAE9DD72}"/>
              </a:ext>
            </a:extLst>
          </p:cNvPr>
          <p:cNvCxnSpPr>
            <a:cxnSpLocks/>
          </p:cNvCxnSpPr>
          <p:nvPr userDrawn="1"/>
        </p:nvCxnSpPr>
        <p:spPr>
          <a:xfrm>
            <a:off x="2198058" y="2655511"/>
            <a:ext cx="475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37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P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C5B956C-C682-224B-9466-11F529840A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402" y="4168802"/>
            <a:ext cx="1058425" cy="6663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183CF51-2996-1E4F-8BC6-7CCD2DC6AA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03" y="3959541"/>
            <a:ext cx="475944" cy="866849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825849B1-6159-514B-8D67-94F165B09F55}"/>
              </a:ext>
            </a:extLst>
          </p:cNvPr>
          <p:cNvSpPr txBox="1">
            <a:spLocks/>
          </p:cNvSpPr>
          <p:nvPr userDrawn="1"/>
        </p:nvSpPr>
        <p:spPr>
          <a:xfrm>
            <a:off x="986" y="1950984"/>
            <a:ext cx="9144000" cy="947902"/>
          </a:xfrm>
          <a:prstGeom prst="rect">
            <a:avLst/>
          </a:prstGeom>
        </p:spPr>
        <p:txBody>
          <a:bodyPr lIns="68577" tIns="34289" rIns="68577" bIns="34289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AU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75"/>
              </a:spcAft>
            </a:pPr>
            <a:r>
              <a:rPr sz="1500" b="1">
                <a:solidFill>
                  <a:srgbClr val="FFFFFF"/>
                </a:solidFill>
                <a:cs typeface="Calibri" panose="020F0502020204030204" pitchFamily="34" charset="0"/>
              </a:rPr>
              <a:t>developing tomorrow’s technology</a:t>
            </a:r>
            <a:r>
              <a:rPr>
                <a:solidFill>
                  <a:srgbClr val="FFFFFF"/>
                </a:solidFill>
                <a:cs typeface="Calibri" panose="020F0502020204030204" pitchFamily="34" charset="0"/>
              </a:rPr>
              <a:t/>
            </a:r>
            <a:br>
              <a:rPr>
                <a:solidFill>
                  <a:srgbClr val="FFFFFF"/>
                </a:solidFill>
                <a:cs typeface="Calibri" panose="020F0502020204030204" pitchFamily="34" charset="0"/>
              </a:rPr>
            </a:br>
            <a:r>
              <a:rPr sz="1400">
                <a:solidFill>
                  <a:srgbClr val="FFFFFF"/>
                </a:solidFill>
                <a:latin typeface="Calibri Light" panose="020F0302020204030204"/>
                <a:cs typeface="Calibri" panose="020F0502020204030204" pitchFamily="34" charset="0"/>
              </a:rPr>
              <a:t>MELBOURNE | STOCKHOLM | HO CHI MINH CITY | ROME | SAN JOSE</a:t>
            </a:r>
            <a:r>
              <a:rPr>
                <a:solidFill>
                  <a:srgbClr val="FFFFFF"/>
                </a:solidFill>
                <a:cs typeface="Calibri" panose="020F0502020204030204" pitchFamily="34" charset="0"/>
              </a:rPr>
              <a:t/>
            </a:r>
            <a:br>
              <a:rPr>
                <a:solidFill>
                  <a:srgbClr val="FFFFFF"/>
                </a:solidFill>
                <a:cs typeface="Calibri" panose="020F0502020204030204" pitchFamily="34" charset="0"/>
              </a:rPr>
            </a:br>
            <a:r>
              <a:rPr sz="1500" b="1">
                <a:solidFill>
                  <a:srgbClr val="F0533F"/>
                </a:solidFill>
                <a:cs typeface="Calibri" panose="020F0502020204030204" pitchFamily="34" charset="0"/>
              </a:rPr>
              <a:t>dektechnologies.com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BCF4C230-6CC9-0644-BAB9-6DE103757B18}"/>
              </a:ext>
            </a:extLst>
          </p:cNvPr>
          <p:cNvCxnSpPr>
            <a:cxnSpLocks/>
          </p:cNvCxnSpPr>
          <p:nvPr userDrawn="1"/>
        </p:nvCxnSpPr>
        <p:spPr>
          <a:xfrm>
            <a:off x="2198058" y="2363848"/>
            <a:ext cx="475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31D7F0C-FEE7-9B40-81A7-630BBAE9DD72}"/>
              </a:ext>
            </a:extLst>
          </p:cNvPr>
          <p:cNvCxnSpPr>
            <a:cxnSpLocks/>
          </p:cNvCxnSpPr>
          <p:nvPr userDrawn="1"/>
        </p:nvCxnSpPr>
        <p:spPr>
          <a:xfrm>
            <a:off x="2198058" y="2655511"/>
            <a:ext cx="475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538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30947903-E5FF-A548-8143-4443C44D3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721434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 algn="l">
              <a:buNone/>
              <a:defRPr>
                <a:solidFill>
                  <a:srgbClr val="B1B1B1"/>
                </a:solidFill>
              </a:defRPr>
            </a:lvl1pPr>
            <a:lvl2pPr marL="342892" indent="0" algn="l">
              <a:buNone/>
              <a:defRPr>
                <a:solidFill>
                  <a:srgbClr val="B1B1B1"/>
                </a:solidFill>
              </a:defRPr>
            </a:lvl2pPr>
            <a:lvl3pPr marL="685783" indent="0" algn="l">
              <a:buNone/>
              <a:defRPr>
                <a:solidFill>
                  <a:srgbClr val="B1B1B1"/>
                </a:solidFill>
              </a:defRPr>
            </a:lvl3pPr>
            <a:lvl4pPr marL="1028675" indent="0" algn="l">
              <a:buNone/>
              <a:defRPr>
                <a:solidFill>
                  <a:srgbClr val="B1B1B1"/>
                </a:solidFill>
              </a:defRPr>
            </a:lvl4pPr>
            <a:lvl5pPr marL="1371566" indent="0" algn="l">
              <a:buNone/>
              <a:defRPr>
                <a:solidFill>
                  <a:srgbClr val="B1B1B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E99298EF-9F03-0A46-9728-ABF134225D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516765"/>
            <a:ext cx="7886700" cy="623016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3000" b="1" u="sng">
                <a:solidFill>
                  <a:srgbClr val="B1B1B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8D46EC5-DEE4-41F2-B337-3EA1FB8023E4}" type="datetime1">
              <a:rPr lang="en-US" smtClean="0"/>
              <a:t>8/17/2018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59EF-AF1A-4F86-A08F-C2BEFFB5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53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id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1265865D-3237-684B-8CD5-ACE4B2BBC3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3255" y="1405290"/>
            <a:ext cx="3702797" cy="252195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68579" tIns="34289" rIns="68579" bIns="34289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A8BDC59-D1C9-F94F-9344-FABBF663A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68" y="1405290"/>
            <a:ext cx="3991283" cy="2521952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 algn="l">
              <a:buNone/>
              <a:defRPr>
                <a:solidFill>
                  <a:srgbClr val="B1B1B1"/>
                </a:solidFill>
              </a:defRPr>
            </a:lvl1pPr>
            <a:lvl2pPr marL="342892" indent="0" algn="l">
              <a:buNone/>
              <a:defRPr>
                <a:solidFill>
                  <a:srgbClr val="B1B1B1"/>
                </a:solidFill>
              </a:defRPr>
            </a:lvl2pPr>
            <a:lvl3pPr marL="685783" indent="0" algn="l">
              <a:buNone/>
              <a:defRPr>
                <a:solidFill>
                  <a:srgbClr val="B1B1B1"/>
                </a:solidFill>
              </a:defRPr>
            </a:lvl3pPr>
            <a:lvl4pPr marL="1028675" indent="0" algn="l">
              <a:buNone/>
              <a:defRPr>
                <a:solidFill>
                  <a:srgbClr val="B1B1B1"/>
                </a:solidFill>
              </a:defRPr>
            </a:lvl4pPr>
            <a:lvl5pPr marL="1371566" indent="0" algn="l">
              <a:buNone/>
              <a:defRPr>
                <a:solidFill>
                  <a:srgbClr val="B1B1B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CF4D9868-45B0-DB4B-9EBF-E85AD7AE90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516765"/>
            <a:ext cx="7886700" cy="623016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3000" b="1" u="sng">
                <a:solidFill>
                  <a:srgbClr val="B1B1B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7010400" y="7370"/>
            <a:ext cx="2133600" cy="274637"/>
          </a:xfrm>
          <a:prstGeom prst="rect">
            <a:avLst/>
          </a:prstGeom>
        </p:spPr>
        <p:txBody>
          <a:bodyPr/>
          <a:lstStyle/>
          <a:p>
            <a:fld id="{B7E131FC-9AA9-44A1-98BE-29A4A3F8DD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93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ide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259561EB-8C3B-4B40-9884-BAB0112621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516765"/>
            <a:ext cx="7886700" cy="623016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3000" b="1" u="sng">
                <a:solidFill>
                  <a:srgbClr val="B1B1B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010400" y="7370"/>
            <a:ext cx="2133600" cy="274637"/>
          </a:xfrm>
          <a:prstGeom prst="rect">
            <a:avLst/>
          </a:prstGeom>
        </p:spPr>
        <p:txBody>
          <a:bodyPr/>
          <a:lstStyle/>
          <a:p>
            <a:fld id="{B7E131FC-9AA9-44A1-98BE-29A4A3F8DD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67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28C01FF0-0609-814A-8193-9D60CCDB2A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5713" y="1851615"/>
            <a:ext cx="3752583" cy="849914"/>
          </a:xfrm>
          <a:prstGeom prst="rect">
            <a:avLst/>
          </a:prstGeom>
        </p:spPr>
        <p:txBody>
          <a:bodyPr lIns="68580" tIns="34290" rIns="68580" bIns="34290" anchor="b"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1D58510F-4141-3643-9C7F-B7CAA57BC5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55712" y="2749824"/>
            <a:ext cx="3675310" cy="1241822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2F822E74-FE4D-5746-B631-4A5D0A291612}"/>
              </a:ext>
            </a:extLst>
          </p:cNvPr>
          <p:cNvCxnSpPr>
            <a:cxnSpLocks/>
          </p:cNvCxnSpPr>
          <p:nvPr userDrawn="1"/>
        </p:nvCxnSpPr>
        <p:spPr>
          <a:xfrm>
            <a:off x="4742645" y="2653538"/>
            <a:ext cx="3588377" cy="0"/>
          </a:xfrm>
          <a:prstGeom prst="line">
            <a:avLst/>
          </a:prstGeom>
          <a:ln w="34925">
            <a:solidFill>
              <a:srgbClr val="E04E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3029516-49C9-4741-8928-BB711A972A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25" y="1913636"/>
            <a:ext cx="1834565" cy="115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59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DA4E7F5-FAA7-874A-8802-A9B540E9968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30" y="4168009"/>
            <a:ext cx="1055183" cy="66428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F73C2-93A6-4E7F-AE62-60B999B12B45}" type="datetime1">
              <a:rPr lang="en-US" smtClean="0"/>
              <a:t>8/17/2018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8E2C8-86AD-4D77-8BD8-284922138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8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59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DA4E7F5-FAA7-874A-8802-A9B540E996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29" y="4168009"/>
            <a:ext cx="1055183" cy="66428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13B52-759B-436A-AB05-083FAAFB7F90}" type="datetime1">
              <a:rPr lang="en-US" smtClean="0"/>
              <a:t>8/17/2018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059EF-AF1A-4F86-A08F-C2BEFFB5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7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632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DA4E7F5-FAA7-874A-8802-A9B540E9968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30" y="4168009"/>
            <a:ext cx="1055183" cy="66428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D005F-A213-47CE-95B8-BD87447D542A}" type="datetime1">
              <a:rPr lang="en-US" smtClean="0"/>
              <a:t>8/17/2018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83A4C-2C76-4C49-9251-9FD64D46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slide" Target="slide1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image" Target="../media/image7.png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070762-FACF-1648-BBAC-06D0E089E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4728" y="1851616"/>
            <a:ext cx="4284472" cy="849914"/>
          </a:xfrm>
        </p:spPr>
        <p:txBody>
          <a:bodyPr/>
          <a:lstStyle/>
          <a:p>
            <a:r>
              <a:rPr lang="en-US" b="0" dirty="0" smtClean="0"/>
              <a:t> FINAL PRESENTATION</a:t>
            </a:r>
            <a:endParaRPr lang="en-US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1D8E310-37DC-A646-8554-CC50A15DC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3021" y="2749825"/>
            <a:ext cx="3675310" cy="1241822"/>
          </a:xfrm>
        </p:spPr>
        <p:txBody>
          <a:bodyPr>
            <a:normAutofit/>
          </a:bodyPr>
          <a:lstStyle/>
          <a:p>
            <a:r>
              <a:rPr lang="en-US" sz="3300" dirty="0"/>
              <a:t>Internship season </a:t>
            </a:r>
            <a:r>
              <a:rPr lang="en-US" sz="3300" dirty="0" smtClean="0"/>
              <a:t>14</a:t>
            </a:r>
          </a:p>
          <a:p>
            <a:r>
              <a:rPr lang="en-US" sz="3300" dirty="0" smtClean="0"/>
              <a:t>	</a:t>
            </a:r>
            <a:r>
              <a:rPr lang="en-US" sz="3300" dirty="0"/>
              <a:t>	</a:t>
            </a:r>
            <a:r>
              <a:rPr lang="en-US" sz="3300" dirty="0" smtClean="0"/>
              <a:t>VERMOUTH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331014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 idx="4294967295"/>
          </p:nvPr>
        </p:nvSpPr>
        <p:spPr>
          <a:xfrm>
            <a:off x="514789" y="361950"/>
            <a:ext cx="7886700" cy="623016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en-US" sz="3400" dirty="0">
                <a:solidFill>
                  <a:srgbClr val="273879"/>
                </a:solidFill>
                <a:latin typeface="Berlin Sans FB" pitchFamily="34" charset="0"/>
                <a:cs typeface="Times New Roman" pitchFamily="18" charset="0"/>
              </a:rPr>
              <a:t>Server – Client With </a:t>
            </a:r>
            <a:r>
              <a:rPr lang="en-US" sz="3400" dirty="0" err="1" smtClean="0">
                <a:solidFill>
                  <a:srgbClr val="273879"/>
                </a:solidFill>
                <a:latin typeface="Berlin Sans FB" pitchFamily="34" charset="0"/>
                <a:cs typeface="Times New Roman" pitchFamily="18" charset="0"/>
              </a:rPr>
              <a:t>OpenSAF</a:t>
            </a:r>
            <a:r>
              <a:rPr lang="en-US" sz="3400" dirty="0" smtClean="0">
                <a:solidFill>
                  <a:srgbClr val="273879"/>
                </a:solidFill>
                <a:latin typeface="Berlin Sans FB" pitchFamily="34" charset="0"/>
                <a:cs typeface="Times New Roman" pitchFamily="18" charset="0"/>
              </a:rPr>
              <a:t> (Model 2-N)</a:t>
            </a:r>
            <a:endParaRPr lang="en-US" sz="3400" dirty="0">
              <a:solidFill>
                <a:srgbClr val="273879"/>
              </a:solidFill>
              <a:latin typeface="Berlin Sans FB" pitchFamily="34" charset="0"/>
              <a:cs typeface="Times New Roman" pitchFamily="18" charset="0"/>
            </a:endParaRPr>
          </a:p>
        </p:txBody>
      </p:sp>
      <p:pic>
        <p:nvPicPr>
          <p:cNvPr id="43" name="Picture 3" descr="D:\TAI LIEU\Share\Slide\Home-Serve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479" y="1491382"/>
            <a:ext cx="1093578" cy="86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D:\TAI LIEU\Share\Slide\Home-Serv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012" y="1574147"/>
            <a:ext cx="1043984" cy="83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2939279" y="1491382"/>
            <a:ext cx="3086423" cy="93363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58" tIns="35778" rIns="71558" bIns="35778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133231" y="3742094"/>
            <a:ext cx="806048" cy="1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6" tIns="40813" rIns="81626" bIns="40813" rtlCol="0" anchor="ctr"/>
          <a:lstStyle/>
          <a:p>
            <a:pPr algn="ctr"/>
            <a:r>
              <a:rPr lang="en-US" sz="1300" dirty="0">
                <a:solidFill>
                  <a:srgbClr val="000000"/>
                </a:solidFill>
              </a:rPr>
              <a:t>Client 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199456" y="3673201"/>
            <a:ext cx="806048" cy="1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6" tIns="40813" rIns="81626" bIns="40813" rtlCol="0" anchor="ctr"/>
          <a:lstStyle/>
          <a:p>
            <a:pPr algn="ctr"/>
            <a:r>
              <a:rPr lang="en-US" sz="1300" dirty="0">
                <a:solidFill>
                  <a:srgbClr val="000000"/>
                </a:solidFill>
              </a:rPr>
              <a:t>Client 3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676718" y="3687601"/>
            <a:ext cx="806048" cy="1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6" tIns="40813" rIns="81626" bIns="40813" rtlCol="0" anchor="ctr"/>
          <a:lstStyle/>
          <a:p>
            <a:pPr algn="ctr"/>
            <a:r>
              <a:rPr lang="en-US" sz="1300" dirty="0">
                <a:solidFill>
                  <a:srgbClr val="000000"/>
                </a:solidFill>
              </a:rPr>
              <a:t>Client 2</a:t>
            </a:r>
          </a:p>
        </p:txBody>
      </p:sp>
      <p:pic>
        <p:nvPicPr>
          <p:cNvPr id="74" name="Picture 4" descr="D:\TAI LIEU\Share\Slide\My Computer No Wall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86" y="2743646"/>
            <a:ext cx="1282043" cy="101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D:\TAI LIEU\Share\Slide\My Computer No Wall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204" y="2787189"/>
            <a:ext cx="1282043" cy="101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" descr="D:\TAI LIEU\Share\Slide\My Computer No Wall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823" y="2772789"/>
            <a:ext cx="1282043" cy="101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Lightning Bolt 76"/>
          <p:cNvSpPr/>
          <p:nvPr/>
        </p:nvSpPr>
        <p:spPr>
          <a:xfrm flipH="1">
            <a:off x="3062002" y="1701972"/>
            <a:ext cx="650996" cy="585777"/>
          </a:xfrm>
          <a:prstGeom prst="lightningBol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58" tIns="35778" rIns="71558" bIns="35778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939279" y="1491382"/>
            <a:ext cx="3086423" cy="93363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58" tIns="35778" rIns="71558" bIns="35778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2" name="Straight Connector 41"/>
          <p:cNvCxnSpPr>
            <a:stCxn id="40" idx="2"/>
          </p:cNvCxnSpPr>
          <p:nvPr/>
        </p:nvCxnSpPr>
        <p:spPr>
          <a:xfrm flipH="1" flipV="1">
            <a:off x="3569879" y="2062181"/>
            <a:ext cx="912612" cy="36284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40" idx="2"/>
          </p:cNvCxnSpPr>
          <p:nvPr/>
        </p:nvCxnSpPr>
        <p:spPr>
          <a:xfrm flipV="1">
            <a:off x="2728808" y="2425021"/>
            <a:ext cx="1753683" cy="558124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170521" y="2433300"/>
            <a:ext cx="311970" cy="571192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40" idx="2"/>
          </p:cNvCxnSpPr>
          <p:nvPr/>
        </p:nvCxnSpPr>
        <p:spPr>
          <a:xfrm flipH="1" flipV="1">
            <a:off x="4482491" y="2425021"/>
            <a:ext cx="1040722" cy="565846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676400" y="1810194"/>
            <a:ext cx="126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Server1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172200" y="166622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Server2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07E16-7B11-45CD-B87E-2C320BB5F694}" type="datetime1">
              <a:rPr lang="en-US" smtClean="0"/>
              <a:t>8/17/2018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683A4C-2C76-4C49-9251-9FD64D466AB5}" type="slidenum">
              <a:rPr lang="en-US" smtClean="0"/>
              <a:t>10</a:t>
            </a:fld>
            <a:endParaRPr lang="en-US"/>
          </a:p>
        </p:txBody>
      </p:sp>
      <p:cxnSp>
        <p:nvCxnSpPr>
          <p:cNvPr id="41" name="Straight Connector 40"/>
          <p:cNvCxnSpPr>
            <a:stCxn id="45" idx="2"/>
            <a:endCxn id="44" idx="1"/>
          </p:cNvCxnSpPr>
          <p:nvPr/>
        </p:nvCxnSpPr>
        <p:spPr>
          <a:xfrm flipV="1">
            <a:off x="4482491" y="1989395"/>
            <a:ext cx="462521" cy="43562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05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stCxn id="10" idx="6"/>
            <a:endCxn id="15" idx="2"/>
          </p:cNvCxnSpPr>
          <p:nvPr/>
        </p:nvCxnSpPr>
        <p:spPr>
          <a:xfrm>
            <a:off x="991274" y="3655664"/>
            <a:ext cx="2658984" cy="0"/>
          </a:xfrm>
          <a:prstGeom prst="line">
            <a:avLst/>
          </a:prstGeom>
          <a:ln w="12700" cap="flat">
            <a:solidFill>
              <a:schemeClr val="bg1">
                <a:lumMod val="7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9"/>
          <p:cNvGrpSpPr/>
          <p:nvPr/>
        </p:nvGrpSpPr>
        <p:grpSpPr>
          <a:xfrm>
            <a:off x="294548" y="3307301"/>
            <a:ext cx="696726" cy="696726"/>
            <a:chOff x="255774" y="3805440"/>
            <a:chExt cx="696726" cy="696726"/>
          </a:xfrm>
        </p:grpSpPr>
        <p:sp>
          <p:nvSpPr>
            <p:cNvPr id="10" name="Oval 9"/>
            <p:cNvSpPr/>
            <p:nvPr/>
          </p:nvSpPr>
          <p:spPr>
            <a:xfrm>
              <a:off x="255774" y="3805440"/>
              <a:ext cx="696726" cy="6967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" name="Isosceles Triangle 40"/>
            <p:cNvSpPr/>
            <p:nvPr/>
          </p:nvSpPr>
          <p:spPr>
            <a:xfrm rot="5400000">
              <a:off x="493716" y="4019782"/>
              <a:ext cx="279448" cy="24090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1038874" y="3716686"/>
            <a:ext cx="464310" cy="253916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sz="1200" dirty="0">
                <a:solidFill>
                  <a:prstClr val="white">
                    <a:lumMod val="6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Start</a:t>
            </a:r>
          </a:p>
        </p:txBody>
      </p:sp>
      <p:sp>
        <p:nvSpPr>
          <p:cNvPr id="13" name="Oval 12"/>
          <p:cNvSpPr/>
          <p:nvPr/>
        </p:nvSpPr>
        <p:spPr>
          <a:xfrm>
            <a:off x="2150060" y="3551561"/>
            <a:ext cx="208206" cy="2082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66"/>
          <p:cNvGrpSpPr/>
          <p:nvPr/>
        </p:nvGrpSpPr>
        <p:grpSpPr>
          <a:xfrm>
            <a:off x="2324760" y="1716424"/>
            <a:ext cx="1000132" cy="552868"/>
            <a:chOff x="2285984" y="2214560"/>
            <a:chExt cx="1000132" cy="552868"/>
          </a:xfrm>
        </p:grpSpPr>
        <p:sp>
          <p:nvSpPr>
            <p:cNvPr id="44" name="Rectangle 43"/>
            <p:cNvSpPr/>
            <p:nvPr/>
          </p:nvSpPr>
          <p:spPr>
            <a:xfrm>
              <a:off x="2285984" y="2428874"/>
              <a:ext cx="10001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766"/>
              <a:r>
                <a:rPr lang="ms-MY" sz="800" dirty="0" smtClean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vermouth</a:t>
              </a:r>
              <a:br>
                <a:rPr lang="ms-MY" sz="800" dirty="0" smtClean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</a:br>
              <a:r>
                <a:rPr lang="ms-MY" sz="800" dirty="0" smtClean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win to win</a:t>
              </a:r>
              <a:endParaRPr lang="ms-MY" sz="800" dirty="0">
                <a:solidFill>
                  <a:prstClr val="white">
                    <a:lumMod val="65000"/>
                  </a:prst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285984" y="2214560"/>
              <a:ext cx="58381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66"/>
              <a:r>
                <a:rPr lang="en-US" sz="1000" b="1" dirty="0">
                  <a:solidFill>
                    <a:prstClr val="white">
                      <a:lumMod val="65000"/>
                    </a:prst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INTRO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 rot="16200000" flipH="1">
            <a:off x="1376048" y="2665133"/>
            <a:ext cx="1763355" cy="88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9"/>
          <p:cNvGrpSpPr/>
          <p:nvPr/>
        </p:nvGrpSpPr>
        <p:grpSpPr>
          <a:xfrm>
            <a:off x="2044690" y="1139474"/>
            <a:ext cx="418280" cy="418280"/>
            <a:chOff x="2005914" y="1637612"/>
            <a:chExt cx="418280" cy="418280"/>
          </a:xfrm>
        </p:grpSpPr>
        <p:sp>
          <p:nvSpPr>
            <p:cNvPr id="26" name="Teardrop 25"/>
            <p:cNvSpPr/>
            <p:nvPr/>
          </p:nvSpPr>
          <p:spPr>
            <a:xfrm rot="8100000">
              <a:off x="2005914" y="1637612"/>
              <a:ext cx="418280" cy="418280"/>
            </a:xfrm>
            <a:prstGeom prst="teardrop">
              <a:avLst>
                <a:gd name="adj" fmla="val 1316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4" name="Freeform 63"/>
            <p:cNvSpPr>
              <a:spLocks noEditPoints="1"/>
            </p:cNvSpPr>
            <p:nvPr/>
          </p:nvSpPr>
          <p:spPr bwMode="auto">
            <a:xfrm>
              <a:off x="2115407" y="1762183"/>
              <a:ext cx="199914" cy="171356"/>
            </a:xfrm>
            <a:custGeom>
              <a:avLst/>
              <a:gdLst/>
              <a:ahLst/>
              <a:cxnLst>
                <a:cxn ang="0">
                  <a:pos x="15" y="2"/>
                </a:cxn>
                <a:cxn ang="0">
                  <a:pos x="0" y="4"/>
                </a:cxn>
                <a:cxn ang="0">
                  <a:pos x="0" y="62"/>
                </a:cxn>
                <a:cxn ang="0">
                  <a:pos x="9" y="71"/>
                </a:cxn>
                <a:cxn ang="0">
                  <a:pos x="53" y="45"/>
                </a:cxn>
                <a:cxn ang="0">
                  <a:pos x="58" y="31"/>
                </a:cxn>
                <a:cxn ang="0">
                  <a:pos x="307" y="11"/>
                </a:cxn>
                <a:cxn ang="0">
                  <a:pos x="95" y="11"/>
                </a:cxn>
                <a:cxn ang="0">
                  <a:pos x="85" y="27"/>
                </a:cxn>
                <a:cxn ang="0">
                  <a:pos x="85" y="51"/>
                </a:cxn>
                <a:cxn ang="0">
                  <a:pos x="102" y="62"/>
                </a:cxn>
                <a:cxn ang="0">
                  <a:pos x="314" y="60"/>
                </a:cxn>
                <a:cxn ang="0">
                  <a:pos x="323" y="43"/>
                </a:cxn>
                <a:cxn ang="0">
                  <a:pos x="323" y="20"/>
                </a:cxn>
                <a:cxn ang="0">
                  <a:pos x="307" y="11"/>
                </a:cxn>
                <a:cxn ang="0">
                  <a:pos x="53" y="147"/>
                </a:cxn>
                <a:cxn ang="0">
                  <a:pos x="60" y="138"/>
                </a:cxn>
                <a:cxn ang="0">
                  <a:pos x="15" y="112"/>
                </a:cxn>
                <a:cxn ang="0">
                  <a:pos x="4" y="111"/>
                </a:cxn>
                <a:cxn ang="0">
                  <a:pos x="0" y="163"/>
                </a:cxn>
                <a:cxn ang="0">
                  <a:pos x="4" y="172"/>
                </a:cxn>
                <a:cxn ang="0">
                  <a:pos x="15" y="172"/>
                </a:cxn>
                <a:cxn ang="0">
                  <a:pos x="102" y="112"/>
                </a:cxn>
                <a:cxn ang="0">
                  <a:pos x="85" y="123"/>
                </a:cxn>
                <a:cxn ang="0">
                  <a:pos x="85" y="147"/>
                </a:cxn>
                <a:cxn ang="0">
                  <a:pos x="95" y="163"/>
                </a:cxn>
                <a:cxn ang="0">
                  <a:pos x="307" y="163"/>
                </a:cxn>
                <a:cxn ang="0">
                  <a:pos x="323" y="154"/>
                </a:cxn>
                <a:cxn ang="0">
                  <a:pos x="323" y="129"/>
                </a:cxn>
                <a:cxn ang="0">
                  <a:pos x="314" y="114"/>
                </a:cxn>
                <a:cxn ang="0">
                  <a:pos x="53" y="232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72"/>
                </a:cxn>
                <a:cxn ang="0">
                  <a:pos x="15" y="274"/>
                </a:cxn>
                <a:cxn ang="0">
                  <a:pos x="58" y="245"/>
                </a:cxn>
                <a:cxn ang="0">
                  <a:pos x="53" y="232"/>
                </a:cxn>
                <a:cxn ang="0">
                  <a:pos x="102" y="214"/>
                </a:cxn>
                <a:cxn ang="0">
                  <a:pos x="91" y="219"/>
                </a:cxn>
                <a:cxn ang="0">
                  <a:pos x="85" y="248"/>
                </a:cxn>
                <a:cxn ang="0">
                  <a:pos x="91" y="261"/>
                </a:cxn>
                <a:cxn ang="0">
                  <a:pos x="307" y="266"/>
                </a:cxn>
                <a:cxn ang="0">
                  <a:pos x="319" y="261"/>
                </a:cxn>
                <a:cxn ang="0">
                  <a:pos x="323" y="232"/>
                </a:cxn>
                <a:cxn ang="0">
                  <a:pos x="319" y="219"/>
                </a:cxn>
                <a:cxn ang="0">
                  <a:pos x="307" y="214"/>
                </a:cxn>
              </a:cxnLst>
              <a:rect l="0" t="0" r="r" b="b"/>
              <a:pathLst>
                <a:path w="323" h="275">
                  <a:moveTo>
                    <a:pt x="53" y="27"/>
                  </a:moveTo>
                  <a:lnTo>
                    <a:pt x="15" y="2"/>
                  </a:lnTo>
                  <a:lnTo>
                    <a:pt x="15" y="2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7"/>
                  </a:lnTo>
                  <a:lnTo>
                    <a:pt x="4" y="71"/>
                  </a:lnTo>
                  <a:lnTo>
                    <a:pt x="9" y="71"/>
                  </a:lnTo>
                  <a:lnTo>
                    <a:pt x="15" y="69"/>
                  </a:lnTo>
                  <a:lnTo>
                    <a:pt x="53" y="45"/>
                  </a:lnTo>
                  <a:lnTo>
                    <a:pt x="53" y="45"/>
                  </a:lnTo>
                  <a:lnTo>
                    <a:pt x="58" y="40"/>
                  </a:lnTo>
                  <a:lnTo>
                    <a:pt x="60" y="36"/>
                  </a:lnTo>
                  <a:lnTo>
                    <a:pt x="58" y="31"/>
                  </a:lnTo>
                  <a:lnTo>
                    <a:pt x="53" y="27"/>
                  </a:lnTo>
                  <a:lnTo>
                    <a:pt x="53" y="27"/>
                  </a:lnTo>
                  <a:close/>
                  <a:moveTo>
                    <a:pt x="307" y="11"/>
                  </a:moveTo>
                  <a:lnTo>
                    <a:pt x="102" y="11"/>
                  </a:lnTo>
                  <a:lnTo>
                    <a:pt x="102" y="11"/>
                  </a:lnTo>
                  <a:lnTo>
                    <a:pt x="95" y="11"/>
                  </a:lnTo>
                  <a:lnTo>
                    <a:pt x="91" y="14"/>
                  </a:lnTo>
                  <a:lnTo>
                    <a:pt x="85" y="20"/>
                  </a:lnTo>
                  <a:lnTo>
                    <a:pt x="85" y="27"/>
                  </a:lnTo>
                  <a:lnTo>
                    <a:pt x="85" y="43"/>
                  </a:lnTo>
                  <a:lnTo>
                    <a:pt x="85" y="43"/>
                  </a:lnTo>
                  <a:lnTo>
                    <a:pt x="85" y="51"/>
                  </a:lnTo>
                  <a:lnTo>
                    <a:pt x="91" y="56"/>
                  </a:lnTo>
                  <a:lnTo>
                    <a:pt x="95" y="60"/>
                  </a:lnTo>
                  <a:lnTo>
                    <a:pt x="102" y="62"/>
                  </a:lnTo>
                  <a:lnTo>
                    <a:pt x="307" y="62"/>
                  </a:lnTo>
                  <a:lnTo>
                    <a:pt x="307" y="62"/>
                  </a:lnTo>
                  <a:lnTo>
                    <a:pt x="314" y="60"/>
                  </a:lnTo>
                  <a:lnTo>
                    <a:pt x="319" y="56"/>
                  </a:lnTo>
                  <a:lnTo>
                    <a:pt x="323" y="51"/>
                  </a:lnTo>
                  <a:lnTo>
                    <a:pt x="323" y="43"/>
                  </a:lnTo>
                  <a:lnTo>
                    <a:pt x="323" y="27"/>
                  </a:lnTo>
                  <a:lnTo>
                    <a:pt x="323" y="27"/>
                  </a:lnTo>
                  <a:lnTo>
                    <a:pt x="323" y="20"/>
                  </a:lnTo>
                  <a:lnTo>
                    <a:pt x="319" y="14"/>
                  </a:lnTo>
                  <a:lnTo>
                    <a:pt x="314" y="11"/>
                  </a:lnTo>
                  <a:lnTo>
                    <a:pt x="307" y="11"/>
                  </a:lnTo>
                  <a:lnTo>
                    <a:pt x="307" y="11"/>
                  </a:lnTo>
                  <a:close/>
                  <a:moveTo>
                    <a:pt x="15" y="172"/>
                  </a:moveTo>
                  <a:lnTo>
                    <a:pt x="53" y="147"/>
                  </a:lnTo>
                  <a:lnTo>
                    <a:pt x="53" y="147"/>
                  </a:lnTo>
                  <a:lnTo>
                    <a:pt x="58" y="143"/>
                  </a:lnTo>
                  <a:lnTo>
                    <a:pt x="60" y="138"/>
                  </a:lnTo>
                  <a:lnTo>
                    <a:pt x="58" y="134"/>
                  </a:lnTo>
                  <a:lnTo>
                    <a:pt x="53" y="130"/>
                  </a:lnTo>
                  <a:lnTo>
                    <a:pt x="15" y="112"/>
                  </a:lnTo>
                  <a:lnTo>
                    <a:pt x="15" y="112"/>
                  </a:lnTo>
                  <a:lnTo>
                    <a:pt x="9" y="111"/>
                  </a:lnTo>
                  <a:lnTo>
                    <a:pt x="4" y="111"/>
                  </a:lnTo>
                  <a:lnTo>
                    <a:pt x="0" y="114"/>
                  </a:lnTo>
                  <a:lnTo>
                    <a:pt x="0" y="121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70"/>
                  </a:lnTo>
                  <a:lnTo>
                    <a:pt x="4" y="172"/>
                  </a:lnTo>
                  <a:lnTo>
                    <a:pt x="9" y="174"/>
                  </a:lnTo>
                  <a:lnTo>
                    <a:pt x="15" y="172"/>
                  </a:lnTo>
                  <a:lnTo>
                    <a:pt x="15" y="172"/>
                  </a:lnTo>
                  <a:close/>
                  <a:moveTo>
                    <a:pt x="307" y="112"/>
                  </a:moveTo>
                  <a:lnTo>
                    <a:pt x="102" y="112"/>
                  </a:lnTo>
                  <a:lnTo>
                    <a:pt x="102" y="112"/>
                  </a:lnTo>
                  <a:lnTo>
                    <a:pt x="95" y="114"/>
                  </a:lnTo>
                  <a:lnTo>
                    <a:pt x="91" y="118"/>
                  </a:lnTo>
                  <a:lnTo>
                    <a:pt x="85" y="123"/>
                  </a:lnTo>
                  <a:lnTo>
                    <a:pt x="85" y="129"/>
                  </a:lnTo>
                  <a:lnTo>
                    <a:pt x="85" y="147"/>
                  </a:lnTo>
                  <a:lnTo>
                    <a:pt x="85" y="147"/>
                  </a:lnTo>
                  <a:lnTo>
                    <a:pt x="85" y="154"/>
                  </a:lnTo>
                  <a:lnTo>
                    <a:pt x="91" y="159"/>
                  </a:lnTo>
                  <a:lnTo>
                    <a:pt x="95" y="163"/>
                  </a:lnTo>
                  <a:lnTo>
                    <a:pt x="102" y="163"/>
                  </a:lnTo>
                  <a:lnTo>
                    <a:pt x="307" y="163"/>
                  </a:lnTo>
                  <a:lnTo>
                    <a:pt x="307" y="163"/>
                  </a:lnTo>
                  <a:lnTo>
                    <a:pt x="314" y="163"/>
                  </a:lnTo>
                  <a:lnTo>
                    <a:pt x="319" y="159"/>
                  </a:lnTo>
                  <a:lnTo>
                    <a:pt x="323" y="154"/>
                  </a:lnTo>
                  <a:lnTo>
                    <a:pt x="323" y="147"/>
                  </a:lnTo>
                  <a:lnTo>
                    <a:pt x="323" y="129"/>
                  </a:lnTo>
                  <a:lnTo>
                    <a:pt x="323" y="129"/>
                  </a:lnTo>
                  <a:lnTo>
                    <a:pt x="323" y="123"/>
                  </a:lnTo>
                  <a:lnTo>
                    <a:pt x="319" y="118"/>
                  </a:lnTo>
                  <a:lnTo>
                    <a:pt x="314" y="114"/>
                  </a:lnTo>
                  <a:lnTo>
                    <a:pt x="307" y="112"/>
                  </a:lnTo>
                  <a:lnTo>
                    <a:pt x="307" y="112"/>
                  </a:lnTo>
                  <a:close/>
                  <a:moveTo>
                    <a:pt x="53" y="232"/>
                  </a:moveTo>
                  <a:lnTo>
                    <a:pt x="15" y="207"/>
                  </a:lnTo>
                  <a:lnTo>
                    <a:pt x="15" y="207"/>
                  </a:lnTo>
                  <a:lnTo>
                    <a:pt x="9" y="205"/>
                  </a:lnTo>
                  <a:lnTo>
                    <a:pt x="4" y="205"/>
                  </a:lnTo>
                  <a:lnTo>
                    <a:pt x="0" y="208"/>
                  </a:lnTo>
                  <a:lnTo>
                    <a:pt x="0" y="214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0" y="272"/>
                  </a:lnTo>
                  <a:lnTo>
                    <a:pt x="4" y="275"/>
                  </a:lnTo>
                  <a:lnTo>
                    <a:pt x="9" y="275"/>
                  </a:lnTo>
                  <a:lnTo>
                    <a:pt x="15" y="274"/>
                  </a:lnTo>
                  <a:lnTo>
                    <a:pt x="53" y="250"/>
                  </a:lnTo>
                  <a:lnTo>
                    <a:pt x="53" y="250"/>
                  </a:lnTo>
                  <a:lnTo>
                    <a:pt x="58" y="245"/>
                  </a:lnTo>
                  <a:lnTo>
                    <a:pt x="60" y="241"/>
                  </a:lnTo>
                  <a:lnTo>
                    <a:pt x="58" y="236"/>
                  </a:lnTo>
                  <a:lnTo>
                    <a:pt x="53" y="232"/>
                  </a:lnTo>
                  <a:lnTo>
                    <a:pt x="53" y="232"/>
                  </a:lnTo>
                  <a:close/>
                  <a:moveTo>
                    <a:pt x="307" y="214"/>
                  </a:moveTo>
                  <a:lnTo>
                    <a:pt x="102" y="214"/>
                  </a:lnTo>
                  <a:lnTo>
                    <a:pt x="102" y="214"/>
                  </a:lnTo>
                  <a:lnTo>
                    <a:pt x="95" y="216"/>
                  </a:lnTo>
                  <a:lnTo>
                    <a:pt x="91" y="219"/>
                  </a:lnTo>
                  <a:lnTo>
                    <a:pt x="85" y="225"/>
                  </a:lnTo>
                  <a:lnTo>
                    <a:pt x="85" y="232"/>
                  </a:lnTo>
                  <a:lnTo>
                    <a:pt x="85" y="248"/>
                  </a:lnTo>
                  <a:lnTo>
                    <a:pt x="85" y="248"/>
                  </a:lnTo>
                  <a:lnTo>
                    <a:pt x="85" y="256"/>
                  </a:lnTo>
                  <a:lnTo>
                    <a:pt x="91" y="261"/>
                  </a:lnTo>
                  <a:lnTo>
                    <a:pt x="95" y="265"/>
                  </a:lnTo>
                  <a:lnTo>
                    <a:pt x="102" y="266"/>
                  </a:lnTo>
                  <a:lnTo>
                    <a:pt x="307" y="266"/>
                  </a:lnTo>
                  <a:lnTo>
                    <a:pt x="307" y="266"/>
                  </a:lnTo>
                  <a:lnTo>
                    <a:pt x="314" y="265"/>
                  </a:lnTo>
                  <a:lnTo>
                    <a:pt x="319" y="261"/>
                  </a:lnTo>
                  <a:lnTo>
                    <a:pt x="323" y="256"/>
                  </a:lnTo>
                  <a:lnTo>
                    <a:pt x="323" y="248"/>
                  </a:lnTo>
                  <a:lnTo>
                    <a:pt x="323" y="232"/>
                  </a:lnTo>
                  <a:lnTo>
                    <a:pt x="323" y="232"/>
                  </a:lnTo>
                  <a:lnTo>
                    <a:pt x="323" y="225"/>
                  </a:lnTo>
                  <a:lnTo>
                    <a:pt x="319" y="219"/>
                  </a:lnTo>
                  <a:lnTo>
                    <a:pt x="314" y="216"/>
                  </a:lnTo>
                  <a:lnTo>
                    <a:pt x="307" y="214"/>
                  </a:lnTo>
                  <a:lnTo>
                    <a:pt x="307" y="2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7" name="Oval 16"/>
          <p:cNvSpPr/>
          <p:nvPr/>
        </p:nvSpPr>
        <p:spPr>
          <a:xfrm>
            <a:off x="5221894" y="3551561"/>
            <a:ext cx="208206" cy="2082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16200000" flipH="1">
            <a:off x="4447883" y="2665133"/>
            <a:ext cx="1763355" cy="88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7"/>
          <p:cNvGrpSpPr/>
          <p:nvPr/>
        </p:nvGrpSpPr>
        <p:grpSpPr>
          <a:xfrm>
            <a:off x="5468031" y="1716424"/>
            <a:ext cx="2532969" cy="957839"/>
            <a:chOff x="5429256" y="2214560"/>
            <a:chExt cx="1000132" cy="957839"/>
          </a:xfrm>
        </p:grpSpPr>
        <p:sp>
          <p:nvSpPr>
            <p:cNvPr id="50" name="Rectangle 49"/>
            <p:cNvSpPr/>
            <p:nvPr/>
          </p:nvSpPr>
          <p:spPr>
            <a:xfrm>
              <a:off x="5429256" y="2772289"/>
              <a:ext cx="100013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766"/>
              <a:r>
                <a:rPr lang="ms-MY" sz="2000" dirty="0" smtClean="0">
                  <a:solidFill>
                    <a:schemeClr val="bg1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what we do</a:t>
              </a:r>
              <a:endParaRPr lang="ms-MY" sz="2000" dirty="0">
                <a:solidFill>
                  <a:schemeClr val="bg1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429256" y="2214560"/>
              <a:ext cx="38495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66"/>
              <a:r>
                <a:rPr lang="en-US" sz="3000" b="1" dirty="0">
                  <a:solidFill>
                    <a:prstClr val="white">
                      <a:lumMod val="6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" pitchFamily="34" charset="0"/>
                  <a:ea typeface="Open Sans" pitchFamily="34" charset="0"/>
                  <a:cs typeface="Open Sans" pitchFamily="34" charset="0"/>
                </a:rPr>
                <a:t>DEV</a:t>
              </a:r>
            </a:p>
          </p:txBody>
        </p:sp>
      </p:grpSp>
      <p:grpSp>
        <p:nvGrpSpPr>
          <p:cNvPr id="20" name="Group 63"/>
          <p:cNvGrpSpPr/>
          <p:nvPr/>
        </p:nvGrpSpPr>
        <p:grpSpPr>
          <a:xfrm>
            <a:off x="5116522" y="1139474"/>
            <a:ext cx="418280" cy="418280"/>
            <a:chOff x="5077748" y="1637612"/>
            <a:chExt cx="418280" cy="418280"/>
          </a:xfrm>
        </p:grpSpPr>
        <p:sp>
          <p:nvSpPr>
            <p:cNvPr id="38" name="Teardrop 37"/>
            <p:cNvSpPr/>
            <p:nvPr/>
          </p:nvSpPr>
          <p:spPr>
            <a:xfrm rot="8100000">
              <a:off x="5077748" y="1637612"/>
              <a:ext cx="418280" cy="418280"/>
            </a:xfrm>
            <a:prstGeom prst="teardrop">
              <a:avLst>
                <a:gd name="adj" fmla="val 13161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5" name="Freeform 100"/>
            <p:cNvSpPr>
              <a:spLocks/>
            </p:cNvSpPr>
            <p:nvPr/>
          </p:nvSpPr>
          <p:spPr bwMode="auto">
            <a:xfrm>
              <a:off x="5169641" y="1770740"/>
              <a:ext cx="176324" cy="198674"/>
            </a:xfrm>
            <a:custGeom>
              <a:avLst/>
              <a:gdLst/>
              <a:ahLst/>
              <a:cxnLst>
                <a:cxn ang="0">
                  <a:pos x="230" y="212"/>
                </a:cxn>
                <a:cxn ang="0">
                  <a:pos x="212" y="216"/>
                </a:cxn>
                <a:cxn ang="0">
                  <a:pos x="197" y="223"/>
                </a:cxn>
                <a:cxn ang="0">
                  <a:pos x="105" y="169"/>
                </a:cxn>
                <a:cxn ang="0">
                  <a:pos x="105" y="160"/>
                </a:cxn>
                <a:cxn ang="0">
                  <a:pos x="197" y="96"/>
                </a:cxn>
                <a:cxn ang="0">
                  <a:pos x="204" y="100"/>
                </a:cxn>
                <a:cxn ang="0">
                  <a:pos x="221" y="105"/>
                </a:cxn>
                <a:cxn ang="0">
                  <a:pos x="230" y="107"/>
                </a:cxn>
                <a:cxn ang="0">
                  <a:pos x="250" y="102"/>
                </a:cxn>
                <a:cxn ang="0">
                  <a:pos x="266" y="91"/>
                </a:cxn>
                <a:cxn ang="0">
                  <a:pos x="277" y="75"/>
                </a:cxn>
                <a:cxn ang="0">
                  <a:pos x="282" y="53"/>
                </a:cxn>
                <a:cxn ang="0">
                  <a:pos x="281" y="44"/>
                </a:cxn>
                <a:cxn ang="0">
                  <a:pos x="273" y="24"/>
                </a:cxn>
                <a:cxn ang="0">
                  <a:pos x="259" y="9"/>
                </a:cxn>
                <a:cxn ang="0">
                  <a:pos x="239" y="2"/>
                </a:cxn>
                <a:cxn ang="0">
                  <a:pos x="230" y="0"/>
                </a:cxn>
                <a:cxn ang="0">
                  <a:pos x="208" y="4"/>
                </a:cxn>
                <a:cxn ang="0">
                  <a:pos x="192" y="17"/>
                </a:cxn>
                <a:cxn ang="0">
                  <a:pos x="181" y="33"/>
                </a:cxn>
                <a:cxn ang="0">
                  <a:pos x="175" y="53"/>
                </a:cxn>
                <a:cxn ang="0">
                  <a:pos x="177" y="62"/>
                </a:cxn>
                <a:cxn ang="0">
                  <a:pos x="85" y="118"/>
                </a:cxn>
                <a:cxn ang="0">
                  <a:pos x="68" y="109"/>
                </a:cxn>
                <a:cxn ang="0">
                  <a:pos x="52" y="107"/>
                </a:cxn>
                <a:cxn ang="0">
                  <a:pos x="41" y="107"/>
                </a:cxn>
                <a:cxn ang="0">
                  <a:pos x="23" y="116"/>
                </a:cxn>
                <a:cxn ang="0">
                  <a:pos x="9" y="131"/>
                </a:cxn>
                <a:cxn ang="0">
                  <a:pos x="0" y="149"/>
                </a:cxn>
                <a:cxn ang="0">
                  <a:pos x="0" y="160"/>
                </a:cxn>
                <a:cxn ang="0">
                  <a:pos x="3" y="180"/>
                </a:cxn>
                <a:cxn ang="0">
                  <a:pos x="14" y="198"/>
                </a:cxn>
                <a:cxn ang="0">
                  <a:pos x="30" y="209"/>
                </a:cxn>
                <a:cxn ang="0">
                  <a:pos x="52" y="212"/>
                </a:cxn>
                <a:cxn ang="0">
                  <a:pos x="61" y="212"/>
                </a:cxn>
                <a:cxn ang="0">
                  <a:pos x="78" y="207"/>
                </a:cxn>
                <a:cxn ang="0">
                  <a:pos x="177" y="258"/>
                </a:cxn>
                <a:cxn ang="0">
                  <a:pos x="175" y="267"/>
                </a:cxn>
                <a:cxn ang="0">
                  <a:pos x="177" y="278"/>
                </a:cxn>
                <a:cxn ang="0">
                  <a:pos x="184" y="296"/>
                </a:cxn>
                <a:cxn ang="0">
                  <a:pos x="199" y="310"/>
                </a:cxn>
                <a:cxn ang="0">
                  <a:pos x="219" y="318"/>
                </a:cxn>
                <a:cxn ang="0">
                  <a:pos x="230" y="319"/>
                </a:cxn>
                <a:cxn ang="0">
                  <a:pos x="250" y="316"/>
                </a:cxn>
                <a:cxn ang="0">
                  <a:pos x="266" y="303"/>
                </a:cxn>
                <a:cxn ang="0">
                  <a:pos x="277" y="287"/>
                </a:cxn>
                <a:cxn ang="0">
                  <a:pos x="282" y="267"/>
                </a:cxn>
                <a:cxn ang="0">
                  <a:pos x="281" y="256"/>
                </a:cxn>
                <a:cxn ang="0">
                  <a:pos x="273" y="236"/>
                </a:cxn>
                <a:cxn ang="0">
                  <a:pos x="259" y="221"/>
                </a:cxn>
                <a:cxn ang="0">
                  <a:pos x="239" y="214"/>
                </a:cxn>
                <a:cxn ang="0">
                  <a:pos x="230" y="212"/>
                </a:cxn>
              </a:cxnLst>
              <a:rect l="0" t="0" r="r" b="b"/>
              <a:pathLst>
                <a:path w="282" h="319">
                  <a:moveTo>
                    <a:pt x="230" y="212"/>
                  </a:moveTo>
                  <a:lnTo>
                    <a:pt x="230" y="212"/>
                  </a:lnTo>
                  <a:lnTo>
                    <a:pt x="221" y="214"/>
                  </a:lnTo>
                  <a:lnTo>
                    <a:pt x="212" y="216"/>
                  </a:lnTo>
                  <a:lnTo>
                    <a:pt x="204" y="220"/>
                  </a:lnTo>
                  <a:lnTo>
                    <a:pt x="197" y="223"/>
                  </a:lnTo>
                  <a:lnTo>
                    <a:pt x="105" y="169"/>
                  </a:lnTo>
                  <a:lnTo>
                    <a:pt x="105" y="169"/>
                  </a:lnTo>
                  <a:lnTo>
                    <a:pt x="105" y="160"/>
                  </a:lnTo>
                  <a:lnTo>
                    <a:pt x="105" y="160"/>
                  </a:lnTo>
                  <a:lnTo>
                    <a:pt x="105" y="151"/>
                  </a:lnTo>
                  <a:lnTo>
                    <a:pt x="197" y="96"/>
                  </a:lnTo>
                  <a:lnTo>
                    <a:pt x="197" y="96"/>
                  </a:lnTo>
                  <a:lnTo>
                    <a:pt x="204" y="100"/>
                  </a:lnTo>
                  <a:lnTo>
                    <a:pt x="212" y="104"/>
                  </a:lnTo>
                  <a:lnTo>
                    <a:pt x="221" y="105"/>
                  </a:lnTo>
                  <a:lnTo>
                    <a:pt x="230" y="107"/>
                  </a:lnTo>
                  <a:lnTo>
                    <a:pt x="230" y="107"/>
                  </a:lnTo>
                  <a:lnTo>
                    <a:pt x="239" y="105"/>
                  </a:lnTo>
                  <a:lnTo>
                    <a:pt x="250" y="102"/>
                  </a:lnTo>
                  <a:lnTo>
                    <a:pt x="259" y="98"/>
                  </a:lnTo>
                  <a:lnTo>
                    <a:pt x="266" y="91"/>
                  </a:lnTo>
                  <a:lnTo>
                    <a:pt x="273" y="84"/>
                  </a:lnTo>
                  <a:lnTo>
                    <a:pt x="277" y="75"/>
                  </a:lnTo>
                  <a:lnTo>
                    <a:pt x="281" y="64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281" y="44"/>
                  </a:lnTo>
                  <a:lnTo>
                    <a:pt x="277" y="33"/>
                  </a:lnTo>
                  <a:lnTo>
                    <a:pt x="273" y="24"/>
                  </a:lnTo>
                  <a:lnTo>
                    <a:pt x="266" y="17"/>
                  </a:lnTo>
                  <a:lnTo>
                    <a:pt x="259" y="9"/>
                  </a:lnTo>
                  <a:lnTo>
                    <a:pt x="250" y="4"/>
                  </a:lnTo>
                  <a:lnTo>
                    <a:pt x="239" y="2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19" y="2"/>
                  </a:lnTo>
                  <a:lnTo>
                    <a:pt x="208" y="4"/>
                  </a:lnTo>
                  <a:lnTo>
                    <a:pt x="199" y="9"/>
                  </a:lnTo>
                  <a:lnTo>
                    <a:pt x="192" y="17"/>
                  </a:lnTo>
                  <a:lnTo>
                    <a:pt x="184" y="24"/>
                  </a:lnTo>
                  <a:lnTo>
                    <a:pt x="181" y="33"/>
                  </a:lnTo>
                  <a:lnTo>
                    <a:pt x="177" y="44"/>
                  </a:lnTo>
                  <a:lnTo>
                    <a:pt x="175" y="53"/>
                  </a:lnTo>
                  <a:lnTo>
                    <a:pt x="175" y="53"/>
                  </a:lnTo>
                  <a:lnTo>
                    <a:pt x="177" y="62"/>
                  </a:lnTo>
                  <a:lnTo>
                    <a:pt x="85" y="118"/>
                  </a:lnTo>
                  <a:lnTo>
                    <a:pt x="85" y="118"/>
                  </a:lnTo>
                  <a:lnTo>
                    <a:pt x="78" y="113"/>
                  </a:lnTo>
                  <a:lnTo>
                    <a:pt x="68" y="109"/>
                  </a:lnTo>
                  <a:lnTo>
                    <a:pt x="61" y="107"/>
                  </a:lnTo>
                  <a:lnTo>
                    <a:pt x="52" y="107"/>
                  </a:lnTo>
                  <a:lnTo>
                    <a:pt x="52" y="107"/>
                  </a:lnTo>
                  <a:lnTo>
                    <a:pt x="41" y="107"/>
                  </a:lnTo>
                  <a:lnTo>
                    <a:pt x="30" y="111"/>
                  </a:lnTo>
                  <a:lnTo>
                    <a:pt x="23" y="116"/>
                  </a:lnTo>
                  <a:lnTo>
                    <a:pt x="14" y="122"/>
                  </a:lnTo>
                  <a:lnTo>
                    <a:pt x="9" y="131"/>
                  </a:lnTo>
                  <a:lnTo>
                    <a:pt x="3" y="140"/>
                  </a:lnTo>
                  <a:lnTo>
                    <a:pt x="0" y="149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71"/>
                  </a:lnTo>
                  <a:lnTo>
                    <a:pt x="3" y="180"/>
                  </a:lnTo>
                  <a:lnTo>
                    <a:pt x="9" y="189"/>
                  </a:lnTo>
                  <a:lnTo>
                    <a:pt x="14" y="198"/>
                  </a:lnTo>
                  <a:lnTo>
                    <a:pt x="23" y="203"/>
                  </a:lnTo>
                  <a:lnTo>
                    <a:pt x="30" y="209"/>
                  </a:lnTo>
                  <a:lnTo>
                    <a:pt x="41" y="212"/>
                  </a:lnTo>
                  <a:lnTo>
                    <a:pt x="52" y="212"/>
                  </a:lnTo>
                  <a:lnTo>
                    <a:pt x="52" y="212"/>
                  </a:lnTo>
                  <a:lnTo>
                    <a:pt x="61" y="212"/>
                  </a:lnTo>
                  <a:lnTo>
                    <a:pt x="68" y="211"/>
                  </a:lnTo>
                  <a:lnTo>
                    <a:pt x="78" y="207"/>
                  </a:lnTo>
                  <a:lnTo>
                    <a:pt x="85" y="202"/>
                  </a:lnTo>
                  <a:lnTo>
                    <a:pt x="177" y="258"/>
                  </a:lnTo>
                  <a:lnTo>
                    <a:pt x="177" y="258"/>
                  </a:lnTo>
                  <a:lnTo>
                    <a:pt x="175" y="267"/>
                  </a:lnTo>
                  <a:lnTo>
                    <a:pt x="175" y="267"/>
                  </a:lnTo>
                  <a:lnTo>
                    <a:pt x="177" y="278"/>
                  </a:lnTo>
                  <a:lnTo>
                    <a:pt x="181" y="287"/>
                  </a:lnTo>
                  <a:lnTo>
                    <a:pt x="184" y="296"/>
                  </a:lnTo>
                  <a:lnTo>
                    <a:pt x="192" y="303"/>
                  </a:lnTo>
                  <a:lnTo>
                    <a:pt x="199" y="310"/>
                  </a:lnTo>
                  <a:lnTo>
                    <a:pt x="208" y="316"/>
                  </a:lnTo>
                  <a:lnTo>
                    <a:pt x="219" y="318"/>
                  </a:lnTo>
                  <a:lnTo>
                    <a:pt x="230" y="319"/>
                  </a:lnTo>
                  <a:lnTo>
                    <a:pt x="230" y="319"/>
                  </a:lnTo>
                  <a:lnTo>
                    <a:pt x="239" y="318"/>
                  </a:lnTo>
                  <a:lnTo>
                    <a:pt x="250" y="316"/>
                  </a:lnTo>
                  <a:lnTo>
                    <a:pt x="259" y="310"/>
                  </a:lnTo>
                  <a:lnTo>
                    <a:pt x="266" y="303"/>
                  </a:lnTo>
                  <a:lnTo>
                    <a:pt x="273" y="296"/>
                  </a:lnTo>
                  <a:lnTo>
                    <a:pt x="277" y="287"/>
                  </a:lnTo>
                  <a:lnTo>
                    <a:pt x="281" y="278"/>
                  </a:lnTo>
                  <a:lnTo>
                    <a:pt x="282" y="267"/>
                  </a:lnTo>
                  <a:lnTo>
                    <a:pt x="282" y="267"/>
                  </a:lnTo>
                  <a:lnTo>
                    <a:pt x="281" y="256"/>
                  </a:lnTo>
                  <a:lnTo>
                    <a:pt x="277" y="245"/>
                  </a:lnTo>
                  <a:lnTo>
                    <a:pt x="273" y="236"/>
                  </a:lnTo>
                  <a:lnTo>
                    <a:pt x="266" y="229"/>
                  </a:lnTo>
                  <a:lnTo>
                    <a:pt x="259" y="221"/>
                  </a:lnTo>
                  <a:lnTo>
                    <a:pt x="250" y="218"/>
                  </a:lnTo>
                  <a:lnTo>
                    <a:pt x="239" y="214"/>
                  </a:lnTo>
                  <a:lnTo>
                    <a:pt x="230" y="212"/>
                  </a:lnTo>
                  <a:lnTo>
                    <a:pt x="230" y="2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3650258" y="3551561"/>
            <a:ext cx="208206" cy="2082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3289966" y="3086073"/>
            <a:ext cx="92869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65"/>
          <p:cNvGrpSpPr/>
          <p:nvPr/>
        </p:nvGrpSpPr>
        <p:grpSpPr>
          <a:xfrm>
            <a:off x="3824958" y="2502239"/>
            <a:ext cx="1000132" cy="552868"/>
            <a:chOff x="3786182" y="3000378"/>
            <a:chExt cx="1000132" cy="552868"/>
          </a:xfrm>
        </p:grpSpPr>
        <p:sp>
          <p:nvSpPr>
            <p:cNvPr id="48" name="Rectangle 47"/>
            <p:cNvSpPr/>
            <p:nvPr/>
          </p:nvSpPr>
          <p:spPr>
            <a:xfrm>
              <a:off x="3786182" y="3214692"/>
              <a:ext cx="10001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766"/>
              <a:r>
                <a:rPr lang="ms-MY" sz="800" dirty="0" smtClean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what we have been trained</a:t>
              </a:r>
              <a:endParaRPr lang="ms-MY" sz="800" dirty="0">
                <a:solidFill>
                  <a:prstClr val="white">
                    <a:lumMod val="65000"/>
                  </a:prst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786182" y="3000378"/>
              <a:ext cx="80502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66"/>
              <a:r>
                <a:rPr lang="en-US" sz="1000" b="1" dirty="0">
                  <a:solidFill>
                    <a:prstClr val="white">
                      <a:lumMod val="65000"/>
                    </a:prst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TRAINING</a:t>
              </a:r>
            </a:p>
          </p:txBody>
        </p:sp>
      </p:grpSp>
      <p:grpSp>
        <p:nvGrpSpPr>
          <p:cNvPr id="28" name="Group 62"/>
          <p:cNvGrpSpPr/>
          <p:nvPr/>
        </p:nvGrpSpPr>
        <p:grpSpPr>
          <a:xfrm>
            <a:off x="3545587" y="1945927"/>
            <a:ext cx="418280" cy="418280"/>
            <a:chOff x="3506811" y="2444065"/>
            <a:chExt cx="418280" cy="418280"/>
          </a:xfrm>
        </p:grpSpPr>
        <p:sp>
          <p:nvSpPr>
            <p:cNvPr id="34" name="Teardrop 33"/>
            <p:cNvSpPr/>
            <p:nvPr/>
          </p:nvSpPr>
          <p:spPr>
            <a:xfrm rot="8100000">
              <a:off x="3506811" y="2444065"/>
              <a:ext cx="418280" cy="418280"/>
            </a:xfrm>
            <a:prstGeom prst="teardrop">
              <a:avLst>
                <a:gd name="adj" fmla="val 1316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6" name="Freeform 103"/>
            <p:cNvSpPr>
              <a:spLocks/>
            </p:cNvSpPr>
            <p:nvPr/>
          </p:nvSpPr>
          <p:spPr bwMode="auto">
            <a:xfrm>
              <a:off x="3628143" y="2604458"/>
              <a:ext cx="187500" cy="166390"/>
            </a:xfrm>
            <a:custGeom>
              <a:avLst/>
              <a:gdLst/>
              <a:ahLst/>
              <a:cxnLst>
                <a:cxn ang="0">
                  <a:pos x="300" y="79"/>
                </a:cxn>
                <a:cxn ang="0">
                  <a:pos x="220" y="1"/>
                </a:cxn>
                <a:cxn ang="0">
                  <a:pos x="220" y="1"/>
                </a:cxn>
                <a:cxn ang="0">
                  <a:pos x="218" y="0"/>
                </a:cxn>
                <a:cxn ang="0">
                  <a:pos x="218" y="0"/>
                </a:cxn>
                <a:cxn ang="0">
                  <a:pos x="216" y="3"/>
                </a:cxn>
                <a:cxn ang="0">
                  <a:pos x="216" y="47"/>
                </a:cxn>
                <a:cxn ang="0">
                  <a:pos x="216" y="47"/>
                </a:cxn>
                <a:cxn ang="0">
                  <a:pos x="200" y="49"/>
                </a:cxn>
                <a:cxn ang="0">
                  <a:pos x="185" y="50"/>
                </a:cxn>
                <a:cxn ang="0">
                  <a:pos x="155" y="56"/>
                </a:cxn>
                <a:cxn ang="0">
                  <a:pos x="127" y="67"/>
                </a:cxn>
                <a:cxn ang="0">
                  <a:pos x="102" y="81"/>
                </a:cxn>
                <a:cxn ang="0">
                  <a:pos x="102" y="81"/>
                </a:cxn>
                <a:cxn ang="0">
                  <a:pos x="87" y="90"/>
                </a:cxn>
                <a:cxn ang="0">
                  <a:pos x="75" y="101"/>
                </a:cxn>
                <a:cxn ang="0">
                  <a:pos x="62" y="114"/>
                </a:cxn>
                <a:cxn ang="0">
                  <a:pos x="49" y="127"/>
                </a:cxn>
                <a:cxn ang="0">
                  <a:pos x="49" y="127"/>
                </a:cxn>
                <a:cxn ang="0">
                  <a:pos x="39" y="141"/>
                </a:cxn>
                <a:cxn ang="0">
                  <a:pos x="29" y="157"/>
                </a:cxn>
                <a:cxn ang="0">
                  <a:pos x="20" y="172"/>
                </a:cxn>
                <a:cxn ang="0">
                  <a:pos x="15" y="190"/>
                </a:cxn>
                <a:cxn ang="0">
                  <a:pos x="10" y="206"/>
                </a:cxn>
                <a:cxn ang="0">
                  <a:pos x="4" y="224"/>
                </a:cxn>
                <a:cxn ang="0">
                  <a:pos x="2" y="244"/>
                </a:cxn>
                <a:cxn ang="0">
                  <a:pos x="0" y="263"/>
                </a:cxn>
                <a:cxn ang="0">
                  <a:pos x="0" y="263"/>
                </a:cxn>
                <a:cxn ang="0">
                  <a:pos x="2" y="266"/>
                </a:cxn>
                <a:cxn ang="0">
                  <a:pos x="4" y="266"/>
                </a:cxn>
                <a:cxn ang="0">
                  <a:pos x="64" y="266"/>
                </a:cxn>
                <a:cxn ang="0">
                  <a:pos x="64" y="266"/>
                </a:cxn>
                <a:cxn ang="0">
                  <a:pos x="66" y="266"/>
                </a:cxn>
                <a:cxn ang="0">
                  <a:pos x="66" y="266"/>
                </a:cxn>
                <a:cxn ang="0">
                  <a:pos x="66" y="263"/>
                </a:cxn>
                <a:cxn ang="0">
                  <a:pos x="66" y="263"/>
                </a:cxn>
                <a:cxn ang="0">
                  <a:pos x="68" y="250"/>
                </a:cxn>
                <a:cxn ang="0">
                  <a:pos x="69" y="237"/>
                </a:cxn>
                <a:cxn ang="0">
                  <a:pos x="71" y="223"/>
                </a:cxn>
                <a:cxn ang="0">
                  <a:pos x="77" y="212"/>
                </a:cxn>
                <a:cxn ang="0">
                  <a:pos x="80" y="199"/>
                </a:cxn>
                <a:cxn ang="0">
                  <a:pos x="87" y="188"/>
                </a:cxn>
                <a:cxn ang="0">
                  <a:pos x="102" y="166"/>
                </a:cxn>
                <a:cxn ang="0">
                  <a:pos x="102" y="166"/>
                </a:cxn>
                <a:cxn ang="0">
                  <a:pos x="113" y="154"/>
                </a:cxn>
                <a:cxn ang="0">
                  <a:pos x="126" y="145"/>
                </a:cxn>
                <a:cxn ang="0">
                  <a:pos x="138" y="134"/>
                </a:cxn>
                <a:cxn ang="0">
                  <a:pos x="153" y="127"/>
                </a:cxn>
                <a:cxn ang="0">
                  <a:pos x="153" y="127"/>
                </a:cxn>
                <a:cxn ang="0">
                  <a:pos x="167" y="121"/>
                </a:cxn>
                <a:cxn ang="0">
                  <a:pos x="184" y="116"/>
                </a:cxn>
                <a:cxn ang="0">
                  <a:pos x="198" y="114"/>
                </a:cxn>
                <a:cxn ang="0">
                  <a:pos x="216" y="112"/>
                </a:cxn>
                <a:cxn ang="0">
                  <a:pos x="216" y="161"/>
                </a:cxn>
                <a:cxn ang="0">
                  <a:pos x="216" y="161"/>
                </a:cxn>
                <a:cxn ang="0">
                  <a:pos x="218" y="165"/>
                </a:cxn>
                <a:cxn ang="0">
                  <a:pos x="218" y="165"/>
                </a:cxn>
                <a:cxn ang="0">
                  <a:pos x="220" y="165"/>
                </a:cxn>
                <a:cxn ang="0">
                  <a:pos x="300" y="85"/>
                </a:cxn>
                <a:cxn ang="0">
                  <a:pos x="300" y="85"/>
                </a:cxn>
                <a:cxn ang="0">
                  <a:pos x="301" y="83"/>
                </a:cxn>
                <a:cxn ang="0">
                  <a:pos x="300" y="79"/>
                </a:cxn>
                <a:cxn ang="0">
                  <a:pos x="300" y="79"/>
                </a:cxn>
              </a:cxnLst>
              <a:rect l="0" t="0" r="r" b="b"/>
              <a:pathLst>
                <a:path w="301" h="266">
                  <a:moveTo>
                    <a:pt x="300" y="79"/>
                  </a:moveTo>
                  <a:lnTo>
                    <a:pt x="220" y="1"/>
                  </a:lnTo>
                  <a:lnTo>
                    <a:pt x="220" y="1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6" y="3"/>
                  </a:lnTo>
                  <a:lnTo>
                    <a:pt x="216" y="47"/>
                  </a:lnTo>
                  <a:lnTo>
                    <a:pt x="216" y="47"/>
                  </a:lnTo>
                  <a:lnTo>
                    <a:pt x="200" y="49"/>
                  </a:lnTo>
                  <a:lnTo>
                    <a:pt x="185" y="50"/>
                  </a:lnTo>
                  <a:lnTo>
                    <a:pt x="155" y="56"/>
                  </a:lnTo>
                  <a:lnTo>
                    <a:pt x="127" y="67"/>
                  </a:lnTo>
                  <a:lnTo>
                    <a:pt x="102" y="81"/>
                  </a:lnTo>
                  <a:lnTo>
                    <a:pt x="102" y="81"/>
                  </a:lnTo>
                  <a:lnTo>
                    <a:pt x="87" y="90"/>
                  </a:lnTo>
                  <a:lnTo>
                    <a:pt x="75" y="101"/>
                  </a:lnTo>
                  <a:lnTo>
                    <a:pt x="62" y="114"/>
                  </a:lnTo>
                  <a:lnTo>
                    <a:pt x="49" y="127"/>
                  </a:lnTo>
                  <a:lnTo>
                    <a:pt x="49" y="127"/>
                  </a:lnTo>
                  <a:lnTo>
                    <a:pt x="39" y="141"/>
                  </a:lnTo>
                  <a:lnTo>
                    <a:pt x="29" y="157"/>
                  </a:lnTo>
                  <a:lnTo>
                    <a:pt x="20" y="172"/>
                  </a:lnTo>
                  <a:lnTo>
                    <a:pt x="15" y="190"/>
                  </a:lnTo>
                  <a:lnTo>
                    <a:pt x="10" y="206"/>
                  </a:lnTo>
                  <a:lnTo>
                    <a:pt x="4" y="224"/>
                  </a:lnTo>
                  <a:lnTo>
                    <a:pt x="2" y="244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2" y="266"/>
                  </a:lnTo>
                  <a:lnTo>
                    <a:pt x="4" y="266"/>
                  </a:lnTo>
                  <a:lnTo>
                    <a:pt x="64" y="266"/>
                  </a:lnTo>
                  <a:lnTo>
                    <a:pt x="64" y="266"/>
                  </a:lnTo>
                  <a:lnTo>
                    <a:pt x="66" y="266"/>
                  </a:lnTo>
                  <a:lnTo>
                    <a:pt x="66" y="266"/>
                  </a:lnTo>
                  <a:lnTo>
                    <a:pt x="66" y="263"/>
                  </a:lnTo>
                  <a:lnTo>
                    <a:pt x="66" y="263"/>
                  </a:lnTo>
                  <a:lnTo>
                    <a:pt x="68" y="250"/>
                  </a:lnTo>
                  <a:lnTo>
                    <a:pt x="69" y="237"/>
                  </a:lnTo>
                  <a:lnTo>
                    <a:pt x="71" y="223"/>
                  </a:lnTo>
                  <a:lnTo>
                    <a:pt x="77" y="212"/>
                  </a:lnTo>
                  <a:lnTo>
                    <a:pt x="80" y="199"/>
                  </a:lnTo>
                  <a:lnTo>
                    <a:pt x="87" y="188"/>
                  </a:lnTo>
                  <a:lnTo>
                    <a:pt x="102" y="166"/>
                  </a:lnTo>
                  <a:lnTo>
                    <a:pt x="102" y="166"/>
                  </a:lnTo>
                  <a:lnTo>
                    <a:pt x="113" y="154"/>
                  </a:lnTo>
                  <a:lnTo>
                    <a:pt x="126" y="145"/>
                  </a:lnTo>
                  <a:lnTo>
                    <a:pt x="138" y="134"/>
                  </a:lnTo>
                  <a:lnTo>
                    <a:pt x="153" y="127"/>
                  </a:lnTo>
                  <a:lnTo>
                    <a:pt x="153" y="127"/>
                  </a:lnTo>
                  <a:lnTo>
                    <a:pt x="167" y="121"/>
                  </a:lnTo>
                  <a:lnTo>
                    <a:pt x="184" y="116"/>
                  </a:lnTo>
                  <a:lnTo>
                    <a:pt x="198" y="114"/>
                  </a:lnTo>
                  <a:lnTo>
                    <a:pt x="216" y="112"/>
                  </a:lnTo>
                  <a:lnTo>
                    <a:pt x="216" y="161"/>
                  </a:lnTo>
                  <a:lnTo>
                    <a:pt x="216" y="161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20" y="165"/>
                  </a:lnTo>
                  <a:lnTo>
                    <a:pt x="300" y="85"/>
                  </a:lnTo>
                  <a:lnTo>
                    <a:pt x="300" y="85"/>
                  </a:lnTo>
                  <a:lnTo>
                    <a:pt x="301" y="83"/>
                  </a:lnTo>
                  <a:lnTo>
                    <a:pt x="300" y="79"/>
                  </a:lnTo>
                  <a:lnTo>
                    <a:pt x="300" y="7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60" name="Straight Connector 59"/>
          <p:cNvCxnSpPr>
            <a:stCxn id="15" idx="6"/>
            <a:endCxn id="17" idx="6"/>
          </p:cNvCxnSpPr>
          <p:nvPr/>
        </p:nvCxnSpPr>
        <p:spPr>
          <a:xfrm>
            <a:off x="3858464" y="3655664"/>
            <a:ext cx="1571636" cy="0"/>
          </a:xfrm>
          <a:prstGeom prst="line">
            <a:avLst/>
          </a:prstGeom>
          <a:ln w="12700" cap="flat">
            <a:solidFill>
              <a:schemeClr val="bg1">
                <a:lumMod val="7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83A40DF-58A5-4308-B787-21DE4F291A7B}" type="slidenum">
              <a:rPr lang="en-US" smtClean="0"/>
              <a:t>11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6531775-2A37-4931-8727-BA8845A3E8E3}" type="datetime1">
              <a:rPr lang="en-US" smtClean="0"/>
              <a:t>8/17/2018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4536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4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4" descr="D:\TAI LIEU\Share\Slide\My Computer No Wall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85950"/>
            <a:ext cx="1568189" cy="124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D:\TAI LIEU\Share\Slide\My Computer No Wall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809750"/>
            <a:ext cx="1568189" cy="124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D:\TAI LIEU\Share\Slide\Home-Server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483" y="2396893"/>
            <a:ext cx="1093578" cy="86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D:\TAI LIEU\Share\Slide\Home-Serv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16" y="2479658"/>
            <a:ext cx="1043984" cy="83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3106283" y="2396893"/>
            <a:ext cx="3086423" cy="93363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58" tIns="35778" rIns="71558" bIns="35778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156543" y="2046252"/>
            <a:ext cx="97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Server1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012503" y="2027561"/>
            <a:ext cx="114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Server2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546782" y="2038350"/>
            <a:ext cx="3924511" cy="16002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58" tIns="35778" rIns="71558" bIns="35778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" name="Straight Connector 2"/>
          <p:cNvCxnSpPr>
            <a:stCxn id="32" idx="3"/>
            <a:endCxn id="68" idx="1"/>
          </p:cNvCxnSpPr>
          <p:nvPr/>
        </p:nvCxnSpPr>
        <p:spPr>
          <a:xfrm>
            <a:off x="1872989" y="2509703"/>
            <a:ext cx="673793" cy="328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68" idx="3"/>
            <a:endCxn id="33" idx="1"/>
          </p:cNvCxnSpPr>
          <p:nvPr/>
        </p:nvCxnSpPr>
        <p:spPr>
          <a:xfrm flipV="1">
            <a:off x="6471293" y="2433503"/>
            <a:ext cx="996307" cy="4049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56605"/>
            <a:ext cx="609600" cy="609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925" y="2634200"/>
            <a:ext cx="423055" cy="42305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063434" y="3310154"/>
            <a:ext cx="116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Process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567" y="0"/>
            <a:ext cx="6860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SERVER-CLIENT MODEL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11376" y="3133542"/>
            <a:ext cx="806048" cy="1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6" tIns="40813" rIns="81626" bIns="40813" rtlCol="0" anchor="ctr"/>
          <a:lstStyle/>
          <a:p>
            <a:pPr algn="ctr"/>
            <a:r>
              <a:rPr lang="en-US" sz="1300" dirty="0">
                <a:solidFill>
                  <a:srgbClr val="000000"/>
                </a:solidFill>
              </a:rPr>
              <a:t>Client 1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772400" y="3106173"/>
            <a:ext cx="806048" cy="1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6" tIns="40813" rIns="81626" bIns="40813" rtlCol="0" anchor="ctr"/>
          <a:lstStyle/>
          <a:p>
            <a:pPr algn="ctr"/>
            <a:r>
              <a:rPr lang="en-US" sz="1300" dirty="0">
                <a:solidFill>
                  <a:srgbClr val="000000"/>
                </a:solidFill>
              </a:rPr>
              <a:t>Client 2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83A40DF-58A5-4308-B787-21DE4F291A7B}" type="slidenum">
              <a:rPr lang="en-US" smtClean="0"/>
              <a:t>12</a:t>
            </a:fld>
            <a:endParaRPr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9E5081-2D5F-46D5-B296-F425332EC621}" type="datetime1">
              <a:rPr lang="en-US" smtClean="0"/>
              <a:t>8/17/2018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3812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7.22222E-6 -7.04356E-7 C 0.00487 -0.00587 0.00678 -0.01112 0.01268 -0.01359 C 0.01789 -0.01977 0.02327 -0.02008 0.02917 -0.02255 C 0.03542 -0.02842 0.04133 -0.02966 0.04827 -0.03151 C 0.05556 -0.04078 0.04775 -0.03244 0.05955 -0.03831 C 0.08369 -0.05036 0.05782 -0.0414 0.07726 -0.04758 C 0.09237 -0.04572 0.1033 -0.04356 0.11789 -0.03831 C 0.12952 -0.03398 0.1415 -0.02441 0.1533 -0.02255 C 0.16372 -0.0207 0.17431 -0.02101 0.18473 -0.02039 C 0.19133 -0.01854 0.19723 -0.01514 0.20383 -0.01359 C 0.21268 -0.01143 0.23039 -0.00927 0.23039 -0.00927 C 0.23629 -0.00711 0.24237 -0.00587 0.24827 -0.00247 C 0.25261 0.00896 0.25556 0.02162 0.26216 0.02904 C 0.26337 0.03553 0.26442 0.03985 0.26719 0.04479 " pathEditMode="relative" ptsTypes="fffffffffffff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animMotion origin="layout" path="M -1.66667E-6 3.56812E-6 C 0.00035 -0.00217 0.00035 -0.00526 0.00121 -0.0068 C 0.00364 -0.01113 0.01337 -0.01236 0.01649 -0.01329 C 0.02118 -0.01638 0.02535 -0.01854 0.03038 -0.02008 C 0.03646 -0.02565 0.04253 -0.02657 0.0493 -0.02904 C 0.05764 -0.03924 0.05035 -0.03213 0.06823 -0.03584 C 0.07396 -0.03708 0.08055 -0.04017 0.08611 -0.04264 C 0.0967 -0.04727 0.10868 -0.0516 0.11892 -0.05839 C 0.12396 -0.06179 0.13108 -0.06766 0.13663 -0.06982 C 0.14583 -0.07353 0.15538 -0.07477 0.16458 -0.07878 C 0.17361 -0.0828 0.18194 -0.08774 0.19114 -0.0899 C 0.21128 -0.10288 0.23455 -0.10628 0.25573 -0.11029 C 0.27969 -0.10967 0.30382 -0.10937 0.32778 -0.10813 C 0.34844 -0.10689 0.36892 -0.09639 0.38976 -0.09454 C 0.4243 -0.07507 0.49861 -0.08774 0.49861 -0.08774 " pathEditMode="relative" ptsTypes="ffffffffffffffA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7190" y="438150"/>
            <a:ext cx="7886700" cy="623016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lIns="91438" tIns="45719" rIns="91438" bIns="45719"/>
          <a:lstStyle/>
          <a:p>
            <a:r>
              <a:rPr lang="en-US" b="1" dirty="0" smtClean="0">
                <a:solidFill>
                  <a:srgbClr val="273879"/>
                </a:solidFill>
                <a:latin typeface="Berlin Sans FB" pitchFamily="34" charset="0"/>
              </a:rPr>
              <a:t>IMM</a:t>
            </a:r>
            <a:endParaRPr lang="en-US" b="1" dirty="0">
              <a:solidFill>
                <a:srgbClr val="273879"/>
              </a:solidFill>
              <a:latin typeface="Berlin Sans FB" pitchFamily="34" charset="0"/>
            </a:endParaRP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741763509"/>
              </p:ext>
            </p:extLst>
          </p:nvPr>
        </p:nvGraphicFramePr>
        <p:xfrm>
          <a:off x="914401" y="962743"/>
          <a:ext cx="7162800" cy="3752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5" name="Picture 3" descr="D:\TAI LIEU\Share\Slide\Picture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491" y="2343150"/>
            <a:ext cx="1368098" cy="102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683A4C-2C76-4C49-9251-9FD64D466AB5}" type="slidenum">
              <a:rPr lang="en-US" smtClean="0"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1CBF-7D8D-4F07-A085-0A298ADDC7E1}" type="datetime1">
              <a:rPr lang="en-US" smtClean="0"/>
              <a:t>8/17/2018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6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1BE389ED-8796-4576-8CEC-B242B680F9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50"/>
                                        <p:tgtEl>
                                          <p:spTgt spid="17">
                                            <p:graphicEl>
                                              <a:dgm id="{1BE389ED-8796-4576-8CEC-B242B680F9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E540FD39-D09C-463C-BF43-30DB9D8AD7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50"/>
                                        <p:tgtEl>
                                          <p:spTgt spid="17">
                                            <p:graphicEl>
                                              <a:dgm id="{E540FD39-D09C-463C-BF43-30DB9D8AD7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AF3A2E44-FC1E-4FD7-BE4F-51E29619B9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50"/>
                                        <p:tgtEl>
                                          <p:spTgt spid="17">
                                            <p:graphicEl>
                                              <a:dgm id="{AF3A2E44-FC1E-4FD7-BE4F-51E29619B9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61619" y="667117"/>
            <a:ext cx="4953000" cy="129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4" descr="D:\TAI LIEU\Share\Slide\My Computer No Wallpap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374" y="3161638"/>
            <a:ext cx="1568189" cy="124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639208" y="1075663"/>
            <a:ext cx="1339589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OM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49424" y="1075663"/>
            <a:ext cx="1339589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OI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3" descr="D:\TAI LIEU\Share\Slide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9" y="3161638"/>
            <a:ext cx="1368098" cy="102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1933228" y="1962517"/>
            <a:ext cx="952500" cy="1447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947820" y="2785077"/>
            <a:ext cx="1638434" cy="1624788"/>
            <a:chOff x="3272335" y="919147"/>
            <a:chExt cx="1919545" cy="1903558"/>
          </a:xfrm>
          <a:scene3d>
            <a:camera prst="orthographicFront"/>
            <a:lightRig rig="chilly" dir="t"/>
          </a:scene3d>
        </p:grpSpPr>
        <p:sp>
          <p:nvSpPr>
            <p:cNvPr id="13" name="Oval 12"/>
            <p:cNvSpPr/>
            <p:nvPr/>
          </p:nvSpPr>
          <p:spPr>
            <a:xfrm>
              <a:off x="3272335" y="919147"/>
              <a:ext cx="1919545" cy="1903558"/>
            </a:xfrm>
            <a:prstGeom prst="ellipse">
              <a:avLst/>
            </a:prstGeom>
            <a:sp3d prstMaterial="translucentPowder">
              <a:bevelT w="127000" h="25400" prst="softRound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14" name="Oval 4"/>
            <p:cNvSpPr/>
            <p:nvPr/>
          </p:nvSpPr>
          <p:spPr>
            <a:xfrm>
              <a:off x="3553446" y="1402422"/>
              <a:ext cx="1357323" cy="134601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82550" rIns="82550" bIns="825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5" name="Picture 3" descr="D:\TAI LIEU\Share\Slide\Pictur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021" y="3260133"/>
            <a:ext cx="1024385" cy="76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3978797" y="1189963"/>
            <a:ext cx="10946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09002" y="1456664"/>
            <a:ext cx="3094266" cy="1400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978797" y="1389988"/>
            <a:ext cx="1070627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161829" y="1962517"/>
            <a:ext cx="1038571" cy="152400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80728" y="2071729"/>
            <a:ext cx="1905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equest to create account, change password, add friend, …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65878" y="667117"/>
            <a:ext cx="1752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equest OI to validate user changes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50414" y="2002603"/>
            <a:ext cx="1295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Save to Database if valid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90479" y="2523467"/>
            <a:ext cx="1118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esponse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78797" y="1389988"/>
            <a:ext cx="1118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esponse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05795" y="1962517"/>
            <a:ext cx="1070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20218" y="4340027"/>
            <a:ext cx="1118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96261" y="4346476"/>
            <a:ext cx="1118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683A4C-2C76-4C49-9251-9FD64D466AB5}" type="slidenum">
              <a:rPr lang="en-US" smtClean="0"/>
              <a:t>14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3434-57F0-4CFD-B82B-CBAEBC534FAA}" type="datetime1">
              <a:rPr lang="en-US" smtClean="0"/>
              <a:t>8/17/2018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302646" y="1520793"/>
            <a:ext cx="141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Processing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65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="" xmlns:a16="http://schemas.microsoft.com/office/drawing/2014/main" id="{9E962B5E-BE8D-374E-BFCF-E5992AAD1104}"/>
              </a:ext>
            </a:extLst>
          </p:cNvPr>
          <p:cNvGrpSpPr/>
          <p:nvPr/>
        </p:nvGrpSpPr>
        <p:grpSpPr>
          <a:xfrm rot="12742895">
            <a:off x="6470693" y="1760651"/>
            <a:ext cx="868055" cy="757011"/>
            <a:chOff x="10851451" y="3630567"/>
            <a:chExt cx="2396279" cy="1951702"/>
          </a:xfrm>
        </p:grpSpPr>
        <p:sp>
          <p:nvSpPr>
            <p:cNvPr id="127" name="Freeform: Shape 111">
              <a:extLst>
                <a:ext uri="{FF2B5EF4-FFF2-40B4-BE49-F238E27FC236}">
                  <a16:creationId xmlns="" xmlns:a16="http://schemas.microsoft.com/office/drawing/2014/main" id="{A3E03266-5C9E-AB4C-8DEB-F2E59A384FD1}"/>
                </a:ext>
              </a:extLst>
            </p:cNvPr>
            <p:cNvSpPr/>
            <p:nvPr/>
          </p:nvSpPr>
          <p:spPr>
            <a:xfrm>
              <a:off x="10851451" y="4584670"/>
              <a:ext cx="2396279" cy="997599"/>
            </a:xfrm>
            <a:custGeom>
              <a:avLst/>
              <a:gdLst>
                <a:gd name="connsiteX0" fmla="*/ 0 w 2396279"/>
                <a:gd name="connsiteY0" fmla="*/ 0 h 997599"/>
                <a:gd name="connsiteX1" fmla="*/ 2396279 w 2396279"/>
                <a:gd name="connsiteY1" fmla="*/ 0 h 997599"/>
                <a:gd name="connsiteX2" fmla="*/ 2396279 w 2396279"/>
                <a:gd name="connsiteY2" fmla="*/ 997599 h 997599"/>
                <a:gd name="connsiteX3" fmla="*/ 2335645 w 2396279"/>
                <a:gd name="connsiteY3" fmla="*/ 924583 h 997599"/>
                <a:gd name="connsiteX4" fmla="*/ 1198139 w 2396279"/>
                <a:gd name="connsiteY4" fmla="*/ 383529 h 997599"/>
                <a:gd name="connsiteX5" fmla="*/ 60633 w 2396279"/>
                <a:gd name="connsiteY5" fmla="*/ 924583 h 997599"/>
                <a:gd name="connsiteX6" fmla="*/ 0 w 2396279"/>
                <a:gd name="connsiteY6" fmla="*/ 997598 h 9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6279" h="997599">
                  <a:moveTo>
                    <a:pt x="0" y="0"/>
                  </a:moveTo>
                  <a:lnTo>
                    <a:pt x="2396279" y="0"/>
                  </a:lnTo>
                  <a:lnTo>
                    <a:pt x="2396279" y="997599"/>
                  </a:lnTo>
                  <a:lnTo>
                    <a:pt x="2335645" y="924583"/>
                  </a:lnTo>
                  <a:cubicBezTo>
                    <a:pt x="2026526" y="586575"/>
                    <a:pt x="1630229" y="383529"/>
                    <a:pt x="1198139" y="383529"/>
                  </a:cubicBezTo>
                  <a:cubicBezTo>
                    <a:pt x="766049" y="383529"/>
                    <a:pt x="369752" y="586575"/>
                    <a:pt x="60633" y="924583"/>
                  </a:cubicBezTo>
                  <a:lnTo>
                    <a:pt x="0" y="9975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58620">
                    <a:shade val="30000"/>
                    <a:satMod val="115000"/>
                  </a:srgbClr>
                </a:gs>
                <a:gs pos="50000">
                  <a:srgbClr val="D58620">
                    <a:shade val="67500"/>
                    <a:satMod val="115000"/>
                  </a:srgbClr>
                </a:gs>
                <a:gs pos="100000">
                  <a:srgbClr val="D58620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57210" tIns="28605" rIns="57210" bIns="28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2059">
                <a:defRPr/>
              </a:pPr>
              <a:endParaRPr lang="en-US" sz="2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8" name="Freeform: Shape 112">
              <a:extLst>
                <a:ext uri="{FF2B5EF4-FFF2-40B4-BE49-F238E27FC236}">
                  <a16:creationId xmlns="" xmlns:a16="http://schemas.microsoft.com/office/drawing/2014/main" id="{B84A988B-D5E4-AA41-A914-9141796C3096}"/>
                </a:ext>
              </a:extLst>
            </p:cNvPr>
            <p:cNvSpPr/>
            <p:nvPr/>
          </p:nvSpPr>
          <p:spPr>
            <a:xfrm flipV="1">
              <a:off x="10851451" y="3630567"/>
              <a:ext cx="2396279" cy="997599"/>
            </a:xfrm>
            <a:custGeom>
              <a:avLst/>
              <a:gdLst>
                <a:gd name="connsiteX0" fmla="*/ 0 w 2396279"/>
                <a:gd name="connsiteY0" fmla="*/ 0 h 997599"/>
                <a:gd name="connsiteX1" fmla="*/ 2396279 w 2396279"/>
                <a:gd name="connsiteY1" fmla="*/ 0 h 997599"/>
                <a:gd name="connsiteX2" fmla="*/ 2396279 w 2396279"/>
                <a:gd name="connsiteY2" fmla="*/ 997599 h 997599"/>
                <a:gd name="connsiteX3" fmla="*/ 2335645 w 2396279"/>
                <a:gd name="connsiteY3" fmla="*/ 924583 h 997599"/>
                <a:gd name="connsiteX4" fmla="*/ 1198139 w 2396279"/>
                <a:gd name="connsiteY4" fmla="*/ 383529 h 997599"/>
                <a:gd name="connsiteX5" fmla="*/ 60633 w 2396279"/>
                <a:gd name="connsiteY5" fmla="*/ 924583 h 997599"/>
                <a:gd name="connsiteX6" fmla="*/ 0 w 2396279"/>
                <a:gd name="connsiteY6" fmla="*/ 997598 h 9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6279" h="997599">
                  <a:moveTo>
                    <a:pt x="0" y="0"/>
                  </a:moveTo>
                  <a:lnTo>
                    <a:pt x="2396279" y="0"/>
                  </a:lnTo>
                  <a:lnTo>
                    <a:pt x="2396279" y="997599"/>
                  </a:lnTo>
                  <a:lnTo>
                    <a:pt x="2335645" y="924583"/>
                  </a:lnTo>
                  <a:cubicBezTo>
                    <a:pt x="2026526" y="586575"/>
                    <a:pt x="1630229" y="383529"/>
                    <a:pt x="1198139" y="383529"/>
                  </a:cubicBezTo>
                  <a:cubicBezTo>
                    <a:pt x="766049" y="383529"/>
                    <a:pt x="369752" y="586575"/>
                    <a:pt x="60633" y="924583"/>
                  </a:cubicBezTo>
                  <a:lnTo>
                    <a:pt x="0" y="9975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BCF4E">
                    <a:shade val="30000"/>
                    <a:satMod val="115000"/>
                  </a:srgbClr>
                </a:gs>
                <a:gs pos="50000">
                  <a:srgbClr val="EBCF4E">
                    <a:shade val="67500"/>
                    <a:satMod val="115000"/>
                  </a:srgbClr>
                </a:gs>
                <a:gs pos="100000">
                  <a:srgbClr val="EBCF4E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57210" tIns="28605" rIns="57210" bIns="28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2059">
                <a:defRPr/>
              </a:pPr>
              <a:endParaRPr lang="en-US" sz="2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="" xmlns:a16="http://schemas.microsoft.com/office/drawing/2014/main" id="{2407F5C7-AE41-D940-8EDF-FD11D93B5EA8}"/>
              </a:ext>
            </a:extLst>
          </p:cNvPr>
          <p:cNvGrpSpPr/>
          <p:nvPr/>
        </p:nvGrpSpPr>
        <p:grpSpPr>
          <a:xfrm rot="19536847">
            <a:off x="4891350" y="1745549"/>
            <a:ext cx="868055" cy="757011"/>
            <a:chOff x="10851451" y="3630567"/>
            <a:chExt cx="2396279" cy="1951702"/>
          </a:xfrm>
        </p:grpSpPr>
        <p:sp>
          <p:nvSpPr>
            <p:cNvPr id="130" name="Freeform: Shape 89">
              <a:extLst>
                <a:ext uri="{FF2B5EF4-FFF2-40B4-BE49-F238E27FC236}">
                  <a16:creationId xmlns="" xmlns:a16="http://schemas.microsoft.com/office/drawing/2014/main" id="{DFFCF819-9177-6047-815B-CDB08A239137}"/>
                </a:ext>
              </a:extLst>
            </p:cNvPr>
            <p:cNvSpPr/>
            <p:nvPr/>
          </p:nvSpPr>
          <p:spPr>
            <a:xfrm>
              <a:off x="10851451" y="4584670"/>
              <a:ext cx="2396279" cy="997599"/>
            </a:xfrm>
            <a:custGeom>
              <a:avLst/>
              <a:gdLst>
                <a:gd name="connsiteX0" fmla="*/ 0 w 2396279"/>
                <a:gd name="connsiteY0" fmla="*/ 0 h 997599"/>
                <a:gd name="connsiteX1" fmla="*/ 2396279 w 2396279"/>
                <a:gd name="connsiteY1" fmla="*/ 0 h 997599"/>
                <a:gd name="connsiteX2" fmla="*/ 2396279 w 2396279"/>
                <a:gd name="connsiteY2" fmla="*/ 997599 h 997599"/>
                <a:gd name="connsiteX3" fmla="*/ 2335645 w 2396279"/>
                <a:gd name="connsiteY3" fmla="*/ 924583 h 997599"/>
                <a:gd name="connsiteX4" fmla="*/ 1198139 w 2396279"/>
                <a:gd name="connsiteY4" fmla="*/ 383529 h 997599"/>
                <a:gd name="connsiteX5" fmla="*/ 60633 w 2396279"/>
                <a:gd name="connsiteY5" fmla="*/ 924583 h 997599"/>
                <a:gd name="connsiteX6" fmla="*/ 0 w 2396279"/>
                <a:gd name="connsiteY6" fmla="*/ 997598 h 9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6279" h="997599">
                  <a:moveTo>
                    <a:pt x="0" y="0"/>
                  </a:moveTo>
                  <a:lnTo>
                    <a:pt x="2396279" y="0"/>
                  </a:lnTo>
                  <a:lnTo>
                    <a:pt x="2396279" y="997599"/>
                  </a:lnTo>
                  <a:lnTo>
                    <a:pt x="2335645" y="924583"/>
                  </a:lnTo>
                  <a:cubicBezTo>
                    <a:pt x="2026526" y="586575"/>
                    <a:pt x="1630229" y="383529"/>
                    <a:pt x="1198139" y="383529"/>
                  </a:cubicBezTo>
                  <a:cubicBezTo>
                    <a:pt x="766049" y="383529"/>
                    <a:pt x="369752" y="586575"/>
                    <a:pt x="60633" y="924583"/>
                  </a:cubicBezTo>
                  <a:lnTo>
                    <a:pt x="0" y="9975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71E71">
                    <a:shade val="30000"/>
                    <a:satMod val="115000"/>
                  </a:srgbClr>
                </a:gs>
                <a:gs pos="50000">
                  <a:srgbClr val="571E71">
                    <a:shade val="67500"/>
                    <a:satMod val="115000"/>
                  </a:srgbClr>
                </a:gs>
                <a:gs pos="100000">
                  <a:srgbClr val="571E71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57210" tIns="28605" rIns="57210" bIns="28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2059">
                <a:defRPr/>
              </a:pPr>
              <a:endParaRPr lang="en-US" sz="2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1" name="Freeform: Shape 90">
              <a:extLst>
                <a:ext uri="{FF2B5EF4-FFF2-40B4-BE49-F238E27FC236}">
                  <a16:creationId xmlns="" xmlns:a16="http://schemas.microsoft.com/office/drawing/2014/main" id="{957DC53C-3D8A-9B41-870C-28B83E04EED5}"/>
                </a:ext>
              </a:extLst>
            </p:cNvPr>
            <p:cNvSpPr/>
            <p:nvPr/>
          </p:nvSpPr>
          <p:spPr>
            <a:xfrm flipV="1">
              <a:off x="10851451" y="3630567"/>
              <a:ext cx="2396279" cy="997599"/>
            </a:xfrm>
            <a:custGeom>
              <a:avLst/>
              <a:gdLst>
                <a:gd name="connsiteX0" fmla="*/ 0 w 2396279"/>
                <a:gd name="connsiteY0" fmla="*/ 0 h 997599"/>
                <a:gd name="connsiteX1" fmla="*/ 2396279 w 2396279"/>
                <a:gd name="connsiteY1" fmla="*/ 0 h 997599"/>
                <a:gd name="connsiteX2" fmla="*/ 2396279 w 2396279"/>
                <a:gd name="connsiteY2" fmla="*/ 997599 h 997599"/>
                <a:gd name="connsiteX3" fmla="*/ 2335645 w 2396279"/>
                <a:gd name="connsiteY3" fmla="*/ 924583 h 997599"/>
                <a:gd name="connsiteX4" fmla="*/ 1198139 w 2396279"/>
                <a:gd name="connsiteY4" fmla="*/ 383529 h 997599"/>
                <a:gd name="connsiteX5" fmla="*/ 60633 w 2396279"/>
                <a:gd name="connsiteY5" fmla="*/ 924583 h 997599"/>
                <a:gd name="connsiteX6" fmla="*/ 0 w 2396279"/>
                <a:gd name="connsiteY6" fmla="*/ 997598 h 9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6279" h="997599">
                  <a:moveTo>
                    <a:pt x="0" y="0"/>
                  </a:moveTo>
                  <a:lnTo>
                    <a:pt x="2396279" y="0"/>
                  </a:lnTo>
                  <a:lnTo>
                    <a:pt x="2396279" y="997599"/>
                  </a:lnTo>
                  <a:lnTo>
                    <a:pt x="2335645" y="924583"/>
                  </a:lnTo>
                  <a:cubicBezTo>
                    <a:pt x="2026526" y="586575"/>
                    <a:pt x="1630229" y="383529"/>
                    <a:pt x="1198139" y="383529"/>
                  </a:cubicBezTo>
                  <a:cubicBezTo>
                    <a:pt x="766049" y="383529"/>
                    <a:pt x="369752" y="586575"/>
                    <a:pt x="60633" y="924583"/>
                  </a:cubicBezTo>
                  <a:lnTo>
                    <a:pt x="0" y="9975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4AA1">
                    <a:shade val="30000"/>
                    <a:satMod val="115000"/>
                  </a:srgbClr>
                </a:gs>
                <a:gs pos="32000">
                  <a:srgbClr val="AF4AA1">
                    <a:shade val="67500"/>
                    <a:satMod val="115000"/>
                  </a:srgbClr>
                </a:gs>
                <a:gs pos="100000">
                  <a:srgbClr val="C7166B">
                    <a:alpha val="54000"/>
                  </a:srgbClr>
                </a:gs>
              </a:gsLst>
              <a:lin ang="108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57210" tIns="28605" rIns="57210" bIns="28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2059">
                <a:defRPr/>
              </a:pPr>
              <a:endParaRPr lang="en-US" sz="2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="" xmlns:a16="http://schemas.microsoft.com/office/drawing/2014/main" id="{69A0F889-EAAE-1046-8C32-4DB8B9770AED}"/>
              </a:ext>
            </a:extLst>
          </p:cNvPr>
          <p:cNvGrpSpPr/>
          <p:nvPr/>
        </p:nvGrpSpPr>
        <p:grpSpPr>
          <a:xfrm rot="12742895">
            <a:off x="3248705" y="1775870"/>
            <a:ext cx="868055" cy="757011"/>
            <a:chOff x="10851451" y="3630567"/>
            <a:chExt cx="2396279" cy="1951702"/>
          </a:xfrm>
        </p:grpSpPr>
        <p:sp>
          <p:nvSpPr>
            <p:cNvPr id="133" name="Freeform: Shape 68">
              <a:extLst>
                <a:ext uri="{FF2B5EF4-FFF2-40B4-BE49-F238E27FC236}">
                  <a16:creationId xmlns="" xmlns:a16="http://schemas.microsoft.com/office/drawing/2014/main" id="{4A2CD0D8-2F6C-F148-BC54-8A562A5C3EC1}"/>
                </a:ext>
              </a:extLst>
            </p:cNvPr>
            <p:cNvSpPr/>
            <p:nvPr/>
          </p:nvSpPr>
          <p:spPr>
            <a:xfrm>
              <a:off x="10851451" y="4584670"/>
              <a:ext cx="2396279" cy="997599"/>
            </a:xfrm>
            <a:custGeom>
              <a:avLst/>
              <a:gdLst>
                <a:gd name="connsiteX0" fmla="*/ 0 w 2396279"/>
                <a:gd name="connsiteY0" fmla="*/ 0 h 997599"/>
                <a:gd name="connsiteX1" fmla="*/ 2396279 w 2396279"/>
                <a:gd name="connsiteY1" fmla="*/ 0 h 997599"/>
                <a:gd name="connsiteX2" fmla="*/ 2396279 w 2396279"/>
                <a:gd name="connsiteY2" fmla="*/ 997599 h 997599"/>
                <a:gd name="connsiteX3" fmla="*/ 2335645 w 2396279"/>
                <a:gd name="connsiteY3" fmla="*/ 924583 h 997599"/>
                <a:gd name="connsiteX4" fmla="*/ 1198139 w 2396279"/>
                <a:gd name="connsiteY4" fmla="*/ 383529 h 997599"/>
                <a:gd name="connsiteX5" fmla="*/ 60633 w 2396279"/>
                <a:gd name="connsiteY5" fmla="*/ 924583 h 997599"/>
                <a:gd name="connsiteX6" fmla="*/ 0 w 2396279"/>
                <a:gd name="connsiteY6" fmla="*/ 997598 h 9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6279" h="997599">
                  <a:moveTo>
                    <a:pt x="0" y="0"/>
                  </a:moveTo>
                  <a:lnTo>
                    <a:pt x="2396279" y="0"/>
                  </a:lnTo>
                  <a:lnTo>
                    <a:pt x="2396279" y="997599"/>
                  </a:lnTo>
                  <a:lnTo>
                    <a:pt x="2335645" y="924583"/>
                  </a:lnTo>
                  <a:cubicBezTo>
                    <a:pt x="2026526" y="586575"/>
                    <a:pt x="1630229" y="383529"/>
                    <a:pt x="1198139" y="383529"/>
                  </a:cubicBezTo>
                  <a:cubicBezTo>
                    <a:pt x="766049" y="383529"/>
                    <a:pt x="369752" y="586575"/>
                    <a:pt x="60633" y="924583"/>
                  </a:cubicBezTo>
                  <a:lnTo>
                    <a:pt x="0" y="9975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0D40">
                    <a:shade val="30000"/>
                    <a:satMod val="115000"/>
                  </a:srgbClr>
                </a:gs>
                <a:gs pos="50000">
                  <a:srgbClr val="770D40">
                    <a:shade val="67500"/>
                    <a:satMod val="115000"/>
                  </a:srgbClr>
                </a:gs>
                <a:gs pos="100000">
                  <a:srgbClr val="770D4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57210" tIns="28605" rIns="57210" bIns="28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2059">
                <a:defRPr/>
              </a:pPr>
              <a:endParaRPr lang="en-US" sz="2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4" name="Freeform: Shape 69">
              <a:extLst>
                <a:ext uri="{FF2B5EF4-FFF2-40B4-BE49-F238E27FC236}">
                  <a16:creationId xmlns="" xmlns:a16="http://schemas.microsoft.com/office/drawing/2014/main" id="{7D6D4AD7-C86D-EE45-B356-EB479F14B337}"/>
                </a:ext>
              </a:extLst>
            </p:cNvPr>
            <p:cNvSpPr/>
            <p:nvPr/>
          </p:nvSpPr>
          <p:spPr>
            <a:xfrm flipV="1">
              <a:off x="10851451" y="3630567"/>
              <a:ext cx="2396279" cy="997599"/>
            </a:xfrm>
            <a:custGeom>
              <a:avLst/>
              <a:gdLst>
                <a:gd name="connsiteX0" fmla="*/ 0 w 2396279"/>
                <a:gd name="connsiteY0" fmla="*/ 0 h 997599"/>
                <a:gd name="connsiteX1" fmla="*/ 2396279 w 2396279"/>
                <a:gd name="connsiteY1" fmla="*/ 0 h 997599"/>
                <a:gd name="connsiteX2" fmla="*/ 2396279 w 2396279"/>
                <a:gd name="connsiteY2" fmla="*/ 997599 h 997599"/>
                <a:gd name="connsiteX3" fmla="*/ 2335645 w 2396279"/>
                <a:gd name="connsiteY3" fmla="*/ 924583 h 997599"/>
                <a:gd name="connsiteX4" fmla="*/ 1198139 w 2396279"/>
                <a:gd name="connsiteY4" fmla="*/ 383529 h 997599"/>
                <a:gd name="connsiteX5" fmla="*/ 60633 w 2396279"/>
                <a:gd name="connsiteY5" fmla="*/ 924583 h 997599"/>
                <a:gd name="connsiteX6" fmla="*/ 0 w 2396279"/>
                <a:gd name="connsiteY6" fmla="*/ 997598 h 9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6279" h="997599">
                  <a:moveTo>
                    <a:pt x="0" y="0"/>
                  </a:moveTo>
                  <a:lnTo>
                    <a:pt x="2396279" y="0"/>
                  </a:lnTo>
                  <a:lnTo>
                    <a:pt x="2396279" y="997599"/>
                  </a:lnTo>
                  <a:lnTo>
                    <a:pt x="2335645" y="924583"/>
                  </a:lnTo>
                  <a:cubicBezTo>
                    <a:pt x="2026526" y="586575"/>
                    <a:pt x="1630229" y="383529"/>
                    <a:pt x="1198139" y="383529"/>
                  </a:cubicBezTo>
                  <a:cubicBezTo>
                    <a:pt x="766049" y="383529"/>
                    <a:pt x="369752" y="586575"/>
                    <a:pt x="60633" y="924583"/>
                  </a:cubicBezTo>
                  <a:lnTo>
                    <a:pt x="0" y="9975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7166B">
                    <a:shade val="30000"/>
                    <a:satMod val="115000"/>
                  </a:srgbClr>
                </a:gs>
                <a:gs pos="50000">
                  <a:srgbClr val="C7166B">
                    <a:shade val="67500"/>
                    <a:satMod val="115000"/>
                  </a:srgbClr>
                </a:gs>
                <a:gs pos="100000">
                  <a:srgbClr val="C7166B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57210" tIns="28605" rIns="57210" bIns="28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2059">
                <a:defRPr/>
              </a:pPr>
              <a:endParaRPr lang="en-US" sz="2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="" xmlns:a16="http://schemas.microsoft.com/office/drawing/2014/main" id="{2FB731A2-ECDD-5F4F-AF9A-E97CDC220054}"/>
              </a:ext>
            </a:extLst>
          </p:cNvPr>
          <p:cNvGrpSpPr/>
          <p:nvPr/>
        </p:nvGrpSpPr>
        <p:grpSpPr>
          <a:xfrm rot="19536847">
            <a:off x="1618407" y="1792265"/>
            <a:ext cx="868055" cy="757011"/>
            <a:chOff x="10851451" y="3630567"/>
            <a:chExt cx="2396279" cy="1951702"/>
          </a:xfrm>
        </p:grpSpPr>
        <p:sp>
          <p:nvSpPr>
            <p:cNvPr id="136" name="Freeform: Shape 24">
              <a:extLst>
                <a:ext uri="{FF2B5EF4-FFF2-40B4-BE49-F238E27FC236}">
                  <a16:creationId xmlns="" xmlns:a16="http://schemas.microsoft.com/office/drawing/2014/main" id="{FE62CFA0-9800-364F-A848-2C51C2768DD8}"/>
                </a:ext>
              </a:extLst>
            </p:cNvPr>
            <p:cNvSpPr/>
            <p:nvPr/>
          </p:nvSpPr>
          <p:spPr>
            <a:xfrm>
              <a:off x="10851451" y="4584670"/>
              <a:ext cx="2396279" cy="997599"/>
            </a:xfrm>
            <a:custGeom>
              <a:avLst/>
              <a:gdLst>
                <a:gd name="connsiteX0" fmla="*/ 0 w 2396279"/>
                <a:gd name="connsiteY0" fmla="*/ 0 h 997599"/>
                <a:gd name="connsiteX1" fmla="*/ 2396279 w 2396279"/>
                <a:gd name="connsiteY1" fmla="*/ 0 h 997599"/>
                <a:gd name="connsiteX2" fmla="*/ 2396279 w 2396279"/>
                <a:gd name="connsiteY2" fmla="*/ 997599 h 997599"/>
                <a:gd name="connsiteX3" fmla="*/ 2335645 w 2396279"/>
                <a:gd name="connsiteY3" fmla="*/ 924583 h 997599"/>
                <a:gd name="connsiteX4" fmla="*/ 1198139 w 2396279"/>
                <a:gd name="connsiteY4" fmla="*/ 383529 h 997599"/>
                <a:gd name="connsiteX5" fmla="*/ 60633 w 2396279"/>
                <a:gd name="connsiteY5" fmla="*/ 924583 h 997599"/>
                <a:gd name="connsiteX6" fmla="*/ 0 w 2396279"/>
                <a:gd name="connsiteY6" fmla="*/ 997598 h 9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6279" h="997599">
                  <a:moveTo>
                    <a:pt x="0" y="0"/>
                  </a:moveTo>
                  <a:lnTo>
                    <a:pt x="2396279" y="0"/>
                  </a:lnTo>
                  <a:lnTo>
                    <a:pt x="2396279" y="997599"/>
                  </a:lnTo>
                  <a:lnTo>
                    <a:pt x="2335645" y="924583"/>
                  </a:lnTo>
                  <a:cubicBezTo>
                    <a:pt x="2026526" y="586575"/>
                    <a:pt x="1630229" y="383529"/>
                    <a:pt x="1198139" y="383529"/>
                  </a:cubicBezTo>
                  <a:cubicBezTo>
                    <a:pt x="766049" y="383529"/>
                    <a:pt x="369752" y="586575"/>
                    <a:pt x="60633" y="924583"/>
                  </a:cubicBezTo>
                  <a:lnTo>
                    <a:pt x="0" y="9975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4834E">
                    <a:shade val="30000"/>
                    <a:satMod val="115000"/>
                  </a:srgbClr>
                </a:gs>
                <a:gs pos="50000">
                  <a:srgbClr val="04834E">
                    <a:shade val="67500"/>
                    <a:satMod val="115000"/>
                  </a:srgbClr>
                </a:gs>
                <a:gs pos="100000">
                  <a:srgbClr val="04834E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57210" tIns="28605" rIns="57210" bIns="28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2059">
                <a:defRPr/>
              </a:pPr>
              <a:endParaRPr lang="en-US" sz="2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7" name="Freeform: Shape 25">
              <a:extLst>
                <a:ext uri="{FF2B5EF4-FFF2-40B4-BE49-F238E27FC236}">
                  <a16:creationId xmlns="" xmlns:a16="http://schemas.microsoft.com/office/drawing/2014/main" id="{462403BB-E682-324C-A37E-3079599B4378}"/>
                </a:ext>
              </a:extLst>
            </p:cNvPr>
            <p:cNvSpPr/>
            <p:nvPr/>
          </p:nvSpPr>
          <p:spPr>
            <a:xfrm flipV="1">
              <a:off x="10851451" y="3630567"/>
              <a:ext cx="2396279" cy="997599"/>
            </a:xfrm>
            <a:custGeom>
              <a:avLst/>
              <a:gdLst>
                <a:gd name="connsiteX0" fmla="*/ 0 w 2396279"/>
                <a:gd name="connsiteY0" fmla="*/ 0 h 997599"/>
                <a:gd name="connsiteX1" fmla="*/ 2396279 w 2396279"/>
                <a:gd name="connsiteY1" fmla="*/ 0 h 997599"/>
                <a:gd name="connsiteX2" fmla="*/ 2396279 w 2396279"/>
                <a:gd name="connsiteY2" fmla="*/ 997599 h 997599"/>
                <a:gd name="connsiteX3" fmla="*/ 2335645 w 2396279"/>
                <a:gd name="connsiteY3" fmla="*/ 924583 h 997599"/>
                <a:gd name="connsiteX4" fmla="*/ 1198139 w 2396279"/>
                <a:gd name="connsiteY4" fmla="*/ 383529 h 997599"/>
                <a:gd name="connsiteX5" fmla="*/ 60633 w 2396279"/>
                <a:gd name="connsiteY5" fmla="*/ 924583 h 997599"/>
                <a:gd name="connsiteX6" fmla="*/ 0 w 2396279"/>
                <a:gd name="connsiteY6" fmla="*/ 997598 h 9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6279" h="997599">
                  <a:moveTo>
                    <a:pt x="0" y="0"/>
                  </a:moveTo>
                  <a:lnTo>
                    <a:pt x="2396279" y="0"/>
                  </a:lnTo>
                  <a:lnTo>
                    <a:pt x="2396279" y="997599"/>
                  </a:lnTo>
                  <a:lnTo>
                    <a:pt x="2335645" y="924583"/>
                  </a:lnTo>
                  <a:cubicBezTo>
                    <a:pt x="2026526" y="586575"/>
                    <a:pt x="1630229" y="383529"/>
                    <a:pt x="1198139" y="383529"/>
                  </a:cubicBezTo>
                  <a:cubicBezTo>
                    <a:pt x="766049" y="383529"/>
                    <a:pt x="369752" y="586575"/>
                    <a:pt x="60633" y="924583"/>
                  </a:cubicBezTo>
                  <a:lnTo>
                    <a:pt x="0" y="9975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2C505">
                    <a:shade val="30000"/>
                    <a:satMod val="115000"/>
                  </a:srgbClr>
                </a:gs>
                <a:gs pos="50000">
                  <a:srgbClr val="02C505">
                    <a:shade val="67500"/>
                    <a:satMod val="115000"/>
                  </a:srgbClr>
                </a:gs>
                <a:gs pos="100000">
                  <a:srgbClr val="02C505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57210" tIns="28605" rIns="57210" bIns="28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2059">
                <a:defRPr/>
              </a:pPr>
              <a:endParaRPr lang="en-US" sz="2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BCDFE6D7-01AF-FE40-8BE8-30374B27D637}"/>
              </a:ext>
            </a:extLst>
          </p:cNvPr>
          <p:cNvSpPr txBox="1"/>
          <p:nvPr/>
        </p:nvSpPr>
        <p:spPr>
          <a:xfrm>
            <a:off x="228601" y="3670574"/>
            <a:ext cx="1820136" cy="46166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 defTabSz="572059">
              <a:defRPr/>
            </a:pPr>
            <a:r>
              <a:rPr lang="en-US" sz="2400" dirty="0">
                <a:solidFill>
                  <a:srgbClr val="21792B"/>
                </a:solidFill>
                <a:latin typeface="Century Gothic" panose="020B0502020202020204" pitchFamily="34" charset="0"/>
              </a:rPr>
              <a:t>Java Core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="" xmlns:a16="http://schemas.microsoft.com/office/drawing/2014/main" id="{CDA23DF9-693F-B542-B2E5-292CBE883087}"/>
              </a:ext>
            </a:extLst>
          </p:cNvPr>
          <p:cNvSpPr txBox="1"/>
          <p:nvPr/>
        </p:nvSpPr>
        <p:spPr>
          <a:xfrm>
            <a:off x="265922" y="4071845"/>
            <a:ext cx="1827125" cy="83099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 defTabSz="572059">
              <a:defRPr/>
            </a:pPr>
            <a:r>
              <a:rPr lang="en-US" sz="2400" dirty="0" smtClean="0">
                <a:solidFill>
                  <a:srgbClr val="E7E6E6">
                    <a:lumMod val="50000"/>
                  </a:srgbClr>
                </a:solidFill>
                <a:latin typeface="Calibri Light" panose="020F0302020204030204"/>
              </a:rPr>
              <a:t>basic java for beginner</a:t>
            </a:r>
            <a:endParaRPr lang="en-US" sz="2400" dirty="0">
              <a:solidFill>
                <a:srgbClr val="E7E6E6">
                  <a:lumMod val="50000"/>
                </a:srgbClr>
              </a:solidFill>
              <a:latin typeface="Calibri Light" panose="020F0302020204030204"/>
            </a:endParaRPr>
          </a:p>
        </p:txBody>
      </p:sp>
      <p:cxnSp>
        <p:nvCxnSpPr>
          <p:cNvPr id="140" name="Straight Connector 139">
            <a:extLst>
              <a:ext uri="{FF2B5EF4-FFF2-40B4-BE49-F238E27FC236}">
                <a16:creationId xmlns="" xmlns:a16="http://schemas.microsoft.com/office/drawing/2014/main" id="{B38CE281-266F-B141-B53D-DB0CE898BF97}"/>
              </a:ext>
            </a:extLst>
          </p:cNvPr>
          <p:cNvCxnSpPr/>
          <p:nvPr/>
        </p:nvCxnSpPr>
        <p:spPr>
          <a:xfrm>
            <a:off x="1222195" y="3159406"/>
            <a:ext cx="0" cy="423642"/>
          </a:xfrm>
          <a:prstGeom prst="line">
            <a:avLst/>
          </a:prstGeom>
          <a:noFill/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41" name="Oval 140">
            <a:extLst>
              <a:ext uri="{FF2B5EF4-FFF2-40B4-BE49-F238E27FC236}">
                <a16:creationId xmlns="" xmlns:a16="http://schemas.microsoft.com/office/drawing/2014/main" id="{D75A247A-9B18-1848-A291-8152E2356F54}"/>
              </a:ext>
            </a:extLst>
          </p:cNvPr>
          <p:cNvSpPr/>
          <p:nvPr/>
        </p:nvSpPr>
        <p:spPr>
          <a:xfrm>
            <a:off x="569567" y="2059889"/>
            <a:ext cx="1340875" cy="1340875"/>
          </a:xfrm>
          <a:prstGeom prst="ellipse">
            <a:avLst/>
          </a:prstGeom>
          <a:solidFill>
            <a:srgbClr val="96BF0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36" tIns="45718" rIns="91436" bIns="45718" rtlCol="0" anchor="ctr"/>
          <a:lstStyle/>
          <a:p>
            <a:pPr algn="ctr" defTabSz="761924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="" xmlns:a16="http://schemas.microsoft.com/office/drawing/2014/main" id="{6594D564-C040-6E41-BAD8-241EDF07CAF7}"/>
              </a:ext>
            </a:extLst>
          </p:cNvPr>
          <p:cNvSpPr/>
          <p:nvPr/>
        </p:nvSpPr>
        <p:spPr>
          <a:xfrm rot="10063036">
            <a:off x="998949" y="2230116"/>
            <a:ext cx="694618" cy="694618"/>
          </a:xfrm>
          <a:prstGeom prst="ellipse">
            <a:avLst/>
          </a:prstGeom>
          <a:gradFill flip="none" rotWithShape="1">
            <a:gsLst>
              <a:gs pos="33000">
                <a:srgbClr val="FDFEFF"/>
              </a:gs>
              <a:gs pos="69000">
                <a:srgbClr val="DDDDDE"/>
              </a:gs>
              <a:gs pos="86000">
                <a:sysClr val="window" lastClr="FFFFFF">
                  <a:lumMod val="65000"/>
                </a:sys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>
            <a:outerShdw blurRad="215900" dist="139700" dir="8100000" sx="162000" sy="162000" algn="tr" rotWithShape="0">
              <a:prstClr val="black">
                <a:alpha val="40000"/>
              </a:prstClr>
            </a:outerShdw>
          </a:effectLst>
        </p:spPr>
        <p:txBody>
          <a:bodyPr lIns="91436" tIns="45718" rIns="91436" bIns="45718" rtlCol="0" anchor="ctr"/>
          <a:lstStyle/>
          <a:p>
            <a:pPr algn="ctr" defTabSz="761924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="" xmlns:a16="http://schemas.microsoft.com/office/drawing/2014/main" id="{02AB4DB9-C219-CC46-8136-182592A3C94A}"/>
              </a:ext>
            </a:extLst>
          </p:cNvPr>
          <p:cNvGrpSpPr/>
          <p:nvPr/>
        </p:nvGrpSpPr>
        <p:grpSpPr>
          <a:xfrm rot="7770468">
            <a:off x="682404" y="2174487"/>
            <a:ext cx="1115272" cy="1112484"/>
            <a:chOff x="1651765" y="300673"/>
            <a:chExt cx="4670393" cy="4685593"/>
          </a:xfrm>
          <a:effectLst/>
        </p:grpSpPr>
        <p:sp>
          <p:nvSpPr>
            <p:cNvPr id="144" name="Oval 143">
              <a:extLst>
                <a:ext uri="{FF2B5EF4-FFF2-40B4-BE49-F238E27FC236}">
                  <a16:creationId xmlns="" xmlns:a16="http://schemas.microsoft.com/office/drawing/2014/main" id="{8F70959C-078A-C042-8649-D3C22A54054F}"/>
                </a:ext>
              </a:extLst>
            </p:cNvPr>
            <p:cNvSpPr/>
            <p:nvPr/>
          </p:nvSpPr>
          <p:spPr>
            <a:xfrm>
              <a:off x="1653443" y="300673"/>
              <a:ext cx="4668715" cy="4668715"/>
            </a:xfrm>
            <a:prstGeom prst="ellipse">
              <a:avLst/>
            </a:prstGeom>
            <a:gradFill flip="none" rotWithShape="1">
              <a:gsLst>
                <a:gs pos="33000">
                  <a:srgbClr val="FDFEFF"/>
                </a:gs>
                <a:gs pos="69000">
                  <a:srgbClr val="DDDDDE"/>
                </a:gs>
                <a:gs pos="86000">
                  <a:sysClr val="window" lastClr="FFFFFF">
                    <a:lumMod val="65000"/>
                  </a:sys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24">
                <a:defRPr/>
              </a:pPr>
              <a:endParaRPr lang="en-US" sz="2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="" xmlns:a16="http://schemas.microsoft.com/office/drawing/2014/main" id="{4CB4C34D-0E8E-7A43-8149-FBD0FE91ECAE}"/>
                </a:ext>
              </a:extLst>
            </p:cNvPr>
            <p:cNvSpPr/>
            <p:nvPr/>
          </p:nvSpPr>
          <p:spPr>
            <a:xfrm>
              <a:off x="1651765" y="322827"/>
              <a:ext cx="4663442" cy="4663439"/>
            </a:xfrm>
            <a:prstGeom prst="ellipse">
              <a:avLst/>
            </a:prstGeom>
            <a:gradFill flip="none" rotWithShape="1">
              <a:gsLst>
                <a:gs pos="36000">
                  <a:srgbClr val="A5A5A5">
                    <a:lumMod val="5000"/>
                    <a:lumOff val="95000"/>
                  </a:srgbClr>
                </a:gs>
                <a:gs pos="89000">
                  <a:srgbClr val="A5A5A5">
                    <a:lumMod val="45000"/>
                    <a:lumOff val="55000"/>
                    <a:alpha val="74000"/>
                  </a:srgbClr>
                </a:gs>
                <a:gs pos="91000">
                  <a:srgbClr val="A5A5A5">
                    <a:lumMod val="45000"/>
                    <a:lumOff val="55000"/>
                    <a:alpha val="73000"/>
                  </a:srgbClr>
                </a:gs>
                <a:gs pos="100000">
                  <a:srgbClr val="A5A5A5">
                    <a:lumMod val="30000"/>
                    <a:lumOff val="70000"/>
                    <a:alpha val="9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24">
                <a:defRPr/>
              </a:pPr>
              <a:endParaRPr lang="en-US" sz="2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46" name="Arc 145">
            <a:extLst>
              <a:ext uri="{FF2B5EF4-FFF2-40B4-BE49-F238E27FC236}">
                <a16:creationId xmlns="" xmlns:a16="http://schemas.microsoft.com/office/drawing/2014/main" id="{F44CAF85-835B-C64F-AD3A-DC12BDCB61E8}"/>
              </a:ext>
            </a:extLst>
          </p:cNvPr>
          <p:cNvSpPr/>
          <p:nvPr/>
        </p:nvSpPr>
        <p:spPr>
          <a:xfrm rot="16200000" flipV="1">
            <a:off x="369632" y="1858166"/>
            <a:ext cx="1723413" cy="1723413"/>
          </a:xfrm>
          <a:prstGeom prst="arc">
            <a:avLst>
              <a:gd name="adj1" fmla="val 4646268"/>
              <a:gd name="adj2" fmla="val 10288544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oval"/>
            <a:tailEnd type="oval"/>
          </a:ln>
          <a:effectLst/>
        </p:spPr>
        <p:txBody>
          <a:bodyPr lIns="91436" tIns="45718" rIns="91436" bIns="45718" rtlCol="0" anchor="ctr"/>
          <a:lstStyle/>
          <a:p>
            <a:pPr algn="ctr" defTabSz="761924">
              <a:defRPr/>
            </a:pPr>
            <a:endParaRPr lang="en-US" sz="2400" kern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47" name="Picture 146">
            <a:extLst>
              <a:ext uri="{FF2B5EF4-FFF2-40B4-BE49-F238E27FC236}">
                <a16:creationId xmlns="" xmlns:a16="http://schemas.microsoft.com/office/drawing/2014/main" id="{1747030E-9DF2-164A-872A-5557DA914D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13" y="2467531"/>
            <a:ext cx="640892" cy="504684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cxnSp>
        <p:nvCxnSpPr>
          <p:cNvPr id="148" name="Straight Connector 147">
            <a:extLst>
              <a:ext uri="{FF2B5EF4-FFF2-40B4-BE49-F238E27FC236}">
                <a16:creationId xmlns="" xmlns:a16="http://schemas.microsoft.com/office/drawing/2014/main" id="{FBC632D3-87B8-F048-8589-FF7847A33ECD}"/>
              </a:ext>
            </a:extLst>
          </p:cNvPr>
          <p:cNvCxnSpPr>
            <a:cxnSpLocks/>
          </p:cNvCxnSpPr>
          <p:nvPr/>
        </p:nvCxnSpPr>
        <p:spPr>
          <a:xfrm flipV="1">
            <a:off x="2877056" y="767213"/>
            <a:ext cx="0" cy="1240463"/>
          </a:xfrm>
          <a:prstGeom prst="line">
            <a:avLst/>
          </a:prstGeom>
          <a:noFill/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49" name="Oval 148">
            <a:extLst>
              <a:ext uri="{FF2B5EF4-FFF2-40B4-BE49-F238E27FC236}">
                <a16:creationId xmlns="" xmlns:a16="http://schemas.microsoft.com/office/drawing/2014/main" id="{9F76B903-7606-3A46-800E-CEB75F7C5FAF}"/>
              </a:ext>
            </a:extLst>
          </p:cNvPr>
          <p:cNvSpPr/>
          <p:nvPr/>
        </p:nvSpPr>
        <p:spPr>
          <a:xfrm>
            <a:off x="2183697" y="957335"/>
            <a:ext cx="1340875" cy="1340875"/>
          </a:xfrm>
          <a:prstGeom prst="ellipse">
            <a:avLst/>
          </a:prstGeom>
          <a:solidFill>
            <a:srgbClr val="C7166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36" tIns="45718" rIns="91436" bIns="45718" rtlCol="0" anchor="ctr"/>
          <a:lstStyle/>
          <a:p>
            <a:pPr algn="ctr" defTabSz="761924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="" xmlns:a16="http://schemas.microsoft.com/office/drawing/2014/main" id="{3C8899AE-AD60-9C4B-B02A-B65C7F6F76D0}"/>
              </a:ext>
            </a:extLst>
          </p:cNvPr>
          <p:cNvSpPr/>
          <p:nvPr/>
        </p:nvSpPr>
        <p:spPr>
          <a:xfrm rot="10063036">
            <a:off x="2613081" y="1148727"/>
            <a:ext cx="694618" cy="694618"/>
          </a:xfrm>
          <a:prstGeom prst="ellipse">
            <a:avLst/>
          </a:prstGeom>
          <a:gradFill flip="none" rotWithShape="1">
            <a:gsLst>
              <a:gs pos="33000">
                <a:srgbClr val="FDFEFF"/>
              </a:gs>
              <a:gs pos="69000">
                <a:srgbClr val="DDDDDE"/>
              </a:gs>
              <a:gs pos="86000">
                <a:sysClr val="window" lastClr="FFFFFF">
                  <a:lumMod val="65000"/>
                </a:sys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>
            <a:outerShdw blurRad="215900" dist="139700" dir="8100000" sx="162000" sy="162000" algn="tr" rotWithShape="0">
              <a:prstClr val="black">
                <a:alpha val="40000"/>
              </a:prstClr>
            </a:outerShdw>
          </a:effectLst>
        </p:spPr>
        <p:txBody>
          <a:bodyPr lIns="91436" tIns="45718" rIns="91436" bIns="45718" rtlCol="0" anchor="ctr"/>
          <a:lstStyle/>
          <a:p>
            <a:pPr algn="ctr" defTabSz="761924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="" xmlns:a16="http://schemas.microsoft.com/office/drawing/2014/main" id="{7102E52B-A9ED-5B4C-BD39-22FDC5D759DD}"/>
              </a:ext>
            </a:extLst>
          </p:cNvPr>
          <p:cNvGrpSpPr/>
          <p:nvPr/>
        </p:nvGrpSpPr>
        <p:grpSpPr>
          <a:xfrm rot="7770468">
            <a:off x="2302555" y="1069955"/>
            <a:ext cx="1112484" cy="1112484"/>
            <a:chOff x="1651189" y="298420"/>
            <a:chExt cx="4673223" cy="4687844"/>
          </a:xfrm>
          <a:effectLst/>
        </p:grpSpPr>
        <p:sp>
          <p:nvSpPr>
            <p:cNvPr id="152" name="Oval 151">
              <a:extLst>
                <a:ext uri="{FF2B5EF4-FFF2-40B4-BE49-F238E27FC236}">
                  <a16:creationId xmlns="" xmlns:a16="http://schemas.microsoft.com/office/drawing/2014/main" id="{44F5F339-02CF-6046-830D-AB8965C80B04}"/>
                </a:ext>
              </a:extLst>
            </p:cNvPr>
            <p:cNvSpPr/>
            <p:nvPr/>
          </p:nvSpPr>
          <p:spPr>
            <a:xfrm>
              <a:off x="1651189" y="298420"/>
              <a:ext cx="4673223" cy="4673223"/>
            </a:xfrm>
            <a:prstGeom prst="ellipse">
              <a:avLst/>
            </a:prstGeom>
            <a:gradFill flip="none" rotWithShape="1">
              <a:gsLst>
                <a:gs pos="36000">
                  <a:srgbClr val="A5A5A5">
                    <a:lumMod val="5000"/>
                    <a:lumOff val="95000"/>
                  </a:srgbClr>
                </a:gs>
                <a:gs pos="89000">
                  <a:srgbClr val="A5A5A5">
                    <a:lumMod val="45000"/>
                    <a:lumOff val="55000"/>
                    <a:alpha val="74000"/>
                  </a:srgbClr>
                </a:gs>
                <a:gs pos="91000">
                  <a:srgbClr val="A5A5A5">
                    <a:lumMod val="45000"/>
                    <a:lumOff val="55000"/>
                    <a:alpha val="73000"/>
                  </a:srgbClr>
                </a:gs>
                <a:gs pos="100000">
                  <a:srgbClr val="A5A5A5">
                    <a:lumMod val="30000"/>
                    <a:lumOff val="70000"/>
                    <a:alpha val="9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24">
                <a:defRPr/>
              </a:pPr>
              <a:endParaRPr lang="en-US" sz="2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="" xmlns:a16="http://schemas.microsoft.com/office/drawing/2014/main" id="{4160210A-0350-E341-930C-5FDE0F645271}"/>
                </a:ext>
              </a:extLst>
            </p:cNvPr>
            <p:cNvSpPr/>
            <p:nvPr/>
          </p:nvSpPr>
          <p:spPr>
            <a:xfrm>
              <a:off x="1651767" y="322824"/>
              <a:ext cx="4663440" cy="4663440"/>
            </a:xfrm>
            <a:prstGeom prst="ellipse">
              <a:avLst/>
            </a:prstGeom>
            <a:gradFill flip="none" rotWithShape="1">
              <a:gsLst>
                <a:gs pos="36000">
                  <a:srgbClr val="A5A5A5">
                    <a:lumMod val="5000"/>
                    <a:lumOff val="95000"/>
                  </a:srgbClr>
                </a:gs>
                <a:gs pos="89000">
                  <a:srgbClr val="A5A5A5">
                    <a:lumMod val="45000"/>
                    <a:lumOff val="55000"/>
                    <a:alpha val="74000"/>
                  </a:srgbClr>
                </a:gs>
                <a:gs pos="91000">
                  <a:srgbClr val="A5A5A5">
                    <a:lumMod val="45000"/>
                    <a:lumOff val="55000"/>
                    <a:alpha val="73000"/>
                  </a:srgbClr>
                </a:gs>
                <a:gs pos="100000">
                  <a:srgbClr val="A5A5A5">
                    <a:lumMod val="30000"/>
                    <a:lumOff val="70000"/>
                    <a:alpha val="9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24">
                <a:defRPr/>
              </a:pPr>
              <a:endParaRPr lang="en-US" sz="2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54" name="Arc 153">
            <a:extLst>
              <a:ext uri="{FF2B5EF4-FFF2-40B4-BE49-F238E27FC236}">
                <a16:creationId xmlns="" xmlns:a16="http://schemas.microsoft.com/office/drawing/2014/main" id="{BDC8E46E-957B-124C-90CF-73C631D6C425}"/>
              </a:ext>
            </a:extLst>
          </p:cNvPr>
          <p:cNvSpPr/>
          <p:nvPr/>
        </p:nvSpPr>
        <p:spPr>
          <a:xfrm rot="10800000" flipV="1">
            <a:off x="1940181" y="767214"/>
            <a:ext cx="1762204" cy="1762204"/>
          </a:xfrm>
          <a:prstGeom prst="arc">
            <a:avLst>
              <a:gd name="adj1" fmla="val 10709103"/>
              <a:gd name="adj2" fmla="val 15349651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oval"/>
            <a:tailEnd type="oval"/>
          </a:ln>
          <a:effectLst/>
        </p:spPr>
        <p:txBody>
          <a:bodyPr lIns="91436" tIns="45718" rIns="91436" bIns="45718" rtlCol="0" anchor="ctr"/>
          <a:lstStyle/>
          <a:p>
            <a:pPr algn="ctr" defTabSz="761924">
              <a:defRPr/>
            </a:pPr>
            <a:endParaRPr lang="en-US" sz="2400" kern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55" name="Picture 154">
            <a:extLst>
              <a:ext uri="{FF2B5EF4-FFF2-40B4-BE49-F238E27FC236}">
                <a16:creationId xmlns="" xmlns:a16="http://schemas.microsoft.com/office/drawing/2014/main" id="{FB36AE00-A9A3-A441-9132-94EB94FD10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47146" y="1339153"/>
            <a:ext cx="606951" cy="633469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56" name="TextBox 155">
            <a:extLst>
              <a:ext uri="{FF2B5EF4-FFF2-40B4-BE49-F238E27FC236}">
                <a16:creationId xmlns="" xmlns:a16="http://schemas.microsoft.com/office/drawing/2014/main" id="{3BD2488E-178F-C142-B5E7-65281BEE09B7}"/>
              </a:ext>
            </a:extLst>
          </p:cNvPr>
          <p:cNvSpPr txBox="1"/>
          <p:nvPr/>
        </p:nvSpPr>
        <p:spPr>
          <a:xfrm>
            <a:off x="1453591" y="-95250"/>
            <a:ext cx="2577998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i="0" u="none" strike="noStrike" cap="none" spc="0" normalizeH="0" baseline="0">
                <a:ln>
                  <a:noFill/>
                </a:ln>
                <a:solidFill>
                  <a:srgbClr val="21792B"/>
                </a:solidFill>
                <a:effectLst/>
                <a:uLnTx/>
                <a:uFillTx/>
                <a:latin typeface="Century Gothic" panose="020B0502020202020204" pitchFamily="34" charset="0"/>
              </a:defRPr>
            </a:lvl1pPr>
          </a:lstStyle>
          <a:p>
            <a:pPr defTabSz="572059">
              <a:defRPr/>
            </a:pPr>
            <a:r>
              <a:rPr lang="en-US" kern="0" dirty="0">
                <a:solidFill>
                  <a:srgbClr val="C5166A"/>
                </a:solidFill>
              </a:rPr>
              <a:t>Java </a:t>
            </a:r>
            <a:r>
              <a:rPr lang="en-US" kern="0" dirty="0" err="1">
                <a:solidFill>
                  <a:srgbClr val="C5166A"/>
                </a:solidFill>
              </a:rPr>
              <a:t>Awt</a:t>
            </a:r>
            <a:endParaRPr lang="en-US" kern="0" dirty="0">
              <a:solidFill>
                <a:srgbClr val="C5166A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869A6EF0-537B-854A-9D6C-1CE3B45EB5C7}"/>
              </a:ext>
            </a:extLst>
          </p:cNvPr>
          <p:cNvSpPr txBox="1"/>
          <p:nvPr/>
        </p:nvSpPr>
        <p:spPr>
          <a:xfrm>
            <a:off x="1480485" y="359439"/>
            <a:ext cx="2939116" cy="46166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 defTabSz="572059">
              <a:defRPr/>
            </a:pPr>
            <a:r>
              <a:rPr lang="en-US" sz="2400" dirty="0" smtClean="0">
                <a:solidFill>
                  <a:srgbClr val="E7E6E6">
                    <a:lumMod val="50000"/>
                  </a:srgbClr>
                </a:solidFill>
                <a:latin typeface="Calibri Light" panose="020F0302020204030204"/>
              </a:rPr>
              <a:t>user java interface</a:t>
            </a:r>
            <a:endParaRPr lang="en-US" sz="2400" dirty="0">
              <a:solidFill>
                <a:srgbClr val="E7E6E6">
                  <a:lumMod val="50000"/>
                </a:srgbClr>
              </a:solidFill>
              <a:latin typeface="Calibri Light" panose="020F0302020204030204"/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="" xmlns:a16="http://schemas.microsoft.com/office/drawing/2014/main" id="{A917B401-FD65-ED47-BDD5-88076BD2A596}"/>
              </a:ext>
            </a:extLst>
          </p:cNvPr>
          <p:cNvCxnSpPr>
            <a:cxnSpLocks/>
          </p:cNvCxnSpPr>
          <p:nvPr/>
        </p:nvCxnSpPr>
        <p:spPr>
          <a:xfrm>
            <a:off x="4534970" y="3035892"/>
            <a:ext cx="0" cy="501148"/>
          </a:xfrm>
          <a:prstGeom prst="line">
            <a:avLst/>
          </a:prstGeom>
          <a:noFill/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59" name="Oval 158">
            <a:extLst>
              <a:ext uri="{FF2B5EF4-FFF2-40B4-BE49-F238E27FC236}">
                <a16:creationId xmlns="" xmlns:a16="http://schemas.microsoft.com/office/drawing/2014/main" id="{1BBCA3AC-2799-6841-92BE-384EE326381D}"/>
              </a:ext>
            </a:extLst>
          </p:cNvPr>
          <p:cNvSpPr/>
          <p:nvPr/>
        </p:nvSpPr>
        <p:spPr>
          <a:xfrm>
            <a:off x="3842605" y="1998805"/>
            <a:ext cx="1340875" cy="1340875"/>
          </a:xfrm>
          <a:prstGeom prst="ellipse">
            <a:avLst/>
          </a:prstGeom>
          <a:solidFill>
            <a:srgbClr val="AF4A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36" tIns="45718" rIns="91436" bIns="45718" rtlCol="0" anchor="ctr"/>
          <a:lstStyle/>
          <a:p>
            <a:pPr algn="ctr" defTabSz="761924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="" xmlns:a16="http://schemas.microsoft.com/office/drawing/2014/main" id="{05687718-0DE9-4F43-8EFA-0C016BEC60FA}"/>
              </a:ext>
            </a:extLst>
          </p:cNvPr>
          <p:cNvSpPr/>
          <p:nvPr/>
        </p:nvSpPr>
        <p:spPr>
          <a:xfrm rot="10063036">
            <a:off x="4272096" y="2189988"/>
            <a:ext cx="694618" cy="694618"/>
          </a:xfrm>
          <a:prstGeom prst="ellipse">
            <a:avLst/>
          </a:prstGeom>
          <a:gradFill flip="none" rotWithShape="1">
            <a:gsLst>
              <a:gs pos="33000">
                <a:srgbClr val="FDFEFF"/>
              </a:gs>
              <a:gs pos="69000">
                <a:srgbClr val="DDDDDE"/>
              </a:gs>
              <a:gs pos="86000">
                <a:sysClr val="window" lastClr="FFFFFF">
                  <a:lumMod val="65000"/>
                </a:sys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>
            <a:outerShdw blurRad="215900" dist="139700" dir="8100000" sx="162000" sy="162000" algn="tr" rotWithShape="0">
              <a:prstClr val="black">
                <a:alpha val="40000"/>
              </a:prstClr>
            </a:outerShdw>
          </a:effectLst>
        </p:spPr>
        <p:txBody>
          <a:bodyPr lIns="91436" tIns="45718" rIns="91436" bIns="45718" rtlCol="0" anchor="ctr"/>
          <a:lstStyle/>
          <a:p>
            <a:pPr algn="ctr" defTabSz="761924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="" xmlns:a16="http://schemas.microsoft.com/office/drawing/2014/main" id="{B91738C9-A3A8-DE4D-A916-0C7B96FBB2BE}"/>
              </a:ext>
            </a:extLst>
          </p:cNvPr>
          <p:cNvGrpSpPr/>
          <p:nvPr/>
        </p:nvGrpSpPr>
        <p:grpSpPr>
          <a:xfrm rot="7770468">
            <a:off x="3958889" y="2107991"/>
            <a:ext cx="1112484" cy="1112484"/>
            <a:chOff x="1651767" y="307559"/>
            <a:chExt cx="4663506" cy="4678705"/>
          </a:xfrm>
          <a:effectLst/>
        </p:grpSpPr>
        <p:sp>
          <p:nvSpPr>
            <p:cNvPr id="162" name="Oval 161">
              <a:extLst>
                <a:ext uri="{FF2B5EF4-FFF2-40B4-BE49-F238E27FC236}">
                  <a16:creationId xmlns="" xmlns:a16="http://schemas.microsoft.com/office/drawing/2014/main" id="{85C96F66-5A27-1C46-A26C-801E128992BB}"/>
                </a:ext>
              </a:extLst>
            </p:cNvPr>
            <p:cNvSpPr/>
            <p:nvPr/>
          </p:nvSpPr>
          <p:spPr>
            <a:xfrm>
              <a:off x="1660328" y="307559"/>
              <a:ext cx="4654945" cy="4654945"/>
            </a:xfrm>
            <a:prstGeom prst="ellipse">
              <a:avLst/>
            </a:prstGeom>
            <a:gradFill flip="none" rotWithShape="1">
              <a:gsLst>
                <a:gs pos="36000">
                  <a:srgbClr val="A5A5A5">
                    <a:lumMod val="5000"/>
                    <a:lumOff val="95000"/>
                  </a:srgbClr>
                </a:gs>
                <a:gs pos="89000">
                  <a:srgbClr val="A5A5A5">
                    <a:lumMod val="45000"/>
                    <a:lumOff val="55000"/>
                    <a:alpha val="74000"/>
                  </a:srgbClr>
                </a:gs>
                <a:gs pos="91000">
                  <a:srgbClr val="A5A5A5">
                    <a:lumMod val="45000"/>
                    <a:lumOff val="55000"/>
                    <a:alpha val="73000"/>
                  </a:srgbClr>
                </a:gs>
                <a:gs pos="100000">
                  <a:srgbClr val="A5A5A5">
                    <a:lumMod val="30000"/>
                    <a:lumOff val="70000"/>
                    <a:alpha val="9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24">
                <a:defRPr/>
              </a:pPr>
              <a:endParaRPr lang="en-US" sz="2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="" xmlns:a16="http://schemas.microsoft.com/office/drawing/2014/main" id="{8C743482-7E37-2843-84F0-C5E0772B4D2F}"/>
                </a:ext>
              </a:extLst>
            </p:cNvPr>
            <p:cNvSpPr/>
            <p:nvPr/>
          </p:nvSpPr>
          <p:spPr>
            <a:xfrm>
              <a:off x="1651767" y="322824"/>
              <a:ext cx="4663440" cy="4663440"/>
            </a:xfrm>
            <a:prstGeom prst="ellipse">
              <a:avLst/>
            </a:prstGeom>
            <a:gradFill flip="none" rotWithShape="1">
              <a:gsLst>
                <a:gs pos="36000">
                  <a:srgbClr val="A5A5A5">
                    <a:lumMod val="5000"/>
                    <a:lumOff val="95000"/>
                  </a:srgbClr>
                </a:gs>
                <a:gs pos="89000">
                  <a:srgbClr val="A5A5A5">
                    <a:lumMod val="45000"/>
                    <a:lumOff val="55000"/>
                    <a:alpha val="74000"/>
                  </a:srgbClr>
                </a:gs>
                <a:gs pos="91000">
                  <a:srgbClr val="A5A5A5">
                    <a:lumMod val="45000"/>
                    <a:lumOff val="55000"/>
                    <a:alpha val="73000"/>
                  </a:srgbClr>
                </a:gs>
                <a:gs pos="100000">
                  <a:srgbClr val="A5A5A5">
                    <a:lumMod val="30000"/>
                    <a:lumOff val="70000"/>
                    <a:alpha val="9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24">
                <a:defRPr/>
              </a:pPr>
              <a:endParaRPr lang="en-US" sz="2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64" name="Arc 163">
            <a:extLst>
              <a:ext uri="{FF2B5EF4-FFF2-40B4-BE49-F238E27FC236}">
                <a16:creationId xmlns="" xmlns:a16="http://schemas.microsoft.com/office/drawing/2014/main" id="{58E3730B-D6BA-B546-8279-A50C585C01E3}"/>
              </a:ext>
            </a:extLst>
          </p:cNvPr>
          <p:cNvSpPr/>
          <p:nvPr/>
        </p:nvSpPr>
        <p:spPr>
          <a:xfrm rot="10800000">
            <a:off x="3733297" y="1865970"/>
            <a:ext cx="1630154" cy="1630156"/>
          </a:xfrm>
          <a:prstGeom prst="arc">
            <a:avLst>
              <a:gd name="adj1" fmla="val 10279865"/>
              <a:gd name="adj2" fmla="val 15507388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oval"/>
            <a:tailEnd type="oval"/>
          </a:ln>
          <a:effectLst/>
        </p:spPr>
        <p:txBody>
          <a:bodyPr lIns="91436" tIns="45718" rIns="91436" bIns="45718" rtlCol="0" anchor="ctr"/>
          <a:lstStyle/>
          <a:p>
            <a:pPr algn="ctr" defTabSz="761924">
              <a:defRPr/>
            </a:pPr>
            <a:endParaRPr lang="en-US" sz="2400" kern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65" name="Picture 164">
            <a:extLst>
              <a:ext uri="{FF2B5EF4-FFF2-40B4-BE49-F238E27FC236}">
                <a16:creationId xmlns="" xmlns:a16="http://schemas.microsoft.com/office/drawing/2014/main" id="{44DCA0DD-5B38-054A-B1E2-45157C72B5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788" y="2238894"/>
            <a:ext cx="869140" cy="869140"/>
          </a:xfrm>
          <a:prstGeom prst="rect">
            <a:avLst/>
          </a:prstGeom>
        </p:spPr>
      </p:pic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D04B4BB0-1E79-0948-B364-958AF9E2DF88}"/>
              </a:ext>
            </a:extLst>
          </p:cNvPr>
          <p:cNvSpPr txBox="1"/>
          <p:nvPr/>
        </p:nvSpPr>
        <p:spPr>
          <a:xfrm>
            <a:off x="2624383" y="3507302"/>
            <a:ext cx="3453001" cy="461665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91436" tIns="45718" rIns="91436" bIns="45718" rtlCol="0">
            <a:spAutoFit/>
          </a:bodyPr>
          <a:lstStyle/>
          <a:p>
            <a:pPr algn="ctr" defTabSz="572059">
              <a:defRPr/>
            </a:pPr>
            <a:r>
              <a:rPr lang="en-US" sz="2400" dirty="0">
                <a:solidFill>
                  <a:srgbClr val="832DA9"/>
                </a:solidFill>
                <a:latin typeface="Century Gothic" panose="020B0502020202020204" pitchFamily="34" charset="0"/>
              </a:rPr>
              <a:t>Socket Programming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72ACDFF0-7DF2-4E48-A9B0-D3F0068715ED}"/>
              </a:ext>
            </a:extLst>
          </p:cNvPr>
          <p:cNvSpPr txBox="1"/>
          <p:nvPr/>
        </p:nvSpPr>
        <p:spPr>
          <a:xfrm>
            <a:off x="2860136" y="4068872"/>
            <a:ext cx="3604010" cy="83099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 defTabSz="572059">
              <a:defRPr/>
            </a:pPr>
            <a:r>
              <a:rPr lang="en-US" sz="2400" dirty="0" smtClean="0">
                <a:solidFill>
                  <a:srgbClr val="E7E6E6">
                    <a:lumMod val="50000"/>
                  </a:srgbClr>
                </a:solidFill>
                <a:latin typeface="Calibri Light" panose="020F0302020204030204"/>
              </a:rPr>
              <a:t>communication way between client and server</a:t>
            </a:r>
            <a:endParaRPr lang="en-US" sz="2400" dirty="0">
              <a:solidFill>
                <a:srgbClr val="E7E6E6">
                  <a:lumMod val="50000"/>
                </a:srgbClr>
              </a:solidFill>
              <a:latin typeface="Calibri Light" panose="020F0302020204030204"/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="" xmlns:a16="http://schemas.microsoft.com/office/drawing/2014/main" id="{59D486B8-A8D4-5D4C-8D5C-814B4DE50584}"/>
              </a:ext>
            </a:extLst>
          </p:cNvPr>
          <p:cNvCxnSpPr>
            <a:cxnSpLocks/>
          </p:cNvCxnSpPr>
          <p:nvPr/>
        </p:nvCxnSpPr>
        <p:spPr>
          <a:xfrm flipV="1">
            <a:off x="6145338" y="745559"/>
            <a:ext cx="0" cy="1187187"/>
          </a:xfrm>
          <a:prstGeom prst="line">
            <a:avLst/>
          </a:prstGeom>
          <a:noFill/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69" name="Oval 168">
            <a:extLst>
              <a:ext uri="{FF2B5EF4-FFF2-40B4-BE49-F238E27FC236}">
                <a16:creationId xmlns="" xmlns:a16="http://schemas.microsoft.com/office/drawing/2014/main" id="{5623E53B-C416-614D-A8CB-CCA7F6EF316F}"/>
              </a:ext>
            </a:extLst>
          </p:cNvPr>
          <p:cNvSpPr/>
          <p:nvPr/>
        </p:nvSpPr>
        <p:spPr>
          <a:xfrm>
            <a:off x="5460426" y="918297"/>
            <a:ext cx="1340875" cy="1340875"/>
          </a:xfrm>
          <a:prstGeom prst="ellipse">
            <a:avLst/>
          </a:prstGeom>
          <a:solidFill>
            <a:srgbClr val="ED952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36" tIns="45718" rIns="91436" bIns="45718" rtlCol="0" anchor="ctr"/>
          <a:lstStyle/>
          <a:p>
            <a:pPr algn="ctr" defTabSz="761924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0" name="Oval 169">
            <a:extLst>
              <a:ext uri="{FF2B5EF4-FFF2-40B4-BE49-F238E27FC236}">
                <a16:creationId xmlns="" xmlns:a16="http://schemas.microsoft.com/office/drawing/2014/main" id="{7B93AB94-A2C9-9240-8A82-BAF9BBDD6AD1}"/>
              </a:ext>
            </a:extLst>
          </p:cNvPr>
          <p:cNvSpPr/>
          <p:nvPr/>
        </p:nvSpPr>
        <p:spPr>
          <a:xfrm rot="10063036">
            <a:off x="5868903" y="1130295"/>
            <a:ext cx="694618" cy="694618"/>
          </a:xfrm>
          <a:prstGeom prst="ellipse">
            <a:avLst/>
          </a:prstGeom>
          <a:gradFill flip="none" rotWithShape="1">
            <a:gsLst>
              <a:gs pos="33000">
                <a:srgbClr val="FDFEFF"/>
              </a:gs>
              <a:gs pos="69000">
                <a:srgbClr val="DDDDDE"/>
              </a:gs>
              <a:gs pos="86000">
                <a:sysClr val="window" lastClr="FFFFFF">
                  <a:lumMod val="65000"/>
                </a:sys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>
            <a:outerShdw blurRad="215900" dist="139700" dir="8100000" sx="162000" sy="162000" algn="tr" rotWithShape="0">
              <a:prstClr val="black">
                <a:alpha val="40000"/>
              </a:prstClr>
            </a:outerShdw>
          </a:effectLst>
        </p:spPr>
        <p:txBody>
          <a:bodyPr lIns="91436" tIns="45718" rIns="91436" bIns="45718" rtlCol="0" anchor="ctr"/>
          <a:lstStyle/>
          <a:p>
            <a:pPr algn="ctr" defTabSz="761924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71" name="Group 170">
            <a:extLst>
              <a:ext uri="{FF2B5EF4-FFF2-40B4-BE49-F238E27FC236}">
                <a16:creationId xmlns="" xmlns:a16="http://schemas.microsoft.com/office/drawing/2014/main" id="{21B9B950-FCD1-0F4A-B134-A535BB85E347}"/>
              </a:ext>
            </a:extLst>
          </p:cNvPr>
          <p:cNvGrpSpPr/>
          <p:nvPr/>
        </p:nvGrpSpPr>
        <p:grpSpPr>
          <a:xfrm rot="7770468">
            <a:off x="5581513" y="1015293"/>
            <a:ext cx="1112484" cy="1112484"/>
            <a:chOff x="1651767" y="316218"/>
            <a:chExt cx="4663440" cy="4670046"/>
          </a:xfrm>
          <a:effectLst/>
        </p:grpSpPr>
        <p:sp>
          <p:nvSpPr>
            <p:cNvPr id="172" name="Oval 171">
              <a:extLst>
                <a:ext uri="{FF2B5EF4-FFF2-40B4-BE49-F238E27FC236}">
                  <a16:creationId xmlns="" xmlns:a16="http://schemas.microsoft.com/office/drawing/2014/main" id="{6B53C316-6C38-3A42-BC4B-A6FAA7348D2C}"/>
                </a:ext>
              </a:extLst>
            </p:cNvPr>
            <p:cNvSpPr/>
            <p:nvPr/>
          </p:nvSpPr>
          <p:spPr>
            <a:xfrm>
              <a:off x="1668987" y="316218"/>
              <a:ext cx="4637629" cy="4637628"/>
            </a:xfrm>
            <a:prstGeom prst="ellipse">
              <a:avLst/>
            </a:prstGeom>
            <a:gradFill flip="none" rotWithShape="1">
              <a:gsLst>
                <a:gs pos="36000">
                  <a:srgbClr val="A5A5A5">
                    <a:lumMod val="5000"/>
                    <a:lumOff val="95000"/>
                  </a:srgbClr>
                </a:gs>
                <a:gs pos="89000">
                  <a:srgbClr val="A5A5A5">
                    <a:lumMod val="45000"/>
                    <a:lumOff val="55000"/>
                    <a:alpha val="74000"/>
                  </a:srgbClr>
                </a:gs>
                <a:gs pos="91000">
                  <a:srgbClr val="A5A5A5">
                    <a:lumMod val="45000"/>
                    <a:lumOff val="55000"/>
                    <a:alpha val="73000"/>
                  </a:srgbClr>
                </a:gs>
                <a:gs pos="100000">
                  <a:srgbClr val="A5A5A5">
                    <a:lumMod val="30000"/>
                    <a:lumOff val="70000"/>
                    <a:alpha val="9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24">
                <a:defRPr/>
              </a:pPr>
              <a:endParaRPr lang="en-US" sz="2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3" name="Oval 172">
              <a:extLst>
                <a:ext uri="{FF2B5EF4-FFF2-40B4-BE49-F238E27FC236}">
                  <a16:creationId xmlns="" xmlns:a16="http://schemas.microsoft.com/office/drawing/2014/main" id="{2137082F-9A31-F348-A4A1-8E8597DAE6FB}"/>
                </a:ext>
              </a:extLst>
            </p:cNvPr>
            <p:cNvSpPr/>
            <p:nvPr/>
          </p:nvSpPr>
          <p:spPr>
            <a:xfrm>
              <a:off x="1651767" y="322824"/>
              <a:ext cx="4663440" cy="4663440"/>
            </a:xfrm>
            <a:prstGeom prst="ellipse">
              <a:avLst/>
            </a:prstGeom>
            <a:gradFill flip="none" rotWithShape="1">
              <a:gsLst>
                <a:gs pos="36000">
                  <a:srgbClr val="A5A5A5">
                    <a:lumMod val="5000"/>
                    <a:lumOff val="95000"/>
                  </a:srgbClr>
                </a:gs>
                <a:gs pos="89000">
                  <a:srgbClr val="A5A5A5">
                    <a:lumMod val="45000"/>
                    <a:lumOff val="55000"/>
                    <a:alpha val="74000"/>
                  </a:srgbClr>
                </a:gs>
                <a:gs pos="91000">
                  <a:srgbClr val="A5A5A5">
                    <a:lumMod val="45000"/>
                    <a:lumOff val="55000"/>
                    <a:alpha val="73000"/>
                  </a:srgbClr>
                </a:gs>
                <a:gs pos="100000">
                  <a:srgbClr val="A5A5A5">
                    <a:lumMod val="30000"/>
                    <a:lumOff val="70000"/>
                    <a:alpha val="9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24">
                <a:defRPr/>
              </a:pPr>
              <a:endParaRPr lang="en-US" sz="2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74" name="Arc 173">
            <a:extLst>
              <a:ext uri="{FF2B5EF4-FFF2-40B4-BE49-F238E27FC236}">
                <a16:creationId xmlns="" xmlns:a16="http://schemas.microsoft.com/office/drawing/2014/main" id="{12F91C8C-C783-B845-957F-606F54603D7F}"/>
              </a:ext>
            </a:extLst>
          </p:cNvPr>
          <p:cNvSpPr/>
          <p:nvPr/>
        </p:nvSpPr>
        <p:spPr>
          <a:xfrm rot="10800000" flipH="1" flipV="1">
            <a:off x="5291844" y="732427"/>
            <a:ext cx="1704047" cy="1704047"/>
          </a:xfrm>
          <a:prstGeom prst="arc">
            <a:avLst>
              <a:gd name="adj1" fmla="val 10497822"/>
              <a:gd name="adj2" fmla="val 15569862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oval"/>
            <a:tailEnd type="oval"/>
          </a:ln>
          <a:effectLst/>
        </p:spPr>
        <p:txBody>
          <a:bodyPr lIns="91436" tIns="45718" rIns="91436" bIns="45718" rtlCol="0" anchor="ctr"/>
          <a:lstStyle/>
          <a:p>
            <a:pPr algn="ctr" defTabSz="761924">
              <a:defRPr/>
            </a:pPr>
            <a:endParaRPr lang="en-US" sz="2400" kern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75" name="Picture 174">
            <a:extLst>
              <a:ext uri="{FF2B5EF4-FFF2-40B4-BE49-F238E27FC236}">
                <a16:creationId xmlns="" xmlns:a16="http://schemas.microsoft.com/office/drawing/2014/main" id="{EB75BD43-DAD5-7049-BE0D-D078FD5FC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320" y="1468766"/>
            <a:ext cx="869140" cy="295157"/>
          </a:xfrm>
          <a:prstGeom prst="rect">
            <a:avLst/>
          </a:prstGeom>
        </p:spPr>
      </p:pic>
      <p:sp>
        <p:nvSpPr>
          <p:cNvPr id="176" name="TextBox 175">
            <a:extLst>
              <a:ext uri="{FF2B5EF4-FFF2-40B4-BE49-F238E27FC236}">
                <a16:creationId xmlns="" xmlns:a16="http://schemas.microsoft.com/office/drawing/2014/main" id="{8831794A-790B-F64F-A15C-5CE5BC50379B}"/>
              </a:ext>
            </a:extLst>
          </p:cNvPr>
          <p:cNvSpPr txBox="1"/>
          <p:nvPr/>
        </p:nvSpPr>
        <p:spPr>
          <a:xfrm>
            <a:off x="4776542" y="-95248"/>
            <a:ext cx="4016007" cy="46166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 defTabSz="572059">
              <a:defRPr/>
            </a:pPr>
            <a:r>
              <a:rPr lang="en-US" sz="2400" dirty="0">
                <a:solidFill>
                  <a:srgbClr val="E79123"/>
                </a:solidFill>
                <a:latin typeface="Century Gothic" panose="020B0502020202020204" pitchFamily="34" charset="0"/>
              </a:rPr>
              <a:t>Client - Server Protocol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="" xmlns:a16="http://schemas.microsoft.com/office/drawing/2014/main" id="{E4B2C5E8-99F1-7444-A1E7-9006C91A0BF6}"/>
              </a:ext>
            </a:extLst>
          </p:cNvPr>
          <p:cNvSpPr txBox="1"/>
          <p:nvPr/>
        </p:nvSpPr>
        <p:spPr>
          <a:xfrm>
            <a:off x="4358560" y="242975"/>
            <a:ext cx="5090240" cy="83099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 defTabSz="572059">
              <a:defRPr/>
            </a:pPr>
            <a:r>
              <a:rPr lang="en-US" sz="2400" dirty="0" smtClean="0">
                <a:solidFill>
                  <a:srgbClr val="E7E6E6">
                    <a:lumMod val="50000"/>
                  </a:srgbClr>
                </a:solidFill>
                <a:latin typeface="Calibri Light" panose="020F0302020204030204"/>
              </a:rPr>
              <a:t>message protocol of client-server          		(block data) </a:t>
            </a:r>
            <a:endParaRPr lang="en-US" sz="2400" dirty="0">
              <a:solidFill>
                <a:srgbClr val="E7E6E6">
                  <a:lumMod val="50000"/>
                </a:srgbClr>
              </a:solidFill>
              <a:latin typeface="Calibri Light" panose="020F0302020204030204"/>
            </a:endParaRPr>
          </a:p>
        </p:txBody>
      </p:sp>
      <p:cxnSp>
        <p:nvCxnSpPr>
          <p:cNvPr id="178" name="Straight Connector 177">
            <a:extLst>
              <a:ext uri="{FF2B5EF4-FFF2-40B4-BE49-F238E27FC236}">
                <a16:creationId xmlns="" xmlns:a16="http://schemas.microsoft.com/office/drawing/2014/main" id="{58A1196D-31D6-B545-8ADC-9D2D8365CD8D}"/>
              </a:ext>
            </a:extLst>
          </p:cNvPr>
          <p:cNvCxnSpPr/>
          <p:nvPr/>
        </p:nvCxnSpPr>
        <p:spPr>
          <a:xfrm>
            <a:off x="7749948" y="3105085"/>
            <a:ext cx="0" cy="423642"/>
          </a:xfrm>
          <a:prstGeom prst="line">
            <a:avLst/>
          </a:prstGeom>
          <a:noFill/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79" name="Oval 178">
            <a:extLst>
              <a:ext uri="{FF2B5EF4-FFF2-40B4-BE49-F238E27FC236}">
                <a16:creationId xmlns="" xmlns:a16="http://schemas.microsoft.com/office/drawing/2014/main" id="{A92B7ED9-13A7-2049-9CC7-72D475C8AAB9}"/>
              </a:ext>
            </a:extLst>
          </p:cNvPr>
          <p:cNvSpPr/>
          <p:nvPr/>
        </p:nvSpPr>
        <p:spPr>
          <a:xfrm>
            <a:off x="7058800" y="1989482"/>
            <a:ext cx="1340875" cy="1340875"/>
          </a:xfrm>
          <a:prstGeom prst="ellipse">
            <a:avLst/>
          </a:prstGeom>
          <a:solidFill>
            <a:srgbClr val="CD2E3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36" tIns="45718" rIns="91436" bIns="45718" rtlCol="0" anchor="ctr"/>
          <a:lstStyle/>
          <a:p>
            <a:pPr algn="ctr" defTabSz="761924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0" name="Oval 179">
            <a:extLst>
              <a:ext uri="{FF2B5EF4-FFF2-40B4-BE49-F238E27FC236}">
                <a16:creationId xmlns="" xmlns:a16="http://schemas.microsoft.com/office/drawing/2014/main" id="{F61C2316-1AB6-7B4F-A56E-8A5C332B311D}"/>
              </a:ext>
            </a:extLst>
          </p:cNvPr>
          <p:cNvSpPr/>
          <p:nvPr/>
        </p:nvSpPr>
        <p:spPr>
          <a:xfrm rot="10063036">
            <a:off x="7466379" y="2220528"/>
            <a:ext cx="694618" cy="694618"/>
          </a:xfrm>
          <a:prstGeom prst="ellipse">
            <a:avLst/>
          </a:prstGeom>
          <a:gradFill flip="none" rotWithShape="1">
            <a:gsLst>
              <a:gs pos="33000">
                <a:srgbClr val="FDFEFF"/>
              </a:gs>
              <a:gs pos="69000">
                <a:srgbClr val="DDDDDE"/>
              </a:gs>
              <a:gs pos="86000">
                <a:sysClr val="window" lastClr="FFFFFF">
                  <a:lumMod val="65000"/>
                </a:sys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>
            <a:outerShdw blurRad="215900" dist="139700" dir="8100000" sx="162000" sy="162000" algn="tr" rotWithShape="0">
              <a:prstClr val="black">
                <a:alpha val="40000"/>
              </a:prstClr>
            </a:outerShdw>
          </a:effectLst>
        </p:spPr>
        <p:txBody>
          <a:bodyPr lIns="91436" tIns="45718" rIns="91436" bIns="45718" rtlCol="0" anchor="ctr"/>
          <a:lstStyle/>
          <a:p>
            <a:pPr algn="ctr" defTabSz="761924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81" name="Group 180">
            <a:extLst>
              <a:ext uri="{FF2B5EF4-FFF2-40B4-BE49-F238E27FC236}">
                <a16:creationId xmlns="" xmlns:a16="http://schemas.microsoft.com/office/drawing/2014/main" id="{C05F56A5-22A7-6542-88B9-7D59984121BD}"/>
              </a:ext>
            </a:extLst>
          </p:cNvPr>
          <p:cNvGrpSpPr/>
          <p:nvPr/>
        </p:nvGrpSpPr>
        <p:grpSpPr>
          <a:xfrm rot="7770468">
            <a:off x="7176302" y="2098696"/>
            <a:ext cx="1112484" cy="1112484"/>
            <a:chOff x="1651767" y="310787"/>
            <a:chExt cx="4663440" cy="4675477"/>
          </a:xfrm>
          <a:effectLst/>
        </p:grpSpPr>
        <p:sp>
          <p:nvSpPr>
            <p:cNvPr id="182" name="Oval 181">
              <a:extLst>
                <a:ext uri="{FF2B5EF4-FFF2-40B4-BE49-F238E27FC236}">
                  <a16:creationId xmlns="" xmlns:a16="http://schemas.microsoft.com/office/drawing/2014/main" id="{03CE355D-1FFB-8D44-B926-8C9BCEC32563}"/>
                </a:ext>
              </a:extLst>
            </p:cNvPr>
            <p:cNvSpPr/>
            <p:nvPr/>
          </p:nvSpPr>
          <p:spPr>
            <a:xfrm>
              <a:off x="1663556" y="310787"/>
              <a:ext cx="4648490" cy="4648489"/>
            </a:xfrm>
            <a:prstGeom prst="ellipse">
              <a:avLst/>
            </a:prstGeom>
            <a:gradFill flip="none" rotWithShape="1">
              <a:gsLst>
                <a:gs pos="36000">
                  <a:srgbClr val="A5A5A5">
                    <a:lumMod val="5000"/>
                    <a:lumOff val="95000"/>
                  </a:srgbClr>
                </a:gs>
                <a:gs pos="89000">
                  <a:srgbClr val="A5A5A5">
                    <a:lumMod val="45000"/>
                    <a:lumOff val="55000"/>
                    <a:alpha val="74000"/>
                  </a:srgbClr>
                </a:gs>
                <a:gs pos="91000">
                  <a:srgbClr val="A5A5A5">
                    <a:lumMod val="45000"/>
                    <a:lumOff val="55000"/>
                    <a:alpha val="73000"/>
                  </a:srgbClr>
                </a:gs>
                <a:gs pos="100000">
                  <a:srgbClr val="A5A5A5">
                    <a:lumMod val="30000"/>
                    <a:lumOff val="70000"/>
                    <a:alpha val="9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24">
                <a:defRPr/>
              </a:pPr>
              <a:endParaRPr lang="en-US" sz="2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3" name="Oval 182">
              <a:extLst>
                <a:ext uri="{FF2B5EF4-FFF2-40B4-BE49-F238E27FC236}">
                  <a16:creationId xmlns="" xmlns:a16="http://schemas.microsoft.com/office/drawing/2014/main" id="{4BD0D3A0-ECA5-FB4B-9E73-1C7EAE7B8A58}"/>
                </a:ext>
              </a:extLst>
            </p:cNvPr>
            <p:cNvSpPr/>
            <p:nvPr/>
          </p:nvSpPr>
          <p:spPr>
            <a:xfrm>
              <a:off x="1651767" y="322824"/>
              <a:ext cx="4663440" cy="4663440"/>
            </a:xfrm>
            <a:prstGeom prst="ellipse">
              <a:avLst/>
            </a:prstGeom>
            <a:gradFill flip="none" rotWithShape="1">
              <a:gsLst>
                <a:gs pos="36000">
                  <a:srgbClr val="A5A5A5">
                    <a:lumMod val="5000"/>
                    <a:lumOff val="95000"/>
                  </a:srgbClr>
                </a:gs>
                <a:gs pos="89000">
                  <a:srgbClr val="A5A5A5">
                    <a:lumMod val="45000"/>
                    <a:lumOff val="55000"/>
                    <a:alpha val="74000"/>
                  </a:srgbClr>
                </a:gs>
                <a:gs pos="91000">
                  <a:srgbClr val="A5A5A5">
                    <a:lumMod val="45000"/>
                    <a:lumOff val="55000"/>
                    <a:alpha val="73000"/>
                  </a:srgbClr>
                </a:gs>
                <a:gs pos="100000">
                  <a:srgbClr val="A5A5A5">
                    <a:lumMod val="30000"/>
                    <a:lumOff val="70000"/>
                    <a:alpha val="9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24">
                <a:defRPr/>
              </a:pPr>
              <a:endParaRPr lang="en-US" sz="2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84" name="Arc 183">
            <a:extLst>
              <a:ext uri="{FF2B5EF4-FFF2-40B4-BE49-F238E27FC236}">
                <a16:creationId xmlns="" xmlns:a16="http://schemas.microsoft.com/office/drawing/2014/main" id="{A383C1AC-8CEA-E349-9B8F-16F84195ED39}"/>
              </a:ext>
            </a:extLst>
          </p:cNvPr>
          <p:cNvSpPr/>
          <p:nvPr/>
        </p:nvSpPr>
        <p:spPr>
          <a:xfrm rot="5400000">
            <a:off x="6866640" y="1818475"/>
            <a:ext cx="1732128" cy="1732128"/>
          </a:xfrm>
          <a:prstGeom prst="arc">
            <a:avLst>
              <a:gd name="adj1" fmla="val 15290308"/>
              <a:gd name="adj2" fmla="val 20950017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oval"/>
            <a:tailEnd type="oval"/>
          </a:ln>
          <a:effectLst/>
        </p:spPr>
        <p:txBody>
          <a:bodyPr lIns="91436" tIns="45718" rIns="91436" bIns="45718" rtlCol="0" anchor="ctr"/>
          <a:lstStyle/>
          <a:p>
            <a:pPr algn="ctr" defTabSz="761924">
              <a:defRPr/>
            </a:pPr>
            <a:endParaRPr lang="en-US" sz="2400" kern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85" name="Picture 184">
            <a:extLst>
              <a:ext uri="{FF2B5EF4-FFF2-40B4-BE49-F238E27FC236}">
                <a16:creationId xmlns="" xmlns:a16="http://schemas.microsoft.com/office/drawing/2014/main" id="{BF60FFAE-C2C8-4F49-A75E-76C3A87533A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565" y="2271327"/>
            <a:ext cx="869140" cy="798352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86A73AD3-E950-7F45-B224-5F58D8D92AF7}"/>
              </a:ext>
            </a:extLst>
          </p:cNvPr>
          <p:cNvSpPr txBox="1"/>
          <p:nvPr/>
        </p:nvSpPr>
        <p:spPr>
          <a:xfrm>
            <a:off x="6216213" y="3583050"/>
            <a:ext cx="2927788" cy="46166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 defTabSz="572059">
              <a:defRPr/>
            </a:pPr>
            <a:r>
              <a:rPr lang="en-US" sz="2400" dirty="0">
                <a:solidFill>
                  <a:srgbClr val="CD2E34"/>
                </a:solidFill>
                <a:latin typeface="Century Gothic" panose="020B0502020202020204" pitchFamily="34" charset="0"/>
              </a:rPr>
              <a:t>Update Features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="" xmlns:a16="http://schemas.microsoft.com/office/drawing/2014/main" id="{3E087C11-A8D1-F04C-A150-62CBE9D9AECC}"/>
              </a:ext>
            </a:extLst>
          </p:cNvPr>
          <p:cNvSpPr txBox="1"/>
          <p:nvPr/>
        </p:nvSpPr>
        <p:spPr>
          <a:xfrm>
            <a:off x="6432940" y="3867152"/>
            <a:ext cx="1796660" cy="83099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 defTabSz="572059">
              <a:defRPr/>
            </a:pPr>
            <a:r>
              <a:rPr lang="en-US" sz="2400" dirty="0" smtClean="0">
                <a:solidFill>
                  <a:srgbClr val="E7E6E6">
                    <a:lumMod val="50000"/>
                  </a:srgbClr>
                </a:solidFill>
                <a:latin typeface="Calibri Light" panose="020F0302020204030204"/>
              </a:rPr>
              <a:t>features updating</a:t>
            </a:r>
            <a:endParaRPr lang="en-US" sz="2400" dirty="0">
              <a:solidFill>
                <a:srgbClr val="E7E6E6">
                  <a:lumMod val="50000"/>
                </a:srgbClr>
              </a:solidFill>
              <a:latin typeface="Calibri Light" panose="020F030202020403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83A40DF-58A5-4308-B787-21DE4F291A7B}" type="slidenum">
              <a:rPr lang="en-US" smtClean="0"/>
              <a:t>15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FE93791-86CF-4FD9-89D3-DEACAD348439}" type="datetime1">
              <a:rPr lang="en-US" smtClean="0"/>
              <a:t>8/17/2018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0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7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250"/>
                            </p:stCondLst>
                            <p:childTnLst>
                              <p:par>
                                <p:cTn id="5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7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250"/>
                            </p:stCondLst>
                            <p:childTnLst>
                              <p:par>
                                <p:cTn id="6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7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9" dur="7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25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75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250"/>
                            </p:stCondLst>
                            <p:childTnLst>
                              <p:par>
                                <p:cTn id="1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750"/>
                            </p:stCondLst>
                            <p:childTnLst>
                              <p:par>
                                <p:cTn id="1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125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1750"/>
                            </p:stCondLst>
                            <p:childTnLst>
                              <p:par>
                                <p:cTn id="13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6" dur="7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6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3" dur="7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5750"/>
                            </p:stCondLst>
                            <p:childTnLst>
                              <p:par>
                                <p:cTn id="1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39" grpId="0"/>
      <p:bldP spid="141" grpId="0" animBg="1"/>
      <p:bldP spid="142" grpId="0" animBg="1"/>
      <p:bldP spid="146" grpId="0" animBg="1"/>
      <p:bldP spid="149" grpId="0" animBg="1"/>
      <p:bldP spid="150" grpId="0" animBg="1"/>
      <p:bldP spid="154" grpId="0" animBg="1"/>
      <p:bldP spid="156" grpId="0"/>
      <p:bldP spid="157" grpId="0"/>
      <p:bldP spid="159" grpId="0" animBg="1"/>
      <p:bldP spid="160" grpId="0" animBg="1"/>
      <p:bldP spid="164" grpId="0" animBg="1"/>
      <p:bldP spid="166" grpId="0"/>
      <p:bldP spid="167" grpId="0"/>
      <p:bldP spid="169" grpId="0" animBg="1"/>
      <p:bldP spid="170" grpId="0" animBg="1"/>
      <p:bldP spid="174" grpId="0" animBg="1"/>
      <p:bldP spid="176" grpId="0"/>
      <p:bldP spid="177" grpId="0"/>
      <p:bldP spid="179" grpId="0" animBg="1"/>
      <p:bldP spid="180" grpId="0" animBg="1"/>
      <p:bldP spid="184" grpId="0" animBg="1"/>
      <p:bldP spid="186" grpId="0"/>
      <p:bldP spid="18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stCxn id="10" idx="6"/>
            <a:endCxn id="17" idx="6"/>
          </p:cNvCxnSpPr>
          <p:nvPr/>
        </p:nvCxnSpPr>
        <p:spPr>
          <a:xfrm>
            <a:off x="991274" y="3655664"/>
            <a:ext cx="4438826" cy="0"/>
          </a:xfrm>
          <a:prstGeom prst="line">
            <a:avLst/>
          </a:prstGeom>
          <a:ln w="12700" cap="flat">
            <a:solidFill>
              <a:schemeClr val="bg1">
                <a:lumMod val="7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9"/>
          <p:cNvGrpSpPr/>
          <p:nvPr/>
        </p:nvGrpSpPr>
        <p:grpSpPr>
          <a:xfrm>
            <a:off x="294548" y="3307301"/>
            <a:ext cx="696726" cy="696726"/>
            <a:chOff x="255774" y="3805440"/>
            <a:chExt cx="696726" cy="696726"/>
          </a:xfrm>
        </p:grpSpPr>
        <p:sp>
          <p:nvSpPr>
            <p:cNvPr id="10" name="Oval 9"/>
            <p:cNvSpPr/>
            <p:nvPr/>
          </p:nvSpPr>
          <p:spPr>
            <a:xfrm>
              <a:off x="255774" y="3805440"/>
              <a:ext cx="696726" cy="6967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" name="Isosceles Triangle 40"/>
            <p:cNvSpPr/>
            <p:nvPr/>
          </p:nvSpPr>
          <p:spPr>
            <a:xfrm rot="5400000">
              <a:off x="493716" y="4019782"/>
              <a:ext cx="279448" cy="24090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1038874" y="3716686"/>
            <a:ext cx="464310" cy="253916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sz="1200" dirty="0">
                <a:solidFill>
                  <a:prstClr val="white">
                    <a:lumMod val="6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Start</a:t>
            </a:r>
          </a:p>
        </p:txBody>
      </p:sp>
      <p:sp>
        <p:nvSpPr>
          <p:cNvPr id="13" name="Oval 12"/>
          <p:cNvSpPr/>
          <p:nvPr/>
        </p:nvSpPr>
        <p:spPr>
          <a:xfrm>
            <a:off x="2150060" y="3551561"/>
            <a:ext cx="208206" cy="2082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66"/>
          <p:cNvGrpSpPr/>
          <p:nvPr/>
        </p:nvGrpSpPr>
        <p:grpSpPr>
          <a:xfrm>
            <a:off x="2324760" y="1716424"/>
            <a:ext cx="1000132" cy="552868"/>
            <a:chOff x="2285984" y="2214560"/>
            <a:chExt cx="1000132" cy="552868"/>
          </a:xfrm>
        </p:grpSpPr>
        <p:sp>
          <p:nvSpPr>
            <p:cNvPr id="44" name="Rectangle 43"/>
            <p:cNvSpPr/>
            <p:nvPr/>
          </p:nvSpPr>
          <p:spPr>
            <a:xfrm>
              <a:off x="2285984" y="2428874"/>
              <a:ext cx="10001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766"/>
              <a:r>
                <a:rPr lang="ms-MY" sz="800" dirty="0" smtClean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vermouth</a:t>
              </a:r>
              <a:br>
                <a:rPr lang="ms-MY" sz="800" dirty="0" smtClean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</a:br>
              <a:r>
                <a:rPr lang="ms-MY" sz="800" dirty="0" smtClean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win to win</a:t>
              </a:r>
              <a:endParaRPr lang="ms-MY" sz="800" dirty="0">
                <a:solidFill>
                  <a:prstClr val="white">
                    <a:lumMod val="65000"/>
                  </a:prst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285984" y="2214560"/>
              <a:ext cx="58381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66"/>
              <a:r>
                <a:rPr lang="en-US" sz="1000" b="1" dirty="0">
                  <a:solidFill>
                    <a:prstClr val="white">
                      <a:lumMod val="65000"/>
                    </a:prst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INTRO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 rot="16200000" flipH="1">
            <a:off x="1376048" y="2665133"/>
            <a:ext cx="1763355" cy="88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9"/>
          <p:cNvGrpSpPr/>
          <p:nvPr/>
        </p:nvGrpSpPr>
        <p:grpSpPr>
          <a:xfrm>
            <a:off x="2044690" y="1139474"/>
            <a:ext cx="418280" cy="418280"/>
            <a:chOff x="2005914" y="1637612"/>
            <a:chExt cx="418280" cy="418280"/>
          </a:xfrm>
        </p:grpSpPr>
        <p:sp>
          <p:nvSpPr>
            <p:cNvPr id="26" name="Teardrop 25"/>
            <p:cNvSpPr/>
            <p:nvPr/>
          </p:nvSpPr>
          <p:spPr>
            <a:xfrm rot="8100000">
              <a:off x="2005914" y="1637612"/>
              <a:ext cx="418280" cy="418280"/>
            </a:xfrm>
            <a:prstGeom prst="teardrop">
              <a:avLst>
                <a:gd name="adj" fmla="val 1316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4" name="Freeform 63"/>
            <p:cNvSpPr>
              <a:spLocks noEditPoints="1"/>
            </p:cNvSpPr>
            <p:nvPr/>
          </p:nvSpPr>
          <p:spPr bwMode="auto">
            <a:xfrm>
              <a:off x="2115407" y="1762183"/>
              <a:ext cx="199914" cy="171356"/>
            </a:xfrm>
            <a:custGeom>
              <a:avLst/>
              <a:gdLst/>
              <a:ahLst/>
              <a:cxnLst>
                <a:cxn ang="0">
                  <a:pos x="15" y="2"/>
                </a:cxn>
                <a:cxn ang="0">
                  <a:pos x="0" y="4"/>
                </a:cxn>
                <a:cxn ang="0">
                  <a:pos x="0" y="62"/>
                </a:cxn>
                <a:cxn ang="0">
                  <a:pos x="9" y="71"/>
                </a:cxn>
                <a:cxn ang="0">
                  <a:pos x="53" y="45"/>
                </a:cxn>
                <a:cxn ang="0">
                  <a:pos x="58" y="31"/>
                </a:cxn>
                <a:cxn ang="0">
                  <a:pos x="307" y="11"/>
                </a:cxn>
                <a:cxn ang="0">
                  <a:pos x="95" y="11"/>
                </a:cxn>
                <a:cxn ang="0">
                  <a:pos x="85" y="27"/>
                </a:cxn>
                <a:cxn ang="0">
                  <a:pos x="85" y="51"/>
                </a:cxn>
                <a:cxn ang="0">
                  <a:pos x="102" y="62"/>
                </a:cxn>
                <a:cxn ang="0">
                  <a:pos x="314" y="60"/>
                </a:cxn>
                <a:cxn ang="0">
                  <a:pos x="323" y="43"/>
                </a:cxn>
                <a:cxn ang="0">
                  <a:pos x="323" y="20"/>
                </a:cxn>
                <a:cxn ang="0">
                  <a:pos x="307" y="11"/>
                </a:cxn>
                <a:cxn ang="0">
                  <a:pos x="53" y="147"/>
                </a:cxn>
                <a:cxn ang="0">
                  <a:pos x="60" y="138"/>
                </a:cxn>
                <a:cxn ang="0">
                  <a:pos x="15" y="112"/>
                </a:cxn>
                <a:cxn ang="0">
                  <a:pos x="4" y="111"/>
                </a:cxn>
                <a:cxn ang="0">
                  <a:pos x="0" y="163"/>
                </a:cxn>
                <a:cxn ang="0">
                  <a:pos x="4" y="172"/>
                </a:cxn>
                <a:cxn ang="0">
                  <a:pos x="15" y="172"/>
                </a:cxn>
                <a:cxn ang="0">
                  <a:pos x="102" y="112"/>
                </a:cxn>
                <a:cxn ang="0">
                  <a:pos x="85" y="123"/>
                </a:cxn>
                <a:cxn ang="0">
                  <a:pos x="85" y="147"/>
                </a:cxn>
                <a:cxn ang="0">
                  <a:pos x="95" y="163"/>
                </a:cxn>
                <a:cxn ang="0">
                  <a:pos x="307" y="163"/>
                </a:cxn>
                <a:cxn ang="0">
                  <a:pos x="323" y="154"/>
                </a:cxn>
                <a:cxn ang="0">
                  <a:pos x="323" y="129"/>
                </a:cxn>
                <a:cxn ang="0">
                  <a:pos x="314" y="114"/>
                </a:cxn>
                <a:cxn ang="0">
                  <a:pos x="53" y="232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72"/>
                </a:cxn>
                <a:cxn ang="0">
                  <a:pos x="15" y="274"/>
                </a:cxn>
                <a:cxn ang="0">
                  <a:pos x="58" y="245"/>
                </a:cxn>
                <a:cxn ang="0">
                  <a:pos x="53" y="232"/>
                </a:cxn>
                <a:cxn ang="0">
                  <a:pos x="102" y="214"/>
                </a:cxn>
                <a:cxn ang="0">
                  <a:pos x="91" y="219"/>
                </a:cxn>
                <a:cxn ang="0">
                  <a:pos x="85" y="248"/>
                </a:cxn>
                <a:cxn ang="0">
                  <a:pos x="91" y="261"/>
                </a:cxn>
                <a:cxn ang="0">
                  <a:pos x="307" y="266"/>
                </a:cxn>
                <a:cxn ang="0">
                  <a:pos x="319" y="261"/>
                </a:cxn>
                <a:cxn ang="0">
                  <a:pos x="323" y="232"/>
                </a:cxn>
                <a:cxn ang="0">
                  <a:pos x="319" y="219"/>
                </a:cxn>
                <a:cxn ang="0">
                  <a:pos x="307" y="214"/>
                </a:cxn>
              </a:cxnLst>
              <a:rect l="0" t="0" r="r" b="b"/>
              <a:pathLst>
                <a:path w="323" h="275">
                  <a:moveTo>
                    <a:pt x="53" y="27"/>
                  </a:moveTo>
                  <a:lnTo>
                    <a:pt x="15" y="2"/>
                  </a:lnTo>
                  <a:lnTo>
                    <a:pt x="15" y="2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7"/>
                  </a:lnTo>
                  <a:lnTo>
                    <a:pt x="4" y="71"/>
                  </a:lnTo>
                  <a:lnTo>
                    <a:pt x="9" y="71"/>
                  </a:lnTo>
                  <a:lnTo>
                    <a:pt x="15" y="69"/>
                  </a:lnTo>
                  <a:lnTo>
                    <a:pt x="53" y="45"/>
                  </a:lnTo>
                  <a:lnTo>
                    <a:pt x="53" y="45"/>
                  </a:lnTo>
                  <a:lnTo>
                    <a:pt x="58" y="40"/>
                  </a:lnTo>
                  <a:lnTo>
                    <a:pt x="60" y="36"/>
                  </a:lnTo>
                  <a:lnTo>
                    <a:pt x="58" y="31"/>
                  </a:lnTo>
                  <a:lnTo>
                    <a:pt x="53" y="27"/>
                  </a:lnTo>
                  <a:lnTo>
                    <a:pt x="53" y="27"/>
                  </a:lnTo>
                  <a:close/>
                  <a:moveTo>
                    <a:pt x="307" y="11"/>
                  </a:moveTo>
                  <a:lnTo>
                    <a:pt x="102" y="11"/>
                  </a:lnTo>
                  <a:lnTo>
                    <a:pt x="102" y="11"/>
                  </a:lnTo>
                  <a:lnTo>
                    <a:pt x="95" y="11"/>
                  </a:lnTo>
                  <a:lnTo>
                    <a:pt x="91" y="14"/>
                  </a:lnTo>
                  <a:lnTo>
                    <a:pt x="85" y="20"/>
                  </a:lnTo>
                  <a:lnTo>
                    <a:pt x="85" y="27"/>
                  </a:lnTo>
                  <a:lnTo>
                    <a:pt x="85" y="43"/>
                  </a:lnTo>
                  <a:lnTo>
                    <a:pt x="85" y="43"/>
                  </a:lnTo>
                  <a:lnTo>
                    <a:pt x="85" y="51"/>
                  </a:lnTo>
                  <a:lnTo>
                    <a:pt x="91" y="56"/>
                  </a:lnTo>
                  <a:lnTo>
                    <a:pt x="95" y="60"/>
                  </a:lnTo>
                  <a:lnTo>
                    <a:pt x="102" y="62"/>
                  </a:lnTo>
                  <a:lnTo>
                    <a:pt x="307" y="62"/>
                  </a:lnTo>
                  <a:lnTo>
                    <a:pt x="307" y="62"/>
                  </a:lnTo>
                  <a:lnTo>
                    <a:pt x="314" y="60"/>
                  </a:lnTo>
                  <a:lnTo>
                    <a:pt x="319" y="56"/>
                  </a:lnTo>
                  <a:lnTo>
                    <a:pt x="323" y="51"/>
                  </a:lnTo>
                  <a:lnTo>
                    <a:pt x="323" y="43"/>
                  </a:lnTo>
                  <a:lnTo>
                    <a:pt x="323" y="27"/>
                  </a:lnTo>
                  <a:lnTo>
                    <a:pt x="323" y="27"/>
                  </a:lnTo>
                  <a:lnTo>
                    <a:pt x="323" y="20"/>
                  </a:lnTo>
                  <a:lnTo>
                    <a:pt x="319" y="14"/>
                  </a:lnTo>
                  <a:lnTo>
                    <a:pt x="314" y="11"/>
                  </a:lnTo>
                  <a:lnTo>
                    <a:pt x="307" y="11"/>
                  </a:lnTo>
                  <a:lnTo>
                    <a:pt x="307" y="11"/>
                  </a:lnTo>
                  <a:close/>
                  <a:moveTo>
                    <a:pt x="15" y="172"/>
                  </a:moveTo>
                  <a:lnTo>
                    <a:pt x="53" y="147"/>
                  </a:lnTo>
                  <a:lnTo>
                    <a:pt x="53" y="147"/>
                  </a:lnTo>
                  <a:lnTo>
                    <a:pt x="58" y="143"/>
                  </a:lnTo>
                  <a:lnTo>
                    <a:pt x="60" y="138"/>
                  </a:lnTo>
                  <a:lnTo>
                    <a:pt x="58" y="134"/>
                  </a:lnTo>
                  <a:lnTo>
                    <a:pt x="53" y="130"/>
                  </a:lnTo>
                  <a:lnTo>
                    <a:pt x="15" y="112"/>
                  </a:lnTo>
                  <a:lnTo>
                    <a:pt x="15" y="112"/>
                  </a:lnTo>
                  <a:lnTo>
                    <a:pt x="9" y="111"/>
                  </a:lnTo>
                  <a:lnTo>
                    <a:pt x="4" y="111"/>
                  </a:lnTo>
                  <a:lnTo>
                    <a:pt x="0" y="114"/>
                  </a:lnTo>
                  <a:lnTo>
                    <a:pt x="0" y="121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70"/>
                  </a:lnTo>
                  <a:lnTo>
                    <a:pt x="4" y="172"/>
                  </a:lnTo>
                  <a:lnTo>
                    <a:pt x="9" y="174"/>
                  </a:lnTo>
                  <a:lnTo>
                    <a:pt x="15" y="172"/>
                  </a:lnTo>
                  <a:lnTo>
                    <a:pt x="15" y="172"/>
                  </a:lnTo>
                  <a:close/>
                  <a:moveTo>
                    <a:pt x="307" y="112"/>
                  </a:moveTo>
                  <a:lnTo>
                    <a:pt x="102" y="112"/>
                  </a:lnTo>
                  <a:lnTo>
                    <a:pt x="102" y="112"/>
                  </a:lnTo>
                  <a:lnTo>
                    <a:pt x="95" y="114"/>
                  </a:lnTo>
                  <a:lnTo>
                    <a:pt x="91" y="118"/>
                  </a:lnTo>
                  <a:lnTo>
                    <a:pt x="85" y="123"/>
                  </a:lnTo>
                  <a:lnTo>
                    <a:pt x="85" y="129"/>
                  </a:lnTo>
                  <a:lnTo>
                    <a:pt x="85" y="147"/>
                  </a:lnTo>
                  <a:lnTo>
                    <a:pt x="85" y="147"/>
                  </a:lnTo>
                  <a:lnTo>
                    <a:pt x="85" y="154"/>
                  </a:lnTo>
                  <a:lnTo>
                    <a:pt x="91" y="159"/>
                  </a:lnTo>
                  <a:lnTo>
                    <a:pt x="95" y="163"/>
                  </a:lnTo>
                  <a:lnTo>
                    <a:pt x="102" y="163"/>
                  </a:lnTo>
                  <a:lnTo>
                    <a:pt x="307" y="163"/>
                  </a:lnTo>
                  <a:lnTo>
                    <a:pt x="307" y="163"/>
                  </a:lnTo>
                  <a:lnTo>
                    <a:pt x="314" y="163"/>
                  </a:lnTo>
                  <a:lnTo>
                    <a:pt x="319" y="159"/>
                  </a:lnTo>
                  <a:lnTo>
                    <a:pt x="323" y="154"/>
                  </a:lnTo>
                  <a:lnTo>
                    <a:pt x="323" y="147"/>
                  </a:lnTo>
                  <a:lnTo>
                    <a:pt x="323" y="129"/>
                  </a:lnTo>
                  <a:lnTo>
                    <a:pt x="323" y="129"/>
                  </a:lnTo>
                  <a:lnTo>
                    <a:pt x="323" y="123"/>
                  </a:lnTo>
                  <a:lnTo>
                    <a:pt x="319" y="118"/>
                  </a:lnTo>
                  <a:lnTo>
                    <a:pt x="314" y="114"/>
                  </a:lnTo>
                  <a:lnTo>
                    <a:pt x="307" y="112"/>
                  </a:lnTo>
                  <a:lnTo>
                    <a:pt x="307" y="112"/>
                  </a:lnTo>
                  <a:close/>
                  <a:moveTo>
                    <a:pt x="53" y="232"/>
                  </a:moveTo>
                  <a:lnTo>
                    <a:pt x="15" y="207"/>
                  </a:lnTo>
                  <a:lnTo>
                    <a:pt x="15" y="207"/>
                  </a:lnTo>
                  <a:lnTo>
                    <a:pt x="9" y="205"/>
                  </a:lnTo>
                  <a:lnTo>
                    <a:pt x="4" y="205"/>
                  </a:lnTo>
                  <a:lnTo>
                    <a:pt x="0" y="208"/>
                  </a:lnTo>
                  <a:lnTo>
                    <a:pt x="0" y="214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0" y="272"/>
                  </a:lnTo>
                  <a:lnTo>
                    <a:pt x="4" y="275"/>
                  </a:lnTo>
                  <a:lnTo>
                    <a:pt x="9" y="275"/>
                  </a:lnTo>
                  <a:lnTo>
                    <a:pt x="15" y="274"/>
                  </a:lnTo>
                  <a:lnTo>
                    <a:pt x="53" y="250"/>
                  </a:lnTo>
                  <a:lnTo>
                    <a:pt x="53" y="250"/>
                  </a:lnTo>
                  <a:lnTo>
                    <a:pt x="58" y="245"/>
                  </a:lnTo>
                  <a:lnTo>
                    <a:pt x="60" y="241"/>
                  </a:lnTo>
                  <a:lnTo>
                    <a:pt x="58" y="236"/>
                  </a:lnTo>
                  <a:lnTo>
                    <a:pt x="53" y="232"/>
                  </a:lnTo>
                  <a:lnTo>
                    <a:pt x="53" y="232"/>
                  </a:lnTo>
                  <a:close/>
                  <a:moveTo>
                    <a:pt x="307" y="214"/>
                  </a:moveTo>
                  <a:lnTo>
                    <a:pt x="102" y="214"/>
                  </a:lnTo>
                  <a:lnTo>
                    <a:pt x="102" y="214"/>
                  </a:lnTo>
                  <a:lnTo>
                    <a:pt x="95" y="216"/>
                  </a:lnTo>
                  <a:lnTo>
                    <a:pt x="91" y="219"/>
                  </a:lnTo>
                  <a:lnTo>
                    <a:pt x="85" y="225"/>
                  </a:lnTo>
                  <a:lnTo>
                    <a:pt x="85" y="232"/>
                  </a:lnTo>
                  <a:lnTo>
                    <a:pt x="85" y="248"/>
                  </a:lnTo>
                  <a:lnTo>
                    <a:pt x="85" y="248"/>
                  </a:lnTo>
                  <a:lnTo>
                    <a:pt x="85" y="256"/>
                  </a:lnTo>
                  <a:lnTo>
                    <a:pt x="91" y="261"/>
                  </a:lnTo>
                  <a:lnTo>
                    <a:pt x="95" y="265"/>
                  </a:lnTo>
                  <a:lnTo>
                    <a:pt x="102" y="266"/>
                  </a:lnTo>
                  <a:lnTo>
                    <a:pt x="307" y="266"/>
                  </a:lnTo>
                  <a:lnTo>
                    <a:pt x="307" y="266"/>
                  </a:lnTo>
                  <a:lnTo>
                    <a:pt x="314" y="265"/>
                  </a:lnTo>
                  <a:lnTo>
                    <a:pt x="319" y="261"/>
                  </a:lnTo>
                  <a:lnTo>
                    <a:pt x="323" y="256"/>
                  </a:lnTo>
                  <a:lnTo>
                    <a:pt x="323" y="248"/>
                  </a:lnTo>
                  <a:lnTo>
                    <a:pt x="323" y="232"/>
                  </a:lnTo>
                  <a:lnTo>
                    <a:pt x="323" y="232"/>
                  </a:lnTo>
                  <a:lnTo>
                    <a:pt x="323" y="225"/>
                  </a:lnTo>
                  <a:lnTo>
                    <a:pt x="319" y="219"/>
                  </a:lnTo>
                  <a:lnTo>
                    <a:pt x="314" y="216"/>
                  </a:lnTo>
                  <a:lnTo>
                    <a:pt x="307" y="214"/>
                  </a:lnTo>
                  <a:lnTo>
                    <a:pt x="307" y="2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7" name="Oval 16"/>
          <p:cNvSpPr/>
          <p:nvPr/>
        </p:nvSpPr>
        <p:spPr>
          <a:xfrm>
            <a:off x="5221894" y="3551561"/>
            <a:ext cx="208206" cy="2082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16200000" flipH="1">
            <a:off x="4447883" y="2665133"/>
            <a:ext cx="1763355" cy="88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7"/>
          <p:cNvGrpSpPr/>
          <p:nvPr/>
        </p:nvGrpSpPr>
        <p:grpSpPr>
          <a:xfrm>
            <a:off x="5468031" y="1716424"/>
            <a:ext cx="1000133" cy="429758"/>
            <a:chOff x="5429256" y="2214560"/>
            <a:chExt cx="1000132" cy="429758"/>
          </a:xfrm>
        </p:grpSpPr>
        <p:sp>
          <p:nvSpPr>
            <p:cNvPr id="50" name="Rectangle 49"/>
            <p:cNvSpPr/>
            <p:nvPr/>
          </p:nvSpPr>
          <p:spPr>
            <a:xfrm>
              <a:off x="5429256" y="2428874"/>
              <a:ext cx="100013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766"/>
              <a:r>
                <a:rPr lang="ms-MY" sz="800" dirty="0" smtClean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what we do</a:t>
              </a:r>
              <a:endParaRPr lang="ms-MY" sz="800" dirty="0">
                <a:solidFill>
                  <a:prstClr val="white">
                    <a:lumMod val="65000"/>
                  </a:prst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429256" y="2214560"/>
              <a:ext cx="4475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66"/>
              <a:r>
                <a:rPr lang="en-US" sz="1000" b="1" dirty="0">
                  <a:solidFill>
                    <a:prstClr val="white">
                      <a:lumMod val="65000"/>
                    </a:prst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DEV</a:t>
              </a:r>
            </a:p>
          </p:txBody>
        </p:sp>
      </p:grpSp>
      <p:grpSp>
        <p:nvGrpSpPr>
          <p:cNvPr id="20" name="Group 63"/>
          <p:cNvGrpSpPr/>
          <p:nvPr/>
        </p:nvGrpSpPr>
        <p:grpSpPr>
          <a:xfrm>
            <a:off x="5116522" y="1139474"/>
            <a:ext cx="418280" cy="418280"/>
            <a:chOff x="5077748" y="1637612"/>
            <a:chExt cx="418280" cy="418280"/>
          </a:xfrm>
        </p:grpSpPr>
        <p:sp>
          <p:nvSpPr>
            <p:cNvPr id="38" name="Teardrop 37"/>
            <p:cNvSpPr/>
            <p:nvPr/>
          </p:nvSpPr>
          <p:spPr>
            <a:xfrm rot="8100000">
              <a:off x="5077748" y="1637612"/>
              <a:ext cx="418280" cy="418280"/>
            </a:xfrm>
            <a:prstGeom prst="teardrop">
              <a:avLst>
                <a:gd name="adj" fmla="val 13161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5" name="Freeform 100"/>
            <p:cNvSpPr>
              <a:spLocks/>
            </p:cNvSpPr>
            <p:nvPr/>
          </p:nvSpPr>
          <p:spPr bwMode="auto">
            <a:xfrm>
              <a:off x="5169641" y="1770740"/>
              <a:ext cx="176324" cy="198674"/>
            </a:xfrm>
            <a:custGeom>
              <a:avLst/>
              <a:gdLst/>
              <a:ahLst/>
              <a:cxnLst>
                <a:cxn ang="0">
                  <a:pos x="230" y="212"/>
                </a:cxn>
                <a:cxn ang="0">
                  <a:pos x="212" y="216"/>
                </a:cxn>
                <a:cxn ang="0">
                  <a:pos x="197" y="223"/>
                </a:cxn>
                <a:cxn ang="0">
                  <a:pos x="105" y="169"/>
                </a:cxn>
                <a:cxn ang="0">
                  <a:pos x="105" y="160"/>
                </a:cxn>
                <a:cxn ang="0">
                  <a:pos x="197" y="96"/>
                </a:cxn>
                <a:cxn ang="0">
                  <a:pos x="204" y="100"/>
                </a:cxn>
                <a:cxn ang="0">
                  <a:pos x="221" y="105"/>
                </a:cxn>
                <a:cxn ang="0">
                  <a:pos x="230" y="107"/>
                </a:cxn>
                <a:cxn ang="0">
                  <a:pos x="250" y="102"/>
                </a:cxn>
                <a:cxn ang="0">
                  <a:pos x="266" y="91"/>
                </a:cxn>
                <a:cxn ang="0">
                  <a:pos x="277" y="75"/>
                </a:cxn>
                <a:cxn ang="0">
                  <a:pos x="282" y="53"/>
                </a:cxn>
                <a:cxn ang="0">
                  <a:pos x="281" y="44"/>
                </a:cxn>
                <a:cxn ang="0">
                  <a:pos x="273" y="24"/>
                </a:cxn>
                <a:cxn ang="0">
                  <a:pos x="259" y="9"/>
                </a:cxn>
                <a:cxn ang="0">
                  <a:pos x="239" y="2"/>
                </a:cxn>
                <a:cxn ang="0">
                  <a:pos x="230" y="0"/>
                </a:cxn>
                <a:cxn ang="0">
                  <a:pos x="208" y="4"/>
                </a:cxn>
                <a:cxn ang="0">
                  <a:pos x="192" y="17"/>
                </a:cxn>
                <a:cxn ang="0">
                  <a:pos x="181" y="33"/>
                </a:cxn>
                <a:cxn ang="0">
                  <a:pos x="175" y="53"/>
                </a:cxn>
                <a:cxn ang="0">
                  <a:pos x="177" y="62"/>
                </a:cxn>
                <a:cxn ang="0">
                  <a:pos x="85" y="118"/>
                </a:cxn>
                <a:cxn ang="0">
                  <a:pos x="68" y="109"/>
                </a:cxn>
                <a:cxn ang="0">
                  <a:pos x="52" y="107"/>
                </a:cxn>
                <a:cxn ang="0">
                  <a:pos x="41" y="107"/>
                </a:cxn>
                <a:cxn ang="0">
                  <a:pos x="23" y="116"/>
                </a:cxn>
                <a:cxn ang="0">
                  <a:pos x="9" y="131"/>
                </a:cxn>
                <a:cxn ang="0">
                  <a:pos x="0" y="149"/>
                </a:cxn>
                <a:cxn ang="0">
                  <a:pos x="0" y="160"/>
                </a:cxn>
                <a:cxn ang="0">
                  <a:pos x="3" y="180"/>
                </a:cxn>
                <a:cxn ang="0">
                  <a:pos x="14" y="198"/>
                </a:cxn>
                <a:cxn ang="0">
                  <a:pos x="30" y="209"/>
                </a:cxn>
                <a:cxn ang="0">
                  <a:pos x="52" y="212"/>
                </a:cxn>
                <a:cxn ang="0">
                  <a:pos x="61" y="212"/>
                </a:cxn>
                <a:cxn ang="0">
                  <a:pos x="78" y="207"/>
                </a:cxn>
                <a:cxn ang="0">
                  <a:pos x="177" y="258"/>
                </a:cxn>
                <a:cxn ang="0">
                  <a:pos x="175" y="267"/>
                </a:cxn>
                <a:cxn ang="0">
                  <a:pos x="177" y="278"/>
                </a:cxn>
                <a:cxn ang="0">
                  <a:pos x="184" y="296"/>
                </a:cxn>
                <a:cxn ang="0">
                  <a:pos x="199" y="310"/>
                </a:cxn>
                <a:cxn ang="0">
                  <a:pos x="219" y="318"/>
                </a:cxn>
                <a:cxn ang="0">
                  <a:pos x="230" y="319"/>
                </a:cxn>
                <a:cxn ang="0">
                  <a:pos x="250" y="316"/>
                </a:cxn>
                <a:cxn ang="0">
                  <a:pos x="266" y="303"/>
                </a:cxn>
                <a:cxn ang="0">
                  <a:pos x="277" y="287"/>
                </a:cxn>
                <a:cxn ang="0">
                  <a:pos x="282" y="267"/>
                </a:cxn>
                <a:cxn ang="0">
                  <a:pos x="281" y="256"/>
                </a:cxn>
                <a:cxn ang="0">
                  <a:pos x="273" y="236"/>
                </a:cxn>
                <a:cxn ang="0">
                  <a:pos x="259" y="221"/>
                </a:cxn>
                <a:cxn ang="0">
                  <a:pos x="239" y="214"/>
                </a:cxn>
                <a:cxn ang="0">
                  <a:pos x="230" y="212"/>
                </a:cxn>
              </a:cxnLst>
              <a:rect l="0" t="0" r="r" b="b"/>
              <a:pathLst>
                <a:path w="282" h="319">
                  <a:moveTo>
                    <a:pt x="230" y="212"/>
                  </a:moveTo>
                  <a:lnTo>
                    <a:pt x="230" y="212"/>
                  </a:lnTo>
                  <a:lnTo>
                    <a:pt x="221" y="214"/>
                  </a:lnTo>
                  <a:lnTo>
                    <a:pt x="212" y="216"/>
                  </a:lnTo>
                  <a:lnTo>
                    <a:pt x="204" y="220"/>
                  </a:lnTo>
                  <a:lnTo>
                    <a:pt x="197" y="223"/>
                  </a:lnTo>
                  <a:lnTo>
                    <a:pt x="105" y="169"/>
                  </a:lnTo>
                  <a:lnTo>
                    <a:pt x="105" y="169"/>
                  </a:lnTo>
                  <a:lnTo>
                    <a:pt x="105" y="160"/>
                  </a:lnTo>
                  <a:lnTo>
                    <a:pt x="105" y="160"/>
                  </a:lnTo>
                  <a:lnTo>
                    <a:pt x="105" y="151"/>
                  </a:lnTo>
                  <a:lnTo>
                    <a:pt x="197" y="96"/>
                  </a:lnTo>
                  <a:lnTo>
                    <a:pt x="197" y="96"/>
                  </a:lnTo>
                  <a:lnTo>
                    <a:pt x="204" y="100"/>
                  </a:lnTo>
                  <a:lnTo>
                    <a:pt x="212" y="104"/>
                  </a:lnTo>
                  <a:lnTo>
                    <a:pt x="221" y="105"/>
                  </a:lnTo>
                  <a:lnTo>
                    <a:pt x="230" y="107"/>
                  </a:lnTo>
                  <a:lnTo>
                    <a:pt x="230" y="107"/>
                  </a:lnTo>
                  <a:lnTo>
                    <a:pt x="239" y="105"/>
                  </a:lnTo>
                  <a:lnTo>
                    <a:pt x="250" y="102"/>
                  </a:lnTo>
                  <a:lnTo>
                    <a:pt x="259" y="98"/>
                  </a:lnTo>
                  <a:lnTo>
                    <a:pt x="266" y="91"/>
                  </a:lnTo>
                  <a:lnTo>
                    <a:pt x="273" y="84"/>
                  </a:lnTo>
                  <a:lnTo>
                    <a:pt x="277" y="75"/>
                  </a:lnTo>
                  <a:lnTo>
                    <a:pt x="281" y="64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281" y="44"/>
                  </a:lnTo>
                  <a:lnTo>
                    <a:pt x="277" y="33"/>
                  </a:lnTo>
                  <a:lnTo>
                    <a:pt x="273" y="24"/>
                  </a:lnTo>
                  <a:lnTo>
                    <a:pt x="266" y="17"/>
                  </a:lnTo>
                  <a:lnTo>
                    <a:pt x="259" y="9"/>
                  </a:lnTo>
                  <a:lnTo>
                    <a:pt x="250" y="4"/>
                  </a:lnTo>
                  <a:lnTo>
                    <a:pt x="239" y="2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19" y="2"/>
                  </a:lnTo>
                  <a:lnTo>
                    <a:pt x="208" y="4"/>
                  </a:lnTo>
                  <a:lnTo>
                    <a:pt x="199" y="9"/>
                  </a:lnTo>
                  <a:lnTo>
                    <a:pt x="192" y="17"/>
                  </a:lnTo>
                  <a:lnTo>
                    <a:pt x="184" y="24"/>
                  </a:lnTo>
                  <a:lnTo>
                    <a:pt x="181" y="33"/>
                  </a:lnTo>
                  <a:lnTo>
                    <a:pt x="177" y="44"/>
                  </a:lnTo>
                  <a:lnTo>
                    <a:pt x="175" y="53"/>
                  </a:lnTo>
                  <a:lnTo>
                    <a:pt x="175" y="53"/>
                  </a:lnTo>
                  <a:lnTo>
                    <a:pt x="177" y="62"/>
                  </a:lnTo>
                  <a:lnTo>
                    <a:pt x="85" y="118"/>
                  </a:lnTo>
                  <a:lnTo>
                    <a:pt x="85" y="118"/>
                  </a:lnTo>
                  <a:lnTo>
                    <a:pt x="78" y="113"/>
                  </a:lnTo>
                  <a:lnTo>
                    <a:pt x="68" y="109"/>
                  </a:lnTo>
                  <a:lnTo>
                    <a:pt x="61" y="107"/>
                  </a:lnTo>
                  <a:lnTo>
                    <a:pt x="52" y="107"/>
                  </a:lnTo>
                  <a:lnTo>
                    <a:pt x="52" y="107"/>
                  </a:lnTo>
                  <a:lnTo>
                    <a:pt x="41" y="107"/>
                  </a:lnTo>
                  <a:lnTo>
                    <a:pt x="30" y="111"/>
                  </a:lnTo>
                  <a:lnTo>
                    <a:pt x="23" y="116"/>
                  </a:lnTo>
                  <a:lnTo>
                    <a:pt x="14" y="122"/>
                  </a:lnTo>
                  <a:lnTo>
                    <a:pt x="9" y="131"/>
                  </a:lnTo>
                  <a:lnTo>
                    <a:pt x="3" y="140"/>
                  </a:lnTo>
                  <a:lnTo>
                    <a:pt x="0" y="149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71"/>
                  </a:lnTo>
                  <a:lnTo>
                    <a:pt x="3" y="180"/>
                  </a:lnTo>
                  <a:lnTo>
                    <a:pt x="9" y="189"/>
                  </a:lnTo>
                  <a:lnTo>
                    <a:pt x="14" y="198"/>
                  </a:lnTo>
                  <a:lnTo>
                    <a:pt x="23" y="203"/>
                  </a:lnTo>
                  <a:lnTo>
                    <a:pt x="30" y="209"/>
                  </a:lnTo>
                  <a:lnTo>
                    <a:pt x="41" y="212"/>
                  </a:lnTo>
                  <a:lnTo>
                    <a:pt x="52" y="212"/>
                  </a:lnTo>
                  <a:lnTo>
                    <a:pt x="52" y="212"/>
                  </a:lnTo>
                  <a:lnTo>
                    <a:pt x="61" y="212"/>
                  </a:lnTo>
                  <a:lnTo>
                    <a:pt x="68" y="211"/>
                  </a:lnTo>
                  <a:lnTo>
                    <a:pt x="78" y="207"/>
                  </a:lnTo>
                  <a:lnTo>
                    <a:pt x="85" y="202"/>
                  </a:lnTo>
                  <a:lnTo>
                    <a:pt x="177" y="258"/>
                  </a:lnTo>
                  <a:lnTo>
                    <a:pt x="177" y="258"/>
                  </a:lnTo>
                  <a:lnTo>
                    <a:pt x="175" y="267"/>
                  </a:lnTo>
                  <a:lnTo>
                    <a:pt x="175" y="267"/>
                  </a:lnTo>
                  <a:lnTo>
                    <a:pt x="177" y="278"/>
                  </a:lnTo>
                  <a:lnTo>
                    <a:pt x="181" y="287"/>
                  </a:lnTo>
                  <a:lnTo>
                    <a:pt x="184" y="296"/>
                  </a:lnTo>
                  <a:lnTo>
                    <a:pt x="192" y="303"/>
                  </a:lnTo>
                  <a:lnTo>
                    <a:pt x="199" y="310"/>
                  </a:lnTo>
                  <a:lnTo>
                    <a:pt x="208" y="316"/>
                  </a:lnTo>
                  <a:lnTo>
                    <a:pt x="219" y="318"/>
                  </a:lnTo>
                  <a:lnTo>
                    <a:pt x="230" y="319"/>
                  </a:lnTo>
                  <a:lnTo>
                    <a:pt x="230" y="319"/>
                  </a:lnTo>
                  <a:lnTo>
                    <a:pt x="239" y="318"/>
                  </a:lnTo>
                  <a:lnTo>
                    <a:pt x="250" y="316"/>
                  </a:lnTo>
                  <a:lnTo>
                    <a:pt x="259" y="310"/>
                  </a:lnTo>
                  <a:lnTo>
                    <a:pt x="266" y="303"/>
                  </a:lnTo>
                  <a:lnTo>
                    <a:pt x="273" y="296"/>
                  </a:lnTo>
                  <a:lnTo>
                    <a:pt x="277" y="287"/>
                  </a:lnTo>
                  <a:lnTo>
                    <a:pt x="281" y="278"/>
                  </a:lnTo>
                  <a:lnTo>
                    <a:pt x="282" y="267"/>
                  </a:lnTo>
                  <a:lnTo>
                    <a:pt x="282" y="267"/>
                  </a:lnTo>
                  <a:lnTo>
                    <a:pt x="281" y="256"/>
                  </a:lnTo>
                  <a:lnTo>
                    <a:pt x="277" y="245"/>
                  </a:lnTo>
                  <a:lnTo>
                    <a:pt x="273" y="236"/>
                  </a:lnTo>
                  <a:lnTo>
                    <a:pt x="266" y="229"/>
                  </a:lnTo>
                  <a:lnTo>
                    <a:pt x="259" y="221"/>
                  </a:lnTo>
                  <a:lnTo>
                    <a:pt x="250" y="218"/>
                  </a:lnTo>
                  <a:lnTo>
                    <a:pt x="239" y="214"/>
                  </a:lnTo>
                  <a:lnTo>
                    <a:pt x="230" y="212"/>
                  </a:lnTo>
                  <a:lnTo>
                    <a:pt x="230" y="2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3650258" y="3551561"/>
            <a:ext cx="208206" cy="2082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3289966" y="3086073"/>
            <a:ext cx="92869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65"/>
          <p:cNvGrpSpPr/>
          <p:nvPr/>
        </p:nvGrpSpPr>
        <p:grpSpPr>
          <a:xfrm>
            <a:off x="3824958" y="2502239"/>
            <a:ext cx="1000132" cy="552868"/>
            <a:chOff x="3786182" y="3000378"/>
            <a:chExt cx="1000132" cy="552868"/>
          </a:xfrm>
        </p:grpSpPr>
        <p:sp>
          <p:nvSpPr>
            <p:cNvPr id="48" name="Rectangle 47"/>
            <p:cNvSpPr/>
            <p:nvPr/>
          </p:nvSpPr>
          <p:spPr>
            <a:xfrm>
              <a:off x="3786182" y="3214692"/>
              <a:ext cx="10001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766"/>
              <a:r>
                <a:rPr lang="ms-MY" sz="800" dirty="0" smtClean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what we have been trained</a:t>
              </a:r>
              <a:endParaRPr lang="ms-MY" sz="800" dirty="0">
                <a:solidFill>
                  <a:prstClr val="white">
                    <a:lumMod val="65000"/>
                  </a:prst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786182" y="3000378"/>
              <a:ext cx="80502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66"/>
              <a:r>
                <a:rPr lang="en-US" sz="1000" b="1" dirty="0">
                  <a:solidFill>
                    <a:prstClr val="white">
                      <a:lumMod val="65000"/>
                    </a:prst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TRAINING</a:t>
              </a:r>
            </a:p>
          </p:txBody>
        </p:sp>
      </p:grpSp>
      <p:grpSp>
        <p:nvGrpSpPr>
          <p:cNvPr id="28" name="Group 62"/>
          <p:cNvGrpSpPr/>
          <p:nvPr/>
        </p:nvGrpSpPr>
        <p:grpSpPr>
          <a:xfrm>
            <a:off x="3545587" y="1945927"/>
            <a:ext cx="418280" cy="418280"/>
            <a:chOff x="3506811" y="2444065"/>
            <a:chExt cx="418280" cy="418280"/>
          </a:xfrm>
        </p:grpSpPr>
        <p:sp>
          <p:nvSpPr>
            <p:cNvPr id="34" name="Teardrop 33"/>
            <p:cNvSpPr/>
            <p:nvPr/>
          </p:nvSpPr>
          <p:spPr>
            <a:xfrm rot="8100000">
              <a:off x="3506811" y="2444065"/>
              <a:ext cx="418280" cy="418280"/>
            </a:xfrm>
            <a:prstGeom prst="teardrop">
              <a:avLst>
                <a:gd name="adj" fmla="val 1316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6" name="Freeform 103"/>
            <p:cNvSpPr>
              <a:spLocks/>
            </p:cNvSpPr>
            <p:nvPr/>
          </p:nvSpPr>
          <p:spPr bwMode="auto">
            <a:xfrm>
              <a:off x="3628143" y="2604458"/>
              <a:ext cx="187500" cy="166390"/>
            </a:xfrm>
            <a:custGeom>
              <a:avLst/>
              <a:gdLst/>
              <a:ahLst/>
              <a:cxnLst>
                <a:cxn ang="0">
                  <a:pos x="300" y="79"/>
                </a:cxn>
                <a:cxn ang="0">
                  <a:pos x="220" y="1"/>
                </a:cxn>
                <a:cxn ang="0">
                  <a:pos x="220" y="1"/>
                </a:cxn>
                <a:cxn ang="0">
                  <a:pos x="218" y="0"/>
                </a:cxn>
                <a:cxn ang="0">
                  <a:pos x="218" y="0"/>
                </a:cxn>
                <a:cxn ang="0">
                  <a:pos x="216" y="3"/>
                </a:cxn>
                <a:cxn ang="0">
                  <a:pos x="216" y="47"/>
                </a:cxn>
                <a:cxn ang="0">
                  <a:pos x="216" y="47"/>
                </a:cxn>
                <a:cxn ang="0">
                  <a:pos x="200" y="49"/>
                </a:cxn>
                <a:cxn ang="0">
                  <a:pos x="185" y="50"/>
                </a:cxn>
                <a:cxn ang="0">
                  <a:pos x="155" y="56"/>
                </a:cxn>
                <a:cxn ang="0">
                  <a:pos x="127" y="67"/>
                </a:cxn>
                <a:cxn ang="0">
                  <a:pos x="102" y="81"/>
                </a:cxn>
                <a:cxn ang="0">
                  <a:pos x="102" y="81"/>
                </a:cxn>
                <a:cxn ang="0">
                  <a:pos x="87" y="90"/>
                </a:cxn>
                <a:cxn ang="0">
                  <a:pos x="75" y="101"/>
                </a:cxn>
                <a:cxn ang="0">
                  <a:pos x="62" y="114"/>
                </a:cxn>
                <a:cxn ang="0">
                  <a:pos x="49" y="127"/>
                </a:cxn>
                <a:cxn ang="0">
                  <a:pos x="49" y="127"/>
                </a:cxn>
                <a:cxn ang="0">
                  <a:pos x="39" y="141"/>
                </a:cxn>
                <a:cxn ang="0">
                  <a:pos x="29" y="157"/>
                </a:cxn>
                <a:cxn ang="0">
                  <a:pos x="20" y="172"/>
                </a:cxn>
                <a:cxn ang="0">
                  <a:pos x="15" y="190"/>
                </a:cxn>
                <a:cxn ang="0">
                  <a:pos x="10" y="206"/>
                </a:cxn>
                <a:cxn ang="0">
                  <a:pos x="4" y="224"/>
                </a:cxn>
                <a:cxn ang="0">
                  <a:pos x="2" y="244"/>
                </a:cxn>
                <a:cxn ang="0">
                  <a:pos x="0" y="263"/>
                </a:cxn>
                <a:cxn ang="0">
                  <a:pos x="0" y="263"/>
                </a:cxn>
                <a:cxn ang="0">
                  <a:pos x="2" y="266"/>
                </a:cxn>
                <a:cxn ang="0">
                  <a:pos x="4" y="266"/>
                </a:cxn>
                <a:cxn ang="0">
                  <a:pos x="64" y="266"/>
                </a:cxn>
                <a:cxn ang="0">
                  <a:pos x="64" y="266"/>
                </a:cxn>
                <a:cxn ang="0">
                  <a:pos x="66" y="266"/>
                </a:cxn>
                <a:cxn ang="0">
                  <a:pos x="66" y="266"/>
                </a:cxn>
                <a:cxn ang="0">
                  <a:pos x="66" y="263"/>
                </a:cxn>
                <a:cxn ang="0">
                  <a:pos x="66" y="263"/>
                </a:cxn>
                <a:cxn ang="0">
                  <a:pos x="68" y="250"/>
                </a:cxn>
                <a:cxn ang="0">
                  <a:pos x="69" y="237"/>
                </a:cxn>
                <a:cxn ang="0">
                  <a:pos x="71" y="223"/>
                </a:cxn>
                <a:cxn ang="0">
                  <a:pos x="77" y="212"/>
                </a:cxn>
                <a:cxn ang="0">
                  <a:pos x="80" y="199"/>
                </a:cxn>
                <a:cxn ang="0">
                  <a:pos x="87" y="188"/>
                </a:cxn>
                <a:cxn ang="0">
                  <a:pos x="102" y="166"/>
                </a:cxn>
                <a:cxn ang="0">
                  <a:pos x="102" y="166"/>
                </a:cxn>
                <a:cxn ang="0">
                  <a:pos x="113" y="154"/>
                </a:cxn>
                <a:cxn ang="0">
                  <a:pos x="126" y="145"/>
                </a:cxn>
                <a:cxn ang="0">
                  <a:pos x="138" y="134"/>
                </a:cxn>
                <a:cxn ang="0">
                  <a:pos x="153" y="127"/>
                </a:cxn>
                <a:cxn ang="0">
                  <a:pos x="153" y="127"/>
                </a:cxn>
                <a:cxn ang="0">
                  <a:pos x="167" y="121"/>
                </a:cxn>
                <a:cxn ang="0">
                  <a:pos x="184" y="116"/>
                </a:cxn>
                <a:cxn ang="0">
                  <a:pos x="198" y="114"/>
                </a:cxn>
                <a:cxn ang="0">
                  <a:pos x="216" y="112"/>
                </a:cxn>
                <a:cxn ang="0">
                  <a:pos x="216" y="161"/>
                </a:cxn>
                <a:cxn ang="0">
                  <a:pos x="216" y="161"/>
                </a:cxn>
                <a:cxn ang="0">
                  <a:pos x="218" y="165"/>
                </a:cxn>
                <a:cxn ang="0">
                  <a:pos x="218" y="165"/>
                </a:cxn>
                <a:cxn ang="0">
                  <a:pos x="220" y="165"/>
                </a:cxn>
                <a:cxn ang="0">
                  <a:pos x="300" y="85"/>
                </a:cxn>
                <a:cxn ang="0">
                  <a:pos x="300" y="85"/>
                </a:cxn>
                <a:cxn ang="0">
                  <a:pos x="301" y="83"/>
                </a:cxn>
                <a:cxn ang="0">
                  <a:pos x="300" y="79"/>
                </a:cxn>
                <a:cxn ang="0">
                  <a:pos x="300" y="79"/>
                </a:cxn>
              </a:cxnLst>
              <a:rect l="0" t="0" r="r" b="b"/>
              <a:pathLst>
                <a:path w="301" h="266">
                  <a:moveTo>
                    <a:pt x="300" y="79"/>
                  </a:moveTo>
                  <a:lnTo>
                    <a:pt x="220" y="1"/>
                  </a:lnTo>
                  <a:lnTo>
                    <a:pt x="220" y="1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6" y="3"/>
                  </a:lnTo>
                  <a:lnTo>
                    <a:pt x="216" y="47"/>
                  </a:lnTo>
                  <a:lnTo>
                    <a:pt x="216" y="47"/>
                  </a:lnTo>
                  <a:lnTo>
                    <a:pt x="200" y="49"/>
                  </a:lnTo>
                  <a:lnTo>
                    <a:pt x="185" y="50"/>
                  </a:lnTo>
                  <a:lnTo>
                    <a:pt x="155" y="56"/>
                  </a:lnTo>
                  <a:lnTo>
                    <a:pt x="127" y="67"/>
                  </a:lnTo>
                  <a:lnTo>
                    <a:pt x="102" y="81"/>
                  </a:lnTo>
                  <a:lnTo>
                    <a:pt x="102" y="81"/>
                  </a:lnTo>
                  <a:lnTo>
                    <a:pt x="87" y="90"/>
                  </a:lnTo>
                  <a:lnTo>
                    <a:pt x="75" y="101"/>
                  </a:lnTo>
                  <a:lnTo>
                    <a:pt x="62" y="114"/>
                  </a:lnTo>
                  <a:lnTo>
                    <a:pt x="49" y="127"/>
                  </a:lnTo>
                  <a:lnTo>
                    <a:pt x="49" y="127"/>
                  </a:lnTo>
                  <a:lnTo>
                    <a:pt x="39" y="141"/>
                  </a:lnTo>
                  <a:lnTo>
                    <a:pt x="29" y="157"/>
                  </a:lnTo>
                  <a:lnTo>
                    <a:pt x="20" y="172"/>
                  </a:lnTo>
                  <a:lnTo>
                    <a:pt x="15" y="190"/>
                  </a:lnTo>
                  <a:lnTo>
                    <a:pt x="10" y="206"/>
                  </a:lnTo>
                  <a:lnTo>
                    <a:pt x="4" y="224"/>
                  </a:lnTo>
                  <a:lnTo>
                    <a:pt x="2" y="244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2" y="266"/>
                  </a:lnTo>
                  <a:lnTo>
                    <a:pt x="4" y="266"/>
                  </a:lnTo>
                  <a:lnTo>
                    <a:pt x="64" y="266"/>
                  </a:lnTo>
                  <a:lnTo>
                    <a:pt x="64" y="266"/>
                  </a:lnTo>
                  <a:lnTo>
                    <a:pt x="66" y="266"/>
                  </a:lnTo>
                  <a:lnTo>
                    <a:pt x="66" y="266"/>
                  </a:lnTo>
                  <a:lnTo>
                    <a:pt x="66" y="263"/>
                  </a:lnTo>
                  <a:lnTo>
                    <a:pt x="66" y="263"/>
                  </a:lnTo>
                  <a:lnTo>
                    <a:pt x="68" y="250"/>
                  </a:lnTo>
                  <a:lnTo>
                    <a:pt x="69" y="237"/>
                  </a:lnTo>
                  <a:lnTo>
                    <a:pt x="71" y="223"/>
                  </a:lnTo>
                  <a:lnTo>
                    <a:pt x="77" y="212"/>
                  </a:lnTo>
                  <a:lnTo>
                    <a:pt x="80" y="199"/>
                  </a:lnTo>
                  <a:lnTo>
                    <a:pt x="87" y="188"/>
                  </a:lnTo>
                  <a:lnTo>
                    <a:pt x="102" y="166"/>
                  </a:lnTo>
                  <a:lnTo>
                    <a:pt x="102" y="166"/>
                  </a:lnTo>
                  <a:lnTo>
                    <a:pt x="113" y="154"/>
                  </a:lnTo>
                  <a:lnTo>
                    <a:pt x="126" y="145"/>
                  </a:lnTo>
                  <a:lnTo>
                    <a:pt x="138" y="134"/>
                  </a:lnTo>
                  <a:lnTo>
                    <a:pt x="153" y="127"/>
                  </a:lnTo>
                  <a:lnTo>
                    <a:pt x="153" y="127"/>
                  </a:lnTo>
                  <a:lnTo>
                    <a:pt x="167" y="121"/>
                  </a:lnTo>
                  <a:lnTo>
                    <a:pt x="184" y="116"/>
                  </a:lnTo>
                  <a:lnTo>
                    <a:pt x="198" y="114"/>
                  </a:lnTo>
                  <a:lnTo>
                    <a:pt x="216" y="112"/>
                  </a:lnTo>
                  <a:lnTo>
                    <a:pt x="216" y="161"/>
                  </a:lnTo>
                  <a:lnTo>
                    <a:pt x="216" y="161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20" y="165"/>
                  </a:lnTo>
                  <a:lnTo>
                    <a:pt x="300" y="85"/>
                  </a:lnTo>
                  <a:lnTo>
                    <a:pt x="300" y="85"/>
                  </a:lnTo>
                  <a:lnTo>
                    <a:pt x="301" y="83"/>
                  </a:lnTo>
                  <a:lnTo>
                    <a:pt x="300" y="79"/>
                  </a:lnTo>
                  <a:lnTo>
                    <a:pt x="300" y="7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9" name="Oval 18"/>
          <p:cNvSpPr/>
          <p:nvPr/>
        </p:nvSpPr>
        <p:spPr>
          <a:xfrm>
            <a:off x="6793530" y="3551561"/>
            <a:ext cx="208206" cy="2082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6433237" y="3086073"/>
            <a:ext cx="92869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68"/>
          <p:cNvGrpSpPr/>
          <p:nvPr/>
        </p:nvGrpSpPr>
        <p:grpSpPr>
          <a:xfrm>
            <a:off x="6968227" y="2266950"/>
            <a:ext cx="2099571" cy="864513"/>
            <a:chOff x="6929453" y="3000378"/>
            <a:chExt cx="1510350" cy="864513"/>
          </a:xfrm>
        </p:grpSpPr>
        <p:sp>
          <p:nvSpPr>
            <p:cNvPr id="52" name="Rectangle 51"/>
            <p:cNvSpPr/>
            <p:nvPr/>
          </p:nvSpPr>
          <p:spPr>
            <a:xfrm>
              <a:off x="6929453" y="3464781"/>
              <a:ext cx="151035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766"/>
              <a:r>
                <a:rPr lang="ms-MY" sz="2000" dirty="0" smtClean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what we learn</a:t>
              </a:r>
              <a:endParaRPr lang="ms-MY" sz="2000" dirty="0" smtClean="0">
                <a:solidFill>
                  <a:prstClr val="white">
                    <a:lumMod val="65000"/>
                  </a:prst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929454" y="3000378"/>
              <a:ext cx="1086487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66"/>
              <a:r>
                <a:rPr lang="en-US" sz="3000" b="1" dirty="0">
                  <a:solidFill>
                    <a:prstClr val="white">
                      <a:lumMod val="6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" pitchFamily="34" charset="0"/>
                  <a:ea typeface="Open Sans" pitchFamily="34" charset="0"/>
                  <a:cs typeface="Open Sans" pitchFamily="34" charset="0"/>
                </a:rPr>
                <a:t>DELOY</a:t>
              </a:r>
            </a:p>
          </p:txBody>
        </p:sp>
      </p:grpSp>
      <p:grpSp>
        <p:nvGrpSpPr>
          <p:cNvPr id="31" name="Group 64"/>
          <p:cNvGrpSpPr/>
          <p:nvPr/>
        </p:nvGrpSpPr>
        <p:grpSpPr>
          <a:xfrm>
            <a:off x="6688858" y="1945927"/>
            <a:ext cx="418280" cy="418280"/>
            <a:chOff x="6650083" y="2444065"/>
            <a:chExt cx="418280" cy="418280"/>
          </a:xfrm>
        </p:grpSpPr>
        <p:sp>
          <p:nvSpPr>
            <p:cNvPr id="22" name="Teardrop 21"/>
            <p:cNvSpPr/>
            <p:nvPr/>
          </p:nvSpPr>
          <p:spPr>
            <a:xfrm rot="8100000">
              <a:off x="6650083" y="2444065"/>
              <a:ext cx="418280" cy="418280"/>
            </a:xfrm>
            <a:prstGeom prst="teardrop">
              <a:avLst>
                <a:gd name="adj" fmla="val 1316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2" name="Group 58"/>
            <p:cNvGrpSpPr/>
            <p:nvPr/>
          </p:nvGrpSpPr>
          <p:grpSpPr>
            <a:xfrm>
              <a:off x="6760454" y="2563811"/>
              <a:ext cx="188740" cy="250826"/>
              <a:chOff x="8429652" y="3143254"/>
              <a:chExt cx="241300" cy="320675"/>
            </a:xfrm>
            <a:solidFill>
              <a:schemeClr val="bg1"/>
            </a:solidFill>
          </p:grpSpPr>
          <p:sp>
            <p:nvSpPr>
              <p:cNvPr id="57" name="Freeform 108"/>
              <p:cNvSpPr>
                <a:spLocks noEditPoints="1"/>
              </p:cNvSpPr>
              <p:nvPr/>
            </p:nvSpPr>
            <p:spPr bwMode="auto">
              <a:xfrm>
                <a:off x="8429652" y="3143254"/>
                <a:ext cx="241300" cy="320675"/>
              </a:xfrm>
              <a:custGeom>
                <a:avLst/>
                <a:gdLst/>
                <a:ahLst/>
                <a:cxnLst>
                  <a:cxn ang="0">
                    <a:pos x="136" y="2"/>
                  </a:cxn>
                  <a:cxn ang="0">
                    <a:pos x="92" y="13"/>
                  </a:cxn>
                  <a:cxn ang="0">
                    <a:pos x="56" y="35"/>
                  </a:cxn>
                  <a:cxn ang="0">
                    <a:pos x="25" y="67"/>
                  </a:cxn>
                  <a:cxn ang="0">
                    <a:pos x="7" y="107"/>
                  </a:cxn>
                  <a:cxn ang="0">
                    <a:pos x="0" y="153"/>
                  </a:cxn>
                  <a:cxn ang="0">
                    <a:pos x="5" y="187"/>
                  </a:cxn>
                  <a:cxn ang="0">
                    <a:pos x="25" y="236"/>
                  </a:cxn>
                  <a:cxn ang="0">
                    <a:pos x="63" y="274"/>
                  </a:cxn>
                  <a:cxn ang="0">
                    <a:pos x="69" y="278"/>
                  </a:cxn>
                  <a:cxn ang="0">
                    <a:pos x="76" y="301"/>
                  </a:cxn>
                  <a:cxn ang="0">
                    <a:pos x="76" y="354"/>
                  </a:cxn>
                  <a:cxn ang="0">
                    <a:pos x="83" y="372"/>
                  </a:cxn>
                  <a:cxn ang="0">
                    <a:pos x="140" y="401"/>
                  </a:cxn>
                  <a:cxn ang="0">
                    <a:pos x="150" y="405"/>
                  </a:cxn>
                  <a:cxn ang="0">
                    <a:pos x="214" y="376"/>
                  </a:cxn>
                  <a:cxn ang="0">
                    <a:pos x="225" y="367"/>
                  </a:cxn>
                  <a:cxn ang="0">
                    <a:pos x="228" y="303"/>
                  </a:cxn>
                  <a:cxn ang="0">
                    <a:pos x="230" y="289"/>
                  </a:cxn>
                  <a:cxn ang="0">
                    <a:pos x="243" y="270"/>
                  </a:cxn>
                  <a:cxn ang="0">
                    <a:pos x="261" y="256"/>
                  </a:cxn>
                  <a:cxn ang="0">
                    <a:pos x="288" y="216"/>
                  </a:cxn>
                  <a:cxn ang="0">
                    <a:pos x="301" y="169"/>
                  </a:cxn>
                  <a:cxn ang="0">
                    <a:pos x="301" y="136"/>
                  </a:cxn>
                  <a:cxn ang="0">
                    <a:pos x="290" y="93"/>
                  </a:cxn>
                  <a:cxn ang="0">
                    <a:pos x="268" y="57"/>
                  </a:cxn>
                  <a:cxn ang="0">
                    <a:pos x="236" y="28"/>
                  </a:cxn>
                  <a:cxn ang="0">
                    <a:pos x="196" y="8"/>
                  </a:cxn>
                  <a:cxn ang="0">
                    <a:pos x="150" y="0"/>
                  </a:cxn>
                  <a:cxn ang="0">
                    <a:pos x="100" y="354"/>
                  </a:cxn>
                  <a:cxn ang="0">
                    <a:pos x="203" y="303"/>
                  </a:cxn>
                  <a:cxn ang="0">
                    <a:pos x="100" y="303"/>
                  </a:cxn>
                  <a:cxn ang="0">
                    <a:pos x="203" y="303"/>
                  </a:cxn>
                  <a:cxn ang="0">
                    <a:pos x="230" y="249"/>
                  </a:cxn>
                  <a:cxn ang="0">
                    <a:pos x="210" y="270"/>
                  </a:cxn>
                  <a:cxn ang="0">
                    <a:pos x="96" y="278"/>
                  </a:cxn>
                  <a:cxn ang="0">
                    <a:pos x="85" y="260"/>
                  </a:cxn>
                  <a:cxn ang="0">
                    <a:pos x="67" y="245"/>
                  </a:cxn>
                  <a:cxn ang="0">
                    <a:pos x="40" y="211"/>
                  </a:cxn>
                  <a:cxn ang="0">
                    <a:pos x="27" y="167"/>
                  </a:cxn>
                  <a:cxn ang="0">
                    <a:pos x="25" y="140"/>
                  </a:cxn>
                  <a:cxn ang="0">
                    <a:pos x="36" y="104"/>
                  </a:cxn>
                  <a:cxn ang="0">
                    <a:pos x="54" y="71"/>
                  </a:cxn>
                  <a:cxn ang="0">
                    <a:pos x="82" y="47"/>
                  </a:cxn>
                  <a:cxn ang="0">
                    <a:pos x="114" y="31"/>
                  </a:cxn>
                  <a:cxn ang="0">
                    <a:pos x="150" y="26"/>
                  </a:cxn>
                  <a:cxn ang="0">
                    <a:pos x="176" y="29"/>
                  </a:cxn>
                  <a:cxn ang="0">
                    <a:pos x="212" y="42"/>
                  </a:cxn>
                  <a:cxn ang="0">
                    <a:pos x="239" y="64"/>
                  </a:cxn>
                  <a:cxn ang="0">
                    <a:pos x="261" y="93"/>
                  </a:cxn>
                  <a:cxn ang="0">
                    <a:pos x="274" y="127"/>
                  </a:cxn>
                  <a:cxn ang="0">
                    <a:pos x="277" y="153"/>
                  </a:cxn>
                  <a:cxn ang="0">
                    <a:pos x="270" y="192"/>
                  </a:cxn>
                  <a:cxn ang="0">
                    <a:pos x="250" y="229"/>
                  </a:cxn>
                  <a:cxn ang="0">
                    <a:pos x="232" y="249"/>
                  </a:cxn>
                </a:cxnLst>
                <a:rect l="0" t="0" r="r" b="b"/>
                <a:pathLst>
                  <a:path w="303" h="405">
                    <a:moveTo>
                      <a:pt x="150" y="0"/>
                    </a:moveTo>
                    <a:lnTo>
                      <a:pt x="150" y="0"/>
                    </a:lnTo>
                    <a:lnTo>
                      <a:pt x="136" y="2"/>
                    </a:lnTo>
                    <a:lnTo>
                      <a:pt x="121" y="4"/>
                    </a:lnTo>
                    <a:lnTo>
                      <a:pt x="107" y="8"/>
                    </a:lnTo>
                    <a:lnTo>
                      <a:pt x="92" y="13"/>
                    </a:lnTo>
                    <a:lnTo>
                      <a:pt x="80" y="18"/>
                    </a:lnTo>
                    <a:lnTo>
                      <a:pt x="67" y="28"/>
                    </a:lnTo>
                    <a:lnTo>
                      <a:pt x="56" y="35"/>
                    </a:lnTo>
                    <a:lnTo>
                      <a:pt x="45" y="46"/>
                    </a:lnTo>
                    <a:lnTo>
                      <a:pt x="34" y="57"/>
                    </a:lnTo>
                    <a:lnTo>
                      <a:pt x="25" y="67"/>
                    </a:lnTo>
                    <a:lnTo>
                      <a:pt x="18" y="80"/>
                    </a:lnTo>
                    <a:lnTo>
                      <a:pt x="13" y="93"/>
                    </a:lnTo>
                    <a:lnTo>
                      <a:pt x="7" y="107"/>
                    </a:lnTo>
                    <a:lnTo>
                      <a:pt x="4" y="122"/>
                    </a:lnTo>
                    <a:lnTo>
                      <a:pt x="2" y="136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171"/>
                    </a:lnTo>
                    <a:lnTo>
                      <a:pt x="5" y="187"/>
                    </a:lnTo>
                    <a:lnTo>
                      <a:pt x="9" y="205"/>
                    </a:lnTo>
                    <a:lnTo>
                      <a:pt x="16" y="221"/>
                    </a:lnTo>
                    <a:lnTo>
                      <a:pt x="25" y="236"/>
                    </a:lnTo>
                    <a:lnTo>
                      <a:pt x="36" y="251"/>
                    </a:lnTo>
                    <a:lnTo>
                      <a:pt x="49" y="263"/>
                    </a:lnTo>
                    <a:lnTo>
                      <a:pt x="63" y="274"/>
                    </a:lnTo>
                    <a:lnTo>
                      <a:pt x="65" y="276"/>
                    </a:lnTo>
                    <a:lnTo>
                      <a:pt x="65" y="276"/>
                    </a:lnTo>
                    <a:lnTo>
                      <a:pt x="69" y="278"/>
                    </a:lnTo>
                    <a:lnTo>
                      <a:pt x="71" y="281"/>
                    </a:lnTo>
                    <a:lnTo>
                      <a:pt x="74" y="290"/>
                    </a:lnTo>
                    <a:lnTo>
                      <a:pt x="76" y="301"/>
                    </a:lnTo>
                    <a:lnTo>
                      <a:pt x="76" y="303"/>
                    </a:lnTo>
                    <a:lnTo>
                      <a:pt x="76" y="354"/>
                    </a:lnTo>
                    <a:lnTo>
                      <a:pt x="76" y="354"/>
                    </a:lnTo>
                    <a:lnTo>
                      <a:pt x="76" y="359"/>
                    </a:lnTo>
                    <a:lnTo>
                      <a:pt x="80" y="367"/>
                    </a:lnTo>
                    <a:lnTo>
                      <a:pt x="83" y="372"/>
                    </a:lnTo>
                    <a:lnTo>
                      <a:pt x="89" y="376"/>
                    </a:lnTo>
                    <a:lnTo>
                      <a:pt x="140" y="401"/>
                    </a:lnTo>
                    <a:lnTo>
                      <a:pt x="140" y="401"/>
                    </a:lnTo>
                    <a:lnTo>
                      <a:pt x="145" y="403"/>
                    </a:lnTo>
                    <a:lnTo>
                      <a:pt x="150" y="405"/>
                    </a:lnTo>
                    <a:lnTo>
                      <a:pt x="150" y="405"/>
                    </a:lnTo>
                    <a:lnTo>
                      <a:pt x="158" y="403"/>
                    </a:lnTo>
                    <a:lnTo>
                      <a:pt x="163" y="401"/>
                    </a:lnTo>
                    <a:lnTo>
                      <a:pt x="214" y="376"/>
                    </a:lnTo>
                    <a:lnTo>
                      <a:pt x="214" y="376"/>
                    </a:lnTo>
                    <a:lnTo>
                      <a:pt x="219" y="372"/>
                    </a:lnTo>
                    <a:lnTo>
                      <a:pt x="225" y="367"/>
                    </a:lnTo>
                    <a:lnTo>
                      <a:pt x="227" y="359"/>
                    </a:lnTo>
                    <a:lnTo>
                      <a:pt x="228" y="354"/>
                    </a:lnTo>
                    <a:lnTo>
                      <a:pt x="228" y="303"/>
                    </a:lnTo>
                    <a:lnTo>
                      <a:pt x="228" y="303"/>
                    </a:lnTo>
                    <a:lnTo>
                      <a:pt x="228" y="296"/>
                    </a:lnTo>
                    <a:lnTo>
                      <a:pt x="230" y="289"/>
                    </a:lnTo>
                    <a:lnTo>
                      <a:pt x="236" y="278"/>
                    </a:lnTo>
                    <a:lnTo>
                      <a:pt x="241" y="272"/>
                    </a:lnTo>
                    <a:lnTo>
                      <a:pt x="243" y="270"/>
                    </a:lnTo>
                    <a:lnTo>
                      <a:pt x="248" y="267"/>
                    </a:lnTo>
                    <a:lnTo>
                      <a:pt x="248" y="267"/>
                    </a:lnTo>
                    <a:lnTo>
                      <a:pt x="261" y="256"/>
                    </a:lnTo>
                    <a:lnTo>
                      <a:pt x="272" y="243"/>
                    </a:lnTo>
                    <a:lnTo>
                      <a:pt x="281" y="231"/>
                    </a:lnTo>
                    <a:lnTo>
                      <a:pt x="288" y="216"/>
                    </a:lnTo>
                    <a:lnTo>
                      <a:pt x="294" y="200"/>
                    </a:lnTo>
                    <a:lnTo>
                      <a:pt x="299" y="185"/>
                    </a:lnTo>
                    <a:lnTo>
                      <a:pt x="301" y="169"/>
                    </a:lnTo>
                    <a:lnTo>
                      <a:pt x="303" y="153"/>
                    </a:lnTo>
                    <a:lnTo>
                      <a:pt x="303" y="153"/>
                    </a:lnTo>
                    <a:lnTo>
                      <a:pt x="301" y="136"/>
                    </a:lnTo>
                    <a:lnTo>
                      <a:pt x="299" y="122"/>
                    </a:lnTo>
                    <a:lnTo>
                      <a:pt x="295" y="107"/>
                    </a:lnTo>
                    <a:lnTo>
                      <a:pt x="290" y="93"/>
                    </a:lnTo>
                    <a:lnTo>
                      <a:pt x="285" y="80"/>
                    </a:lnTo>
                    <a:lnTo>
                      <a:pt x="275" y="67"/>
                    </a:lnTo>
                    <a:lnTo>
                      <a:pt x="268" y="57"/>
                    </a:lnTo>
                    <a:lnTo>
                      <a:pt x="257" y="46"/>
                    </a:lnTo>
                    <a:lnTo>
                      <a:pt x="246" y="35"/>
                    </a:lnTo>
                    <a:lnTo>
                      <a:pt x="236" y="28"/>
                    </a:lnTo>
                    <a:lnTo>
                      <a:pt x="223" y="18"/>
                    </a:lnTo>
                    <a:lnTo>
                      <a:pt x="210" y="13"/>
                    </a:lnTo>
                    <a:lnTo>
                      <a:pt x="196" y="8"/>
                    </a:lnTo>
                    <a:lnTo>
                      <a:pt x="181" y="4"/>
                    </a:lnTo>
                    <a:lnTo>
                      <a:pt x="167" y="2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379"/>
                    </a:moveTo>
                    <a:lnTo>
                      <a:pt x="100" y="354"/>
                    </a:lnTo>
                    <a:lnTo>
                      <a:pt x="203" y="354"/>
                    </a:lnTo>
                    <a:lnTo>
                      <a:pt x="150" y="379"/>
                    </a:lnTo>
                    <a:close/>
                    <a:moveTo>
                      <a:pt x="203" y="303"/>
                    </a:moveTo>
                    <a:lnTo>
                      <a:pt x="203" y="328"/>
                    </a:lnTo>
                    <a:lnTo>
                      <a:pt x="100" y="328"/>
                    </a:lnTo>
                    <a:lnTo>
                      <a:pt x="100" y="303"/>
                    </a:lnTo>
                    <a:lnTo>
                      <a:pt x="100" y="303"/>
                    </a:lnTo>
                    <a:lnTo>
                      <a:pt x="203" y="303"/>
                    </a:lnTo>
                    <a:lnTo>
                      <a:pt x="203" y="303"/>
                    </a:lnTo>
                    <a:close/>
                    <a:moveTo>
                      <a:pt x="232" y="249"/>
                    </a:moveTo>
                    <a:lnTo>
                      <a:pt x="232" y="249"/>
                    </a:lnTo>
                    <a:lnTo>
                      <a:pt x="230" y="249"/>
                    </a:lnTo>
                    <a:lnTo>
                      <a:pt x="223" y="254"/>
                    </a:lnTo>
                    <a:lnTo>
                      <a:pt x="214" y="263"/>
                    </a:lnTo>
                    <a:lnTo>
                      <a:pt x="210" y="270"/>
                    </a:lnTo>
                    <a:lnTo>
                      <a:pt x="207" y="278"/>
                    </a:lnTo>
                    <a:lnTo>
                      <a:pt x="96" y="278"/>
                    </a:lnTo>
                    <a:lnTo>
                      <a:pt x="96" y="278"/>
                    </a:lnTo>
                    <a:lnTo>
                      <a:pt x="94" y="270"/>
                    </a:lnTo>
                    <a:lnTo>
                      <a:pt x="91" y="265"/>
                    </a:lnTo>
                    <a:lnTo>
                      <a:pt x="85" y="260"/>
                    </a:lnTo>
                    <a:lnTo>
                      <a:pt x="78" y="254"/>
                    </a:lnTo>
                    <a:lnTo>
                      <a:pt x="78" y="254"/>
                    </a:lnTo>
                    <a:lnTo>
                      <a:pt x="67" y="245"/>
                    </a:lnTo>
                    <a:lnTo>
                      <a:pt x="56" y="234"/>
                    </a:lnTo>
                    <a:lnTo>
                      <a:pt x="47" y="223"/>
                    </a:lnTo>
                    <a:lnTo>
                      <a:pt x="40" y="211"/>
                    </a:lnTo>
                    <a:lnTo>
                      <a:pt x="34" y="196"/>
                    </a:lnTo>
                    <a:lnTo>
                      <a:pt x="29" y="182"/>
                    </a:lnTo>
                    <a:lnTo>
                      <a:pt x="27" y="167"/>
                    </a:lnTo>
                    <a:lnTo>
                      <a:pt x="25" y="153"/>
                    </a:lnTo>
                    <a:lnTo>
                      <a:pt x="25" y="153"/>
                    </a:lnTo>
                    <a:lnTo>
                      <a:pt x="25" y="140"/>
                    </a:lnTo>
                    <a:lnTo>
                      <a:pt x="27" y="127"/>
                    </a:lnTo>
                    <a:lnTo>
                      <a:pt x="31" y="115"/>
                    </a:lnTo>
                    <a:lnTo>
                      <a:pt x="36" y="104"/>
                    </a:lnTo>
                    <a:lnTo>
                      <a:pt x="40" y="93"/>
                    </a:lnTo>
                    <a:lnTo>
                      <a:pt x="47" y="82"/>
                    </a:lnTo>
                    <a:lnTo>
                      <a:pt x="54" y="71"/>
                    </a:lnTo>
                    <a:lnTo>
                      <a:pt x="62" y="64"/>
                    </a:lnTo>
                    <a:lnTo>
                      <a:pt x="71" y="55"/>
                    </a:lnTo>
                    <a:lnTo>
                      <a:pt x="82" y="47"/>
                    </a:lnTo>
                    <a:lnTo>
                      <a:pt x="91" y="42"/>
                    </a:lnTo>
                    <a:lnTo>
                      <a:pt x="101" y="37"/>
                    </a:lnTo>
                    <a:lnTo>
                      <a:pt x="114" y="31"/>
                    </a:lnTo>
                    <a:lnTo>
                      <a:pt x="125" y="29"/>
                    </a:lnTo>
                    <a:lnTo>
                      <a:pt x="138" y="28"/>
                    </a:lnTo>
                    <a:lnTo>
                      <a:pt x="150" y="26"/>
                    </a:lnTo>
                    <a:lnTo>
                      <a:pt x="150" y="26"/>
                    </a:lnTo>
                    <a:lnTo>
                      <a:pt x="165" y="28"/>
                    </a:lnTo>
                    <a:lnTo>
                      <a:pt x="176" y="29"/>
                    </a:lnTo>
                    <a:lnTo>
                      <a:pt x="188" y="31"/>
                    </a:lnTo>
                    <a:lnTo>
                      <a:pt x="199" y="37"/>
                    </a:lnTo>
                    <a:lnTo>
                      <a:pt x="212" y="42"/>
                    </a:lnTo>
                    <a:lnTo>
                      <a:pt x="221" y="47"/>
                    </a:lnTo>
                    <a:lnTo>
                      <a:pt x="232" y="55"/>
                    </a:lnTo>
                    <a:lnTo>
                      <a:pt x="239" y="64"/>
                    </a:lnTo>
                    <a:lnTo>
                      <a:pt x="248" y="71"/>
                    </a:lnTo>
                    <a:lnTo>
                      <a:pt x="256" y="82"/>
                    </a:lnTo>
                    <a:lnTo>
                      <a:pt x="261" y="93"/>
                    </a:lnTo>
                    <a:lnTo>
                      <a:pt x="266" y="104"/>
                    </a:lnTo>
                    <a:lnTo>
                      <a:pt x="272" y="115"/>
                    </a:lnTo>
                    <a:lnTo>
                      <a:pt x="274" y="127"/>
                    </a:lnTo>
                    <a:lnTo>
                      <a:pt x="275" y="140"/>
                    </a:lnTo>
                    <a:lnTo>
                      <a:pt x="277" y="153"/>
                    </a:lnTo>
                    <a:lnTo>
                      <a:pt x="277" y="153"/>
                    </a:lnTo>
                    <a:lnTo>
                      <a:pt x="275" y="165"/>
                    </a:lnTo>
                    <a:lnTo>
                      <a:pt x="274" y="180"/>
                    </a:lnTo>
                    <a:lnTo>
                      <a:pt x="270" y="192"/>
                    </a:lnTo>
                    <a:lnTo>
                      <a:pt x="265" y="205"/>
                    </a:lnTo>
                    <a:lnTo>
                      <a:pt x="259" y="218"/>
                    </a:lnTo>
                    <a:lnTo>
                      <a:pt x="250" y="229"/>
                    </a:lnTo>
                    <a:lnTo>
                      <a:pt x="243" y="240"/>
                    </a:lnTo>
                    <a:lnTo>
                      <a:pt x="232" y="249"/>
                    </a:lnTo>
                    <a:lnTo>
                      <a:pt x="232" y="24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Freeform 109"/>
              <p:cNvSpPr>
                <a:spLocks/>
              </p:cNvSpPr>
              <p:nvPr/>
            </p:nvSpPr>
            <p:spPr bwMode="auto">
              <a:xfrm>
                <a:off x="8550302" y="3184529"/>
                <a:ext cx="79375" cy="79375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2"/>
                  </a:cxn>
                  <a:cxn ang="0">
                    <a:pos x="4" y="4"/>
                  </a:cxn>
                  <a:cxn ang="0">
                    <a:pos x="2" y="7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9" y="24"/>
                  </a:cxn>
                  <a:cxn ang="0">
                    <a:pos x="13" y="25"/>
                  </a:cxn>
                  <a:cxn ang="0">
                    <a:pos x="13" y="25"/>
                  </a:cxn>
                  <a:cxn ang="0">
                    <a:pos x="24" y="27"/>
                  </a:cxn>
                  <a:cxn ang="0">
                    <a:pos x="35" y="31"/>
                  </a:cxn>
                  <a:cxn ang="0">
                    <a:pos x="46" y="36"/>
                  </a:cxn>
                  <a:cxn ang="0">
                    <a:pos x="57" y="44"/>
                  </a:cxn>
                  <a:cxn ang="0">
                    <a:pos x="64" y="53"/>
                  </a:cxn>
                  <a:cxn ang="0">
                    <a:pos x="71" y="64"/>
                  </a:cxn>
                  <a:cxn ang="0">
                    <a:pos x="75" y="76"/>
                  </a:cxn>
                  <a:cxn ang="0">
                    <a:pos x="77" y="89"/>
                  </a:cxn>
                  <a:cxn ang="0">
                    <a:pos x="77" y="89"/>
                  </a:cxn>
                  <a:cxn ang="0">
                    <a:pos x="78" y="94"/>
                  </a:cxn>
                  <a:cxn ang="0">
                    <a:pos x="80" y="98"/>
                  </a:cxn>
                  <a:cxn ang="0">
                    <a:pos x="84" y="102"/>
                  </a:cxn>
                  <a:cxn ang="0">
                    <a:pos x="89" y="102"/>
                  </a:cxn>
                  <a:cxn ang="0">
                    <a:pos x="89" y="102"/>
                  </a:cxn>
                  <a:cxn ang="0">
                    <a:pos x="95" y="102"/>
                  </a:cxn>
                  <a:cxn ang="0">
                    <a:pos x="98" y="98"/>
                  </a:cxn>
                  <a:cxn ang="0">
                    <a:pos x="100" y="94"/>
                  </a:cxn>
                  <a:cxn ang="0">
                    <a:pos x="102" y="89"/>
                  </a:cxn>
                  <a:cxn ang="0">
                    <a:pos x="102" y="89"/>
                  </a:cxn>
                  <a:cxn ang="0">
                    <a:pos x="100" y="69"/>
                  </a:cxn>
                  <a:cxn ang="0">
                    <a:pos x="95" y="51"/>
                  </a:cxn>
                  <a:cxn ang="0">
                    <a:pos x="86" y="36"/>
                  </a:cxn>
                  <a:cxn ang="0">
                    <a:pos x="75" y="24"/>
                  </a:cxn>
                  <a:cxn ang="0">
                    <a:pos x="60" y="13"/>
                  </a:cxn>
                  <a:cxn ang="0">
                    <a:pos x="46" y="6"/>
                  </a:cxn>
                  <a:cxn ang="0">
                    <a:pos x="29" y="2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102" h="102">
                    <a:moveTo>
                      <a:pt x="13" y="0"/>
                    </a:moveTo>
                    <a:lnTo>
                      <a:pt x="13" y="0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9" y="24"/>
                    </a:lnTo>
                    <a:lnTo>
                      <a:pt x="13" y="25"/>
                    </a:lnTo>
                    <a:lnTo>
                      <a:pt x="13" y="25"/>
                    </a:lnTo>
                    <a:lnTo>
                      <a:pt x="24" y="27"/>
                    </a:lnTo>
                    <a:lnTo>
                      <a:pt x="35" y="31"/>
                    </a:lnTo>
                    <a:lnTo>
                      <a:pt x="46" y="36"/>
                    </a:lnTo>
                    <a:lnTo>
                      <a:pt x="57" y="44"/>
                    </a:lnTo>
                    <a:lnTo>
                      <a:pt x="64" y="53"/>
                    </a:lnTo>
                    <a:lnTo>
                      <a:pt x="71" y="64"/>
                    </a:lnTo>
                    <a:lnTo>
                      <a:pt x="75" y="76"/>
                    </a:lnTo>
                    <a:lnTo>
                      <a:pt x="77" y="89"/>
                    </a:lnTo>
                    <a:lnTo>
                      <a:pt x="77" y="89"/>
                    </a:lnTo>
                    <a:lnTo>
                      <a:pt x="78" y="94"/>
                    </a:lnTo>
                    <a:lnTo>
                      <a:pt x="80" y="98"/>
                    </a:lnTo>
                    <a:lnTo>
                      <a:pt x="84" y="102"/>
                    </a:lnTo>
                    <a:lnTo>
                      <a:pt x="89" y="102"/>
                    </a:lnTo>
                    <a:lnTo>
                      <a:pt x="89" y="102"/>
                    </a:lnTo>
                    <a:lnTo>
                      <a:pt x="95" y="102"/>
                    </a:lnTo>
                    <a:lnTo>
                      <a:pt x="98" y="98"/>
                    </a:lnTo>
                    <a:lnTo>
                      <a:pt x="100" y="94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100" y="69"/>
                    </a:lnTo>
                    <a:lnTo>
                      <a:pt x="95" y="51"/>
                    </a:lnTo>
                    <a:lnTo>
                      <a:pt x="86" y="36"/>
                    </a:lnTo>
                    <a:lnTo>
                      <a:pt x="75" y="24"/>
                    </a:lnTo>
                    <a:lnTo>
                      <a:pt x="60" y="13"/>
                    </a:lnTo>
                    <a:lnTo>
                      <a:pt x="46" y="6"/>
                    </a:lnTo>
                    <a:lnTo>
                      <a:pt x="29" y="2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cxnSp>
        <p:nvCxnSpPr>
          <p:cNvPr id="59" name="Straight Connector 58"/>
          <p:cNvCxnSpPr>
            <a:stCxn id="17" idx="6"/>
            <a:endCxn id="19" idx="2"/>
          </p:cNvCxnSpPr>
          <p:nvPr/>
        </p:nvCxnSpPr>
        <p:spPr>
          <a:xfrm>
            <a:off x="5430100" y="3655664"/>
            <a:ext cx="1363430" cy="0"/>
          </a:xfrm>
          <a:prstGeom prst="line">
            <a:avLst/>
          </a:prstGeom>
          <a:ln w="12700" cap="flat">
            <a:solidFill>
              <a:schemeClr val="bg1">
                <a:lumMod val="7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83A40DF-58A5-4308-B787-21DE4F291A7B}" type="slidenum">
              <a:rPr lang="en-US" smtClean="0"/>
              <a:t>16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5475689-352A-44C2-8694-1DDE365B1875}" type="datetime1">
              <a:rPr lang="en-US" smtClean="0"/>
              <a:t>8/17/2018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4536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4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9750" y="523875"/>
            <a:ext cx="8604250" cy="593725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en-US" dirty="0" smtClean="0"/>
              <a:t>COMPANY GRAPHICS</a:t>
            </a:r>
            <a:endParaRPr lang="vi-VN" dirty="0"/>
          </a:p>
        </p:txBody>
      </p:sp>
      <p:grpSp>
        <p:nvGrpSpPr>
          <p:cNvPr id="8" name="Group 7"/>
          <p:cNvGrpSpPr/>
          <p:nvPr/>
        </p:nvGrpSpPr>
        <p:grpSpPr>
          <a:xfrm>
            <a:off x="4650235" y="1790845"/>
            <a:ext cx="1487941" cy="1103629"/>
            <a:chOff x="6200311" y="2387791"/>
            <a:chExt cx="1983921" cy="1471505"/>
          </a:xfrm>
        </p:grpSpPr>
        <p:sp>
          <p:nvSpPr>
            <p:cNvPr id="6" name="Freeform 10"/>
            <p:cNvSpPr>
              <a:spLocks noEditPoints="1"/>
            </p:cNvSpPr>
            <p:nvPr/>
          </p:nvSpPr>
          <p:spPr bwMode="auto">
            <a:xfrm>
              <a:off x="6200311" y="2387791"/>
              <a:ext cx="1983921" cy="1471505"/>
            </a:xfrm>
            <a:custGeom>
              <a:avLst/>
              <a:gdLst>
                <a:gd name="T0" fmla="*/ 335 w 433"/>
                <a:gd name="T1" fmla="*/ 302 h 321"/>
                <a:gd name="T2" fmla="*/ 393 w 433"/>
                <a:gd name="T3" fmla="*/ 99 h 321"/>
                <a:gd name="T4" fmla="*/ 189 w 433"/>
                <a:gd name="T5" fmla="*/ 40 h 321"/>
                <a:gd name="T6" fmla="*/ 134 w 433"/>
                <a:gd name="T7" fmla="*/ 95 h 321"/>
                <a:gd name="T8" fmla="*/ 134 w 433"/>
                <a:gd name="T9" fmla="*/ 94 h 321"/>
                <a:gd name="T10" fmla="*/ 0 w 433"/>
                <a:gd name="T11" fmla="*/ 317 h 321"/>
                <a:gd name="T12" fmla="*/ 259 w 433"/>
                <a:gd name="T13" fmla="*/ 321 h 321"/>
                <a:gd name="T14" fmla="*/ 259 w 433"/>
                <a:gd name="T15" fmla="*/ 321 h 321"/>
                <a:gd name="T16" fmla="*/ 335 w 433"/>
                <a:gd name="T17" fmla="*/ 302 h 321"/>
                <a:gd name="T18" fmla="*/ 153 w 433"/>
                <a:gd name="T19" fmla="*/ 232 h 321"/>
                <a:gd name="T20" fmla="*/ 202 w 433"/>
                <a:gd name="T21" fmla="*/ 62 h 321"/>
                <a:gd name="T22" fmla="*/ 371 w 433"/>
                <a:gd name="T23" fmla="*/ 111 h 321"/>
                <a:gd name="T24" fmla="*/ 323 w 433"/>
                <a:gd name="T25" fmla="*/ 280 h 321"/>
                <a:gd name="T26" fmla="*/ 153 w 433"/>
                <a:gd name="T27" fmla="*/ 23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3" h="321">
                  <a:moveTo>
                    <a:pt x="335" y="302"/>
                  </a:moveTo>
                  <a:cubicBezTo>
                    <a:pt x="407" y="262"/>
                    <a:pt x="433" y="171"/>
                    <a:pt x="393" y="99"/>
                  </a:cubicBezTo>
                  <a:cubicBezTo>
                    <a:pt x="353" y="26"/>
                    <a:pt x="262" y="0"/>
                    <a:pt x="189" y="40"/>
                  </a:cubicBezTo>
                  <a:cubicBezTo>
                    <a:pt x="165" y="54"/>
                    <a:pt x="147" y="73"/>
                    <a:pt x="134" y="95"/>
                  </a:cubicBezTo>
                  <a:cubicBezTo>
                    <a:pt x="134" y="94"/>
                    <a:pt x="134" y="94"/>
                    <a:pt x="134" y="94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259" y="321"/>
                    <a:pt x="259" y="321"/>
                    <a:pt x="259" y="321"/>
                  </a:cubicBezTo>
                  <a:cubicBezTo>
                    <a:pt x="259" y="321"/>
                    <a:pt x="259" y="321"/>
                    <a:pt x="259" y="321"/>
                  </a:cubicBezTo>
                  <a:cubicBezTo>
                    <a:pt x="285" y="321"/>
                    <a:pt x="311" y="315"/>
                    <a:pt x="335" y="302"/>
                  </a:cubicBezTo>
                  <a:close/>
                  <a:moveTo>
                    <a:pt x="153" y="232"/>
                  </a:moveTo>
                  <a:cubicBezTo>
                    <a:pt x="120" y="171"/>
                    <a:pt x="141" y="96"/>
                    <a:pt x="202" y="62"/>
                  </a:cubicBezTo>
                  <a:cubicBezTo>
                    <a:pt x="262" y="29"/>
                    <a:pt x="338" y="51"/>
                    <a:pt x="371" y="111"/>
                  </a:cubicBezTo>
                  <a:cubicBezTo>
                    <a:pt x="404" y="171"/>
                    <a:pt x="383" y="247"/>
                    <a:pt x="323" y="280"/>
                  </a:cubicBezTo>
                  <a:cubicBezTo>
                    <a:pt x="262" y="313"/>
                    <a:pt x="187" y="292"/>
                    <a:pt x="153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" name="AutoShape 81"/>
            <p:cNvSpPr>
              <a:spLocks/>
            </p:cNvSpPr>
            <p:nvPr/>
          </p:nvSpPr>
          <p:spPr bwMode="auto">
            <a:xfrm>
              <a:off x="7129011" y="2851448"/>
              <a:ext cx="544189" cy="5441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71446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80291" y="2970016"/>
            <a:ext cx="1026766" cy="1545950"/>
            <a:chOff x="5440388" y="3960020"/>
            <a:chExt cx="1369021" cy="2061267"/>
          </a:xfrm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 rot="10800000">
              <a:off x="5440388" y="3960020"/>
              <a:ext cx="1369021" cy="2061267"/>
            </a:xfrm>
            <a:custGeom>
              <a:avLst/>
              <a:gdLst>
                <a:gd name="T0" fmla="*/ 299 w 299"/>
                <a:gd name="T1" fmla="*/ 151 h 450"/>
                <a:gd name="T2" fmla="*/ 150 w 299"/>
                <a:gd name="T3" fmla="*/ 1 h 450"/>
                <a:gd name="T4" fmla="*/ 0 w 299"/>
                <a:gd name="T5" fmla="*/ 150 h 450"/>
                <a:gd name="T6" fmla="*/ 20 w 299"/>
                <a:gd name="T7" fmla="*/ 225 h 450"/>
                <a:gd name="T8" fmla="*/ 20 w 299"/>
                <a:gd name="T9" fmla="*/ 225 h 450"/>
                <a:gd name="T10" fmla="*/ 149 w 299"/>
                <a:gd name="T11" fmla="*/ 450 h 450"/>
                <a:gd name="T12" fmla="*/ 279 w 299"/>
                <a:gd name="T13" fmla="*/ 226 h 450"/>
                <a:gd name="T14" fmla="*/ 278 w 299"/>
                <a:gd name="T15" fmla="*/ 226 h 450"/>
                <a:gd name="T16" fmla="*/ 299 w 299"/>
                <a:gd name="T17" fmla="*/ 151 h 450"/>
                <a:gd name="T18" fmla="*/ 149 w 299"/>
                <a:gd name="T19" fmla="*/ 275 h 450"/>
                <a:gd name="T20" fmla="*/ 25 w 299"/>
                <a:gd name="T21" fmla="*/ 150 h 450"/>
                <a:gd name="T22" fmla="*/ 150 w 299"/>
                <a:gd name="T23" fmla="*/ 26 h 450"/>
                <a:gd name="T24" fmla="*/ 274 w 299"/>
                <a:gd name="T25" fmla="*/ 151 h 450"/>
                <a:gd name="T26" fmla="*/ 149 w 299"/>
                <a:gd name="T27" fmla="*/ 27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9" h="450">
                  <a:moveTo>
                    <a:pt x="299" y="151"/>
                  </a:moveTo>
                  <a:cubicBezTo>
                    <a:pt x="299" y="68"/>
                    <a:pt x="232" y="1"/>
                    <a:pt x="150" y="1"/>
                  </a:cubicBezTo>
                  <a:cubicBezTo>
                    <a:pt x="67" y="0"/>
                    <a:pt x="0" y="67"/>
                    <a:pt x="0" y="150"/>
                  </a:cubicBezTo>
                  <a:cubicBezTo>
                    <a:pt x="0" y="177"/>
                    <a:pt x="7" y="203"/>
                    <a:pt x="20" y="225"/>
                  </a:cubicBezTo>
                  <a:cubicBezTo>
                    <a:pt x="20" y="225"/>
                    <a:pt x="20" y="225"/>
                    <a:pt x="20" y="225"/>
                  </a:cubicBezTo>
                  <a:cubicBezTo>
                    <a:pt x="149" y="450"/>
                    <a:pt x="149" y="450"/>
                    <a:pt x="149" y="450"/>
                  </a:cubicBezTo>
                  <a:cubicBezTo>
                    <a:pt x="279" y="226"/>
                    <a:pt x="279" y="226"/>
                    <a:pt x="279" y="226"/>
                  </a:cubicBezTo>
                  <a:cubicBezTo>
                    <a:pt x="278" y="226"/>
                    <a:pt x="278" y="226"/>
                    <a:pt x="278" y="226"/>
                  </a:cubicBezTo>
                  <a:cubicBezTo>
                    <a:pt x="291" y="203"/>
                    <a:pt x="299" y="178"/>
                    <a:pt x="299" y="151"/>
                  </a:cubicBezTo>
                  <a:close/>
                  <a:moveTo>
                    <a:pt x="149" y="275"/>
                  </a:moveTo>
                  <a:cubicBezTo>
                    <a:pt x="80" y="275"/>
                    <a:pt x="24" y="219"/>
                    <a:pt x="25" y="150"/>
                  </a:cubicBezTo>
                  <a:cubicBezTo>
                    <a:pt x="25" y="81"/>
                    <a:pt x="81" y="25"/>
                    <a:pt x="150" y="26"/>
                  </a:cubicBezTo>
                  <a:cubicBezTo>
                    <a:pt x="218" y="26"/>
                    <a:pt x="274" y="82"/>
                    <a:pt x="274" y="151"/>
                  </a:cubicBezTo>
                  <a:cubicBezTo>
                    <a:pt x="274" y="219"/>
                    <a:pt x="218" y="275"/>
                    <a:pt x="149" y="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" name="AutoShape 83"/>
            <p:cNvSpPr>
              <a:spLocks/>
            </p:cNvSpPr>
            <p:nvPr/>
          </p:nvSpPr>
          <p:spPr bwMode="auto">
            <a:xfrm>
              <a:off x="5852802" y="5201718"/>
              <a:ext cx="544189" cy="3572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610" y="13990"/>
                  </a:moveTo>
                  <a:cubicBezTo>
                    <a:pt x="11373" y="14259"/>
                    <a:pt x="11093" y="14400"/>
                    <a:pt x="10800" y="14400"/>
                  </a:cubicBezTo>
                  <a:cubicBezTo>
                    <a:pt x="10505" y="14400"/>
                    <a:pt x="10225" y="14259"/>
                    <a:pt x="9990" y="13990"/>
                  </a:cubicBezTo>
                  <a:lnTo>
                    <a:pt x="7198" y="10800"/>
                  </a:lnTo>
                  <a:lnTo>
                    <a:pt x="6636" y="10157"/>
                  </a:lnTo>
                  <a:lnTo>
                    <a:pt x="1349" y="4115"/>
                  </a:lnTo>
                  <a:lnTo>
                    <a:pt x="1349" y="4114"/>
                  </a:lnTo>
                  <a:cubicBezTo>
                    <a:pt x="1349" y="2980"/>
                    <a:pt x="1955" y="2057"/>
                    <a:pt x="2699" y="2057"/>
                  </a:cubicBezTo>
                  <a:lnTo>
                    <a:pt x="18899" y="2057"/>
                  </a:lnTo>
                  <a:cubicBezTo>
                    <a:pt x="19643" y="2057"/>
                    <a:pt x="20249" y="2980"/>
                    <a:pt x="20249" y="4114"/>
                  </a:cubicBezTo>
                  <a:cubicBezTo>
                    <a:pt x="20249" y="4114"/>
                    <a:pt x="11610" y="13990"/>
                    <a:pt x="11610" y="13990"/>
                  </a:cubicBezTo>
                  <a:close/>
                  <a:moveTo>
                    <a:pt x="20249" y="16198"/>
                  </a:moveTo>
                  <a:lnTo>
                    <a:pt x="15525" y="10800"/>
                  </a:lnTo>
                  <a:lnTo>
                    <a:pt x="20249" y="5399"/>
                  </a:lnTo>
                  <a:cubicBezTo>
                    <a:pt x="20249" y="5399"/>
                    <a:pt x="20249" y="16198"/>
                    <a:pt x="20249" y="16198"/>
                  </a:cubicBezTo>
                  <a:close/>
                  <a:moveTo>
                    <a:pt x="20249" y="17484"/>
                  </a:moveTo>
                  <a:cubicBezTo>
                    <a:pt x="20249" y="18620"/>
                    <a:pt x="19643" y="19541"/>
                    <a:pt x="18899" y="19541"/>
                  </a:cubicBezTo>
                  <a:lnTo>
                    <a:pt x="2699" y="19541"/>
                  </a:lnTo>
                  <a:cubicBezTo>
                    <a:pt x="1955" y="19541"/>
                    <a:pt x="1349" y="18620"/>
                    <a:pt x="1349" y="17484"/>
                  </a:cubicBezTo>
                  <a:lnTo>
                    <a:pt x="6636" y="11442"/>
                  </a:lnTo>
                  <a:lnTo>
                    <a:pt x="9585" y="14813"/>
                  </a:lnTo>
                  <a:cubicBezTo>
                    <a:pt x="9945" y="15222"/>
                    <a:pt x="10372" y="15429"/>
                    <a:pt x="10800" y="15429"/>
                  </a:cubicBezTo>
                  <a:cubicBezTo>
                    <a:pt x="11228" y="15429"/>
                    <a:pt x="11654" y="15222"/>
                    <a:pt x="12015" y="14813"/>
                  </a:cubicBezTo>
                  <a:lnTo>
                    <a:pt x="14963" y="11442"/>
                  </a:lnTo>
                  <a:cubicBezTo>
                    <a:pt x="14963" y="11442"/>
                    <a:pt x="20249" y="17484"/>
                    <a:pt x="20249" y="17484"/>
                  </a:cubicBezTo>
                  <a:close/>
                  <a:moveTo>
                    <a:pt x="1349" y="5399"/>
                  </a:moveTo>
                  <a:lnTo>
                    <a:pt x="6074" y="10800"/>
                  </a:lnTo>
                  <a:lnTo>
                    <a:pt x="1349" y="16198"/>
                  </a:lnTo>
                  <a:cubicBezTo>
                    <a:pt x="1349" y="16198"/>
                    <a:pt x="1349" y="5399"/>
                    <a:pt x="1349" y="5399"/>
                  </a:cubicBezTo>
                  <a:close/>
                  <a:moveTo>
                    <a:pt x="18899" y="0"/>
                  </a:moveTo>
                  <a:lnTo>
                    <a:pt x="2699" y="0"/>
                  </a:lnTo>
                  <a:cubicBezTo>
                    <a:pt x="1208" y="0"/>
                    <a:pt x="0" y="1842"/>
                    <a:pt x="0" y="4114"/>
                  </a:cubicBezTo>
                  <a:lnTo>
                    <a:pt x="0" y="17484"/>
                  </a:lnTo>
                  <a:cubicBezTo>
                    <a:pt x="0" y="19756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19756"/>
                    <a:pt x="21600" y="17484"/>
                  </a:cubicBezTo>
                  <a:lnTo>
                    <a:pt x="21600" y="4114"/>
                  </a:lnTo>
                  <a:cubicBezTo>
                    <a:pt x="21600" y="1842"/>
                    <a:pt x="20391" y="0"/>
                    <a:pt x="18899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71446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73040" y="1296313"/>
            <a:ext cx="1026766" cy="1545950"/>
            <a:chOff x="5430720" y="1728417"/>
            <a:chExt cx="1369021" cy="2061267"/>
          </a:xfrm>
        </p:grpSpPr>
        <p:sp>
          <p:nvSpPr>
            <p:cNvPr id="4" name="Freeform 5"/>
            <p:cNvSpPr>
              <a:spLocks noEditPoints="1"/>
            </p:cNvSpPr>
            <p:nvPr/>
          </p:nvSpPr>
          <p:spPr bwMode="auto">
            <a:xfrm>
              <a:off x="5430720" y="1728417"/>
              <a:ext cx="1369021" cy="2061267"/>
            </a:xfrm>
            <a:custGeom>
              <a:avLst/>
              <a:gdLst>
                <a:gd name="T0" fmla="*/ 299 w 299"/>
                <a:gd name="T1" fmla="*/ 151 h 450"/>
                <a:gd name="T2" fmla="*/ 150 w 299"/>
                <a:gd name="T3" fmla="*/ 1 h 450"/>
                <a:gd name="T4" fmla="*/ 0 w 299"/>
                <a:gd name="T5" fmla="*/ 150 h 450"/>
                <a:gd name="T6" fmla="*/ 20 w 299"/>
                <a:gd name="T7" fmla="*/ 225 h 450"/>
                <a:gd name="T8" fmla="*/ 20 w 299"/>
                <a:gd name="T9" fmla="*/ 225 h 450"/>
                <a:gd name="T10" fmla="*/ 149 w 299"/>
                <a:gd name="T11" fmla="*/ 450 h 450"/>
                <a:gd name="T12" fmla="*/ 279 w 299"/>
                <a:gd name="T13" fmla="*/ 226 h 450"/>
                <a:gd name="T14" fmla="*/ 278 w 299"/>
                <a:gd name="T15" fmla="*/ 226 h 450"/>
                <a:gd name="T16" fmla="*/ 299 w 299"/>
                <a:gd name="T17" fmla="*/ 151 h 450"/>
                <a:gd name="T18" fmla="*/ 149 w 299"/>
                <a:gd name="T19" fmla="*/ 275 h 450"/>
                <a:gd name="T20" fmla="*/ 25 w 299"/>
                <a:gd name="T21" fmla="*/ 150 h 450"/>
                <a:gd name="T22" fmla="*/ 150 w 299"/>
                <a:gd name="T23" fmla="*/ 26 h 450"/>
                <a:gd name="T24" fmla="*/ 274 w 299"/>
                <a:gd name="T25" fmla="*/ 151 h 450"/>
                <a:gd name="T26" fmla="*/ 149 w 299"/>
                <a:gd name="T27" fmla="*/ 27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9" h="450">
                  <a:moveTo>
                    <a:pt x="299" y="151"/>
                  </a:moveTo>
                  <a:cubicBezTo>
                    <a:pt x="299" y="68"/>
                    <a:pt x="232" y="1"/>
                    <a:pt x="150" y="1"/>
                  </a:cubicBezTo>
                  <a:cubicBezTo>
                    <a:pt x="67" y="0"/>
                    <a:pt x="0" y="67"/>
                    <a:pt x="0" y="150"/>
                  </a:cubicBezTo>
                  <a:cubicBezTo>
                    <a:pt x="0" y="177"/>
                    <a:pt x="7" y="203"/>
                    <a:pt x="20" y="225"/>
                  </a:cubicBezTo>
                  <a:cubicBezTo>
                    <a:pt x="20" y="225"/>
                    <a:pt x="20" y="225"/>
                    <a:pt x="20" y="225"/>
                  </a:cubicBezTo>
                  <a:cubicBezTo>
                    <a:pt x="149" y="450"/>
                    <a:pt x="149" y="450"/>
                    <a:pt x="149" y="450"/>
                  </a:cubicBezTo>
                  <a:cubicBezTo>
                    <a:pt x="279" y="226"/>
                    <a:pt x="279" y="226"/>
                    <a:pt x="279" y="226"/>
                  </a:cubicBezTo>
                  <a:cubicBezTo>
                    <a:pt x="278" y="226"/>
                    <a:pt x="278" y="226"/>
                    <a:pt x="278" y="226"/>
                  </a:cubicBezTo>
                  <a:cubicBezTo>
                    <a:pt x="291" y="203"/>
                    <a:pt x="299" y="178"/>
                    <a:pt x="299" y="151"/>
                  </a:cubicBezTo>
                  <a:close/>
                  <a:moveTo>
                    <a:pt x="149" y="275"/>
                  </a:moveTo>
                  <a:cubicBezTo>
                    <a:pt x="80" y="275"/>
                    <a:pt x="24" y="219"/>
                    <a:pt x="25" y="150"/>
                  </a:cubicBezTo>
                  <a:cubicBezTo>
                    <a:pt x="25" y="81"/>
                    <a:pt x="81" y="25"/>
                    <a:pt x="150" y="26"/>
                  </a:cubicBezTo>
                  <a:cubicBezTo>
                    <a:pt x="218" y="26"/>
                    <a:pt x="274" y="82"/>
                    <a:pt x="274" y="151"/>
                  </a:cubicBezTo>
                  <a:cubicBezTo>
                    <a:pt x="274" y="219"/>
                    <a:pt x="218" y="275"/>
                    <a:pt x="149" y="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" name="AutoShape 117"/>
            <p:cNvSpPr>
              <a:spLocks/>
            </p:cNvSpPr>
            <p:nvPr/>
          </p:nvSpPr>
          <p:spPr bwMode="auto">
            <a:xfrm>
              <a:off x="5852803" y="2166200"/>
              <a:ext cx="544189" cy="408374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71446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41923" y="1777792"/>
            <a:ext cx="1477790" cy="1102178"/>
            <a:chOff x="4055897" y="2370387"/>
            <a:chExt cx="1970386" cy="1469571"/>
          </a:xfrm>
        </p:grpSpPr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4055897" y="2370387"/>
              <a:ext cx="1970386" cy="1469571"/>
            </a:xfrm>
            <a:custGeom>
              <a:avLst/>
              <a:gdLst>
                <a:gd name="T0" fmla="*/ 246 w 430"/>
                <a:gd name="T1" fmla="*/ 41 h 321"/>
                <a:gd name="T2" fmla="*/ 41 w 430"/>
                <a:gd name="T3" fmla="*/ 96 h 321"/>
                <a:gd name="T4" fmla="*/ 96 w 430"/>
                <a:gd name="T5" fmla="*/ 300 h 321"/>
                <a:gd name="T6" fmla="*/ 171 w 430"/>
                <a:gd name="T7" fmla="*/ 320 h 321"/>
                <a:gd name="T8" fmla="*/ 171 w 430"/>
                <a:gd name="T9" fmla="*/ 321 h 321"/>
                <a:gd name="T10" fmla="*/ 430 w 430"/>
                <a:gd name="T11" fmla="*/ 321 h 321"/>
                <a:gd name="T12" fmla="*/ 301 w 430"/>
                <a:gd name="T13" fmla="*/ 97 h 321"/>
                <a:gd name="T14" fmla="*/ 301 w 430"/>
                <a:gd name="T15" fmla="*/ 97 h 321"/>
                <a:gd name="T16" fmla="*/ 246 w 430"/>
                <a:gd name="T17" fmla="*/ 41 h 321"/>
                <a:gd name="T18" fmla="*/ 279 w 430"/>
                <a:gd name="T19" fmla="*/ 233 h 321"/>
                <a:gd name="T20" fmla="*/ 108 w 430"/>
                <a:gd name="T21" fmla="*/ 278 h 321"/>
                <a:gd name="T22" fmla="*/ 63 w 430"/>
                <a:gd name="T23" fmla="*/ 108 h 321"/>
                <a:gd name="T24" fmla="*/ 233 w 430"/>
                <a:gd name="T25" fmla="*/ 63 h 321"/>
                <a:gd name="T26" fmla="*/ 279 w 430"/>
                <a:gd name="T27" fmla="*/ 23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0" h="321">
                  <a:moveTo>
                    <a:pt x="246" y="41"/>
                  </a:moveTo>
                  <a:cubicBezTo>
                    <a:pt x="174" y="0"/>
                    <a:pt x="83" y="24"/>
                    <a:pt x="41" y="96"/>
                  </a:cubicBezTo>
                  <a:cubicBezTo>
                    <a:pt x="0" y="167"/>
                    <a:pt x="24" y="259"/>
                    <a:pt x="96" y="300"/>
                  </a:cubicBezTo>
                  <a:cubicBezTo>
                    <a:pt x="119" y="314"/>
                    <a:pt x="145" y="320"/>
                    <a:pt x="171" y="320"/>
                  </a:cubicBezTo>
                  <a:cubicBezTo>
                    <a:pt x="171" y="321"/>
                    <a:pt x="171" y="321"/>
                    <a:pt x="171" y="321"/>
                  </a:cubicBezTo>
                  <a:cubicBezTo>
                    <a:pt x="430" y="321"/>
                    <a:pt x="430" y="321"/>
                    <a:pt x="430" y="321"/>
                  </a:cubicBezTo>
                  <a:cubicBezTo>
                    <a:pt x="301" y="97"/>
                    <a:pt x="301" y="97"/>
                    <a:pt x="301" y="97"/>
                  </a:cubicBezTo>
                  <a:cubicBezTo>
                    <a:pt x="301" y="97"/>
                    <a:pt x="301" y="97"/>
                    <a:pt x="301" y="97"/>
                  </a:cubicBezTo>
                  <a:cubicBezTo>
                    <a:pt x="288" y="74"/>
                    <a:pt x="270" y="55"/>
                    <a:pt x="246" y="41"/>
                  </a:cubicBezTo>
                  <a:close/>
                  <a:moveTo>
                    <a:pt x="279" y="233"/>
                  </a:moveTo>
                  <a:cubicBezTo>
                    <a:pt x="244" y="293"/>
                    <a:pt x="168" y="313"/>
                    <a:pt x="108" y="278"/>
                  </a:cubicBezTo>
                  <a:cubicBezTo>
                    <a:pt x="49" y="244"/>
                    <a:pt x="29" y="168"/>
                    <a:pt x="63" y="108"/>
                  </a:cubicBezTo>
                  <a:cubicBezTo>
                    <a:pt x="98" y="49"/>
                    <a:pt x="174" y="29"/>
                    <a:pt x="233" y="63"/>
                  </a:cubicBezTo>
                  <a:cubicBezTo>
                    <a:pt x="293" y="98"/>
                    <a:pt x="313" y="174"/>
                    <a:pt x="279" y="2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542795" y="2851448"/>
              <a:ext cx="544189" cy="544189"/>
              <a:chOff x="4439444" y="1652588"/>
              <a:chExt cx="464344" cy="464344"/>
            </a:xfrm>
            <a:solidFill>
              <a:schemeClr val="accent3"/>
            </a:solidFill>
          </p:grpSpPr>
          <p:sp>
            <p:nvSpPr>
              <p:cNvPr id="26" name="AutoShape 136"/>
              <p:cNvSpPr>
                <a:spLocks/>
              </p:cNvSpPr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46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7" name="AutoShape 137"/>
              <p:cNvSpPr>
                <a:spLocks/>
              </p:cNvSpPr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46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8" name="AutoShape 138"/>
              <p:cNvSpPr>
                <a:spLocks/>
              </p:cNvSpPr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46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041924" y="2917807"/>
            <a:ext cx="1487941" cy="1103629"/>
            <a:chOff x="4055897" y="3890408"/>
            <a:chExt cx="1983921" cy="1471505"/>
          </a:xfrm>
        </p:grpSpPr>
        <p:sp>
          <p:nvSpPr>
            <p:cNvPr id="12" name="Freeform 10"/>
            <p:cNvSpPr>
              <a:spLocks noEditPoints="1"/>
            </p:cNvSpPr>
            <p:nvPr/>
          </p:nvSpPr>
          <p:spPr bwMode="auto">
            <a:xfrm rot="10800000">
              <a:off x="4055897" y="3890408"/>
              <a:ext cx="1983921" cy="1471505"/>
            </a:xfrm>
            <a:custGeom>
              <a:avLst/>
              <a:gdLst>
                <a:gd name="T0" fmla="*/ 335 w 433"/>
                <a:gd name="T1" fmla="*/ 302 h 321"/>
                <a:gd name="T2" fmla="*/ 393 w 433"/>
                <a:gd name="T3" fmla="*/ 99 h 321"/>
                <a:gd name="T4" fmla="*/ 189 w 433"/>
                <a:gd name="T5" fmla="*/ 40 h 321"/>
                <a:gd name="T6" fmla="*/ 134 w 433"/>
                <a:gd name="T7" fmla="*/ 95 h 321"/>
                <a:gd name="T8" fmla="*/ 134 w 433"/>
                <a:gd name="T9" fmla="*/ 94 h 321"/>
                <a:gd name="T10" fmla="*/ 0 w 433"/>
                <a:gd name="T11" fmla="*/ 317 h 321"/>
                <a:gd name="T12" fmla="*/ 259 w 433"/>
                <a:gd name="T13" fmla="*/ 321 h 321"/>
                <a:gd name="T14" fmla="*/ 259 w 433"/>
                <a:gd name="T15" fmla="*/ 321 h 321"/>
                <a:gd name="T16" fmla="*/ 335 w 433"/>
                <a:gd name="T17" fmla="*/ 302 h 321"/>
                <a:gd name="T18" fmla="*/ 153 w 433"/>
                <a:gd name="T19" fmla="*/ 232 h 321"/>
                <a:gd name="T20" fmla="*/ 202 w 433"/>
                <a:gd name="T21" fmla="*/ 62 h 321"/>
                <a:gd name="T22" fmla="*/ 371 w 433"/>
                <a:gd name="T23" fmla="*/ 111 h 321"/>
                <a:gd name="T24" fmla="*/ 323 w 433"/>
                <a:gd name="T25" fmla="*/ 280 h 321"/>
                <a:gd name="T26" fmla="*/ 153 w 433"/>
                <a:gd name="T27" fmla="*/ 23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3" h="321">
                  <a:moveTo>
                    <a:pt x="335" y="302"/>
                  </a:moveTo>
                  <a:cubicBezTo>
                    <a:pt x="407" y="262"/>
                    <a:pt x="433" y="171"/>
                    <a:pt x="393" y="99"/>
                  </a:cubicBezTo>
                  <a:cubicBezTo>
                    <a:pt x="353" y="26"/>
                    <a:pt x="262" y="0"/>
                    <a:pt x="189" y="40"/>
                  </a:cubicBezTo>
                  <a:cubicBezTo>
                    <a:pt x="165" y="54"/>
                    <a:pt x="147" y="73"/>
                    <a:pt x="134" y="95"/>
                  </a:cubicBezTo>
                  <a:cubicBezTo>
                    <a:pt x="134" y="94"/>
                    <a:pt x="134" y="94"/>
                    <a:pt x="134" y="94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259" y="321"/>
                    <a:pt x="259" y="321"/>
                    <a:pt x="259" y="321"/>
                  </a:cubicBezTo>
                  <a:cubicBezTo>
                    <a:pt x="259" y="321"/>
                    <a:pt x="259" y="321"/>
                    <a:pt x="259" y="321"/>
                  </a:cubicBezTo>
                  <a:cubicBezTo>
                    <a:pt x="285" y="321"/>
                    <a:pt x="311" y="315"/>
                    <a:pt x="335" y="302"/>
                  </a:cubicBezTo>
                  <a:close/>
                  <a:moveTo>
                    <a:pt x="153" y="232"/>
                  </a:moveTo>
                  <a:cubicBezTo>
                    <a:pt x="120" y="171"/>
                    <a:pt x="141" y="96"/>
                    <a:pt x="202" y="62"/>
                  </a:cubicBezTo>
                  <a:cubicBezTo>
                    <a:pt x="262" y="29"/>
                    <a:pt x="338" y="51"/>
                    <a:pt x="371" y="111"/>
                  </a:cubicBezTo>
                  <a:cubicBezTo>
                    <a:pt x="404" y="171"/>
                    <a:pt x="383" y="247"/>
                    <a:pt x="323" y="280"/>
                  </a:cubicBezTo>
                  <a:cubicBezTo>
                    <a:pt x="262" y="313"/>
                    <a:pt x="187" y="292"/>
                    <a:pt x="153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" name="AutoShape 139"/>
            <p:cNvSpPr>
              <a:spLocks/>
            </p:cNvSpPr>
            <p:nvPr/>
          </p:nvSpPr>
          <p:spPr bwMode="auto">
            <a:xfrm>
              <a:off x="4537090" y="4248697"/>
              <a:ext cx="544189" cy="527445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71446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60384" y="2932311"/>
            <a:ext cx="1477790" cy="1102178"/>
            <a:chOff x="6213846" y="3909746"/>
            <a:chExt cx="1970386" cy="1469571"/>
          </a:xfrm>
        </p:grpSpPr>
        <p:sp>
          <p:nvSpPr>
            <p:cNvPr id="11" name="Freeform 7"/>
            <p:cNvSpPr>
              <a:spLocks noEditPoints="1"/>
            </p:cNvSpPr>
            <p:nvPr/>
          </p:nvSpPr>
          <p:spPr bwMode="auto">
            <a:xfrm rot="10800000">
              <a:off x="6213846" y="3909746"/>
              <a:ext cx="1970386" cy="1469571"/>
            </a:xfrm>
            <a:custGeom>
              <a:avLst/>
              <a:gdLst>
                <a:gd name="T0" fmla="*/ 246 w 430"/>
                <a:gd name="T1" fmla="*/ 41 h 321"/>
                <a:gd name="T2" fmla="*/ 41 w 430"/>
                <a:gd name="T3" fmla="*/ 96 h 321"/>
                <a:gd name="T4" fmla="*/ 96 w 430"/>
                <a:gd name="T5" fmla="*/ 300 h 321"/>
                <a:gd name="T6" fmla="*/ 171 w 430"/>
                <a:gd name="T7" fmla="*/ 320 h 321"/>
                <a:gd name="T8" fmla="*/ 171 w 430"/>
                <a:gd name="T9" fmla="*/ 321 h 321"/>
                <a:gd name="T10" fmla="*/ 430 w 430"/>
                <a:gd name="T11" fmla="*/ 321 h 321"/>
                <a:gd name="T12" fmla="*/ 301 w 430"/>
                <a:gd name="T13" fmla="*/ 97 h 321"/>
                <a:gd name="T14" fmla="*/ 301 w 430"/>
                <a:gd name="T15" fmla="*/ 97 h 321"/>
                <a:gd name="T16" fmla="*/ 246 w 430"/>
                <a:gd name="T17" fmla="*/ 41 h 321"/>
                <a:gd name="T18" fmla="*/ 279 w 430"/>
                <a:gd name="T19" fmla="*/ 233 h 321"/>
                <a:gd name="T20" fmla="*/ 108 w 430"/>
                <a:gd name="T21" fmla="*/ 278 h 321"/>
                <a:gd name="T22" fmla="*/ 63 w 430"/>
                <a:gd name="T23" fmla="*/ 108 h 321"/>
                <a:gd name="T24" fmla="*/ 233 w 430"/>
                <a:gd name="T25" fmla="*/ 63 h 321"/>
                <a:gd name="T26" fmla="*/ 279 w 430"/>
                <a:gd name="T27" fmla="*/ 23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0" h="321">
                  <a:moveTo>
                    <a:pt x="246" y="41"/>
                  </a:moveTo>
                  <a:cubicBezTo>
                    <a:pt x="174" y="0"/>
                    <a:pt x="83" y="24"/>
                    <a:pt x="41" y="96"/>
                  </a:cubicBezTo>
                  <a:cubicBezTo>
                    <a:pt x="0" y="167"/>
                    <a:pt x="24" y="259"/>
                    <a:pt x="96" y="300"/>
                  </a:cubicBezTo>
                  <a:cubicBezTo>
                    <a:pt x="119" y="314"/>
                    <a:pt x="145" y="320"/>
                    <a:pt x="171" y="320"/>
                  </a:cubicBezTo>
                  <a:cubicBezTo>
                    <a:pt x="171" y="321"/>
                    <a:pt x="171" y="321"/>
                    <a:pt x="171" y="321"/>
                  </a:cubicBezTo>
                  <a:cubicBezTo>
                    <a:pt x="430" y="321"/>
                    <a:pt x="430" y="321"/>
                    <a:pt x="430" y="321"/>
                  </a:cubicBezTo>
                  <a:cubicBezTo>
                    <a:pt x="301" y="97"/>
                    <a:pt x="301" y="97"/>
                    <a:pt x="301" y="97"/>
                  </a:cubicBezTo>
                  <a:cubicBezTo>
                    <a:pt x="301" y="97"/>
                    <a:pt x="301" y="97"/>
                    <a:pt x="301" y="97"/>
                  </a:cubicBezTo>
                  <a:cubicBezTo>
                    <a:pt x="288" y="74"/>
                    <a:pt x="270" y="55"/>
                    <a:pt x="246" y="41"/>
                  </a:cubicBezTo>
                  <a:close/>
                  <a:moveTo>
                    <a:pt x="279" y="233"/>
                  </a:moveTo>
                  <a:cubicBezTo>
                    <a:pt x="244" y="293"/>
                    <a:pt x="168" y="313"/>
                    <a:pt x="108" y="278"/>
                  </a:cubicBezTo>
                  <a:cubicBezTo>
                    <a:pt x="49" y="244"/>
                    <a:pt x="29" y="168"/>
                    <a:pt x="63" y="108"/>
                  </a:cubicBezTo>
                  <a:cubicBezTo>
                    <a:pt x="98" y="49"/>
                    <a:pt x="174" y="29"/>
                    <a:pt x="233" y="63"/>
                  </a:cubicBezTo>
                  <a:cubicBezTo>
                    <a:pt x="293" y="98"/>
                    <a:pt x="313" y="174"/>
                    <a:pt x="279" y="2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" name="AutoShape 149"/>
            <p:cNvSpPr>
              <a:spLocks/>
            </p:cNvSpPr>
            <p:nvPr/>
          </p:nvSpPr>
          <p:spPr bwMode="auto">
            <a:xfrm>
              <a:off x="7129010" y="4322953"/>
              <a:ext cx="544189" cy="3916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537" y="19720"/>
                  </a:moveTo>
                  <a:lnTo>
                    <a:pt x="16537" y="19721"/>
                  </a:lnTo>
                  <a:lnTo>
                    <a:pt x="4387" y="19721"/>
                  </a:lnTo>
                  <a:cubicBezTo>
                    <a:pt x="2713" y="19720"/>
                    <a:pt x="1350" y="17824"/>
                    <a:pt x="1350" y="15494"/>
                  </a:cubicBezTo>
                  <a:cubicBezTo>
                    <a:pt x="1350" y="13992"/>
                    <a:pt x="1918" y="12635"/>
                    <a:pt x="2871" y="11862"/>
                  </a:cubicBezTo>
                  <a:cubicBezTo>
                    <a:pt x="3797" y="11123"/>
                    <a:pt x="3860" y="10975"/>
                    <a:pt x="3472" y="9647"/>
                  </a:cubicBezTo>
                  <a:cubicBezTo>
                    <a:pt x="3406" y="9374"/>
                    <a:pt x="3375" y="9136"/>
                    <a:pt x="3375" y="8921"/>
                  </a:cubicBezTo>
                  <a:cubicBezTo>
                    <a:pt x="3375" y="7626"/>
                    <a:pt x="4131" y="6573"/>
                    <a:pt x="5062" y="6573"/>
                  </a:cubicBezTo>
                  <a:cubicBezTo>
                    <a:pt x="5062" y="6573"/>
                    <a:pt x="5505" y="6529"/>
                    <a:pt x="5976" y="6789"/>
                  </a:cubicBezTo>
                  <a:cubicBezTo>
                    <a:pt x="6750" y="7219"/>
                    <a:pt x="6834" y="6808"/>
                    <a:pt x="7200" y="5701"/>
                  </a:cubicBezTo>
                  <a:cubicBezTo>
                    <a:pt x="7974" y="3380"/>
                    <a:pt x="9652" y="1878"/>
                    <a:pt x="11475" y="1878"/>
                  </a:cubicBezTo>
                  <a:cubicBezTo>
                    <a:pt x="13905" y="1878"/>
                    <a:pt x="15914" y="4435"/>
                    <a:pt x="16148" y="7826"/>
                  </a:cubicBezTo>
                  <a:cubicBezTo>
                    <a:pt x="16231" y="9171"/>
                    <a:pt x="16231" y="9171"/>
                    <a:pt x="17239" y="9491"/>
                  </a:cubicBezTo>
                  <a:cubicBezTo>
                    <a:pt x="18984" y="9955"/>
                    <a:pt x="20250" y="12085"/>
                    <a:pt x="20250" y="14555"/>
                  </a:cubicBezTo>
                  <a:cubicBezTo>
                    <a:pt x="20250" y="17404"/>
                    <a:pt x="18585" y="19720"/>
                    <a:pt x="16537" y="19720"/>
                  </a:cubicBezTo>
                  <a:moveTo>
                    <a:pt x="17492" y="7647"/>
                  </a:moveTo>
                  <a:cubicBezTo>
                    <a:pt x="17196" y="3362"/>
                    <a:pt x="14632" y="0"/>
                    <a:pt x="11475" y="0"/>
                  </a:cubicBezTo>
                  <a:cubicBezTo>
                    <a:pt x="9031" y="0"/>
                    <a:pt x="6939" y="2017"/>
                    <a:pt x="5976" y="4911"/>
                  </a:cubicBezTo>
                  <a:cubicBezTo>
                    <a:pt x="5685" y="4784"/>
                    <a:pt x="5383" y="4695"/>
                    <a:pt x="5062" y="4695"/>
                  </a:cubicBezTo>
                  <a:cubicBezTo>
                    <a:pt x="3385" y="4695"/>
                    <a:pt x="2025" y="6589"/>
                    <a:pt x="2025" y="8921"/>
                  </a:cubicBezTo>
                  <a:cubicBezTo>
                    <a:pt x="2025" y="9385"/>
                    <a:pt x="2092" y="9824"/>
                    <a:pt x="2191" y="10240"/>
                  </a:cubicBezTo>
                  <a:cubicBezTo>
                    <a:pt x="886" y="11298"/>
                    <a:pt x="0" y="13242"/>
                    <a:pt x="0" y="15494"/>
                  </a:cubicBezTo>
                  <a:cubicBezTo>
                    <a:pt x="0" y="18866"/>
                    <a:pt x="1964" y="21599"/>
                    <a:pt x="4387" y="21599"/>
                  </a:cubicBezTo>
                  <a:lnTo>
                    <a:pt x="4387" y="21600"/>
                  </a:lnTo>
                  <a:lnTo>
                    <a:pt x="16537" y="21600"/>
                  </a:lnTo>
                  <a:lnTo>
                    <a:pt x="16537" y="21599"/>
                  </a:lnTo>
                  <a:cubicBezTo>
                    <a:pt x="19334" y="21599"/>
                    <a:pt x="21599" y="18446"/>
                    <a:pt x="21599" y="14555"/>
                  </a:cubicBezTo>
                  <a:cubicBezTo>
                    <a:pt x="21599" y="11120"/>
                    <a:pt x="19831" y="8269"/>
                    <a:pt x="17492" y="764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71446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67917" y="1295897"/>
            <a:ext cx="976358" cy="672784"/>
            <a:chOff x="838200" y="1352655"/>
            <a:chExt cx="1301810" cy="897045"/>
          </a:xfrm>
        </p:grpSpPr>
        <p:sp>
          <p:nvSpPr>
            <p:cNvPr id="32" name="TextBox 31"/>
            <p:cNvSpPr txBox="1"/>
            <p:nvPr/>
          </p:nvSpPr>
          <p:spPr>
            <a:xfrm>
              <a:off x="838200" y="1352655"/>
              <a:ext cx="81475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783"/>
              <a:r>
                <a:rPr lang="vi-VN" sz="3000" b="1">
                  <a:solidFill>
                    <a:srgbClr val="FA1230"/>
                  </a:solidFill>
                  <a:latin typeface="Roboto"/>
                </a:rPr>
                <a:t>01</a:t>
              </a:r>
              <a:endParaRPr lang="en-US" sz="3000" b="1">
                <a:solidFill>
                  <a:srgbClr val="FA1230"/>
                </a:solidFill>
                <a:latin typeface="Roboto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38200" y="1880368"/>
              <a:ext cx="13018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83"/>
              <a:r>
                <a:rPr lang="en-US" sz="1200" b="1" dirty="0">
                  <a:solidFill>
                    <a:srgbClr val="FA1230"/>
                  </a:solidFill>
                  <a:latin typeface="Roboto"/>
                </a:rPr>
                <a:t>Team work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7916" y="2485199"/>
            <a:ext cx="1872629" cy="672784"/>
            <a:chOff x="838200" y="2974982"/>
            <a:chExt cx="2496838" cy="897045"/>
          </a:xfrm>
        </p:grpSpPr>
        <p:sp>
          <p:nvSpPr>
            <p:cNvPr id="36" name="TextBox 35"/>
            <p:cNvSpPr txBox="1"/>
            <p:nvPr/>
          </p:nvSpPr>
          <p:spPr>
            <a:xfrm>
              <a:off x="838200" y="2974982"/>
              <a:ext cx="814753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783"/>
              <a:r>
                <a:rPr lang="vi-VN" sz="3000" b="1">
                  <a:solidFill>
                    <a:srgbClr val="58BBB4"/>
                  </a:solidFill>
                  <a:latin typeface="Roboto"/>
                </a:rPr>
                <a:t>02</a:t>
              </a:r>
              <a:endParaRPr lang="en-US" sz="3000" b="1">
                <a:solidFill>
                  <a:srgbClr val="58BBB4"/>
                </a:solidFill>
                <a:latin typeface="Roboto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38200" y="3502695"/>
              <a:ext cx="2496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83"/>
              <a:r>
                <a:rPr lang="vi-VN" sz="1200" b="1" dirty="0">
                  <a:solidFill>
                    <a:srgbClr val="58BBB4"/>
                  </a:solidFill>
                  <a:latin typeface="Roboto"/>
                </a:rPr>
                <a:t>Agile &amp; way of working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67918" y="3725729"/>
            <a:ext cx="1739579" cy="672785"/>
            <a:chOff x="838200" y="4653327"/>
            <a:chExt cx="2319436" cy="897047"/>
          </a:xfrm>
        </p:grpSpPr>
        <p:sp>
          <p:nvSpPr>
            <p:cNvPr id="40" name="TextBox 39"/>
            <p:cNvSpPr txBox="1"/>
            <p:nvPr/>
          </p:nvSpPr>
          <p:spPr>
            <a:xfrm>
              <a:off x="838200" y="4653327"/>
              <a:ext cx="814753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783"/>
              <a:r>
                <a:rPr lang="vi-VN" sz="3000" b="1">
                  <a:solidFill>
                    <a:srgbClr val="C2CB44"/>
                  </a:solidFill>
                  <a:latin typeface="Roboto"/>
                </a:rPr>
                <a:t>03</a:t>
              </a:r>
              <a:endParaRPr lang="en-US" sz="3000" b="1">
                <a:solidFill>
                  <a:srgbClr val="C2CB44"/>
                </a:solidFill>
                <a:latin typeface="Roboto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38200" y="5181042"/>
              <a:ext cx="23194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83"/>
              <a:r>
                <a:rPr lang="vi-VN" sz="1200" b="1" dirty="0">
                  <a:solidFill>
                    <a:srgbClr val="C2CB44"/>
                  </a:solidFill>
                  <a:latin typeface="Roboto"/>
                </a:rPr>
                <a:t>Analyze requirement 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555373" y="1216020"/>
            <a:ext cx="2136429" cy="672784"/>
            <a:chOff x="8475659" y="1352655"/>
            <a:chExt cx="2848572" cy="897045"/>
          </a:xfrm>
        </p:grpSpPr>
        <p:sp>
          <p:nvSpPr>
            <p:cNvPr id="44" name="TextBox 43"/>
            <p:cNvSpPr txBox="1"/>
            <p:nvPr/>
          </p:nvSpPr>
          <p:spPr>
            <a:xfrm>
              <a:off x="10509478" y="1352655"/>
              <a:ext cx="81475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685783"/>
              <a:r>
                <a:rPr lang="vi-VN" sz="3000" b="1">
                  <a:solidFill>
                    <a:srgbClr val="FA1230"/>
                  </a:solidFill>
                  <a:latin typeface="Roboto"/>
                </a:rPr>
                <a:t>04</a:t>
              </a:r>
              <a:endParaRPr lang="en-US" sz="3000" b="1">
                <a:solidFill>
                  <a:srgbClr val="FA1230"/>
                </a:solidFill>
                <a:latin typeface="Roboto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475659" y="1880368"/>
              <a:ext cx="28457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685783"/>
              <a:r>
                <a:rPr lang="en-US" sz="1200" b="1" dirty="0">
                  <a:solidFill>
                    <a:srgbClr val="FA1230"/>
                  </a:solidFill>
                  <a:latin typeface="Roboto"/>
                </a:rPr>
                <a:t>High Availability(AMF,IMM)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88479" y="2266950"/>
            <a:ext cx="1605451" cy="857450"/>
            <a:chOff x="9183630" y="2974982"/>
            <a:chExt cx="2140601" cy="1143266"/>
          </a:xfrm>
        </p:grpSpPr>
        <p:sp>
          <p:nvSpPr>
            <p:cNvPr id="48" name="TextBox 47"/>
            <p:cNvSpPr txBox="1"/>
            <p:nvPr/>
          </p:nvSpPr>
          <p:spPr>
            <a:xfrm>
              <a:off x="10509478" y="2974982"/>
              <a:ext cx="81475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685783"/>
              <a:r>
                <a:rPr lang="vi-VN" sz="3000" b="1">
                  <a:solidFill>
                    <a:srgbClr val="58BBB4"/>
                  </a:solidFill>
                  <a:latin typeface="Roboto"/>
                </a:rPr>
                <a:t>05</a:t>
              </a:r>
              <a:endParaRPr lang="en-US" sz="3000" b="1">
                <a:solidFill>
                  <a:srgbClr val="58BBB4"/>
                </a:solidFill>
                <a:latin typeface="Roboto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183630" y="3502695"/>
              <a:ext cx="2137765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685783"/>
              <a:r>
                <a:rPr lang="vi-VN" sz="1200" b="1" dirty="0">
                  <a:solidFill>
                    <a:srgbClr val="58BBB4"/>
                  </a:solidFill>
                  <a:latin typeface="Roboto"/>
                </a:rPr>
                <a:t>Development UI/UX</a:t>
              </a:r>
            </a:p>
            <a:p>
              <a:pPr algn="r" defTabSz="685783"/>
              <a:r>
                <a:rPr lang="vi-VN" sz="1200" b="1" dirty="0">
                  <a:solidFill>
                    <a:srgbClr val="58BBB4"/>
                  </a:solidFill>
                  <a:latin typeface="Roboto"/>
                </a:rPr>
                <a:t> </a:t>
              </a:r>
              <a:endParaRPr lang="en-US" sz="1200" b="1" dirty="0">
                <a:solidFill>
                  <a:srgbClr val="58BBB4"/>
                </a:solidFill>
                <a:latin typeface="Roboto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809558" y="3422966"/>
            <a:ext cx="1884373" cy="672784"/>
            <a:chOff x="8811734" y="4653327"/>
            <a:chExt cx="2512497" cy="897045"/>
          </a:xfrm>
        </p:grpSpPr>
        <p:sp>
          <p:nvSpPr>
            <p:cNvPr id="52" name="TextBox 51"/>
            <p:cNvSpPr txBox="1"/>
            <p:nvPr/>
          </p:nvSpPr>
          <p:spPr>
            <a:xfrm>
              <a:off x="10509478" y="4653327"/>
              <a:ext cx="81475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685783"/>
              <a:r>
                <a:rPr lang="vi-VN" sz="3000" b="1">
                  <a:solidFill>
                    <a:srgbClr val="C2CB44"/>
                  </a:solidFill>
                  <a:latin typeface="Roboto"/>
                </a:rPr>
                <a:t>06</a:t>
              </a:r>
              <a:endParaRPr lang="en-US" sz="3000" b="1">
                <a:solidFill>
                  <a:srgbClr val="C2CB44"/>
                </a:solidFill>
                <a:latin typeface="Roboto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811734" y="5181040"/>
              <a:ext cx="25096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685783"/>
              <a:r>
                <a:rPr lang="vi-VN" sz="1200" b="1" dirty="0">
                  <a:solidFill>
                    <a:srgbClr val="C2CB44"/>
                  </a:solidFill>
                  <a:latin typeface="Roboto"/>
                </a:rPr>
                <a:t>Continuous Integration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83A40DF-58A5-4308-B787-21DE4F291A7B}" type="slidenum">
              <a:rPr lang="en-US" smtClean="0"/>
              <a:t>17</a:t>
            </a:fld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107ABF7-AEDE-492E-B274-168A1D9AA9F7}" type="datetime1">
              <a:rPr lang="en-US" smtClean="0"/>
              <a:t>8/17/2018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3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stCxn id="10" idx="6"/>
            <a:endCxn id="17" idx="6"/>
          </p:cNvCxnSpPr>
          <p:nvPr/>
        </p:nvCxnSpPr>
        <p:spPr>
          <a:xfrm>
            <a:off x="991274" y="3655664"/>
            <a:ext cx="4438826" cy="0"/>
          </a:xfrm>
          <a:prstGeom prst="line">
            <a:avLst/>
          </a:prstGeom>
          <a:ln w="12700" cap="flat">
            <a:solidFill>
              <a:schemeClr val="bg1">
                <a:lumMod val="7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9"/>
          <p:cNvGrpSpPr/>
          <p:nvPr/>
        </p:nvGrpSpPr>
        <p:grpSpPr>
          <a:xfrm>
            <a:off x="294548" y="3307301"/>
            <a:ext cx="696726" cy="696726"/>
            <a:chOff x="255774" y="3805440"/>
            <a:chExt cx="696726" cy="696726"/>
          </a:xfrm>
        </p:grpSpPr>
        <p:sp>
          <p:nvSpPr>
            <p:cNvPr id="10" name="Oval 9"/>
            <p:cNvSpPr/>
            <p:nvPr/>
          </p:nvSpPr>
          <p:spPr>
            <a:xfrm>
              <a:off x="255774" y="3805440"/>
              <a:ext cx="696726" cy="6967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" name="Isosceles Triangle 40"/>
            <p:cNvSpPr/>
            <p:nvPr/>
          </p:nvSpPr>
          <p:spPr>
            <a:xfrm rot="5400000">
              <a:off x="493716" y="4019782"/>
              <a:ext cx="279448" cy="24090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1038874" y="3716686"/>
            <a:ext cx="464310" cy="253916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sz="1200" dirty="0">
                <a:solidFill>
                  <a:prstClr val="white">
                    <a:lumMod val="6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Start</a:t>
            </a:r>
          </a:p>
        </p:txBody>
      </p:sp>
      <p:sp>
        <p:nvSpPr>
          <p:cNvPr id="13" name="Oval 12"/>
          <p:cNvSpPr/>
          <p:nvPr/>
        </p:nvSpPr>
        <p:spPr>
          <a:xfrm>
            <a:off x="2150060" y="3551561"/>
            <a:ext cx="208206" cy="2082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66"/>
          <p:cNvGrpSpPr/>
          <p:nvPr/>
        </p:nvGrpSpPr>
        <p:grpSpPr>
          <a:xfrm>
            <a:off x="2324760" y="1716424"/>
            <a:ext cx="1000132" cy="552868"/>
            <a:chOff x="2285984" y="2214560"/>
            <a:chExt cx="1000132" cy="552868"/>
          </a:xfrm>
        </p:grpSpPr>
        <p:sp>
          <p:nvSpPr>
            <p:cNvPr id="44" name="Rectangle 43"/>
            <p:cNvSpPr/>
            <p:nvPr/>
          </p:nvSpPr>
          <p:spPr>
            <a:xfrm>
              <a:off x="2285984" y="2428874"/>
              <a:ext cx="10001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766"/>
              <a:r>
                <a:rPr lang="ms-MY" sz="800" dirty="0" smtClean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vermouth</a:t>
              </a:r>
              <a:br>
                <a:rPr lang="ms-MY" sz="800" dirty="0" smtClean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</a:br>
              <a:r>
                <a:rPr lang="ms-MY" sz="800" dirty="0" smtClean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win to win</a:t>
              </a:r>
              <a:endParaRPr lang="ms-MY" sz="800" dirty="0">
                <a:solidFill>
                  <a:prstClr val="white">
                    <a:lumMod val="65000"/>
                  </a:prst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285984" y="2214560"/>
              <a:ext cx="58381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66"/>
              <a:r>
                <a:rPr lang="en-US" sz="1000" b="1" dirty="0">
                  <a:solidFill>
                    <a:prstClr val="white">
                      <a:lumMod val="65000"/>
                    </a:prst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INTRO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 rot="16200000" flipH="1">
            <a:off x="1376048" y="2665133"/>
            <a:ext cx="1763355" cy="88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9"/>
          <p:cNvGrpSpPr/>
          <p:nvPr/>
        </p:nvGrpSpPr>
        <p:grpSpPr>
          <a:xfrm>
            <a:off x="2044690" y="1139474"/>
            <a:ext cx="418280" cy="418280"/>
            <a:chOff x="2005914" y="1637612"/>
            <a:chExt cx="418280" cy="418280"/>
          </a:xfrm>
        </p:grpSpPr>
        <p:sp>
          <p:nvSpPr>
            <p:cNvPr id="26" name="Teardrop 25"/>
            <p:cNvSpPr/>
            <p:nvPr/>
          </p:nvSpPr>
          <p:spPr>
            <a:xfrm rot="8100000">
              <a:off x="2005914" y="1637612"/>
              <a:ext cx="418280" cy="418280"/>
            </a:xfrm>
            <a:prstGeom prst="teardrop">
              <a:avLst>
                <a:gd name="adj" fmla="val 1316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4" name="Freeform 63"/>
            <p:cNvSpPr>
              <a:spLocks noEditPoints="1"/>
            </p:cNvSpPr>
            <p:nvPr/>
          </p:nvSpPr>
          <p:spPr bwMode="auto">
            <a:xfrm>
              <a:off x="2115407" y="1762183"/>
              <a:ext cx="199914" cy="171356"/>
            </a:xfrm>
            <a:custGeom>
              <a:avLst/>
              <a:gdLst/>
              <a:ahLst/>
              <a:cxnLst>
                <a:cxn ang="0">
                  <a:pos x="15" y="2"/>
                </a:cxn>
                <a:cxn ang="0">
                  <a:pos x="0" y="4"/>
                </a:cxn>
                <a:cxn ang="0">
                  <a:pos x="0" y="62"/>
                </a:cxn>
                <a:cxn ang="0">
                  <a:pos x="9" y="71"/>
                </a:cxn>
                <a:cxn ang="0">
                  <a:pos x="53" y="45"/>
                </a:cxn>
                <a:cxn ang="0">
                  <a:pos x="58" y="31"/>
                </a:cxn>
                <a:cxn ang="0">
                  <a:pos x="307" y="11"/>
                </a:cxn>
                <a:cxn ang="0">
                  <a:pos x="95" y="11"/>
                </a:cxn>
                <a:cxn ang="0">
                  <a:pos x="85" y="27"/>
                </a:cxn>
                <a:cxn ang="0">
                  <a:pos x="85" y="51"/>
                </a:cxn>
                <a:cxn ang="0">
                  <a:pos x="102" y="62"/>
                </a:cxn>
                <a:cxn ang="0">
                  <a:pos x="314" y="60"/>
                </a:cxn>
                <a:cxn ang="0">
                  <a:pos x="323" y="43"/>
                </a:cxn>
                <a:cxn ang="0">
                  <a:pos x="323" y="20"/>
                </a:cxn>
                <a:cxn ang="0">
                  <a:pos x="307" y="11"/>
                </a:cxn>
                <a:cxn ang="0">
                  <a:pos x="53" y="147"/>
                </a:cxn>
                <a:cxn ang="0">
                  <a:pos x="60" y="138"/>
                </a:cxn>
                <a:cxn ang="0">
                  <a:pos x="15" y="112"/>
                </a:cxn>
                <a:cxn ang="0">
                  <a:pos x="4" y="111"/>
                </a:cxn>
                <a:cxn ang="0">
                  <a:pos x="0" y="163"/>
                </a:cxn>
                <a:cxn ang="0">
                  <a:pos x="4" y="172"/>
                </a:cxn>
                <a:cxn ang="0">
                  <a:pos x="15" y="172"/>
                </a:cxn>
                <a:cxn ang="0">
                  <a:pos x="102" y="112"/>
                </a:cxn>
                <a:cxn ang="0">
                  <a:pos x="85" y="123"/>
                </a:cxn>
                <a:cxn ang="0">
                  <a:pos x="85" y="147"/>
                </a:cxn>
                <a:cxn ang="0">
                  <a:pos x="95" y="163"/>
                </a:cxn>
                <a:cxn ang="0">
                  <a:pos x="307" y="163"/>
                </a:cxn>
                <a:cxn ang="0">
                  <a:pos x="323" y="154"/>
                </a:cxn>
                <a:cxn ang="0">
                  <a:pos x="323" y="129"/>
                </a:cxn>
                <a:cxn ang="0">
                  <a:pos x="314" y="114"/>
                </a:cxn>
                <a:cxn ang="0">
                  <a:pos x="53" y="232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72"/>
                </a:cxn>
                <a:cxn ang="0">
                  <a:pos x="15" y="274"/>
                </a:cxn>
                <a:cxn ang="0">
                  <a:pos x="58" y="245"/>
                </a:cxn>
                <a:cxn ang="0">
                  <a:pos x="53" y="232"/>
                </a:cxn>
                <a:cxn ang="0">
                  <a:pos x="102" y="214"/>
                </a:cxn>
                <a:cxn ang="0">
                  <a:pos x="91" y="219"/>
                </a:cxn>
                <a:cxn ang="0">
                  <a:pos x="85" y="248"/>
                </a:cxn>
                <a:cxn ang="0">
                  <a:pos x="91" y="261"/>
                </a:cxn>
                <a:cxn ang="0">
                  <a:pos x="307" y="266"/>
                </a:cxn>
                <a:cxn ang="0">
                  <a:pos x="319" y="261"/>
                </a:cxn>
                <a:cxn ang="0">
                  <a:pos x="323" y="232"/>
                </a:cxn>
                <a:cxn ang="0">
                  <a:pos x="319" y="219"/>
                </a:cxn>
                <a:cxn ang="0">
                  <a:pos x="307" y="214"/>
                </a:cxn>
              </a:cxnLst>
              <a:rect l="0" t="0" r="r" b="b"/>
              <a:pathLst>
                <a:path w="323" h="275">
                  <a:moveTo>
                    <a:pt x="53" y="27"/>
                  </a:moveTo>
                  <a:lnTo>
                    <a:pt x="15" y="2"/>
                  </a:lnTo>
                  <a:lnTo>
                    <a:pt x="15" y="2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7"/>
                  </a:lnTo>
                  <a:lnTo>
                    <a:pt x="4" y="71"/>
                  </a:lnTo>
                  <a:lnTo>
                    <a:pt x="9" y="71"/>
                  </a:lnTo>
                  <a:lnTo>
                    <a:pt x="15" y="69"/>
                  </a:lnTo>
                  <a:lnTo>
                    <a:pt x="53" y="45"/>
                  </a:lnTo>
                  <a:lnTo>
                    <a:pt x="53" y="45"/>
                  </a:lnTo>
                  <a:lnTo>
                    <a:pt x="58" y="40"/>
                  </a:lnTo>
                  <a:lnTo>
                    <a:pt x="60" y="36"/>
                  </a:lnTo>
                  <a:lnTo>
                    <a:pt x="58" y="31"/>
                  </a:lnTo>
                  <a:lnTo>
                    <a:pt x="53" y="27"/>
                  </a:lnTo>
                  <a:lnTo>
                    <a:pt x="53" y="27"/>
                  </a:lnTo>
                  <a:close/>
                  <a:moveTo>
                    <a:pt x="307" y="11"/>
                  </a:moveTo>
                  <a:lnTo>
                    <a:pt x="102" y="11"/>
                  </a:lnTo>
                  <a:lnTo>
                    <a:pt x="102" y="11"/>
                  </a:lnTo>
                  <a:lnTo>
                    <a:pt x="95" y="11"/>
                  </a:lnTo>
                  <a:lnTo>
                    <a:pt x="91" y="14"/>
                  </a:lnTo>
                  <a:lnTo>
                    <a:pt x="85" y="20"/>
                  </a:lnTo>
                  <a:lnTo>
                    <a:pt x="85" y="27"/>
                  </a:lnTo>
                  <a:lnTo>
                    <a:pt x="85" y="43"/>
                  </a:lnTo>
                  <a:lnTo>
                    <a:pt x="85" y="43"/>
                  </a:lnTo>
                  <a:lnTo>
                    <a:pt x="85" y="51"/>
                  </a:lnTo>
                  <a:lnTo>
                    <a:pt x="91" y="56"/>
                  </a:lnTo>
                  <a:lnTo>
                    <a:pt x="95" y="60"/>
                  </a:lnTo>
                  <a:lnTo>
                    <a:pt x="102" y="62"/>
                  </a:lnTo>
                  <a:lnTo>
                    <a:pt x="307" y="62"/>
                  </a:lnTo>
                  <a:lnTo>
                    <a:pt x="307" y="62"/>
                  </a:lnTo>
                  <a:lnTo>
                    <a:pt x="314" y="60"/>
                  </a:lnTo>
                  <a:lnTo>
                    <a:pt x="319" y="56"/>
                  </a:lnTo>
                  <a:lnTo>
                    <a:pt x="323" y="51"/>
                  </a:lnTo>
                  <a:lnTo>
                    <a:pt x="323" y="43"/>
                  </a:lnTo>
                  <a:lnTo>
                    <a:pt x="323" y="27"/>
                  </a:lnTo>
                  <a:lnTo>
                    <a:pt x="323" y="27"/>
                  </a:lnTo>
                  <a:lnTo>
                    <a:pt x="323" y="20"/>
                  </a:lnTo>
                  <a:lnTo>
                    <a:pt x="319" y="14"/>
                  </a:lnTo>
                  <a:lnTo>
                    <a:pt x="314" y="11"/>
                  </a:lnTo>
                  <a:lnTo>
                    <a:pt x="307" y="11"/>
                  </a:lnTo>
                  <a:lnTo>
                    <a:pt x="307" y="11"/>
                  </a:lnTo>
                  <a:close/>
                  <a:moveTo>
                    <a:pt x="15" y="172"/>
                  </a:moveTo>
                  <a:lnTo>
                    <a:pt x="53" y="147"/>
                  </a:lnTo>
                  <a:lnTo>
                    <a:pt x="53" y="147"/>
                  </a:lnTo>
                  <a:lnTo>
                    <a:pt x="58" y="143"/>
                  </a:lnTo>
                  <a:lnTo>
                    <a:pt x="60" y="138"/>
                  </a:lnTo>
                  <a:lnTo>
                    <a:pt x="58" y="134"/>
                  </a:lnTo>
                  <a:lnTo>
                    <a:pt x="53" y="130"/>
                  </a:lnTo>
                  <a:lnTo>
                    <a:pt x="15" y="112"/>
                  </a:lnTo>
                  <a:lnTo>
                    <a:pt x="15" y="112"/>
                  </a:lnTo>
                  <a:lnTo>
                    <a:pt x="9" y="111"/>
                  </a:lnTo>
                  <a:lnTo>
                    <a:pt x="4" y="111"/>
                  </a:lnTo>
                  <a:lnTo>
                    <a:pt x="0" y="114"/>
                  </a:lnTo>
                  <a:lnTo>
                    <a:pt x="0" y="121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70"/>
                  </a:lnTo>
                  <a:lnTo>
                    <a:pt x="4" y="172"/>
                  </a:lnTo>
                  <a:lnTo>
                    <a:pt x="9" y="174"/>
                  </a:lnTo>
                  <a:lnTo>
                    <a:pt x="15" y="172"/>
                  </a:lnTo>
                  <a:lnTo>
                    <a:pt x="15" y="172"/>
                  </a:lnTo>
                  <a:close/>
                  <a:moveTo>
                    <a:pt x="307" y="112"/>
                  </a:moveTo>
                  <a:lnTo>
                    <a:pt x="102" y="112"/>
                  </a:lnTo>
                  <a:lnTo>
                    <a:pt x="102" y="112"/>
                  </a:lnTo>
                  <a:lnTo>
                    <a:pt x="95" y="114"/>
                  </a:lnTo>
                  <a:lnTo>
                    <a:pt x="91" y="118"/>
                  </a:lnTo>
                  <a:lnTo>
                    <a:pt x="85" y="123"/>
                  </a:lnTo>
                  <a:lnTo>
                    <a:pt x="85" y="129"/>
                  </a:lnTo>
                  <a:lnTo>
                    <a:pt x="85" y="147"/>
                  </a:lnTo>
                  <a:lnTo>
                    <a:pt x="85" y="147"/>
                  </a:lnTo>
                  <a:lnTo>
                    <a:pt x="85" y="154"/>
                  </a:lnTo>
                  <a:lnTo>
                    <a:pt x="91" y="159"/>
                  </a:lnTo>
                  <a:lnTo>
                    <a:pt x="95" y="163"/>
                  </a:lnTo>
                  <a:lnTo>
                    <a:pt x="102" y="163"/>
                  </a:lnTo>
                  <a:lnTo>
                    <a:pt x="307" y="163"/>
                  </a:lnTo>
                  <a:lnTo>
                    <a:pt x="307" y="163"/>
                  </a:lnTo>
                  <a:lnTo>
                    <a:pt x="314" y="163"/>
                  </a:lnTo>
                  <a:lnTo>
                    <a:pt x="319" y="159"/>
                  </a:lnTo>
                  <a:lnTo>
                    <a:pt x="323" y="154"/>
                  </a:lnTo>
                  <a:lnTo>
                    <a:pt x="323" y="147"/>
                  </a:lnTo>
                  <a:lnTo>
                    <a:pt x="323" y="129"/>
                  </a:lnTo>
                  <a:lnTo>
                    <a:pt x="323" y="129"/>
                  </a:lnTo>
                  <a:lnTo>
                    <a:pt x="323" y="123"/>
                  </a:lnTo>
                  <a:lnTo>
                    <a:pt x="319" y="118"/>
                  </a:lnTo>
                  <a:lnTo>
                    <a:pt x="314" y="114"/>
                  </a:lnTo>
                  <a:lnTo>
                    <a:pt x="307" y="112"/>
                  </a:lnTo>
                  <a:lnTo>
                    <a:pt x="307" y="112"/>
                  </a:lnTo>
                  <a:close/>
                  <a:moveTo>
                    <a:pt x="53" y="232"/>
                  </a:moveTo>
                  <a:lnTo>
                    <a:pt x="15" y="207"/>
                  </a:lnTo>
                  <a:lnTo>
                    <a:pt x="15" y="207"/>
                  </a:lnTo>
                  <a:lnTo>
                    <a:pt x="9" y="205"/>
                  </a:lnTo>
                  <a:lnTo>
                    <a:pt x="4" y="205"/>
                  </a:lnTo>
                  <a:lnTo>
                    <a:pt x="0" y="208"/>
                  </a:lnTo>
                  <a:lnTo>
                    <a:pt x="0" y="214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0" y="272"/>
                  </a:lnTo>
                  <a:lnTo>
                    <a:pt x="4" y="275"/>
                  </a:lnTo>
                  <a:lnTo>
                    <a:pt x="9" y="275"/>
                  </a:lnTo>
                  <a:lnTo>
                    <a:pt x="15" y="274"/>
                  </a:lnTo>
                  <a:lnTo>
                    <a:pt x="53" y="250"/>
                  </a:lnTo>
                  <a:lnTo>
                    <a:pt x="53" y="250"/>
                  </a:lnTo>
                  <a:lnTo>
                    <a:pt x="58" y="245"/>
                  </a:lnTo>
                  <a:lnTo>
                    <a:pt x="60" y="241"/>
                  </a:lnTo>
                  <a:lnTo>
                    <a:pt x="58" y="236"/>
                  </a:lnTo>
                  <a:lnTo>
                    <a:pt x="53" y="232"/>
                  </a:lnTo>
                  <a:lnTo>
                    <a:pt x="53" y="232"/>
                  </a:lnTo>
                  <a:close/>
                  <a:moveTo>
                    <a:pt x="307" y="214"/>
                  </a:moveTo>
                  <a:lnTo>
                    <a:pt x="102" y="214"/>
                  </a:lnTo>
                  <a:lnTo>
                    <a:pt x="102" y="214"/>
                  </a:lnTo>
                  <a:lnTo>
                    <a:pt x="95" y="216"/>
                  </a:lnTo>
                  <a:lnTo>
                    <a:pt x="91" y="219"/>
                  </a:lnTo>
                  <a:lnTo>
                    <a:pt x="85" y="225"/>
                  </a:lnTo>
                  <a:lnTo>
                    <a:pt x="85" y="232"/>
                  </a:lnTo>
                  <a:lnTo>
                    <a:pt x="85" y="248"/>
                  </a:lnTo>
                  <a:lnTo>
                    <a:pt x="85" y="248"/>
                  </a:lnTo>
                  <a:lnTo>
                    <a:pt x="85" y="256"/>
                  </a:lnTo>
                  <a:lnTo>
                    <a:pt x="91" y="261"/>
                  </a:lnTo>
                  <a:lnTo>
                    <a:pt x="95" y="265"/>
                  </a:lnTo>
                  <a:lnTo>
                    <a:pt x="102" y="266"/>
                  </a:lnTo>
                  <a:lnTo>
                    <a:pt x="307" y="266"/>
                  </a:lnTo>
                  <a:lnTo>
                    <a:pt x="307" y="266"/>
                  </a:lnTo>
                  <a:lnTo>
                    <a:pt x="314" y="265"/>
                  </a:lnTo>
                  <a:lnTo>
                    <a:pt x="319" y="261"/>
                  </a:lnTo>
                  <a:lnTo>
                    <a:pt x="323" y="256"/>
                  </a:lnTo>
                  <a:lnTo>
                    <a:pt x="323" y="248"/>
                  </a:lnTo>
                  <a:lnTo>
                    <a:pt x="323" y="232"/>
                  </a:lnTo>
                  <a:lnTo>
                    <a:pt x="323" y="232"/>
                  </a:lnTo>
                  <a:lnTo>
                    <a:pt x="323" y="225"/>
                  </a:lnTo>
                  <a:lnTo>
                    <a:pt x="319" y="219"/>
                  </a:lnTo>
                  <a:lnTo>
                    <a:pt x="314" y="216"/>
                  </a:lnTo>
                  <a:lnTo>
                    <a:pt x="307" y="214"/>
                  </a:lnTo>
                  <a:lnTo>
                    <a:pt x="307" y="2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7" name="Oval 16"/>
          <p:cNvSpPr/>
          <p:nvPr/>
        </p:nvSpPr>
        <p:spPr>
          <a:xfrm>
            <a:off x="5221894" y="3551561"/>
            <a:ext cx="208206" cy="2082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16200000" flipH="1">
            <a:off x="4447883" y="2665133"/>
            <a:ext cx="1763355" cy="88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7"/>
          <p:cNvGrpSpPr/>
          <p:nvPr/>
        </p:nvGrpSpPr>
        <p:grpSpPr>
          <a:xfrm>
            <a:off x="5468031" y="1716424"/>
            <a:ext cx="1000133" cy="429758"/>
            <a:chOff x="5429256" y="2214560"/>
            <a:chExt cx="1000132" cy="429758"/>
          </a:xfrm>
        </p:grpSpPr>
        <p:sp>
          <p:nvSpPr>
            <p:cNvPr id="50" name="Rectangle 49"/>
            <p:cNvSpPr/>
            <p:nvPr/>
          </p:nvSpPr>
          <p:spPr>
            <a:xfrm>
              <a:off x="5429256" y="2428874"/>
              <a:ext cx="100013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766"/>
              <a:r>
                <a:rPr lang="ms-MY" sz="800" dirty="0" smtClean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what we do</a:t>
              </a:r>
              <a:endParaRPr lang="ms-MY" sz="800" dirty="0">
                <a:solidFill>
                  <a:prstClr val="white">
                    <a:lumMod val="65000"/>
                  </a:prst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429256" y="2214560"/>
              <a:ext cx="4475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66"/>
              <a:r>
                <a:rPr lang="en-US" sz="1000" b="1" dirty="0">
                  <a:solidFill>
                    <a:prstClr val="white">
                      <a:lumMod val="65000"/>
                    </a:prst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DEV</a:t>
              </a:r>
            </a:p>
          </p:txBody>
        </p:sp>
      </p:grpSp>
      <p:grpSp>
        <p:nvGrpSpPr>
          <p:cNvPr id="20" name="Group 63"/>
          <p:cNvGrpSpPr/>
          <p:nvPr/>
        </p:nvGrpSpPr>
        <p:grpSpPr>
          <a:xfrm>
            <a:off x="5116522" y="1139474"/>
            <a:ext cx="418280" cy="418280"/>
            <a:chOff x="5077748" y="1637612"/>
            <a:chExt cx="418280" cy="418280"/>
          </a:xfrm>
        </p:grpSpPr>
        <p:sp>
          <p:nvSpPr>
            <p:cNvPr id="38" name="Teardrop 37"/>
            <p:cNvSpPr/>
            <p:nvPr/>
          </p:nvSpPr>
          <p:spPr>
            <a:xfrm rot="8100000">
              <a:off x="5077748" y="1637612"/>
              <a:ext cx="418280" cy="418280"/>
            </a:xfrm>
            <a:prstGeom prst="teardrop">
              <a:avLst>
                <a:gd name="adj" fmla="val 13161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5" name="Freeform 100"/>
            <p:cNvSpPr>
              <a:spLocks/>
            </p:cNvSpPr>
            <p:nvPr/>
          </p:nvSpPr>
          <p:spPr bwMode="auto">
            <a:xfrm>
              <a:off x="5169641" y="1770740"/>
              <a:ext cx="176324" cy="198674"/>
            </a:xfrm>
            <a:custGeom>
              <a:avLst/>
              <a:gdLst/>
              <a:ahLst/>
              <a:cxnLst>
                <a:cxn ang="0">
                  <a:pos x="230" y="212"/>
                </a:cxn>
                <a:cxn ang="0">
                  <a:pos x="212" y="216"/>
                </a:cxn>
                <a:cxn ang="0">
                  <a:pos x="197" y="223"/>
                </a:cxn>
                <a:cxn ang="0">
                  <a:pos x="105" y="169"/>
                </a:cxn>
                <a:cxn ang="0">
                  <a:pos x="105" y="160"/>
                </a:cxn>
                <a:cxn ang="0">
                  <a:pos x="197" y="96"/>
                </a:cxn>
                <a:cxn ang="0">
                  <a:pos x="204" y="100"/>
                </a:cxn>
                <a:cxn ang="0">
                  <a:pos x="221" y="105"/>
                </a:cxn>
                <a:cxn ang="0">
                  <a:pos x="230" y="107"/>
                </a:cxn>
                <a:cxn ang="0">
                  <a:pos x="250" y="102"/>
                </a:cxn>
                <a:cxn ang="0">
                  <a:pos x="266" y="91"/>
                </a:cxn>
                <a:cxn ang="0">
                  <a:pos x="277" y="75"/>
                </a:cxn>
                <a:cxn ang="0">
                  <a:pos x="282" y="53"/>
                </a:cxn>
                <a:cxn ang="0">
                  <a:pos x="281" y="44"/>
                </a:cxn>
                <a:cxn ang="0">
                  <a:pos x="273" y="24"/>
                </a:cxn>
                <a:cxn ang="0">
                  <a:pos x="259" y="9"/>
                </a:cxn>
                <a:cxn ang="0">
                  <a:pos x="239" y="2"/>
                </a:cxn>
                <a:cxn ang="0">
                  <a:pos x="230" y="0"/>
                </a:cxn>
                <a:cxn ang="0">
                  <a:pos x="208" y="4"/>
                </a:cxn>
                <a:cxn ang="0">
                  <a:pos x="192" y="17"/>
                </a:cxn>
                <a:cxn ang="0">
                  <a:pos x="181" y="33"/>
                </a:cxn>
                <a:cxn ang="0">
                  <a:pos x="175" y="53"/>
                </a:cxn>
                <a:cxn ang="0">
                  <a:pos x="177" y="62"/>
                </a:cxn>
                <a:cxn ang="0">
                  <a:pos x="85" y="118"/>
                </a:cxn>
                <a:cxn ang="0">
                  <a:pos x="68" y="109"/>
                </a:cxn>
                <a:cxn ang="0">
                  <a:pos x="52" y="107"/>
                </a:cxn>
                <a:cxn ang="0">
                  <a:pos x="41" y="107"/>
                </a:cxn>
                <a:cxn ang="0">
                  <a:pos x="23" y="116"/>
                </a:cxn>
                <a:cxn ang="0">
                  <a:pos x="9" y="131"/>
                </a:cxn>
                <a:cxn ang="0">
                  <a:pos x="0" y="149"/>
                </a:cxn>
                <a:cxn ang="0">
                  <a:pos x="0" y="160"/>
                </a:cxn>
                <a:cxn ang="0">
                  <a:pos x="3" y="180"/>
                </a:cxn>
                <a:cxn ang="0">
                  <a:pos x="14" y="198"/>
                </a:cxn>
                <a:cxn ang="0">
                  <a:pos x="30" y="209"/>
                </a:cxn>
                <a:cxn ang="0">
                  <a:pos x="52" y="212"/>
                </a:cxn>
                <a:cxn ang="0">
                  <a:pos x="61" y="212"/>
                </a:cxn>
                <a:cxn ang="0">
                  <a:pos x="78" y="207"/>
                </a:cxn>
                <a:cxn ang="0">
                  <a:pos x="177" y="258"/>
                </a:cxn>
                <a:cxn ang="0">
                  <a:pos x="175" y="267"/>
                </a:cxn>
                <a:cxn ang="0">
                  <a:pos x="177" y="278"/>
                </a:cxn>
                <a:cxn ang="0">
                  <a:pos x="184" y="296"/>
                </a:cxn>
                <a:cxn ang="0">
                  <a:pos x="199" y="310"/>
                </a:cxn>
                <a:cxn ang="0">
                  <a:pos x="219" y="318"/>
                </a:cxn>
                <a:cxn ang="0">
                  <a:pos x="230" y="319"/>
                </a:cxn>
                <a:cxn ang="0">
                  <a:pos x="250" y="316"/>
                </a:cxn>
                <a:cxn ang="0">
                  <a:pos x="266" y="303"/>
                </a:cxn>
                <a:cxn ang="0">
                  <a:pos x="277" y="287"/>
                </a:cxn>
                <a:cxn ang="0">
                  <a:pos x="282" y="267"/>
                </a:cxn>
                <a:cxn ang="0">
                  <a:pos x="281" y="256"/>
                </a:cxn>
                <a:cxn ang="0">
                  <a:pos x="273" y="236"/>
                </a:cxn>
                <a:cxn ang="0">
                  <a:pos x="259" y="221"/>
                </a:cxn>
                <a:cxn ang="0">
                  <a:pos x="239" y="214"/>
                </a:cxn>
                <a:cxn ang="0">
                  <a:pos x="230" y="212"/>
                </a:cxn>
              </a:cxnLst>
              <a:rect l="0" t="0" r="r" b="b"/>
              <a:pathLst>
                <a:path w="282" h="319">
                  <a:moveTo>
                    <a:pt x="230" y="212"/>
                  </a:moveTo>
                  <a:lnTo>
                    <a:pt x="230" y="212"/>
                  </a:lnTo>
                  <a:lnTo>
                    <a:pt x="221" y="214"/>
                  </a:lnTo>
                  <a:lnTo>
                    <a:pt x="212" y="216"/>
                  </a:lnTo>
                  <a:lnTo>
                    <a:pt x="204" y="220"/>
                  </a:lnTo>
                  <a:lnTo>
                    <a:pt x="197" y="223"/>
                  </a:lnTo>
                  <a:lnTo>
                    <a:pt x="105" y="169"/>
                  </a:lnTo>
                  <a:lnTo>
                    <a:pt x="105" y="169"/>
                  </a:lnTo>
                  <a:lnTo>
                    <a:pt x="105" y="160"/>
                  </a:lnTo>
                  <a:lnTo>
                    <a:pt x="105" y="160"/>
                  </a:lnTo>
                  <a:lnTo>
                    <a:pt x="105" y="151"/>
                  </a:lnTo>
                  <a:lnTo>
                    <a:pt x="197" y="96"/>
                  </a:lnTo>
                  <a:lnTo>
                    <a:pt x="197" y="96"/>
                  </a:lnTo>
                  <a:lnTo>
                    <a:pt x="204" y="100"/>
                  </a:lnTo>
                  <a:lnTo>
                    <a:pt x="212" y="104"/>
                  </a:lnTo>
                  <a:lnTo>
                    <a:pt x="221" y="105"/>
                  </a:lnTo>
                  <a:lnTo>
                    <a:pt x="230" y="107"/>
                  </a:lnTo>
                  <a:lnTo>
                    <a:pt x="230" y="107"/>
                  </a:lnTo>
                  <a:lnTo>
                    <a:pt x="239" y="105"/>
                  </a:lnTo>
                  <a:lnTo>
                    <a:pt x="250" y="102"/>
                  </a:lnTo>
                  <a:lnTo>
                    <a:pt x="259" y="98"/>
                  </a:lnTo>
                  <a:lnTo>
                    <a:pt x="266" y="91"/>
                  </a:lnTo>
                  <a:lnTo>
                    <a:pt x="273" y="84"/>
                  </a:lnTo>
                  <a:lnTo>
                    <a:pt x="277" y="75"/>
                  </a:lnTo>
                  <a:lnTo>
                    <a:pt x="281" y="64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281" y="44"/>
                  </a:lnTo>
                  <a:lnTo>
                    <a:pt x="277" y="33"/>
                  </a:lnTo>
                  <a:lnTo>
                    <a:pt x="273" y="24"/>
                  </a:lnTo>
                  <a:lnTo>
                    <a:pt x="266" y="17"/>
                  </a:lnTo>
                  <a:lnTo>
                    <a:pt x="259" y="9"/>
                  </a:lnTo>
                  <a:lnTo>
                    <a:pt x="250" y="4"/>
                  </a:lnTo>
                  <a:lnTo>
                    <a:pt x="239" y="2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19" y="2"/>
                  </a:lnTo>
                  <a:lnTo>
                    <a:pt x="208" y="4"/>
                  </a:lnTo>
                  <a:lnTo>
                    <a:pt x="199" y="9"/>
                  </a:lnTo>
                  <a:lnTo>
                    <a:pt x="192" y="17"/>
                  </a:lnTo>
                  <a:lnTo>
                    <a:pt x="184" y="24"/>
                  </a:lnTo>
                  <a:lnTo>
                    <a:pt x="181" y="33"/>
                  </a:lnTo>
                  <a:lnTo>
                    <a:pt x="177" y="44"/>
                  </a:lnTo>
                  <a:lnTo>
                    <a:pt x="175" y="53"/>
                  </a:lnTo>
                  <a:lnTo>
                    <a:pt x="175" y="53"/>
                  </a:lnTo>
                  <a:lnTo>
                    <a:pt x="177" y="62"/>
                  </a:lnTo>
                  <a:lnTo>
                    <a:pt x="85" y="118"/>
                  </a:lnTo>
                  <a:lnTo>
                    <a:pt x="85" y="118"/>
                  </a:lnTo>
                  <a:lnTo>
                    <a:pt x="78" y="113"/>
                  </a:lnTo>
                  <a:lnTo>
                    <a:pt x="68" y="109"/>
                  </a:lnTo>
                  <a:lnTo>
                    <a:pt x="61" y="107"/>
                  </a:lnTo>
                  <a:lnTo>
                    <a:pt x="52" y="107"/>
                  </a:lnTo>
                  <a:lnTo>
                    <a:pt x="52" y="107"/>
                  </a:lnTo>
                  <a:lnTo>
                    <a:pt x="41" y="107"/>
                  </a:lnTo>
                  <a:lnTo>
                    <a:pt x="30" y="111"/>
                  </a:lnTo>
                  <a:lnTo>
                    <a:pt x="23" y="116"/>
                  </a:lnTo>
                  <a:lnTo>
                    <a:pt x="14" y="122"/>
                  </a:lnTo>
                  <a:lnTo>
                    <a:pt x="9" y="131"/>
                  </a:lnTo>
                  <a:lnTo>
                    <a:pt x="3" y="140"/>
                  </a:lnTo>
                  <a:lnTo>
                    <a:pt x="0" y="149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71"/>
                  </a:lnTo>
                  <a:lnTo>
                    <a:pt x="3" y="180"/>
                  </a:lnTo>
                  <a:lnTo>
                    <a:pt x="9" y="189"/>
                  </a:lnTo>
                  <a:lnTo>
                    <a:pt x="14" y="198"/>
                  </a:lnTo>
                  <a:lnTo>
                    <a:pt x="23" y="203"/>
                  </a:lnTo>
                  <a:lnTo>
                    <a:pt x="30" y="209"/>
                  </a:lnTo>
                  <a:lnTo>
                    <a:pt x="41" y="212"/>
                  </a:lnTo>
                  <a:lnTo>
                    <a:pt x="52" y="212"/>
                  </a:lnTo>
                  <a:lnTo>
                    <a:pt x="52" y="212"/>
                  </a:lnTo>
                  <a:lnTo>
                    <a:pt x="61" y="212"/>
                  </a:lnTo>
                  <a:lnTo>
                    <a:pt x="68" y="211"/>
                  </a:lnTo>
                  <a:lnTo>
                    <a:pt x="78" y="207"/>
                  </a:lnTo>
                  <a:lnTo>
                    <a:pt x="85" y="202"/>
                  </a:lnTo>
                  <a:lnTo>
                    <a:pt x="177" y="258"/>
                  </a:lnTo>
                  <a:lnTo>
                    <a:pt x="177" y="258"/>
                  </a:lnTo>
                  <a:lnTo>
                    <a:pt x="175" y="267"/>
                  </a:lnTo>
                  <a:lnTo>
                    <a:pt x="175" y="267"/>
                  </a:lnTo>
                  <a:lnTo>
                    <a:pt x="177" y="278"/>
                  </a:lnTo>
                  <a:lnTo>
                    <a:pt x="181" y="287"/>
                  </a:lnTo>
                  <a:lnTo>
                    <a:pt x="184" y="296"/>
                  </a:lnTo>
                  <a:lnTo>
                    <a:pt x="192" y="303"/>
                  </a:lnTo>
                  <a:lnTo>
                    <a:pt x="199" y="310"/>
                  </a:lnTo>
                  <a:lnTo>
                    <a:pt x="208" y="316"/>
                  </a:lnTo>
                  <a:lnTo>
                    <a:pt x="219" y="318"/>
                  </a:lnTo>
                  <a:lnTo>
                    <a:pt x="230" y="319"/>
                  </a:lnTo>
                  <a:lnTo>
                    <a:pt x="230" y="319"/>
                  </a:lnTo>
                  <a:lnTo>
                    <a:pt x="239" y="318"/>
                  </a:lnTo>
                  <a:lnTo>
                    <a:pt x="250" y="316"/>
                  </a:lnTo>
                  <a:lnTo>
                    <a:pt x="259" y="310"/>
                  </a:lnTo>
                  <a:lnTo>
                    <a:pt x="266" y="303"/>
                  </a:lnTo>
                  <a:lnTo>
                    <a:pt x="273" y="296"/>
                  </a:lnTo>
                  <a:lnTo>
                    <a:pt x="277" y="287"/>
                  </a:lnTo>
                  <a:lnTo>
                    <a:pt x="281" y="278"/>
                  </a:lnTo>
                  <a:lnTo>
                    <a:pt x="282" y="267"/>
                  </a:lnTo>
                  <a:lnTo>
                    <a:pt x="282" y="267"/>
                  </a:lnTo>
                  <a:lnTo>
                    <a:pt x="281" y="256"/>
                  </a:lnTo>
                  <a:lnTo>
                    <a:pt x="277" y="245"/>
                  </a:lnTo>
                  <a:lnTo>
                    <a:pt x="273" y="236"/>
                  </a:lnTo>
                  <a:lnTo>
                    <a:pt x="266" y="229"/>
                  </a:lnTo>
                  <a:lnTo>
                    <a:pt x="259" y="221"/>
                  </a:lnTo>
                  <a:lnTo>
                    <a:pt x="250" y="218"/>
                  </a:lnTo>
                  <a:lnTo>
                    <a:pt x="239" y="214"/>
                  </a:lnTo>
                  <a:lnTo>
                    <a:pt x="230" y="212"/>
                  </a:lnTo>
                  <a:lnTo>
                    <a:pt x="230" y="2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3650258" y="3551561"/>
            <a:ext cx="208206" cy="2082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3289966" y="3086073"/>
            <a:ext cx="92869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65"/>
          <p:cNvGrpSpPr/>
          <p:nvPr/>
        </p:nvGrpSpPr>
        <p:grpSpPr>
          <a:xfrm>
            <a:off x="3824958" y="2502239"/>
            <a:ext cx="1000132" cy="552868"/>
            <a:chOff x="3786182" y="3000378"/>
            <a:chExt cx="1000132" cy="552868"/>
          </a:xfrm>
        </p:grpSpPr>
        <p:sp>
          <p:nvSpPr>
            <p:cNvPr id="48" name="Rectangle 47"/>
            <p:cNvSpPr/>
            <p:nvPr/>
          </p:nvSpPr>
          <p:spPr>
            <a:xfrm>
              <a:off x="3786182" y="3214692"/>
              <a:ext cx="10001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766"/>
              <a:r>
                <a:rPr lang="ms-MY" sz="800" dirty="0" smtClean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what we have been trained</a:t>
              </a:r>
              <a:endParaRPr lang="ms-MY" sz="800" dirty="0">
                <a:solidFill>
                  <a:prstClr val="white">
                    <a:lumMod val="65000"/>
                  </a:prst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786182" y="3000378"/>
              <a:ext cx="80502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66"/>
              <a:r>
                <a:rPr lang="en-US" sz="1000" b="1" dirty="0">
                  <a:solidFill>
                    <a:prstClr val="white">
                      <a:lumMod val="65000"/>
                    </a:prst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TRAINING</a:t>
              </a:r>
            </a:p>
          </p:txBody>
        </p:sp>
      </p:grpSp>
      <p:grpSp>
        <p:nvGrpSpPr>
          <p:cNvPr id="28" name="Group 62"/>
          <p:cNvGrpSpPr/>
          <p:nvPr/>
        </p:nvGrpSpPr>
        <p:grpSpPr>
          <a:xfrm>
            <a:off x="3545587" y="1945927"/>
            <a:ext cx="418280" cy="418280"/>
            <a:chOff x="3506811" y="2444065"/>
            <a:chExt cx="418280" cy="418280"/>
          </a:xfrm>
        </p:grpSpPr>
        <p:sp>
          <p:nvSpPr>
            <p:cNvPr id="34" name="Teardrop 33"/>
            <p:cNvSpPr/>
            <p:nvPr/>
          </p:nvSpPr>
          <p:spPr>
            <a:xfrm rot="8100000">
              <a:off x="3506811" y="2444065"/>
              <a:ext cx="418280" cy="418280"/>
            </a:xfrm>
            <a:prstGeom prst="teardrop">
              <a:avLst>
                <a:gd name="adj" fmla="val 1316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6" name="Freeform 103"/>
            <p:cNvSpPr>
              <a:spLocks/>
            </p:cNvSpPr>
            <p:nvPr/>
          </p:nvSpPr>
          <p:spPr bwMode="auto">
            <a:xfrm>
              <a:off x="3628143" y="2604458"/>
              <a:ext cx="187500" cy="166390"/>
            </a:xfrm>
            <a:custGeom>
              <a:avLst/>
              <a:gdLst/>
              <a:ahLst/>
              <a:cxnLst>
                <a:cxn ang="0">
                  <a:pos x="300" y="79"/>
                </a:cxn>
                <a:cxn ang="0">
                  <a:pos x="220" y="1"/>
                </a:cxn>
                <a:cxn ang="0">
                  <a:pos x="220" y="1"/>
                </a:cxn>
                <a:cxn ang="0">
                  <a:pos x="218" y="0"/>
                </a:cxn>
                <a:cxn ang="0">
                  <a:pos x="218" y="0"/>
                </a:cxn>
                <a:cxn ang="0">
                  <a:pos x="216" y="3"/>
                </a:cxn>
                <a:cxn ang="0">
                  <a:pos x="216" y="47"/>
                </a:cxn>
                <a:cxn ang="0">
                  <a:pos x="216" y="47"/>
                </a:cxn>
                <a:cxn ang="0">
                  <a:pos x="200" y="49"/>
                </a:cxn>
                <a:cxn ang="0">
                  <a:pos x="185" y="50"/>
                </a:cxn>
                <a:cxn ang="0">
                  <a:pos x="155" y="56"/>
                </a:cxn>
                <a:cxn ang="0">
                  <a:pos x="127" y="67"/>
                </a:cxn>
                <a:cxn ang="0">
                  <a:pos x="102" y="81"/>
                </a:cxn>
                <a:cxn ang="0">
                  <a:pos x="102" y="81"/>
                </a:cxn>
                <a:cxn ang="0">
                  <a:pos x="87" y="90"/>
                </a:cxn>
                <a:cxn ang="0">
                  <a:pos x="75" y="101"/>
                </a:cxn>
                <a:cxn ang="0">
                  <a:pos x="62" y="114"/>
                </a:cxn>
                <a:cxn ang="0">
                  <a:pos x="49" y="127"/>
                </a:cxn>
                <a:cxn ang="0">
                  <a:pos x="49" y="127"/>
                </a:cxn>
                <a:cxn ang="0">
                  <a:pos x="39" y="141"/>
                </a:cxn>
                <a:cxn ang="0">
                  <a:pos x="29" y="157"/>
                </a:cxn>
                <a:cxn ang="0">
                  <a:pos x="20" y="172"/>
                </a:cxn>
                <a:cxn ang="0">
                  <a:pos x="15" y="190"/>
                </a:cxn>
                <a:cxn ang="0">
                  <a:pos x="10" y="206"/>
                </a:cxn>
                <a:cxn ang="0">
                  <a:pos x="4" y="224"/>
                </a:cxn>
                <a:cxn ang="0">
                  <a:pos x="2" y="244"/>
                </a:cxn>
                <a:cxn ang="0">
                  <a:pos x="0" y="263"/>
                </a:cxn>
                <a:cxn ang="0">
                  <a:pos x="0" y="263"/>
                </a:cxn>
                <a:cxn ang="0">
                  <a:pos x="2" y="266"/>
                </a:cxn>
                <a:cxn ang="0">
                  <a:pos x="4" y="266"/>
                </a:cxn>
                <a:cxn ang="0">
                  <a:pos x="64" y="266"/>
                </a:cxn>
                <a:cxn ang="0">
                  <a:pos x="64" y="266"/>
                </a:cxn>
                <a:cxn ang="0">
                  <a:pos x="66" y="266"/>
                </a:cxn>
                <a:cxn ang="0">
                  <a:pos x="66" y="266"/>
                </a:cxn>
                <a:cxn ang="0">
                  <a:pos x="66" y="263"/>
                </a:cxn>
                <a:cxn ang="0">
                  <a:pos x="66" y="263"/>
                </a:cxn>
                <a:cxn ang="0">
                  <a:pos x="68" y="250"/>
                </a:cxn>
                <a:cxn ang="0">
                  <a:pos x="69" y="237"/>
                </a:cxn>
                <a:cxn ang="0">
                  <a:pos x="71" y="223"/>
                </a:cxn>
                <a:cxn ang="0">
                  <a:pos x="77" y="212"/>
                </a:cxn>
                <a:cxn ang="0">
                  <a:pos x="80" y="199"/>
                </a:cxn>
                <a:cxn ang="0">
                  <a:pos x="87" y="188"/>
                </a:cxn>
                <a:cxn ang="0">
                  <a:pos x="102" y="166"/>
                </a:cxn>
                <a:cxn ang="0">
                  <a:pos x="102" y="166"/>
                </a:cxn>
                <a:cxn ang="0">
                  <a:pos x="113" y="154"/>
                </a:cxn>
                <a:cxn ang="0">
                  <a:pos x="126" y="145"/>
                </a:cxn>
                <a:cxn ang="0">
                  <a:pos x="138" y="134"/>
                </a:cxn>
                <a:cxn ang="0">
                  <a:pos x="153" y="127"/>
                </a:cxn>
                <a:cxn ang="0">
                  <a:pos x="153" y="127"/>
                </a:cxn>
                <a:cxn ang="0">
                  <a:pos x="167" y="121"/>
                </a:cxn>
                <a:cxn ang="0">
                  <a:pos x="184" y="116"/>
                </a:cxn>
                <a:cxn ang="0">
                  <a:pos x="198" y="114"/>
                </a:cxn>
                <a:cxn ang="0">
                  <a:pos x="216" y="112"/>
                </a:cxn>
                <a:cxn ang="0">
                  <a:pos x="216" y="161"/>
                </a:cxn>
                <a:cxn ang="0">
                  <a:pos x="216" y="161"/>
                </a:cxn>
                <a:cxn ang="0">
                  <a:pos x="218" y="165"/>
                </a:cxn>
                <a:cxn ang="0">
                  <a:pos x="218" y="165"/>
                </a:cxn>
                <a:cxn ang="0">
                  <a:pos x="220" y="165"/>
                </a:cxn>
                <a:cxn ang="0">
                  <a:pos x="300" y="85"/>
                </a:cxn>
                <a:cxn ang="0">
                  <a:pos x="300" y="85"/>
                </a:cxn>
                <a:cxn ang="0">
                  <a:pos x="301" y="83"/>
                </a:cxn>
                <a:cxn ang="0">
                  <a:pos x="300" y="79"/>
                </a:cxn>
                <a:cxn ang="0">
                  <a:pos x="300" y="79"/>
                </a:cxn>
              </a:cxnLst>
              <a:rect l="0" t="0" r="r" b="b"/>
              <a:pathLst>
                <a:path w="301" h="266">
                  <a:moveTo>
                    <a:pt x="300" y="79"/>
                  </a:moveTo>
                  <a:lnTo>
                    <a:pt x="220" y="1"/>
                  </a:lnTo>
                  <a:lnTo>
                    <a:pt x="220" y="1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6" y="3"/>
                  </a:lnTo>
                  <a:lnTo>
                    <a:pt x="216" y="47"/>
                  </a:lnTo>
                  <a:lnTo>
                    <a:pt x="216" y="47"/>
                  </a:lnTo>
                  <a:lnTo>
                    <a:pt x="200" y="49"/>
                  </a:lnTo>
                  <a:lnTo>
                    <a:pt x="185" y="50"/>
                  </a:lnTo>
                  <a:lnTo>
                    <a:pt x="155" y="56"/>
                  </a:lnTo>
                  <a:lnTo>
                    <a:pt x="127" y="67"/>
                  </a:lnTo>
                  <a:lnTo>
                    <a:pt x="102" y="81"/>
                  </a:lnTo>
                  <a:lnTo>
                    <a:pt x="102" y="81"/>
                  </a:lnTo>
                  <a:lnTo>
                    <a:pt x="87" y="90"/>
                  </a:lnTo>
                  <a:lnTo>
                    <a:pt x="75" y="101"/>
                  </a:lnTo>
                  <a:lnTo>
                    <a:pt x="62" y="114"/>
                  </a:lnTo>
                  <a:lnTo>
                    <a:pt x="49" y="127"/>
                  </a:lnTo>
                  <a:lnTo>
                    <a:pt x="49" y="127"/>
                  </a:lnTo>
                  <a:lnTo>
                    <a:pt x="39" y="141"/>
                  </a:lnTo>
                  <a:lnTo>
                    <a:pt x="29" y="157"/>
                  </a:lnTo>
                  <a:lnTo>
                    <a:pt x="20" y="172"/>
                  </a:lnTo>
                  <a:lnTo>
                    <a:pt x="15" y="190"/>
                  </a:lnTo>
                  <a:lnTo>
                    <a:pt x="10" y="206"/>
                  </a:lnTo>
                  <a:lnTo>
                    <a:pt x="4" y="224"/>
                  </a:lnTo>
                  <a:lnTo>
                    <a:pt x="2" y="244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2" y="266"/>
                  </a:lnTo>
                  <a:lnTo>
                    <a:pt x="4" y="266"/>
                  </a:lnTo>
                  <a:lnTo>
                    <a:pt x="64" y="266"/>
                  </a:lnTo>
                  <a:lnTo>
                    <a:pt x="64" y="266"/>
                  </a:lnTo>
                  <a:lnTo>
                    <a:pt x="66" y="266"/>
                  </a:lnTo>
                  <a:lnTo>
                    <a:pt x="66" y="266"/>
                  </a:lnTo>
                  <a:lnTo>
                    <a:pt x="66" y="263"/>
                  </a:lnTo>
                  <a:lnTo>
                    <a:pt x="66" y="263"/>
                  </a:lnTo>
                  <a:lnTo>
                    <a:pt x="68" y="250"/>
                  </a:lnTo>
                  <a:lnTo>
                    <a:pt x="69" y="237"/>
                  </a:lnTo>
                  <a:lnTo>
                    <a:pt x="71" y="223"/>
                  </a:lnTo>
                  <a:lnTo>
                    <a:pt x="77" y="212"/>
                  </a:lnTo>
                  <a:lnTo>
                    <a:pt x="80" y="199"/>
                  </a:lnTo>
                  <a:lnTo>
                    <a:pt x="87" y="188"/>
                  </a:lnTo>
                  <a:lnTo>
                    <a:pt x="102" y="166"/>
                  </a:lnTo>
                  <a:lnTo>
                    <a:pt x="102" y="166"/>
                  </a:lnTo>
                  <a:lnTo>
                    <a:pt x="113" y="154"/>
                  </a:lnTo>
                  <a:lnTo>
                    <a:pt x="126" y="145"/>
                  </a:lnTo>
                  <a:lnTo>
                    <a:pt x="138" y="134"/>
                  </a:lnTo>
                  <a:lnTo>
                    <a:pt x="153" y="127"/>
                  </a:lnTo>
                  <a:lnTo>
                    <a:pt x="153" y="127"/>
                  </a:lnTo>
                  <a:lnTo>
                    <a:pt x="167" y="121"/>
                  </a:lnTo>
                  <a:lnTo>
                    <a:pt x="184" y="116"/>
                  </a:lnTo>
                  <a:lnTo>
                    <a:pt x="198" y="114"/>
                  </a:lnTo>
                  <a:lnTo>
                    <a:pt x="216" y="112"/>
                  </a:lnTo>
                  <a:lnTo>
                    <a:pt x="216" y="161"/>
                  </a:lnTo>
                  <a:lnTo>
                    <a:pt x="216" y="161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20" y="165"/>
                  </a:lnTo>
                  <a:lnTo>
                    <a:pt x="300" y="85"/>
                  </a:lnTo>
                  <a:lnTo>
                    <a:pt x="300" y="85"/>
                  </a:lnTo>
                  <a:lnTo>
                    <a:pt x="301" y="83"/>
                  </a:lnTo>
                  <a:lnTo>
                    <a:pt x="300" y="79"/>
                  </a:lnTo>
                  <a:lnTo>
                    <a:pt x="300" y="7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9" name="Oval 18"/>
          <p:cNvSpPr/>
          <p:nvPr/>
        </p:nvSpPr>
        <p:spPr>
          <a:xfrm>
            <a:off x="6793530" y="3551561"/>
            <a:ext cx="208206" cy="2082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6433237" y="3086073"/>
            <a:ext cx="92869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68"/>
          <p:cNvGrpSpPr/>
          <p:nvPr/>
        </p:nvGrpSpPr>
        <p:grpSpPr>
          <a:xfrm>
            <a:off x="6968227" y="2432506"/>
            <a:ext cx="2099571" cy="520244"/>
            <a:chOff x="6929453" y="3000378"/>
            <a:chExt cx="1510350" cy="520244"/>
          </a:xfrm>
        </p:grpSpPr>
        <p:sp>
          <p:nvSpPr>
            <p:cNvPr id="52" name="Rectangle 51"/>
            <p:cNvSpPr/>
            <p:nvPr/>
          </p:nvSpPr>
          <p:spPr>
            <a:xfrm>
              <a:off x="6929453" y="3305178"/>
              <a:ext cx="151035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766"/>
              <a:r>
                <a:rPr lang="ms-MY" sz="800" dirty="0" smtClean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what we learn</a:t>
              </a:r>
              <a:endParaRPr lang="ms-MY" sz="800" dirty="0" smtClean="0">
                <a:solidFill>
                  <a:prstClr val="white">
                    <a:lumMod val="65000"/>
                  </a:prst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929454" y="3000378"/>
              <a:ext cx="44995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66"/>
              <a:r>
                <a:rPr lang="en-US" sz="1000" b="1" dirty="0">
                  <a:solidFill>
                    <a:prstClr val="white">
                      <a:lumMod val="65000"/>
                    </a:prst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DELOY</a:t>
              </a:r>
            </a:p>
          </p:txBody>
        </p:sp>
      </p:grpSp>
      <p:grpSp>
        <p:nvGrpSpPr>
          <p:cNvPr id="31" name="Group 64"/>
          <p:cNvGrpSpPr/>
          <p:nvPr/>
        </p:nvGrpSpPr>
        <p:grpSpPr>
          <a:xfrm>
            <a:off x="6688858" y="1945927"/>
            <a:ext cx="418280" cy="418280"/>
            <a:chOff x="6650083" y="2444065"/>
            <a:chExt cx="418280" cy="418280"/>
          </a:xfrm>
        </p:grpSpPr>
        <p:sp>
          <p:nvSpPr>
            <p:cNvPr id="22" name="Teardrop 21"/>
            <p:cNvSpPr/>
            <p:nvPr/>
          </p:nvSpPr>
          <p:spPr>
            <a:xfrm rot="8100000">
              <a:off x="6650083" y="2444065"/>
              <a:ext cx="418280" cy="418280"/>
            </a:xfrm>
            <a:prstGeom prst="teardrop">
              <a:avLst>
                <a:gd name="adj" fmla="val 1316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2" name="Group 58"/>
            <p:cNvGrpSpPr/>
            <p:nvPr/>
          </p:nvGrpSpPr>
          <p:grpSpPr>
            <a:xfrm>
              <a:off x="6760454" y="2563811"/>
              <a:ext cx="188740" cy="250826"/>
              <a:chOff x="8429652" y="3143254"/>
              <a:chExt cx="241300" cy="320675"/>
            </a:xfrm>
            <a:solidFill>
              <a:schemeClr val="bg1"/>
            </a:solidFill>
          </p:grpSpPr>
          <p:sp>
            <p:nvSpPr>
              <p:cNvPr id="57" name="Freeform 108"/>
              <p:cNvSpPr>
                <a:spLocks noEditPoints="1"/>
              </p:cNvSpPr>
              <p:nvPr/>
            </p:nvSpPr>
            <p:spPr bwMode="auto">
              <a:xfrm>
                <a:off x="8429652" y="3143254"/>
                <a:ext cx="241300" cy="320675"/>
              </a:xfrm>
              <a:custGeom>
                <a:avLst/>
                <a:gdLst/>
                <a:ahLst/>
                <a:cxnLst>
                  <a:cxn ang="0">
                    <a:pos x="136" y="2"/>
                  </a:cxn>
                  <a:cxn ang="0">
                    <a:pos x="92" y="13"/>
                  </a:cxn>
                  <a:cxn ang="0">
                    <a:pos x="56" y="35"/>
                  </a:cxn>
                  <a:cxn ang="0">
                    <a:pos x="25" y="67"/>
                  </a:cxn>
                  <a:cxn ang="0">
                    <a:pos x="7" y="107"/>
                  </a:cxn>
                  <a:cxn ang="0">
                    <a:pos x="0" y="153"/>
                  </a:cxn>
                  <a:cxn ang="0">
                    <a:pos x="5" y="187"/>
                  </a:cxn>
                  <a:cxn ang="0">
                    <a:pos x="25" y="236"/>
                  </a:cxn>
                  <a:cxn ang="0">
                    <a:pos x="63" y="274"/>
                  </a:cxn>
                  <a:cxn ang="0">
                    <a:pos x="69" y="278"/>
                  </a:cxn>
                  <a:cxn ang="0">
                    <a:pos x="76" y="301"/>
                  </a:cxn>
                  <a:cxn ang="0">
                    <a:pos x="76" y="354"/>
                  </a:cxn>
                  <a:cxn ang="0">
                    <a:pos x="83" y="372"/>
                  </a:cxn>
                  <a:cxn ang="0">
                    <a:pos x="140" y="401"/>
                  </a:cxn>
                  <a:cxn ang="0">
                    <a:pos x="150" y="405"/>
                  </a:cxn>
                  <a:cxn ang="0">
                    <a:pos x="214" y="376"/>
                  </a:cxn>
                  <a:cxn ang="0">
                    <a:pos x="225" y="367"/>
                  </a:cxn>
                  <a:cxn ang="0">
                    <a:pos x="228" y="303"/>
                  </a:cxn>
                  <a:cxn ang="0">
                    <a:pos x="230" y="289"/>
                  </a:cxn>
                  <a:cxn ang="0">
                    <a:pos x="243" y="270"/>
                  </a:cxn>
                  <a:cxn ang="0">
                    <a:pos x="261" y="256"/>
                  </a:cxn>
                  <a:cxn ang="0">
                    <a:pos x="288" y="216"/>
                  </a:cxn>
                  <a:cxn ang="0">
                    <a:pos x="301" y="169"/>
                  </a:cxn>
                  <a:cxn ang="0">
                    <a:pos x="301" y="136"/>
                  </a:cxn>
                  <a:cxn ang="0">
                    <a:pos x="290" y="93"/>
                  </a:cxn>
                  <a:cxn ang="0">
                    <a:pos x="268" y="57"/>
                  </a:cxn>
                  <a:cxn ang="0">
                    <a:pos x="236" y="28"/>
                  </a:cxn>
                  <a:cxn ang="0">
                    <a:pos x="196" y="8"/>
                  </a:cxn>
                  <a:cxn ang="0">
                    <a:pos x="150" y="0"/>
                  </a:cxn>
                  <a:cxn ang="0">
                    <a:pos x="100" y="354"/>
                  </a:cxn>
                  <a:cxn ang="0">
                    <a:pos x="203" y="303"/>
                  </a:cxn>
                  <a:cxn ang="0">
                    <a:pos x="100" y="303"/>
                  </a:cxn>
                  <a:cxn ang="0">
                    <a:pos x="203" y="303"/>
                  </a:cxn>
                  <a:cxn ang="0">
                    <a:pos x="230" y="249"/>
                  </a:cxn>
                  <a:cxn ang="0">
                    <a:pos x="210" y="270"/>
                  </a:cxn>
                  <a:cxn ang="0">
                    <a:pos x="96" y="278"/>
                  </a:cxn>
                  <a:cxn ang="0">
                    <a:pos x="85" y="260"/>
                  </a:cxn>
                  <a:cxn ang="0">
                    <a:pos x="67" y="245"/>
                  </a:cxn>
                  <a:cxn ang="0">
                    <a:pos x="40" y="211"/>
                  </a:cxn>
                  <a:cxn ang="0">
                    <a:pos x="27" y="167"/>
                  </a:cxn>
                  <a:cxn ang="0">
                    <a:pos x="25" y="140"/>
                  </a:cxn>
                  <a:cxn ang="0">
                    <a:pos x="36" y="104"/>
                  </a:cxn>
                  <a:cxn ang="0">
                    <a:pos x="54" y="71"/>
                  </a:cxn>
                  <a:cxn ang="0">
                    <a:pos x="82" y="47"/>
                  </a:cxn>
                  <a:cxn ang="0">
                    <a:pos x="114" y="31"/>
                  </a:cxn>
                  <a:cxn ang="0">
                    <a:pos x="150" y="26"/>
                  </a:cxn>
                  <a:cxn ang="0">
                    <a:pos x="176" y="29"/>
                  </a:cxn>
                  <a:cxn ang="0">
                    <a:pos x="212" y="42"/>
                  </a:cxn>
                  <a:cxn ang="0">
                    <a:pos x="239" y="64"/>
                  </a:cxn>
                  <a:cxn ang="0">
                    <a:pos x="261" y="93"/>
                  </a:cxn>
                  <a:cxn ang="0">
                    <a:pos x="274" y="127"/>
                  </a:cxn>
                  <a:cxn ang="0">
                    <a:pos x="277" y="153"/>
                  </a:cxn>
                  <a:cxn ang="0">
                    <a:pos x="270" y="192"/>
                  </a:cxn>
                  <a:cxn ang="0">
                    <a:pos x="250" y="229"/>
                  </a:cxn>
                  <a:cxn ang="0">
                    <a:pos x="232" y="249"/>
                  </a:cxn>
                </a:cxnLst>
                <a:rect l="0" t="0" r="r" b="b"/>
                <a:pathLst>
                  <a:path w="303" h="405">
                    <a:moveTo>
                      <a:pt x="150" y="0"/>
                    </a:moveTo>
                    <a:lnTo>
                      <a:pt x="150" y="0"/>
                    </a:lnTo>
                    <a:lnTo>
                      <a:pt x="136" y="2"/>
                    </a:lnTo>
                    <a:lnTo>
                      <a:pt x="121" y="4"/>
                    </a:lnTo>
                    <a:lnTo>
                      <a:pt x="107" y="8"/>
                    </a:lnTo>
                    <a:lnTo>
                      <a:pt x="92" y="13"/>
                    </a:lnTo>
                    <a:lnTo>
                      <a:pt x="80" y="18"/>
                    </a:lnTo>
                    <a:lnTo>
                      <a:pt x="67" y="28"/>
                    </a:lnTo>
                    <a:lnTo>
                      <a:pt x="56" y="35"/>
                    </a:lnTo>
                    <a:lnTo>
                      <a:pt x="45" y="46"/>
                    </a:lnTo>
                    <a:lnTo>
                      <a:pt x="34" y="57"/>
                    </a:lnTo>
                    <a:lnTo>
                      <a:pt x="25" y="67"/>
                    </a:lnTo>
                    <a:lnTo>
                      <a:pt x="18" y="80"/>
                    </a:lnTo>
                    <a:lnTo>
                      <a:pt x="13" y="93"/>
                    </a:lnTo>
                    <a:lnTo>
                      <a:pt x="7" y="107"/>
                    </a:lnTo>
                    <a:lnTo>
                      <a:pt x="4" y="122"/>
                    </a:lnTo>
                    <a:lnTo>
                      <a:pt x="2" y="136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171"/>
                    </a:lnTo>
                    <a:lnTo>
                      <a:pt x="5" y="187"/>
                    </a:lnTo>
                    <a:lnTo>
                      <a:pt x="9" y="205"/>
                    </a:lnTo>
                    <a:lnTo>
                      <a:pt x="16" y="221"/>
                    </a:lnTo>
                    <a:lnTo>
                      <a:pt x="25" y="236"/>
                    </a:lnTo>
                    <a:lnTo>
                      <a:pt x="36" y="251"/>
                    </a:lnTo>
                    <a:lnTo>
                      <a:pt x="49" y="263"/>
                    </a:lnTo>
                    <a:lnTo>
                      <a:pt x="63" y="274"/>
                    </a:lnTo>
                    <a:lnTo>
                      <a:pt x="65" y="276"/>
                    </a:lnTo>
                    <a:lnTo>
                      <a:pt x="65" y="276"/>
                    </a:lnTo>
                    <a:lnTo>
                      <a:pt x="69" y="278"/>
                    </a:lnTo>
                    <a:lnTo>
                      <a:pt x="71" y="281"/>
                    </a:lnTo>
                    <a:lnTo>
                      <a:pt x="74" y="290"/>
                    </a:lnTo>
                    <a:lnTo>
                      <a:pt x="76" y="301"/>
                    </a:lnTo>
                    <a:lnTo>
                      <a:pt x="76" y="303"/>
                    </a:lnTo>
                    <a:lnTo>
                      <a:pt x="76" y="354"/>
                    </a:lnTo>
                    <a:lnTo>
                      <a:pt x="76" y="354"/>
                    </a:lnTo>
                    <a:lnTo>
                      <a:pt x="76" y="359"/>
                    </a:lnTo>
                    <a:lnTo>
                      <a:pt x="80" y="367"/>
                    </a:lnTo>
                    <a:lnTo>
                      <a:pt x="83" y="372"/>
                    </a:lnTo>
                    <a:lnTo>
                      <a:pt x="89" y="376"/>
                    </a:lnTo>
                    <a:lnTo>
                      <a:pt x="140" y="401"/>
                    </a:lnTo>
                    <a:lnTo>
                      <a:pt x="140" y="401"/>
                    </a:lnTo>
                    <a:lnTo>
                      <a:pt x="145" y="403"/>
                    </a:lnTo>
                    <a:lnTo>
                      <a:pt x="150" y="405"/>
                    </a:lnTo>
                    <a:lnTo>
                      <a:pt x="150" y="405"/>
                    </a:lnTo>
                    <a:lnTo>
                      <a:pt x="158" y="403"/>
                    </a:lnTo>
                    <a:lnTo>
                      <a:pt x="163" y="401"/>
                    </a:lnTo>
                    <a:lnTo>
                      <a:pt x="214" y="376"/>
                    </a:lnTo>
                    <a:lnTo>
                      <a:pt x="214" y="376"/>
                    </a:lnTo>
                    <a:lnTo>
                      <a:pt x="219" y="372"/>
                    </a:lnTo>
                    <a:lnTo>
                      <a:pt x="225" y="367"/>
                    </a:lnTo>
                    <a:lnTo>
                      <a:pt x="227" y="359"/>
                    </a:lnTo>
                    <a:lnTo>
                      <a:pt x="228" y="354"/>
                    </a:lnTo>
                    <a:lnTo>
                      <a:pt x="228" y="303"/>
                    </a:lnTo>
                    <a:lnTo>
                      <a:pt x="228" y="303"/>
                    </a:lnTo>
                    <a:lnTo>
                      <a:pt x="228" y="296"/>
                    </a:lnTo>
                    <a:lnTo>
                      <a:pt x="230" y="289"/>
                    </a:lnTo>
                    <a:lnTo>
                      <a:pt x="236" y="278"/>
                    </a:lnTo>
                    <a:lnTo>
                      <a:pt x="241" y="272"/>
                    </a:lnTo>
                    <a:lnTo>
                      <a:pt x="243" y="270"/>
                    </a:lnTo>
                    <a:lnTo>
                      <a:pt x="248" y="267"/>
                    </a:lnTo>
                    <a:lnTo>
                      <a:pt x="248" y="267"/>
                    </a:lnTo>
                    <a:lnTo>
                      <a:pt x="261" y="256"/>
                    </a:lnTo>
                    <a:lnTo>
                      <a:pt x="272" y="243"/>
                    </a:lnTo>
                    <a:lnTo>
                      <a:pt x="281" y="231"/>
                    </a:lnTo>
                    <a:lnTo>
                      <a:pt x="288" y="216"/>
                    </a:lnTo>
                    <a:lnTo>
                      <a:pt x="294" y="200"/>
                    </a:lnTo>
                    <a:lnTo>
                      <a:pt x="299" y="185"/>
                    </a:lnTo>
                    <a:lnTo>
                      <a:pt x="301" y="169"/>
                    </a:lnTo>
                    <a:lnTo>
                      <a:pt x="303" y="153"/>
                    </a:lnTo>
                    <a:lnTo>
                      <a:pt x="303" y="153"/>
                    </a:lnTo>
                    <a:lnTo>
                      <a:pt x="301" y="136"/>
                    </a:lnTo>
                    <a:lnTo>
                      <a:pt x="299" y="122"/>
                    </a:lnTo>
                    <a:lnTo>
                      <a:pt x="295" y="107"/>
                    </a:lnTo>
                    <a:lnTo>
                      <a:pt x="290" y="93"/>
                    </a:lnTo>
                    <a:lnTo>
                      <a:pt x="285" y="80"/>
                    </a:lnTo>
                    <a:lnTo>
                      <a:pt x="275" y="67"/>
                    </a:lnTo>
                    <a:lnTo>
                      <a:pt x="268" y="57"/>
                    </a:lnTo>
                    <a:lnTo>
                      <a:pt x="257" y="46"/>
                    </a:lnTo>
                    <a:lnTo>
                      <a:pt x="246" y="35"/>
                    </a:lnTo>
                    <a:lnTo>
                      <a:pt x="236" y="28"/>
                    </a:lnTo>
                    <a:lnTo>
                      <a:pt x="223" y="18"/>
                    </a:lnTo>
                    <a:lnTo>
                      <a:pt x="210" y="13"/>
                    </a:lnTo>
                    <a:lnTo>
                      <a:pt x="196" y="8"/>
                    </a:lnTo>
                    <a:lnTo>
                      <a:pt x="181" y="4"/>
                    </a:lnTo>
                    <a:lnTo>
                      <a:pt x="167" y="2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379"/>
                    </a:moveTo>
                    <a:lnTo>
                      <a:pt x="100" y="354"/>
                    </a:lnTo>
                    <a:lnTo>
                      <a:pt x="203" y="354"/>
                    </a:lnTo>
                    <a:lnTo>
                      <a:pt x="150" y="379"/>
                    </a:lnTo>
                    <a:close/>
                    <a:moveTo>
                      <a:pt x="203" y="303"/>
                    </a:moveTo>
                    <a:lnTo>
                      <a:pt x="203" y="328"/>
                    </a:lnTo>
                    <a:lnTo>
                      <a:pt x="100" y="328"/>
                    </a:lnTo>
                    <a:lnTo>
                      <a:pt x="100" y="303"/>
                    </a:lnTo>
                    <a:lnTo>
                      <a:pt x="100" y="303"/>
                    </a:lnTo>
                    <a:lnTo>
                      <a:pt x="203" y="303"/>
                    </a:lnTo>
                    <a:lnTo>
                      <a:pt x="203" y="303"/>
                    </a:lnTo>
                    <a:close/>
                    <a:moveTo>
                      <a:pt x="232" y="249"/>
                    </a:moveTo>
                    <a:lnTo>
                      <a:pt x="232" y="249"/>
                    </a:lnTo>
                    <a:lnTo>
                      <a:pt x="230" y="249"/>
                    </a:lnTo>
                    <a:lnTo>
                      <a:pt x="223" y="254"/>
                    </a:lnTo>
                    <a:lnTo>
                      <a:pt x="214" y="263"/>
                    </a:lnTo>
                    <a:lnTo>
                      <a:pt x="210" y="270"/>
                    </a:lnTo>
                    <a:lnTo>
                      <a:pt x="207" y="278"/>
                    </a:lnTo>
                    <a:lnTo>
                      <a:pt x="96" y="278"/>
                    </a:lnTo>
                    <a:lnTo>
                      <a:pt x="96" y="278"/>
                    </a:lnTo>
                    <a:lnTo>
                      <a:pt x="94" y="270"/>
                    </a:lnTo>
                    <a:lnTo>
                      <a:pt x="91" y="265"/>
                    </a:lnTo>
                    <a:lnTo>
                      <a:pt x="85" y="260"/>
                    </a:lnTo>
                    <a:lnTo>
                      <a:pt x="78" y="254"/>
                    </a:lnTo>
                    <a:lnTo>
                      <a:pt x="78" y="254"/>
                    </a:lnTo>
                    <a:lnTo>
                      <a:pt x="67" y="245"/>
                    </a:lnTo>
                    <a:lnTo>
                      <a:pt x="56" y="234"/>
                    </a:lnTo>
                    <a:lnTo>
                      <a:pt x="47" y="223"/>
                    </a:lnTo>
                    <a:lnTo>
                      <a:pt x="40" y="211"/>
                    </a:lnTo>
                    <a:lnTo>
                      <a:pt x="34" y="196"/>
                    </a:lnTo>
                    <a:lnTo>
                      <a:pt x="29" y="182"/>
                    </a:lnTo>
                    <a:lnTo>
                      <a:pt x="27" y="167"/>
                    </a:lnTo>
                    <a:lnTo>
                      <a:pt x="25" y="153"/>
                    </a:lnTo>
                    <a:lnTo>
                      <a:pt x="25" y="153"/>
                    </a:lnTo>
                    <a:lnTo>
                      <a:pt x="25" y="140"/>
                    </a:lnTo>
                    <a:lnTo>
                      <a:pt x="27" y="127"/>
                    </a:lnTo>
                    <a:lnTo>
                      <a:pt x="31" y="115"/>
                    </a:lnTo>
                    <a:lnTo>
                      <a:pt x="36" y="104"/>
                    </a:lnTo>
                    <a:lnTo>
                      <a:pt x="40" y="93"/>
                    </a:lnTo>
                    <a:lnTo>
                      <a:pt x="47" y="82"/>
                    </a:lnTo>
                    <a:lnTo>
                      <a:pt x="54" y="71"/>
                    </a:lnTo>
                    <a:lnTo>
                      <a:pt x="62" y="64"/>
                    </a:lnTo>
                    <a:lnTo>
                      <a:pt x="71" y="55"/>
                    </a:lnTo>
                    <a:lnTo>
                      <a:pt x="82" y="47"/>
                    </a:lnTo>
                    <a:lnTo>
                      <a:pt x="91" y="42"/>
                    </a:lnTo>
                    <a:lnTo>
                      <a:pt x="101" y="37"/>
                    </a:lnTo>
                    <a:lnTo>
                      <a:pt x="114" y="31"/>
                    </a:lnTo>
                    <a:lnTo>
                      <a:pt x="125" y="29"/>
                    </a:lnTo>
                    <a:lnTo>
                      <a:pt x="138" y="28"/>
                    </a:lnTo>
                    <a:lnTo>
                      <a:pt x="150" y="26"/>
                    </a:lnTo>
                    <a:lnTo>
                      <a:pt x="150" y="26"/>
                    </a:lnTo>
                    <a:lnTo>
                      <a:pt x="165" y="28"/>
                    </a:lnTo>
                    <a:lnTo>
                      <a:pt x="176" y="29"/>
                    </a:lnTo>
                    <a:lnTo>
                      <a:pt x="188" y="31"/>
                    </a:lnTo>
                    <a:lnTo>
                      <a:pt x="199" y="37"/>
                    </a:lnTo>
                    <a:lnTo>
                      <a:pt x="212" y="42"/>
                    </a:lnTo>
                    <a:lnTo>
                      <a:pt x="221" y="47"/>
                    </a:lnTo>
                    <a:lnTo>
                      <a:pt x="232" y="55"/>
                    </a:lnTo>
                    <a:lnTo>
                      <a:pt x="239" y="64"/>
                    </a:lnTo>
                    <a:lnTo>
                      <a:pt x="248" y="71"/>
                    </a:lnTo>
                    <a:lnTo>
                      <a:pt x="256" y="82"/>
                    </a:lnTo>
                    <a:lnTo>
                      <a:pt x="261" y="93"/>
                    </a:lnTo>
                    <a:lnTo>
                      <a:pt x="266" y="104"/>
                    </a:lnTo>
                    <a:lnTo>
                      <a:pt x="272" y="115"/>
                    </a:lnTo>
                    <a:lnTo>
                      <a:pt x="274" y="127"/>
                    </a:lnTo>
                    <a:lnTo>
                      <a:pt x="275" y="140"/>
                    </a:lnTo>
                    <a:lnTo>
                      <a:pt x="277" y="153"/>
                    </a:lnTo>
                    <a:lnTo>
                      <a:pt x="277" y="153"/>
                    </a:lnTo>
                    <a:lnTo>
                      <a:pt x="275" y="165"/>
                    </a:lnTo>
                    <a:lnTo>
                      <a:pt x="274" y="180"/>
                    </a:lnTo>
                    <a:lnTo>
                      <a:pt x="270" y="192"/>
                    </a:lnTo>
                    <a:lnTo>
                      <a:pt x="265" y="205"/>
                    </a:lnTo>
                    <a:lnTo>
                      <a:pt x="259" y="218"/>
                    </a:lnTo>
                    <a:lnTo>
                      <a:pt x="250" y="229"/>
                    </a:lnTo>
                    <a:lnTo>
                      <a:pt x="243" y="240"/>
                    </a:lnTo>
                    <a:lnTo>
                      <a:pt x="232" y="249"/>
                    </a:lnTo>
                    <a:lnTo>
                      <a:pt x="232" y="24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Freeform 109"/>
              <p:cNvSpPr>
                <a:spLocks/>
              </p:cNvSpPr>
              <p:nvPr/>
            </p:nvSpPr>
            <p:spPr bwMode="auto">
              <a:xfrm>
                <a:off x="8550302" y="3184529"/>
                <a:ext cx="79375" cy="79375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2"/>
                  </a:cxn>
                  <a:cxn ang="0">
                    <a:pos x="4" y="4"/>
                  </a:cxn>
                  <a:cxn ang="0">
                    <a:pos x="2" y="7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9" y="24"/>
                  </a:cxn>
                  <a:cxn ang="0">
                    <a:pos x="13" y="25"/>
                  </a:cxn>
                  <a:cxn ang="0">
                    <a:pos x="13" y="25"/>
                  </a:cxn>
                  <a:cxn ang="0">
                    <a:pos x="24" y="27"/>
                  </a:cxn>
                  <a:cxn ang="0">
                    <a:pos x="35" y="31"/>
                  </a:cxn>
                  <a:cxn ang="0">
                    <a:pos x="46" y="36"/>
                  </a:cxn>
                  <a:cxn ang="0">
                    <a:pos x="57" y="44"/>
                  </a:cxn>
                  <a:cxn ang="0">
                    <a:pos x="64" y="53"/>
                  </a:cxn>
                  <a:cxn ang="0">
                    <a:pos x="71" y="64"/>
                  </a:cxn>
                  <a:cxn ang="0">
                    <a:pos x="75" y="76"/>
                  </a:cxn>
                  <a:cxn ang="0">
                    <a:pos x="77" y="89"/>
                  </a:cxn>
                  <a:cxn ang="0">
                    <a:pos x="77" y="89"/>
                  </a:cxn>
                  <a:cxn ang="0">
                    <a:pos x="78" y="94"/>
                  </a:cxn>
                  <a:cxn ang="0">
                    <a:pos x="80" y="98"/>
                  </a:cxn>
                  <a:cxn ang="0">
                    <a:pos x="84" y="102"/>
                  </a:cxn>
                  <a:cxn ang="0">
                    <a:pos x="89" y="102"/>
                  </a:cxn>
                  <a:cxn ang="0">
                    <a:pos x="89" y="102"/>
                  </a:cxn>
                  <a:cxn ang="0">
                    <a:pos x="95" y="102"/>
                  </a:cxn>
                  <a:cxn ang="0">
                    <a:pos x="98" y="98"/>
                  </a:cxn>
                  <a:cxn ang="0">
                    <a:pos x="100" y="94"/>
                  </a:cxn>
                  <a:cxn ang="0">
                    <a:pos x="102" y="89"/>
                  </a:cxn>
                  <a:cxn ang="0">
                    <a:pos x="102" y="89"/>
                  </a:cxn>
                  <a:cxn ang="0">
                    <a:pos x="100" y="69"/>
                  </a:cxn>
                  <a:cxn ang="0">
                    <a:pos x="95" y="51"/>
                  </a:cxn>
                  <a:cxn ang="0">
                    <a:pos x="86" y="36"/>
                  </a:cxn>
                  <a:cxn ang="0">
                    <a:pos x="75" y="24"/>
                  </a:cxn>
                  <a:cxn ang="0">
                    <a:pos x="60" y="13"/>
                  </a:cxn>
                  <a:cxn ang="0">
                    <a:pos x="46" y="6"/>
                  </a:cxn>
                  <a:cxn ang="0">
                    <a:pos x="29" y="2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102" h="102">
                    <a:moveTo>
                      <a:pt x="13" y="0"/>
                    </a:moveTo>
                    <a:lnTo>
                      <a:pt x="13" y="0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9" y="24"/>
                    </a:lnTo>
                    <a:lnTo>
                      <a:pt x="13" y="25"/>
                    </a:lnTo>
                    <a:lnTo>
                      <a:pt x="13" y="25"/>
                    </a:lnTo>
                    <a:lnTo>
                      <a:pt x="24" y="27"/>
                    </a:lnTo>
                    <a:lnTo>
                      <a:pt x="35" y="31"/>
                    </a:lnTo>
                    <a:lnTo>
                      <a:pt x="46" y="36"/>
                    </a:lnTo>
                    <a:lnTo>
                      <a:pt x="57" y="44"/>
                    </a:lnTo>
                    <a:lnTo>
                      <a:pt x="64" y="53"/>
                    </a:lnTo>
                    <a:lnTo>
                      <a:pt x="71" y="64"/>
                    </a:lnTo>
                    <a:lnTo>
                      <a:pt x="75" y="76"/>
                    </a:lnTo>
                    <a:lnTo>
                      <a:pt x="77" y="89"/>
                    </a:lnTo>
                    <a:lnTo>
                      <a:pt x="77" y="89"/>
                    </a:lnTo>
                    <a:lnTo>
                      <a:pt x="78" y="94"/>
                    </a:lnTo>
                    <a:lnTo>
                      <a:pt x="80" y="98"/>
                    </a:lnTo>
                    <a:lnTo>
                      <a:pt x="84" y="102"/>
                    </a:lnTo>
                    <a:lnTo>
                      <a:pt x="89" y="102"/>
                    </a:lnTo>
                    <a:lnTo>
                      <a:pt x="89" y="102"/>
                    </a:lnTo>
                    <a:lnTo>
                      <a:pt x="95" y="102"/>
                    </a:lnTo>
                    <a:lnTo>
                      <a:pt x="98" y="98"/>
                    </a:lnTo>
                    <a:lnTo>
                      <a:pt x="100" y="94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100" y="69"/>
                    </a:lnTo>
                    <a:lnTo>
                      <a:pt x="95" y="51"/>
                    </a:lnTo>
                    <a:lnTo>
                      <a:pt x="86" y="36"/>
                    </a:lnTo>
                    <a:lnTo>
                      <a:pt x="75" y="24"/>
                    </a:lnTo>
                    <a:lnTo>
                      <a:pt x="60" y="13"/>
                    </a:lnTo>
                    <a:lnTo>
                      <a:pt x="46" y="6"/>
                    </a:lnTo>
                    <a:lnTo>
                      <a:pt x="29" y="2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cxnSp>
        <p:nvCxnSpPr>
          <p:cNvPr id="59" name="Straight Connector 58"/>
          <p:cNvCxnSpPr>
            <a:stCxn id="17" idx="6"/>
            <a:endCxn id="19" idx="2"/>
          </p:cNvCxnSpPr>
          <p:nvPr/>
        </p:nvCxnSpPr>
        <p:spPr>
          <a:xfrm>
            <a:off x="5430100" y="3655664"/>
            <a:ext cx="1363430" cy="0"/>
          </a:xfrm>
          <a:prstGeom prst="line">
            <a:avLst/>
          </a:prstGeom>
          <a:ln w="12700" cap="flat">
            <a:solidFill>
              <a:schemeClr val="bg1">
                <a:lumMod val="7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003077" y="3738570"/>
            <a:ext cx="1292656" cy="530913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34" charset="0"/>
                <a:ea typeface="Open Sans" pitchFamily="34" charset="0"/>
                <a:cs typeface="Open Sans" pitchFamily="34" charset="0"/>
              </a:rPr>
              <a:t>DEMO</a:t>
            </a:r>
            <a:endParaRPr lang="en-US" sz="3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8152727" y="3307301"/>
            <a:ext cx="696726" cy="696726"/>
            <a:chOff x="8152727" y="3307301"/>
            <a:chExt cx="696726" cy="696726"/>
          </a:xfrm>
        </p:grpSpPr>
        <p:sp>
          <p:nvSpPr>
            <p:cNvPr id="60" name="Oval 59"/>
            <p:cNvSpPr/>
            <p:nvPr/>
          </p:nvSpPr>
          <p:spPr>
            <a:xfrm>
              <a:off x="8152727" y="3307301"/>
              <a:ext cx="696726" cy="6967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7257" y="3439381"/>
              <a:ext cx="435743" cy="435743"/>
            </a:xfrm>
            <a:prstGeom prst="rect">
              <a:avLst/>
            </a:prstGeom>
          </p:spPr>
        </p:pic>
      </p:grpSp>
      <p:cxnSp>
        <p:nvCxnSpPr>
          <p:cNvPr id="62" name="Straight Connector 61"/>
          <p:cNvCxnSpPr>
            <a:stCxn id="19" idx="6"/>
            <a:endCxn id="60" idx="2"/>
          </p:cNvCxnSpPr>
          <p:nvPr/>
        </p:nvCxnSpPr>
        <p:spPr>
          <a:xfrm>
            <a:off x="7001736" y="3655664"/>
            <a:ext cx="1150991" cy="0"/>
          </a:xfrm>
          <a:prstGeom prst="line">
            <a:avLst/>
          </a:prstGeom>
          <a:ln w="12700" cap="flat">
            <a:solidFill>
              <a:schemeClr val="bg1">
                <a:lumMod val="7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83A40DF-58A5-4308-B787-21DE4F291A7B}" type="slidenum">
              <a:rPr lang="en-US" smtClean="0"/>
              <a:t>18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A82B9B02-9AD2-4266-B267-9122407A2D96}" type="datetime1">
              <a:rPr lang="en-US" smtClean="0"/>
              <a:t>8/17/2018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1522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39750" y="523875"/>
            <a:ext cx="8604250" cy="593725"/>
          </a:xfrm>
          <a:prstGeom prst="rect">
            <a:avLst/>
          </a:prstGeom>
        </p:spPr>
        <p:txBody>
          <a:bodyPr lIns="68579" tIns="34289" rIns="68579" bIns="34289"/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Question </a:t>
            </a:r>
            <a:r>
              <a:rPr lang="en-US" dirty="0"/>
              <a:t>&amp; Answer</a:t>
            </a:r>
          </a:p>
        </p:txBody>
      </p:sp>
      <p:sp>
        <p:nvSpPr>
          <p:cNvPr id="4" name="AutoShape 2" descr="Káº¿t quáº£ hÃ¬nh áº£nh cho Question &amp; Answ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28750"/>
            <a:ext cx="5791200" cy="23378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83A40DF-58A5-4308-B787-21DE4F291A7B}" type="slidenum">
              <a:rPr lang="en-US" smtClean="0"/>
              <a:t>19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B0BCBDD-6E96-48B1-A261-6BA0900BC626}" type="datetime1">
              <a:rPr lang="en-US" smtClean="0"/>
              <a:t>8/17/2018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F741C797-7F95-CC49-994F-CA83CBDF7BB8}"/>
              </a:ext>
            </a:extLst>
          </p:cNvPr>
          <p:cNvSpPr/>
          <p:nvPr/>
        </p:nvSpPr>
        <p:spPr>
          <a:xfrm>
            <a:off x="1249704" y="4624955"/>
            <a:ext cx="5721238" cy="310791"/>
          </a:xfrm>
          <a:prstGeom prst="ellipse">
            <a:avLst/>
          </a:prstGeom>
          <a:gradFill flip="none" rotWithShape="1">
            <a:gsLst>
              <a:gs pos="0">
                <a:srgbClr val="E7E6E6">
                  <a:lumMod val="25000"/>
                  <a:alpha val="85000"/>
                </a:srgbClr>
              </a:gs>
              <a:gs pos="69000">
                <a:srgbClr val="E7E6E6">
                  <a:lumMod val="75000"/>
                  <a:alpha val="37000"/>
                </a:srgbClr>
              </a:gs>
              <a:gs pos="100000">
                <a:srgbClr val="E7E6E6">
                  <a:lumMod val="90000"/>
                  <a:alpha val="2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>
            <a:softEdge rad="127000"/>
          </a:effectLst>
        </p:spPr>
        <p:txBody>
          <a:bodyPr lIns="91436" tIns="45718" rIns="91436" bIns="45718" rtlCol="0" anchor="ctr"/>
          <a:lstStyle/>
          <a:p>
            <a:pPr algn="ctr" defTabSz="286030"/>
            <a:endParaRPr lang="en-US" sz="11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Freeform: Shape 30">
            <a:extLst>
              <a:ext uri="{FF2B5EF4-FFF2-40B4-BE49-F238E27FC236}">
                <a16:creationId xmlns:a16="http://schemas.microsoft.com/office/drawing/2014/main" xmlns="" id="{9844AB1B-126D-9746-BE35-FD0FD3E0B120}"/>
              </a:ext>
            </a:extLst>
          </p:cNvPr>
          <p:cNvSpPr/>
          <p:nvPr/>
        </p:nvSpPr>
        <p:spPr>
          <a:xfrm rot="21354028">
            <a:off x="5099867" y="1170778"/>
            <a:ext cx="2842773" cy="2904424"/>
          </a:xfrm>
          <a:custGeom>
            <a:avLst/>
            <a:gdLst>
              <a:gd name="connsiteX0" fmla="*/ 1758324 w 6274570"/>
              <a:gd name="connsiteY0" fmla="*/ 0 h 6410644"/>
              <a:gd name="connsiteX1" fmla="*/ 2741420 w 6274570"/>
              <a:gd name="connsiteY1" fmla="*/ 300294 h 6410644"/>
              <a:gd name="connsiteX2" fmla="*/ 2866684 w 6274570"/>
              <a:gd name="connsiteY2" fmla="*/ 393965 h 6410644"/>
              <a:gd name="connsiteX3" fmla="*/ 2904695 w 6274570"/>
              <a:gd name="connsiteY3" fmla="*/ 362853 h 6410644"/>
              <a:gd name="connsiteX4" fmla="*/ 3987354 w 6274570"/>
              <a:gd name="connsiteY4" fmla="*/ 1685572 h 6410644"/>
              <a:gd name="connsiteX5" fmla="*/ 3992055 w 6274570"/>
              <a:gd name="connsiteY5" fmla="*/ 1716371 h 6410644"/>
              <a:gd name="connsiteX6" fmla="*/ 5191784 w 6274570"/>
              <a:gd name="connsiteY6" fmla="*/ 3041280 h 6410644"/>
              <a:gd name="connsiteX7" fmla="*/ 5254976 w 6274570"/>
              <a:gd name="connsiteY7" fmla="*/ 3057529 h 6410644"/>
              <a:gd name="connsiteX8" fmla="*/ 5316726 w 6274570"/>
              <a:gd name="connsiteY8" fmla="*/ 3086356 h 6410644"/>
              <a:gd name="connsiteX9" fmla="*/ 6274570 w 6274570"/>
              <a:gd name="connsiteY9" fmla="*/ 4652320 h 6410644"/>
              <a:gd name="connsiteX10" fmla="*/ 4516246 w 6274570"/>
              <a:gd name="connsiteY10" fmla="*/ 6410644 h 6410644"/>
              <a:gd name="connsiteX11" fmla="*/ 2950282 w 6274570"/>
              <a:gd name="connsiteY11" fmla="*/ 5452800 h 6410644"/>
              <a:gd name="connsiteX12" fmla="*/ 2915838 w 6274570"/>
              <a:gd name="connsiteY12" fmla="*/ 5379018 h 6410644"/>
              <a:gd name="connsiteX13" fmla="*/ 2912732 w 6274570"/>
              <a:gd name="connsiteY13" fmla="*/ 5358672 h 6410644"/>
              <a:gd name="connsiteX14" fmla="*/ 1713003 w 6274570"/>
              <a:gd name="connsiteY14" fmla="*/ 4033762 h 6410644"/>
              <a:gd name="connsiteX15" fmla="*/ 1609305 w 6274570"/>
              <a:gd name="connsiteY15" fmla="*/ 4007098 h 6410644"/>
              <a:gd name="connsiteX16" fmla="*/ 1103689 w 6274570"/>
              <a:gd name="connsiteY16" fmla="*/ 3389372 h 6410644"/>
              <a:gd name="connsiteX17" fmla="*/ 1073905 w 6274570"/>
              <a:gd name="connsiteY17" fmla="*/ 3378471 h 6410644"/>
              <a:gd name="connsiteX18" fmla="*/ 0 w 6274570"/>
              <a:gd name="connsiteY18" fmla="*/ 1758324 h 6410644"/>
              <a:gd name="connsiteX19" fmla="*/ 1758324 w 6274570"/>
              <a:gd name="connsiteY19" fmla="*/ 0 h 6410644"/>
              <a:gd name="connsiteX0" fmla="*/ 1758324 w 6274570"/>
              <a:gd name="connsiteY0" fmla="*/ 0 h 6410644"/>
              <a:gd name="connsiteX1" fmla="*/ 2741420 w 6274570"/>
              <a:gd name="connsiteY1" fmla="*/ 300294 h 6410644"/>
              <a:gd name="connsiteX2" fmla="*/ 2866684 w 6274570"/>
              <a:gd name="connsiteY2" fmla="*/ 393965 h 6410644"/>
              <a:gd name="connsiteX3" fmla="*/ 2904695 w 6274570"/>
              <a:gd name="connsiteY3" fmla="*/ 362853 h 6410644"/>
              <a:gd name="connsiteX4" fmla="*/ 3987354 w 6274570"/>
              <a:gd name="connsiteY4" fmla="*/ 1685572 h 6410644"/>
              <a:gd name="connsiteX5" fmla="*/ 4201605 w 6274570"/>
              <a:gd name="connsiteY5" fmla="*/ 1506821 h 6410644"/>
              <a:gd name="connsiteX6" fmla="*/ 5191784 w 6274570"/>
              <a:gd name="connsiteY6" fmla="*/ 3041280 h 6410644"/>
              <a:gd name="connsiteX7" fmla="*/ 5254976 w 6274570"/>
              <a:gd name="connsiteY7" fmla="*/ 3057529 h 6410644"/>
              <a:gd name="connsiteX8" fmla="*/ 5316726 w 6274570"/>
              <a:gd name="connsiteY8" fmla="*/ 3086356 h 6410644"/>
              <a:gd name="connsiteX9" fmla="*/ 6274570 w 6274570"/>
              <a:gd name="connsiteY9" fmla="*/ 4652320 h 6410644"/>
              <a:gd name="connsiteX10" fmla="*/ 4516246 w 6274570"/>
              <a:gd name="connsiteY10" fmla="*/ 6410644 h 6410644"/>
              <a:gd name="connsiteX11" fmla="*/ 2950282 w 6274570"/>
              <a:gd name="connsiteY11" fmla="*/ 5452800 h 6410644"/>
              <a:gd name="connsiteX12" fmla="*/ 2915838 w 6274570"/>
              <a:gd name="connsiteY12" fmla="*/ 5379018 h 6410644"/>
              <a:gd name="connsiteX13" fmla="*/ 2912732 w 6274570"/>
              <a:gd name="connsiteY13" fmla="*/ 5358672 h 6410644"/>
              <a:gd name="connsiteX14" fmla="*/ 1713003 w 6274570"/>
              <a:gd name="connsiteY14" fmla="*/ 4033762 h 6410644"/>
              <a:gd name="connsiteX15" fmla="*/ 1609305 w 6274570"/>
              <a:gd name="connsiteY15" fmla="*/ 4007098 h 6410644"/>
              <a:gd name="connsiteX16" fmla="*/ 1103689 w 6274570"/>
              <a:gd name="connsiteY16" fmla="*/ 3389372 h 6410644"/>
              <a:gd name="connsiteX17" fmla="*/ 1073905 w 6274570"/>
              <a:gd name="connsiteY17" fmla="*/ 3378471 h 6410644"/>
              <a:gd name="connsiteX18" fmla="*/ 0 w 6274570"/>
              <a:gd name="connsiteY18" fmla="*/ 1758324 h 6410644"/>
              <a:gd name="connsiteX19" fmla="*/ 1758324 w 6274570"/>
              <a:gd name="connsiteY19" fmla="*/ 0 h 6410644"/>
              <a:gd name="connsiteX0" fmla="*/ 1758324 w 6274570"/>
              <a:gd name="connsiteY0" fmla="*/ 0 h 6410644"/>
              <a:gd name="connsiteX1" fmla="*/ 2741420 w 6274570"/>
              <a:gd name="connsiteY1" fmla="*/ 300294 h 6410644"/>
              <a:gd name="connsiteX2" fmla="*/ 2866684 w 6274570"/>
              <a:gd name="connsiteY2" fmla="*/ 393965 h 6410644"/>
              <a:gd name="connsiteX3" fmla="*/ 2904695 w 6274570"/>
              <a:gd name="connsiteY3" fmla="*/ 362853 h 6410644"/>
              <a:gd name="connsiteX4" fmla="*/ 3987354 w 6274570"/>
              <a:gd name="connsiteY4" fmla="*/ 1685572 h 6410644"/>
              <a:gd name="connsiteX5" fmla="*/ 4201605 w 6274570"/>
              <a:gd name="connsiteY5" fmla="*/ 1506821 h 6410644"/>
              <a:gd name="connsiteX6" fmla="*/ 5191784 w 6274570"/>
              <a:gd name="connsiteY6" fmla="*/ 3041280 h 6410644"/>
              <a:gd name="connsiteX7" fmla="*/ 5254976 w 6274570"/>
              <a:gd name="connsiteY7" fmla="*/ 3057529 h 6410644"/>
              <a:gd name="connsiteX8" fmla="*/ 5316726 w 6274570"/>
              <a:gd name="connsiteY8" fmla="*/ 3086356 h 6410644"/>
              <a:gd name="connsiteX9" fmla="*/ 6274570 w 6274570"/>
              <a:gd name="connsiteY9" fmla="*/ 4652320 h 6410644"/>
              <a:gd name="connsiteX10" fmla="*/ 4516246 w 6274570"/>
              <a:gd name="connsiteY10" fmla="*/ 6410644 h 6410644"/>
              <a:gd name="connsiteX11" fmla="*/ 2950282 w 6274570"/>
              <a:gd name="connsiteY11" fmla="*/ 5452800 h 6410644"/>
              <a:gd name="connsiteX12" fmla="*/ 2915838 w 6274570"/>
              <a:gd name="connsiteY12" fmla="*/ 5379018 h 6410644"/>
              <a:gd name="connsiteX13" fmla="*/ 2912732 w 6274570"/>
              <a:gd name="connsiteY13" fmla="*/ 5358672 h 6410644"/>
              <a:gd name="connsiteX14" fmla="*/ 1713003 w 6274570"/>
              <a:gd name="connsiteY14" fmla="*/ 4033762 h 6410644"/>
              <a:gd name="connsiteX15" fmla="*/ 961605 w 6274570"/>
              <a:gd name="connsiteY15" fmla="*/ 4007098 h 6410644"/>
              <a:gd name="connsiteX16" fmla="*/ 1103689 w 6274570"/>
              <a:gd name="connsiteY16" fmla="*/ 3389372 h 6410644"/>
              <a:gd name="connsiteX17" fmla="*/ 1073905 w 6274570"/>
              <a:gd name="connsiteY17" fmla="*/ 3378471 h 6410644"/>
              <a:gd name="connsiteX18" fmla="*/ 0 w 6274570"/>
              <a:gd name="connsiteY18" fmla="*/ 1758324 h 6410644"/>
              <a:gd name="connsiteX19" fmla="*/ 1758324 w 6274570"/>
              <a:gd name="connsiteY19" fmla="*/ 0 h 6410644"/>
              <a:gd name="connsiteX0" fmla="*/ 1758324 w 6274570"/>
              <a:gd name="connsiteY0" fmla="*/ 0 h 6410644"/>
              <a:gd name="connsiteX1" fmla="*/ 2741420 w 6274570"/>
              <a:gd name="connsiteY1" fmla="*/ 300294 h 6410644"/>
              <a:gd name="connsiteX2" fmla="*/ 2866684 w 6274570"/>
              <a:gd name="connsiteY2" fmla="*/ 393965 h 6410644"/>
              <a:gd name="connsiteX3" fmla="*/ 2904695 w 6274570"/>
              <a:gd name="connsiteY3" fmla="*/ 362853 h 6410644"/>
              <a:gd name="connsiteX4" fmla="*/ 3987354 w 6274570"/>
              <a:gd name="connsiteY4" fmla="*/ 1685572 h 6410644"/>
              <a:gd name="connsiteX5" fmla="*/ 4201605 w 6274570"/>
              <a:gd name="connsiteY5" fmla="*/ 1506821 h 6410644"/>
              <a:gd name="connsiteX6" fmla="*/ 5191784 w 6274570"/>
              <a:gd name="connsiteY6" fmla="*/ 3041280 h 6410644"/>
              <a:gd name="connsiteX7" fmla="*/ 5254976 w 6274570"/>
              <a:gd name="connsiteY7" fmla="*/ 3057529 h 6410644"/>
              <a:gd name="connsiteX8" fmla="*/ 5316726 w 6274570"/>
              <a:gd name="connsiteY8" fmla="*/ 3086356 h 6410644"/>
              <a:gd name="connsiteX9" fmla="*/ 6274570 w 6274570"/>
              <a:gd name="connsiteY9" fmla="*/ 4652320 h 6410644"/>
              <a:gd name="connsiteX10" fmla="*/ 4516246 w 6274570"/>
              <a:gd name="connsiteY10" fmla="*/ 6410644 h 6410644"/>
              <a:gd name="connsiteX11" fmla="*/ 2950282 w 6274570"/>
              <a:gd name="connsiteY11" fmla="*/ 5452800 h 6410644"/>
              <a:gd name="connsiteX12" fmla="*/ 2915838 w 6274570"/>
              <a:gd name="connsiteY12" fmla="*/ 5379018 h 6410644"/>
              <a:gd name="connsiteX13" fmla="*/ 2912732 w 6274570"/>
              <a:gd name="connsiteY13" fmla="*/ 5358672 h 6410644"/>
              <a:gd name="connsiteX14" fmla="*/ 1503453 w 6274570"/>
              <a:gd name="connsiteY14" fmla="*/ 4071862 h 6410644"/>
              <a:gd name="connsiteX15" fmla="*/ 961605 w 6274570"/>
              <a:gd name="connsiteY15" fmla="*/ 4007098 h 6410644"/>
              <a:gd name="connsiteX16" fmla="*/ 1103689 w 6274570"/>
              <a:gd name="connsiteY16" fmla="*/ 3389372 h 6410644"/>
              <a:gd name="connsiteX17" fmla="*/ 1073905 w 6274570"/>
              <a:gd name="connsiteY17" fmla="*/ 3378471 h 6410644"/>
              <a:gd name="connsiteX18" fmla="*/ 0 w 6274570"/>
              <a:gd name="connsiteY18" fmla="*/ 1758324 h 6410644"/>
              <a:gd name="connsiteX19" fmla="*/ 1758324 w 6274570"/>
              <a:gd name="connsiteY19" fmla="*/ 0 h 6410644"/>
              <a:gd name="connsiteX0" fmla="*/ 1758324 w 6274570"/>
              <a:gd name="connsiteY0" fmla="*/ 0 h 6410644"/>
              <a:gd name="connsiteX1" fmla="*/ 2741420 w 6274570"/>
              <a:gd name="connsiteY1" fmla="*/ 300294 h 6410644"/>
              <a:gd name="connsiteX2" fmla="*/ 2866684 w 6274570"/>
              <a:gd name="connsiteY2" fmla="*/ 393965 h 6410644"/>
              <a:gd name="connsiteX3" fmla="*/ 2904695 w 6274570"/>
              <a:gd name="connsiteY3" fmla="*/ 362853 h 6410644"/>
              <a:gd name="connsiteX4" fmla="*/ 3987354 w 6274570"/>
              <a:gd name="connsiteY4" fmla="*/ 1685572 h 6410644"/>
              <a:gd name="connsiteX5" fmla="*/ 4163505 w 6274570"/>
              <a:gd name="connsiteY5" fmla="*/ 1487771 h 6410644"/>
              <a:gd name="connsiteX6" fmla="*/ 5191784 w 6274570"/>
              <a:gd name="connsiteY6" fmla="*/ 3041280 h 6410644"/>
              <a:gd name="connsiteX7" fmla="*/ 5254976 w 6274570"/>
              <a:gd name="connsiteY7" fmla="*/ 3057529 h 6410644"/>
              <a:gd name="connsiteX8" fmla="*/ 5316726 w 6274570"/>
              <a:gd name="connsiteY8" fmla="*/ 3086356 h 6410644"/>
              <a:gd name="connsiteX9" fmla="*/ 6274570 w 6274570"/>
              <a:gd name="connsiteY9" fmla="*/ 4652320 h 6410644"/>
              <a:gd name="connsiteX10" fmla="*/ 4516246 w 6274570"/>
              <a:gd name="connsiteY10" fmla="*/ 6410644 h 6410644"/>
              <a:gd name="connsiteX11" fmla="*/ 2950282 w 6274570"/>
              <a:gd name="connsiteY11" fmla="*/ 5452800 h 6410644"/>
              <a:gd name="connsiteX12" fmla="*/ 2915838 w 6274570"/>
              <a:gd name="connsiteY12" fmla="*/ 5379018 h 6410644"/>
              <a:gd name="connsiteX13" fmla="*/ 2912732 w 6274570"/>
              <a:gd name="connsiteY13" fmla="*/ 5358672 h 6410644"/>
              <a:gd name="connsiteX14" fmla="*/ 1503453 w 6274570"/>
              <a:gd name="connsiteY14" fmla="*/ 4071862 h 6410644"/>
              <a:gd name="connsiteX15" fmla="*/ 961605 w 6274570"/>
              <a:gd name="connsiteY15" fmla="*/ 4007098 h 6410644"/>
              <a:gd name="connsiteX16" fmla="*/ 1103689 w 6274570"/>
              <a:gd name="connsiteY16" fmla="*/ 3389372 h 6410644"/>
              <a:gd name="connsiteX17" fmla="*/ 1073905 w 6274570"/>
              <a:gd name="connsiteY17" fmla="*/ 3378471 h 6410644"/>
              <a:gd name="connsiteX18" fmla="*/ 0 w 6274570"/>
              <a:gd name="connsiteY18" fmla="*/ 1758324 h 6410644"/>
              <a:gd name="connsiteX19" fmla="*/ 1758324 w 6274570"/>
              <a:gd name="connsiteY19" fmla="*/ 0 h 6410644"/>
              <a:gd name="connsiteX0" fmla="*/ 1758324 w 6274570"/>
              <a:gd name="connsiteY0" fmla="*/ 0 h 6410644"/>
              <a:gd name="connsiteX1" fmla="*/ 2741420 w 6274570"/>
              <a:gd name="connsiteY1" fmla="*/ 300294 h 6410644"/>
              <a:gd name="connsiteX2" fmla="*/ 2866684 w 6274570"/>
              <a:gd name="connsiteY2" fmla="*/ 393965 h 6410644"/>
              <a:gd name="connsiteX3" fmla="*/ 2904695 w 6274570"/>
              <a:gd name="connsiteY3" fmla="*/ 362853 h 6410644"/>
              <a:gd name="connsiteX4" fmla="*/ 3987354 w 6274570"/>
              <a:gd name="connsiteY4" fmla="*/ 1685572 h 6410644"/>
              <a:gd name="connsiteX5" fmla="*/ 4163505 w 6274570"/>
              <a:gd name="connsiteY5" fmla="*/ 1487771 h 6410644"/>
              <a:gd name="connsiteX6" fmla="*/ 5191784 w 6274570"/>
              <a:gd name="connsiteY6" fmla="*/ 3041280 h 6410644"/>
              <a:gd name="connsiteX7" fmla="*/ 5254976 w 6274570"/>
              <a:gd name="connsiteY7" fmla="*/ 3057529 h 6410644"/>
              <a:gd name="connsiteX8" fmla="*/ 5316726 w 6274570"/>
              <a:gd name="connsiteY8" fmla="*/ 3086356 h 6410644"/>
              <a:gd name="connsiteX9" fmla="*/ 6274570 w 6274570"/>
              <a:gd name="connsiteY9" fmla="*/ 4652320 h 6410644"/>
              <a:gd name="connsiteX10" fmla="*/ 4516246 w 6274570"/>
              <a:gd name="connsiteY10" fmla="*/ 6410644 h 6410644"/>
              <a:gd name="connsiteX11" fmla="*/ 2950282 w 6274570"/>
              <a:gd name="connsiteY11" fmla="*/ 5452800 h 6410644"/>
              <a:gd name="connsiteX12" fmla="*/ 2915838 w 6274570"/>
              <a:gd name="connsiteY12" fmla="*/ 5379018 h 6410644"/>
              <a:gd name="connsiteX13" fmla="*/ 2912732 w 6274570"/>
              <a:gd name="connsiteY13" fmla="*/ 5358672 h 6410644"/>
              <a:gd name="connsiteX14" fmla="*/ 1503453 w 6274570"/>
              <a:gd name="connsiteY14" fmla="*/ 4071862 h 6410644"/>
              <a:gd name="connsiteX15" fmla="*/ 961605 w 6274570"/>
              <a:gd name="connsiteY15" fmla="*/ 4007098 h 6410644"/>
              <a:gd name="connsiteX16" fmla="*/ 1103689 w 6274570"/>
              <a:gd name="connsiteY16" fmla="*/ 3389372 h 6410644"/>
              <a:gd name="connsiteX17" fmla="*/ 1073905 w 6274570"/>
              <a:gd name="connsiteY17" fmla="*/ 3378471 h 6410644"/>
              <a:gd name="connsiteX18" fmla="*/ 0 w 6274570"/>
              <a:gd name="connsiteY18" fmla="*/ 1758324 h 6410644"/>
              <a:gd name="connsiteX19" fmla="*/ 1758324 w 6274570"/>
              <a:gd name="connsiteY19" fmla="*/ 0 h 6410644"/>
              <a:gd name="connsiteX0" fmla="*/ 1758324 w 6274570"/>
              <a:gd name="connsiteY0" fmla="*/ 0 h 6410644"/>
              <a:gd name="connsiteX1" fmla="*/ 2741420 w 6274570"/>
              <a:gd name="connsiteY1" fmla="*/ 300294 h 6410644"/>
              <a:gd name="connsiteX2" fmla="*/ 2866684 w 6274570"/>
              <a:gd name="connsiteY2" fmla="*/ 393965 h 6410644"/>
              <a:gd name="connsiteX3" fmla="*/ 2904695 w 6274570"/>
              <a:gd name="connsiteY3" fmla="*/ 362853 h 6410644"/>
              <a:gd name="connsiteX4" fmla="*/ 3987354 w 6274570"/>
              <a:gd name="connsiteY4" fmla="*/ 1685572 h 6410644"/>
              <a:gd name="connsiteX5" fmla="*/ 4163505 w 6274570"/>
              <a:gd name="connsiteY5" fmla="*/ 1487771 h 6410644"/>
              <a:gd name="connsiteX6" fmla="*/ 5191784 w 6274570"/>
              <a:gd name="connsiteY6" fmla="*/ 3041280 h 6410644"/>
              <a:gd name="connsiteX7" fmla="*/ 5254976 w 6274570"/>
              <a:gd name="connsiteY7" fmla="*/ 3057529 h 6410644"/>
              <a:gd name="connsiteX8" fmla="*/ 5316726 w 6274570"/>
              <a:gd name="connsiteY8" fmla="*/ 3086356 h 6410644"/>
              <a:gd name="connsiteX9" fmla="*/ 6274570 w 6274570"/>
              <a:gd name="connsiteY9" fmla="*/ 4652320 h 6410644"/>
              <a:gd name="connsiteX10" fmla="*/ 4516246 w 6274570"/>
              <a:gd name="connsiteY10" fmla="*/ 6410644 h 6410644"/>
              <a:gd name="connsiteX11" fmla="*/ 2950282 w 6274570"/>
              <a:gd name="connsiteY11" fmla="*/ 5452800 h 6410644"/>
              <a:gd name="connsiteX12" fmla="*/ 2915838 w 6274570"/>
              <a:gd name="connsiteY12" fmla="*/ 5379018 h 6410644"/>
              <a:gd name="connsiteX13" fmla="*/ 2798432 w 6274570"/>
              <a:gd name="connsiteY13" fmla="*/ 5015772 h 6410644"/>
              <a:gd name="connsiteX14" fmla="*/ 1503453 w 6274570"/>
              <a:gd name="connsiteY14" fmla="*/ 4071862 h 6410644"/>
              <a:gd name="connsiteX15" fmla="*/ 961605 w 6274570"/>
              <a:gd name="connsiteY15" fmla="*/ 4007098 h 6410644"/>
              <a:gd name="connsiteX16" fmla="*/ 1103689 w 6274570"/>
              <a:gd name="connsiteY16" fmla="*/ 3389372 h 6410644"/>
              <a:gd name="connsiteX17" fmla="*/ 1073905 w 6274570"/>
              <a:gd name="connsiteY17" fmla="*/ 3378471 h 6410644"/>
              <a:gd name="connsiteX18" fmla="*/ 0 w 6274570"/>
              <a:gd name="connsiteY18" fmla="*/ 1758324 h 6410644"/>
              <a:gd name="connsiteX19" fmla="*/ 1758324 w 6274570"/>
              <a:gd name="connsiteY19" fmla="*/ 0 h 641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274570" h="6410644">
                <a:moveTo>
                  <a:pt x="1758324" y="0"/>
                </a:moveTo>
                <a:cubicBezTo>
                  <a:pt x="2122485" y="0"/>
                  <a:pt x="2460789" y="110704"/>
                  <a:pt x="2741420" y="300294"/>
                </a:cubicBezTo>
                <a:lnTo>
                  <a:pt x="2866684" y="393965"/>
                </a:lnTo>
                <a:lnTo>
                  <a:pt x="2904695" y="362853"/>
                </a:lnTo>
                <a:lnTo>
                  <a:pt x="3987354" y="1685572"/>
                </a:lnTo>
                <a:cubicBezTo>
                  <a:pt x="3988921" y="1695838"/>
                  <a:pt x="4161938" y="1477505"/>
                  <a:pt x="4163505" y="1487771"/>
                </a:cubicBezTo>
                <a:cubicBezTo>
                  <a:pt x="4292328" y="2117316"/>
                  <a:pt x="4586142" y="2852906"/>
                  <a:pt x="5191784" y="3041280"/>
                </a:cubicBezTo>
                <a:lnTo>
                  <a:pt x="5254976" y="3057529"/>
                </a:lnTo>
                <a:cubicBezTo>
                  <a:pt x="5275559" y="3067138"/>
                  <a:pt x="4633776" y="2814144"/>
                  <a:pt x="5316726" y="3086356"/>
                </a:cubicBezTo>
                <a:cubicBezTo>
                  <a:pt x="5999676" y="3358568"/>
                  <a:pt x="6274570" y="3969518"/>
                  <a:pt x="6274570" y="4652320"/>
                </a:cubicBezTo>
                <a:cubicBezTo>
                  <a:pt x="6274570" y="5623416"/>
                  <a:pt x="5487342" y="6410644"/>
                  <a:pt x="4516246" y="6410644"/>
                </a:cubicBezTo>
                <a:cubicBezTo>
                  <a:pt x="3833444" y="6410644"/>
                  <a:pt x="3241544" y="6021450"/>
                  <a:pt x="2950282" y="5452800"/>
                </a:cubicBezTo>
                <a:lnTo>
                  <a:pt x="2915838" y="5379018"/>
                </a:lnTo>
                <a:lnTo>
                  <a:pt x="2798432" y="5015772"/>
                </a:lnTo>
                <a:cubicBezTo>
                  <a:pt x="2669609" y="4386227"/>
                  <a:pt x="2109095" y="4260236"/>
                  <a:pt x="1503453" y="4071862"/>
                </a:cubicBezTo>
                <a:lnTo>
                  <a:pt x="961605" y="4007098"/>
                </a:lnTo>
                <a:lnTo>
                  <a:pt x="1103689" y="3389372"/>
                </a:lnTo>
                <a:lnTo>
                  <a:pt x="1073905" y="3378471"/>
                </a:lnTo>
                <a:cubicBezTo>
                  <a:pt x="442816" y="3111542"/>
                  <a:pt x="0" y="2486646"/>
                  <a:pt x="0" y="1758324"/>
                </a:cubicBezTo>
                <a:cubicBezTo>
                  <a:pt x="0" y="787228"/>
                  <a:pt x="787228" y="0"/>
                  <a:pt x="1758324" y="0"/>
                </a:cubicBezTo>
                <a:close/>
              </a:path>
            </a:pathLst>
          </a:custGeom>
          <a:solidFill>
            <a:srgbClr val="BF190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36" tIns="45718" rIns="91436" bIns="45718" rtlCol="0" anchor="ctr"/>
          <a:lstStyle/>
          <a:p>
            <a:pPr algn="ctr" defTabSz="286030"/>
            <a:endParaRPr lang="en-US" sz="11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7CF67A70-B865-2D4B-BE2E-898BC2B5D6BD}"/>
              </a:ext>
            </a:extLst>
          </p:cNvPr>
          <p:cNvSpPr/>
          <p:nvPr/>
        </p:nvSpPr>
        <p:spPr>
          <a:xfrm rot="18758933">
            <a:off x="5412697" y="1586424"/>
            <a:ext cx="1515872" cy="1362010"/>
          </a:xfrm>
          <a:prstGeom prst="ellipse">
            <a:avLst/>
          </a:prstGeom>
          <a:solidFill>
            <a:srgbClr val="018F83"/>
          </a:solidFill>
          <a:ln w="12700" cap="flat" cmpd="sng" algn="ctr">
            <a:noFill/>
            <a:prstDash val="solid"/>
            <a:miter lim="800000"/>
          </a:ln>
          <a:effectLst>
            <a:outerShdw blurRad="304800" dist="38100" dir="2700000" sx="109000" sy="109000" algn="tl" rotWithShape="0">
              <a:prstClr val="black">
                <a:alpha val="40000"/>
              </a:prstClr>
            </a:outerShdw>
          </a:effectLst>
        </p:spPr>
        <p:txBody>
          <a:bodyPr lIns="91436" tIns="45718" rIns="91436" bIns="45718" rtlCol="0" anchor="ctr"/>
          <a:lstStyle/>
          <a:p>
            <a:pPr algn="ctr" defTabSz="286030"/>
            <a:endParaRPr lang="en-US" sz="11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Freeform: Shape 25">
            <a:extLst>
              <a:ext uri="{FF2B5EF4-FFF2-40B4-BE49-F238E27FC236}">
                <a16:creationId xmlns:a16="http://schemas.microsoft.com/office/drawing/2014/main" xmlns="" id="{A750B21A-7C70-0C44-8B87-FC465856DF24}"/>
              </a:ext>
            </a:extLst>
          </p:cNvPr>
          <p:cNvSpPr/>
          <p:nvPr/>
        </p:nvSpPr>
        <p:spPr>
          <a:xfrm rot="16200000">
            <a:off x="3386854" y="1024966"/>
            <a:ext cx="3537788" cy="3614510"/>
          </a:xfrm>
          <a:custGeom>
            <a:avLst/>
            <a:gdLst>
              <a:gd name="connsiteX0" fmla="*/ 1758324 w 6274570"/>
              <a:gd name="connsiteY0" fmla="*/ 0 h 6410644"/>
              <a:gd name="connsiteX1" fmla="*/ 2741420 w 6274570"/>
              <a:gd name="connsiteY1" fmla="*/ 300294 h 6410644"/>
              <a:gd name="connsiteX2" fmla="*/ 2866684 w 6274570"/>
              <a:gd name="connsiteY2" fmla="*/ 393965 h 6410644"/>
              <a:gd name="connsiteX3" fmla="*/ 2904695 w 6274570"/>
              <a:gd name="connsiteY3" fmla="*/ 362853 h 6410644"/>
              <a:gd name="connsiteX4" fmla="*/ 3987354 w 6274570"/>
              <a:gd name="connsiteY4" fmla="*/ 1685572 h 6410644"/>
              <a:gd name="connsiteX5" fmla="*/ 3992055 w 6274570"/>
              <a:gd name="connsiteY5" fmla="*/ 1716371 h 6410644"/>
              <a:gd name="connsiteX6" fmla="*/ 5191784 w 6274570"/>
              <a:gd name="connsiteY6" fmla="*/ 3041280 h 6410644"/>
              <a:gd name="connsiteX7" fmla="*/ 5254976 w 6274570"/>
              <a:gd name="connsiteY7" fmla="*/ 3057529 h 6410644"/>
              <a:gd name="connsiteX8" fmla="*/ 5316726 w 6274570"/>
              <a:gd name="connsiteY8" fmla="*/ 3086356 h 6410644"/>
              <a:gd name="connsiteX9" fmla="*/ 6274570 w 6274570"/>
              <a:gd name="connsiteY9" fmla="*/ 4652320 h 6410644"/>
              <a:gd name="connsiteX10" fmla="*/ 4516246 w 6274570"/>
              <a:gd name="connsiteY10" fmla="*/ 6410644 h 6410644"/>
              <a:gd name="connsiteX11" fmla="*/ 2950282 w 6274570"/>
              <a:gd name="connsiteY11" fmla="*/ 5452800 h 6410644"/>
              <a:gd name="connsiteX12" fmla="*/ 2915838 w 6274570"/>
              <a:gd name="connsiteY12" fmla="*/ 5379018 h 6410644"/>
              <a:gd name="connsiteX13" fmla="*/ 2912732 w 6274570"/>
              <a:gd name="connsiteY13" fmla="*/ 5358672 h 6410644"/>
              <a:gd name="connsiteX14" fmla="*/ 1713003 w 6274570"/>
              <a:gd name="connsiteY14" fmla="*/ 4033762 h 6410644"/>
              <a:gd name="connsiteX15" fmla="*/ 1609305 w 6274570"/>
              <a:gd name="connsiteY15" fmla="*/ 4007098 h 6410644"/>
              <a:gd name="connsiteX16" fmla="*/ 1103689 w 6274570"/>
              <a:gd name="connsiteY16" fmla="*/ 3389372 h 6410644"/>
              <a:gd name="connsiteX17" fmla="*/ 1073905 w 6274570"/>
              <a:gd name="connsiteY17" fmla="*/ 3378471 h 6410644"/>
              <a:gd name="connsiteX18" fmla="*/ 0 w 6274570"/>
              <a:gd name="connsiteY18" fmla="*/ 1758324 h 6410644"/>
              <a:gd name="connsiteX19" fmla="*/ 1758324 w 6274570"/>
              <a:gd name="connsiteY19" fmla="*/ 0 h 6410644"/>
              <a:gd name="connsiteX0" fmla="*/ 1758324 w 6274570"/>
              <a:gd name="connsiteY0" fmla="*/ 0 h 6410644"/>
              <a:gd name="connsiteX1" fmla="*/ 2741420 w 6274570"/>
              <a:gd name="connsiteY1" fmla="*/ 300294 h 6410644"/>
              <a:gd name="connsiteX2" fmla="*/ 2866684 w 6274570"/>
              <a:gd name="connsiteY2" fmla="*/ 393965 h 6410644"/>
              <a:gd name="connsiteX3" fmla="*/ 2904695 w 6274570"/>
              <a:gd name="connsiteY3" fmla="*/ 362853 h 6410644"/>
              <a:gd name="connsiteX4" fmla="*/ 3987354 w 6274570"/>
              <a:gd name="connsiteY4" fmla="*/ 1685572 h 6410644"/>
              <a:gd name="connsiteX5" fmla="*/ 4201605 w 6274570"/>
              <a:gd name="connsiteY5" fmla="*/ 1506821 h 6410644"/>
              <a:gd name="connsiteX6" fmla="*/ 5191784 w 6274570"/>
              <a:gd name="connsiteY6" fmla="*/ 3041280 h 6410644"/>
              <a:gd name="connsiteX7" fmla="*/ 5254976 w 6274570"/>
              <a:gd name="connsiteY7" fmla="*/ 3057529 h 6410644"/>
              <a:gd name="connsiteX8" fmla="*/ 5316726 w 6274570"/>
              <a:gd name="connsiteY8" fmla="*/ 3086356 h 6410644"/>
              <a:gd name="connsiteX9" fmla="*/ 6274570 w 6274570"/>
              <a:gd name="connsiteY9" fmla="*/ 4652320 h 6410644"/>
              <a:gd name="connsiteX10" fmla="*/ 4516246 w 6274570"/>
              <a:gd name="connsiteY10" fmla="*/ 6410644 h 6410644"/>
              <a:gd name="connsiteX11" fmla="*/ 2950282 w 6274570"/>
              <a:gd name="connsiteY11" fmla="*/ 5452800 h 6410644"/>
              <a:gd name="connsiteX12" fmla="*/ 2915838 w 6274570"/>
              <a:gd name="connsiteY12" fmla="*/ 5379018 h 6410644"/>
              <a:gd name="connsiteX13" fmla="*/ 2912732 w 6274570"/>
              <a:gd name="connsiteY13" fmla="*/ 5358672 h 6410644"/>
              <a:gd name="connsiteX14" fmla="*/ 1713003 w 6274570"/>
              <a:gd name="connsiteY14" fmla="*/ 4033762 h 6410644"/>
              <a:gd name="connsiteX15" fmla="*/ 1609305 w 6274570"/>
              <a:gd name="connsiteY15" fmla="*/ 4007098 h 6410644"/>
              <a:gd name="connsiteX16" fmla="*/ 1103689 w 6274570"/>
              <a:gd name="connsiteY16" fmla="*/ 3389372 h 6410644"/>
              <a:gd name="connsiteX17" fmla="*/ 1073905 w 6274570"/>
              <a:gd name="connsiteY17" fmla="*/ 3378471 h 6410644"/>
              <a:gd name="connsiteX18" fmla="*/ 0 w 6274570"/>
              <a:gd name="connsiteY18" fmla="*/ 1758324 h 6410644"/>
              <a:gd name="connsiteX19" fmla="*/ 1758324 w 6274570"/>
              <a:gd name="connsiteY19" fmla="*/ 0 h 6410644"/>
              <a:gd name="connsiteX0" fmla="*/ 1758324 w 6274570"/>
              <a:gd name="connsiteY0" fmla="*/ 0 h 6410644"/>
              <a:gd name="connsiteX1" fmla="*/ 2741420 w 6274570"/>
              <a:gd name="connsiteY1" fmla="*/ 300294 h 6410644"/>
              <a:gd name="connsiteX2" fmla="*/ 2866684 w 6274570"/>
              <a:gd name="connsiteY2" fmla="*/ 393965 h 6410644"/>
              <a:gd name="connsiteX3" fmla="*/ 2904695 w 6274570"/>
              <a:gd name="connsiteY3" fmla="*/ 362853 h 6410644"/>
              <a:gd name="connsiteX4" fmla="*/ 3987354 w 6274570"/>
              <a:gd name="connsiteY4" fmla="*/ 1685572 h 6410644"/>
              <a:gd name="connsiteX5" fmla="*/ 4201605 w 6274570"/>
              <a:gd name="connsiteY5" fmla="*/ 1506821 h 6410644"/>
              <a:gd name="connsiteX6" fmla="*/ 5191784 w 6274570"/>
              <a:gd name="connsiteY6" fmla="*/ 3041280 h 6410644"/>
              <a:gd name="connsiteX7" fmla="*/ 5254976 w 6274570"/>
              <a:gd name="connsiteY7" fmla="*/ 3057529 h 6410644"/>
              <a:gd name="connsiteX8" fmla="*/ 5316726 w 6274570"/>
              <a:gd name="connsiteY8" fmla="*/ 3086356 h 6410644"/>
              <a:gd name="connsiteX9" fmla="*/ 6274570 w 6274570"/>
              <a:gd name="connsiteY9" fmla="*/ 4652320 h 6410644"/>
              <a:gd name="connsiteX10" fmla="*/ 4516246 w 6274570"/>
              <a:gd name="connsiteY10" fmla="*/ 6410644 h 6410644"/>
              <a:gd name="connsiteX11" fmla="*/ 2950282 w 6274570"/>
              <a:gd name="connsiteY11" fmla="*/ 5452800 h 6410644"/>
              <a:gd name="connsiteX12" fmla="*/ 2915838 w 6274570"/>
              <a:gd name="connsiteY12" fmla="*/ 5379018 h 6410644"/>
              <a:gd name="connsiteX13" fmla="*/ 2912732 w 6274570"/>
              <a:gd name="connsiteY13" fmla="*/ 5358672 h 6410644"/>
              <a:gd name="connsiteX14" fmla="*/ 1713003 w 6274570"/>
              <a:gd name="connsiteY14" fmla="*/ 4033762 h 6410644"/>
              <a:gd name="connsiteX15" fmla="*/ 961605 w 6274570"/>
              <a:gd name="connsiteY15" fmla="*/ 4007098 h 6410644"/>
              <a:gd name="connsiteX16" fmla="*/ 1103689 w 6274570"/>
              <a:gd name="connsiteY16" fmla="*/ 3389372 h 6410644"/>
              <a:gd name="connsiteX17" fmla="*/ 1073905 w 6274570"/>
              <a:gd name="connsiteY17" fmla="*/ 3378471 h 6410644"/>
              <a:gd name="connsiteX18" fmla="*/ 0 w 6274570"/>
              <a:gd name="connsiteY18" fmla="*/ 1758324 h 6410644"/>
              <a:gd name="connsiteX19" fmla="*/ 1758324 w 6274570"/>
              <a:gd name="connsiteY19" fmla="*/ 0 h 6410644"/>
              <a:gd name="connsiteX0" fmla="*/ 1758324 w 6274570"/>
              <a:gd name="connsiteY0" fmla="*/ 0 h 6410644"/>
              <a:gd name="connsiteX1" fmla="*/ 2741420 w 6274570"/>
              <a:gd name="connsiteY1" fmla="*/ 300294 h 6410644"/>
              <a:gd name="connsiteX2" fmla="*/ 2866684 w 6274570"/>
              <a:gd name="connsiteY2" fmla="*/ 393965 h 6410644"/>
              <a:gd name="connsiteX3" fmla="*/ 2904695 w 6274570"/>
              <a:gd name="connsiteY3" fmla="*/ 362853 h 6410644"/>
              <a:gd name="connsiteX4" fmla="*/ 3987354 w 6274570"/>
              <a:gd name="connsiteY4" fmla="*/ 1685572 h 6410644"/>
              <a:gd name="connsiteX5" fmla="*/ 4201605 w 6274570"/>
              <a:gd name="connsiteY5" fmla="*/ 1506821 h 6410644"/>
              <a:gd name="connsiteX6" fmla="*/ 5191784 w 6274570"/>
              <a:gd name="connsiteY6" fmla="*/ 3041280 h 6410644"/>
              <a:gd name="connsiteX7" fmla="*/ 5254976 w 6274570"/>
              <a:gd name="connsiteY7" fmla="*/ 3057529 h 6410644"/>
              <a:gd name="connsiteX8" fmla="*/ 5316726 w 6274570"/>
              <a:gd name="connsiteY8" fmla="*/ 3086356 h 6410644"/>
              <a:gd name="connsiteX9" fmla="*/ 6274570 w 6274570"/>
              <a:gd name="connsiteY9" fmla="*/ 4652320 h 6410644"/>
              <a:gd name="connsiteX10" fmla="*/ 4516246 w 6274570"/>
              <a:gd name="connsiteY10" fmla="*/ 6410644 h 6410644"/>
              <a:gd name="connsiteX11" fmla="*/ 2950282 w 6274570"/>
              <a:gd name="connsiteY11" fmla="*/ 5452800 h 6410644"/>
              <a:gd name="connsiteX12" fmla="*/ 2915838 w 6274570"/>
              <a:gd name="connsiteY12" fmla="*/ 5379018 h 6410644"/>
              <a:gd name="connsiteX13" fmla="*/ 2912732 w 6274570"/>
              <a:gd name="connsiteY13" fmla="*/ 5358672 h 6410644"/>
              <a:gd name="connsiteX14" fmla="*/ 1503453 w 6274570"/>
              <a:gd name="connsiteY14" fmla="*/ 4071862 h 6410644"/>
              <a:gd name="connsiteX15" fmla="*/ 961605 w 6274570"/>
              <a:gd name="connsiteY15" fmla="*/ 4007098 h 6410644"/>
              <a:gd name="connsiteX16" fmla="*/ 1103689 w 6274570"/>
              <a:gd name="connsiteY16" fmla="*/ 3389372 h 6410644"/>
              <a:gd name="connsiteX17" fmla="*/ 1073905 w 6274570"/>
              <a:gd name="connsiteY17" fmla="*/ 3378471 h 6410644"/>
              <a:gd name="connsiteX18" fmla="*/ 0 w 6274570"/>
              <a:gd name="connsiteY18" fmla="*/ 1758324 h 6410644"/>
              <a:gd name="connsiteX19" fmla="*/ 1758324 w 6274570"/>
              <a:gd name="connsiteY19" fmla="*/ 0 h 6410644"/>
              <a:gd name="connsiteX0" fmla="*/ 1758324 w 6274570"/>
              <a:gd name="connsiteY0" fmla="*/ 0 h 6410644"/>
              <a:gd name="connsiteX1" fmla="*/ 2741420 w 6274570"/>
              <a:gd name="connsiteY1" fmla="*/ 300294 h 6410644"/>
              <a:gd name="connsiteX2" fmla="*/ 2866684 w 6274570"/>
              <a:gd name="connsiteY2" fmla="*/ 393965 h 6410644"/>
              <a:gd name="connsiteX3" fmla="*/ 2904695 w 6274570"/>
              <a:gd name="connsiteY3" fmla="*/ 362853 h 6410644"/>
              <a:gd name="connsiteX4" fmla="*/ 3987354 w 6274570"/>
              <a:gd name="connsiteY4" fmla="*/ 1685572 h 6410644"/>
              <a:gd name="connsiteX5" fmla="*/ 4163505 w 6274570"/>
              <a:gd name="connsiteY5" fmla="*/ 1487771 h 6410644"/>
              <a:gd name="connsiteX6" fmla="*/ 5191784 w 6274570"/>
              <a:gd name="connsiteY6" fmla="*/ 3041280 h 6410644"/>
              <a:gd name="connsiteX7" fmla="*/ 5254976 w 6274570"/>
              <a:gd name="connsiteY7" fmla="*/ 3057529 h 6410644"/>
              <a:gd name="connsiteX8" fmla="*/ 5316726 w 6274570"/>
              <a:gd name="connsiteY8" fmla="*/ 3086356 h 6410644"/>
              <a:gd name="connsiteX9" fmla="*/ 6274570 w 6274570"/>
              <a:gd name="connsiteY9" fmla="*/ 4652320 h 6410644"/>
              <a:gd name="connsiteX10" fmla="*/ 4516246 w 6274570"/>
              <a:gd name="connsiteY10" fmla="*/ 6410644 h 6410644"/>
              <a:gd name="connsiteX11" fmla="*/ 2950282 w 6274570"/>
              <a:gd name="connsiteY11" fmla="*/ 5452800 h 6410644"/>
              <a:gd name="connsiteX12" fmla="*/ 2915838 w 6274570"/>
              <a:gd name="connsiteY12" fmla="*/ 5379018 h 6410644"/>
              <a:gd name="connsiteX13" fmla="*/ 2912732 w 6274570"/>
              <a:gd name="connsiteY13" fmla="*/ 5358672 h 6410644"/>
              <a:gd name="connsiteX14" fmla="*/ 1503453 w 6274570"/>
              <a:gd name="connsiteY14" fmla="*/ 4071862 h 6410644"/>
              <a:gd name="connsiteX15" fmla="*/ 961605 w 6274570"/>
              <a:gd name="connsiteY15" fmla="*/ 4007098 h 6410644"/>
              <a:gd name="connsiteX16" fmla="*/ 1103689 w 6274570"/>
              <a:gd name="connsiteY16" fmla="*/ 3389372 h 6410644"/>
              <a:gd name="connsiteX17" fmla="*/ 1073905 w 6274570"/>
              <a:gd name="connsiteY17" fmla="*/ 3378471 h 6410644"/>
              <a:gd name="connsiteX18" fmla="*/ 0 w 6274570"/>
              <a:gd name="connsiteY18" fmla="*/ 1758324 h 6410644"/>
              <a:gd name="connsiteX19" fmla="*/ 1758324 w 6274570"/>
              <a:gd name="connsiteY19" fmla="*/ 0 h 6410644"/>
              <a:gd name="connsiteX0" fmla="*/ 1758324 w 6274570"/>
              <a:gd name="connsiteY0" fmla="*/ 0 h 6410644"/>
              <a:gd name="connsiteX1" fmla="*/ 2741420 w 6274570"/>
              <a:gd name="connsiteY1" fmla="*/ 300294 h 6410644"/>
              <a:gd name="connsiteX2" fmla="*/ 2866684 w 6274570"/>
              <a:gd name="connsiteY2" fmla="*/ 393965 h 6410644"/>
              <a:gd name="connsiteX3" fmla="*/ 2904695 w 6274570"/>
              <a:gd name="connsiteY3" fmla="*/ 362853 h 6410644"/>
              <a:gd name="connsiteX4" fmla="*/ 3987354 w 6274570"/>
              <a:gd name="connsiteY4" fmla="*/ 1685572 h 6410644"/>
              <a:gd name="connsiteX5" fmla="*/ 4163505 w 6274570"/>
              <a:gd name="connsiteY5" fmla="*/ 1487771 h 6410644"/>
              <a:gd name="connsiteX6" fmla="*/ 5191784 w 6274570"/>
              <a:gd name="connsiteY6" fmla="*/ 3041280 h 6410644"/>
              <a:gd name="connsiteX7" fmla="*/ 5254976 w 6274570"/>
              <a:gd name="connsiteY7" fmla="*/ 3057529 h 6410644"/>
              <a:gd name="connsiteX8" fmla="*/ 5316726 w 6274570"/>
              <a:gd name="connsiteY8" fmla="*/ 3086356 h 6410644"/>
              <a:gd name="connsiteX9" fmla="*/ 6274570 w 6274570"/>
              <a:gd name="connsiteY9" fmla="*/ 4652320 h 6410644"/>
              <a:gd name="connsiteX10" fmla="*/ 4516246 w 6274570"/>
              <a:gd name="connsiteY10" fmla="*/ 6410644 h 6410644"/>
              <a:gd name="connsiteX11" fmla="*/ 2950282 w 6274570"/>
              <a:gd name="connsiteY11" fmla="*/ 5452800 h 6410644"/>
              <a:gd name="connsiteX12" fmla="*/ 2915838 w 6274570"/>
              <a:gd name="connsiteY12" fmla="*/ 5379018 h 6410644"/>
              <a:gd name="connsiteX13" fmla="*/ 2912732 w 6274570"/>
              <a:gd name="connsiteY13" fmla="*/ 5358672 h 6410644"/>
              <a:gd name="connsiteX14" fmla="*/ 1503453 w 6274570"/>
              <a:gd name="connsiteY14" fmla="*/ 4071862 h 6410644"/>
              <a:gd name="connsiteX15" fmla="*/ 961605 w 6274570"/>
              <a:gd name="connsiteY15" fmla="*/ 4007098 h 6410644"/>
              <a:gd name="connsiteX16" fmla="*/ 1103689 w 6274570"/>
              <a:gd name="connsiteY16" fmla="*/ 3389372 h 6410644"/>
              <a:gd name="connsiteX17" fmla="*/ 1073905 w 6274570"/>
              <a:gd name="connsiteY17" fmla="*/ 3378471 h 6410644"/>
              <a:gd name="connsiteX18" fmla="*/ 0 w 6274570"/>
              <a:gd name="connsiteY18" fmla="*/ 1758324 h 6410644"/>
              <a:gd name="connsiteX19" fmla="*/ 1758324 w 6274570"/>
              <a:gd name="connsiteY19" fmla="*/ 0 h 6410644"/>
              <a:gd name="connsiteX0" fmla="*/ 1758324 w 6274570"/>
              <a:gd name="connsiteY0" fmla="*/ 0 h 6410644"/>
              <a:gd name="connsiteX1" fmla="*/ 2741420 w 6274570"/>
              <a:gd name="connsiteY1" fmla="*/ 300294 h 6410644"/>
              <a:gd name="connsiteX2" fmla="*/ 2866684 w 6274570"/>
              <a:gd name="connsiteY2" fmla="*/ 393965 h 6410644"/>
              <a:gd name="connsiteX3" fmla="*/ 2904695 w 6274570"/>
              <a:gd name="connsiteY3" fmla="*/ 362853 h 6410644"/>
              <a:gd name="connsiteX4" fmla="*/ 3987354 w 6274570"/>
              <a:gd name="connsiteY4" fmla="*/ 1685572 h 6410644"/>
              <a:gd name="connsiteX5" fmla="*/ 4163505 w 6274570"/>
              <a:gd name="connsiteY5" fmla="*/ 1487771 h 6410644"/>
              <a:gd name="connsiteX6" fmla="*/ 5191784 w 6274570"/>
              <a:gd name="connsiteY6" fmla="*/ 3041280 h 6410644"/>
              <a:gd name="connsiteX7" fmla="*/ 5254976 w 6274570"/>
              <a:gd name="connsiteY7" fmla="*/ 3057529 h 6410644"/>
              <a:gd name="connsiteX8" fmla="*/ 5316726 w 6274570"/>
              <a:gd name="connsiteY8" fmla="*/ 3086356 h 6410644"/>
              <a:gd name="connsiteX9" fmla="*/ 6274570 w 6274570"/>
              <a:gd name="connsiteY9" fmla="*/ 4652320 h 6410644"/>
              <a:gd name="connsiteX10" fmla="*/ 4516246 w 6274570"/>
              <a:gd name="connsiteY10" fmla="*/ 6410644 h 6410644"/>
              <a:gd name="connsiteX11" fmla="*/ 2950282 w 6274570"/>
              <a:gd name="connsiteY11" fmla="*/ 5452800 h 6410644"/>
              <a:gd name="connsiteX12" fmla="*/ 2915838 w 6274570"/>
              <a:gd name="connsiteY12" fmla="*/ 5379018 h 6410644"/>
              <a:gd name="connsiteX13" fmla="*/ 2798432 w 6274570"/>
              <a:gd name="connsiteY13" fmla="*/ 5015772 h 6410644"/>
              <a:gd name="connsiteX14" fmla="*/ 1503453 w 6274570"/>
              <a:gd name="connsiteY14" fmla="*/ 4071862 h 6410644"/>
              <a:gd name="connsiteX15" fmla="*/ 961605 w 6274570"/>
              <a:gd name="connsiteY15" fmla="*/ 4007098 h 6410644"/>
              <a:gd name="connsiteX16" fmla="*/ 1103689 w 6274570"/>
              <a:gd name="connsiteY16" fmla="*/ 3389372 h 6410644"/>
              <a:gd name="connsiteX17" fmla="*/ 1073905 w 6274570"/>
              <a:gd name="connsiteY17" fmla="*/ 3378471 h 6410644"/>
              <a:gd name="connsiteX18" fmla="*/ 0 w 6274570"/>
              <a:gd name="connsiteY18" fmla="*/ 1758324 h 6410644"/>
              <a:gd name="connsiteX19" fmla="*/ 1758324 w 6274570"/>
              <a:gd name="connsiteY19" fmla="*/ 0 h 641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274570" h="6410644">
                <a:moveTo>
                  <a:pt x="1758324" y="0"/>
                </a:moveTo>
                <a:cubicBezTo>
                  <a:pt x="2122485" y="0"/>
                  <a:pt x="2460789" y="110704"/>
                  <a:pt x="2741420" y="300294"/>
                </a:cubicBezTo>
                <a:lnTo>
                  <a:pt x="2866684" y="393965"/>
                </a:lnTo>
                <a:lnTo>
                  <a:pt x="2904695" y="362853"/>
                </a:lnTo>
                <a:lnTo>
                  <a:pt x="3987354" y="1685572"/>
                </a:lnTo>
                <a:cubicBezTo>
                  <a:pt x="3988921" y="1695838"/>
                  <a:pt x="4161938" y="1477505"/>
                  <a:pt x="4163505" y="1487771"/>
                </a:cubicBezTo>
                <a:cubicBezTo>
                  <a:pt x="4292328" y="2117316"/>
                  <a:pt x="4586142" y="2852906"/>
                  <a:pt x="5191784" y="3041280"/>
                </a:cubicBezTo>
                <a:lnTo>
                  <a:pt x="5254976" y="3057529"/>
                </a:lnTo>
                <a:cubicBezTo>
                  <a:pt x="5275559" y="3067138"/>
                  <a:pt x="4633776" y="2814144"/>
                  <a:pt x="5316726" y="3086356"/>
                </a:cubicBezTo>
                <a:cubicBezTo>
                  <a:pt x="5999676" y="3358568"/>
                  <a:pt x="6274570" y="3969518"/>
                  <a:pt x="6274570" y="4652320"/>
                </a:cubicBezTo>
                <a:cubicBezTo>
                  <a:pt x="6274570" y="5623416"/>
                  <a:pt x="5487342" y="6410644"/>
                  <a:pt x="4516246" y="6410644"/>
                </a:cubicBezTo>
                <a:cubicBezTo>
                  <a:pt x="3833444" y="6410644"/>
                  <a:pt x="3241544" y="6021450"/>
                  <a:pt x="2950282" y="5452800"/>
                </a:cubicBezTo>
                <a:lnTo>
                  <a:pt x="2915838" y="5379018"/>
                </a:lnTo>
                <a:lnTo>
                  <a:pt x="2798432" y="5015772"/>
                </a:lnTo>
                <a:cubicBezTo>
                  <a:pt x="2669609" y="4386227"/>
                  <a:pt x="2109095" y="4260236"/>
                  <a:pt x="1503453" y="4071862"/>
                </a:cubicBezTo>
                <a:lnTo>
                  <a:pt x="961605" y="4007098"/>
                </a:lnTo>
                <a:lnTo>
                  <a:pt x="1103689" y="3389372"/>
                </a:lnTo>
                <a:lnTo>
                  <a:pt x="1073905" y="3378471"/>
                </a:lnTo>
                <a:cubicBezTo>
                  <a:pt x="442816" y="3111542"/>
                  <a:pt x="0" y="2486646"/>
                  <a:pt x="0" y="1758324"/>
                </a:cubicBezTo>
                <a:cubicBezTo>
                  <a:pt x="0" y="787228"/>
                  <a:pt x="787228" y="0"/>
                  <a:pt x="1758324" y="0"/>
                </a:cubicBezTo>
                <a:close/>
              </a:path>
            </a:pathLst>
          </a:custGeom>
          <a:solidFill>
            <a:srgbClr val="F26C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36" tIns="45718" rIns="91436" bIns="45718" rtlCol="0" anchor="ctr"/>
          <a:lstStyle/>
          <a:p>
            <a:pPr algn="ctr" defTabSz="286030"/>
            <a:endParaRPr lang="en-US" sz="11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66ADF36E-7EBD-CC46-9726-01CE734F3B57}"/>
              </a:ext>
            </a:extLst>
          </p:cNvPr>
          <p:cNvSpPr/>
          <p:nvPr/>
        </p:nvSpPr>
        <p:spPr>
          <a:xfrm rot="13365551">
            <a:off x="3834477" y="2330611"/>
            <a:ext cx="1827784" cy="1669610"/>
          </a:xfrm>
          <a:prstGeom prst="ellipse">
            <a:avLst/>
          </a:prstGeom>
          <a:solidFill>
            <a:srgbClr val="018F83"/>
          </a:solidFill>
          <a:ln w="12700" cap="flat" cmpd="sng" algn="ctr">
            <a:noFill/>
            <a:prstDash val="solid"/>
            <a:miter lim="800000"/>
          </a:ln>
          <a:effectLst>
            <a:outerShdw blurRad="381000" dist="38100" dir="18900000" sx="108000" sy="108000" algn="bl" rotWithShape="0">
              <a:prstClr val="black">
                <a:alpha val="40000"/>
              </a:prstClr>
            </a:outerShdw>
          </a:effectLst>
        </p:spPr>
        <p:txBody>
          <a:bodyPr lIns="91436" tIns="45718" rIns="91436" bIns="45718" rtlCol="0" anchor="ctr"/>
          <a:lstStyle/>
          <a:p>
            <a:pPr algn="ctr" defTabSz="286030"/>
            <a:endParaRPr lang="en-US" sz="11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Freeform: Shape 13">
            <a:extLst>
              <a:ext uri="{FF2B5EF4-FFF2-40B4-BE49-F238E27FC236}">
                <a16:creationId xmlns:a16="http://schemas.microsoft.com/office/drawing/2014/main" xmlns="" id="{AAC19E28-48C3-8645-804D-6D8F333701D9}"/>
              </a:ext>
            </a:extLst>
          </p:cNvPr>
          <p:cNvSpPr/>
          <p:nvPr/>
        </p:nvSpPr>
        <p:spPr>
          <a:xfrm rot="21286100">
            <a:off x="1157925" y="240583"/>
            <a:ext cx="4499801" cy="4597387"/>
          </a:xfrm>
          <a:custGeom>
            <a:avLst/>
            <a:gdLst>
              <a:gd name="connsiteX0" fmla="*/ 1758324 w 6274570"/>
              <a:gd name="connsiteY0" fmla="*/ 0 h 6410644"/>
              <a:gd name="connsiteX1" fmla="*/ 2741420 w 6274570"/>
              <a:gd name="connsiteY1" fmla="*/ 300294 h 6410644"/>
              <a:gd name="connsiteX2" fmla="*/ 2866684 w 6274570"/>
              <a:gd name="connsiteY2" fmla="*/ 393965 h 6410644"/>
              <a:gd name="connsiteX3" fmla="*/ 2904695 w 6274570"/>
              <a:gd name="connsiteY3" fmla="*/ 362853 h 6410644"/>
              <a:gd name="connsiteX4" fmla="*/ 3987354 w 6274570"/>
              <a:gd name="connsiteY4" fmla="*/ 1685572 h 6410644"/>
              <a:gd name="connsiteX5" fmla="*/ 3992055 w 6274570"/>
              <a:gd name="connsiteY5" fmla="*/ 1716371 h 6410644"/>
              <a:gd name="connsiteX6" fmla="*/ 5191784 w 6274570"/>
              <a:gd name="connsiteY6" fmla="*/ 3041280 h 6410644"/>
              <a:gd name="connsiteX7" fmla="*/ 5254976 w 6274570"/>
              <a:gd name="connsiteY7" fmla="*/ 3057529 h 6410644"/>
              <a:gd name="connsiteX8" fmla="*/ 5316726 w 6274570"/>
              <a:gd name="connsiteY8" fmla="*/ 3086356 h 6410644"/>
              <a:gd name="connsiteX9" fmla="*/ 6274570 w 6274570"/>
              <a:gd name="connsiteY9" fmla="*/ 4652320 h 6410644"/>
              <a:gd name="connsiteX10" fmla="*/ 4516246 w 6274570"/>
              <a:gd name="connsiteY10" fmla="*/ 6410644 h 6410644"/>
              <a:gd name="connsiteX11" fmla="*/ 2950282 w 6274570"/>
              <a:gd name="connsiteY11" fmla="*/ 5452800 h 6410644"/>
              <a:gd name="connsiteX12" fmla="*/ 2915838 w 6274570"/>
              <a:gd name="connsiteY12" fmla="*/ 5379018 h 6410644"/>
              <a:gd name="connsiteX13" fmla="*/ 2912732 w 6274570"/>
              <a:gd name="connsiteY13" fmla="*/ 5358672 h 6410644"/>
              <a:gd name="connsiteX14" fmla="*/ 1713003 w 6274570"/>
              <a:gd name="connsiteY14" fmla="*/ 4033762 h 6410644"/>
              <a:gd name="connsiteX15" fmla="*/ 1609305 w 6274570"/>
              <a:gd name="connsiteY15" fmla="*/ 4007098 h 6410644"/>
              <a:gd name="connsiteX16" fmla="*/ 1103689 w 6274570"/>
              <a:gd name="connsiteY16" fmla="*/ 3389372 h 6410644"/>
              <a:gd name="connsiteX17" fmla="*/ 1073905 w 6274570"/>
              <a:gd name="connsiteY17" fmla="*/ 3378471 h 6410644"/>
              <a:gd name="connsiteX18" fmla="*/ 0 w 6274570"/>
              <a:gd name="connsiteY18" fmla="*/ 1758324 h 6410644"/>
              <a:gd name="connsiteX19" fmla="*/ 1758324 w 6274570"/>
              <a:gd name="connsiteY19" fmla="*/ 0 h 6410644"/>
              <a:gd name="connsiteX0" fmla="*/ 1758324 w 6274570"/>
              <a:gd name="connsiteY0" fmla="*/ 0 h 6410644"/>
              <a:gd name="connsiteX1" fmla="*/ 2741420 w 6274570"/>
              <a:gd name="connsiteY1" fmla="*/ 300294 h 6410644"/>
              <a:gd name="connsiteX2" fmla="*/ 2866684 w 6274570"/>
              <a:gd name="connsiteY2" fmla="*/ 393965 h 6410644"/>
              <a:gd name="connsiteX3" fmla="*/ 2904695 w 6274570"/>
              <a:gd name="connsiteY3" fmla="*/ 362853 h 6410644"/>
              <a:gd name="connsiteX4" fmla="*/ 3987354 w 6274570"/>
              <a:gd name="connsiteY4" fmla="*/ 1685572 h 6410644"/>
              <a:gd name="connsiteX5" fmla="*/ 4201605 w 6274570"/>
              <a:gd name="connsiteY5" fmla="*/ 1506821 h 6410644"/>
              <a:gd name="connsiteX6" fmla="*/ 5191784 w 6274570"/>
              <a:gd name="connsiteY6" fmla="*/ 3041280 h 6410644"/>
              <a:gd name="connsiteX7" fmla="*/ 5254976 w 6274570"/>
              <a:gd name="connsiteY7" fmla="*/ 3057529 h 6410644"/>
              <a:gd name="connsiteX8" fmla="*/ 5316726 w 6274570"/>
              <a:gd name="connsiteY8" fmla="*/ 3086356 h 6410644"/>
              <a:gd name="connsiteX9" fmla="*/ 6274570 w 6274570"/>
              <a:gd name="connsiteY9" fmla="*/ 4652320 h 6410644"/>
              <a:gd name="connsiteX10" fmla="*/ 4516246 w 6274570"/>
              <a:gd name="connsiteY10" fmla="*/ 6410644 h 6410644"/>
              <a:gd name="connsiteX11" fmla="*/ 2950282 w 6274570"/>
              <a:gd name="connsiteY11" fmla="*/ 5452800 h 6410644"/>
              <a:gd name="connsiteX12" fmla="*/ 2915838 w 6274570"/>
              <a:gd name="connsiteY12" fmla="*/ 5379018 h 6410644"/>
              <a:gd name="connsiteX13" fmla="*/ 2912732 w 6274570"/>
              <a:gd name="connsiteY13" fmla="*/ 5358672 h 6410644"/>
              <a:gd name="connsiteX14" fmla="*/ 1713003 w 6274570"/>
              <a:gd name="connsiteY14" fmla="*/ 4033762 h 6410644"/>
              <a:gd name="connsiteX15" fmla="*/ 1609305 w 6274570"/>
              <a:gd name="connsiteY15" fmla="*/ 4007098 h 6410644"/>
              <a:gd name="connsiteX16" fmla="*/ 1103689 w 6274570"/>
              <a:gd name="connsiteY16" fmla="*/ 3389372 h 6410644"/>
              <a:gd name="connsiteX17" fmla="*/ 1073905 w 6274570"/>
              <a:gd name="connsiteY17" fmla="*/ 3378471 h 6410644"/>
              <a:gd name="connsiteX18" fmla="*/ 0 w 6274570"/>
              <a:gd name="connsiteY18" fmla="*/ 1758324 h 6410644"/>
              <a:gd name="connsiteX19" fmla="*/ 1758324 w 6274570"/>
              <a:gd name="connsiteY19" fmla="*/ 0 h 6410644"/>
              <a:gd name="connsiteX0" fmla="*/ 1758324 w 6274570"/>
              <a:gd name="connsiteY0" fmla="*/ 0 h 6410644"/>
              <a:gd name="connsiteX1" fmla="*/ 2741420 w 6274570"/>
              <a:gd name="connsiteY1" fmla="*/ 300294 h 6410644"/>
              <a:gd name="connsiteX2" fmla="*/ 2866684 w 6274570"/>
              <a:gd name="connsiteY2" fmla="*/ 393965 h 6410644"/>
              <a:gd name="connsiteX3" fmla="*/ 2904695 w 6274570"/>
              <a:gd name="connsiteY3" fmla="*/ 362853 h 6410644"/>
              <a:gd name="connsiteX4" fmla="*/ 3987354 w 6274570"/>
              <a:gd name="connsiteY4" fmla="*/ 1685572 h 6410644"/>
              <a:gd name="connsiteX5" fmla="*/ 4201605 w 6274570"/>
              <a:gd name="connsiteY5" fmla="*/ 1506821 h 6410644"/>
              <a:gd name="connsiteX6" fmla="*/ 5191784 w 6274570"/>
              <a:gd name="connsiteY6" fmla="*/ 3041280 h 6410644"/>
              <a:gd name="connsiteX7" fmla="*/ 5254976 w 6274570"/>
              <a:gd name="connsiteY7" fmla="*/ 3057529 h 6410644"/>
              <a:gd name="connsiteX8" fmla="*/ 5316726 w 6274570"/>
              <a:gd name="connsiteY8" fmla="*/ 3086356 h 6410644"/>
              <a:gd name="connsiteX9" fmla="*/ 6274570 w 6274570"/>
              <a:gd name="connsiteY9" fmla="*/ 4652320 h 6410644"/>
              <a:gd name="connsiteX10" fmla="*/ 4516246 w 6274570"/>
              <a:gd name="connsiteY10" fmla="*/ 6410644 h 6410644"/>
              <a:gd name="connsiteX11" fmla="*/ 2950282 w 6274570"/>
              <a:gd name="connsiteY11" fmla="*/ 5452800 h 6410644"/>
              <a:gd name="connsiteX12" fmla="*/ 2915838 w 6274570"/>
              <a:gd name="connsiteY12" fmla="*/ 5379018 h 6410644"/>
              <a:gd name="connsiteX13" fmla="*/ 2912732 w 6274570"/>
              <a:gd name="connsiteY13" fmla="*/ 5358672 h 6410644"/>
              <a:gd name="connsiteX14" fmla="*/ 1713003 w 6274570"/>
              <a:gd name="connsiteY14" fmla="*/ 4033762 h 6410644"/>
              <a:gd name="connsiteX15" fmla="*/ 961605 w 6274570"/>
              <a:gd name="connsiteY15" fmla="*/ 4007098 h 6410644"/>
              <a:gd name="connsiteX16" fmla="*/ 1103689 w 6274570"/>
              <a:gd name="connsiteY16" fmla="*/ 3389372 h 6410644"/>
              <a:gd name="connsiteX17" fmla="*/ 1073905 w 6274570"/>
              <a:gd name="connsiteY17" fmla="*/ 3378471 h 6410644"/>
              <a:gd name="connsiteX18" fmla="*/ 0 w 6274570"/>
              <a:gd name="connsiteY18" fmla="*/ 1758324 h 6410644"/>
              <a:gd name="connsiteX19" fmla="*/ 1758324 w 6274570"/>
              <a:gd name="connsiteY19" fmla="*/ 0 h 6410644"/>
              <a:gd name="connsiteX0" fmla="*/ 1758324 w 6274570"/>
              <a:gd name="connsiteY0" fmla="*/ 0 h 6410644"/>
              <a:gd name="connsiteX1" fmla="*/ 2741420 w 6274570"/>
              <a:gd name="connsiteY1" fmla="*/ 300294 h 6410644"/>
              <a:gd name="connsiteX2" fmla="*/ 2866684 w 6274570"/>
              <a:gd name="connsiteY2" fmla="*/ 393965 h 6410644"/>
              <a:gd name="connsiteX3" fmla="*/ 2904695 w 6274570"/>
              <a:gd name="connsiteY3" fmla="*/ 362853 h 6410644"/>
              <a:gd name="connsiteX4" fmla="*/ 3987354 w 6274570"/>
              <a:gd name="connsiteY4" fmla="*/ 1685572 h 6410644"/>
              <a:gd name="connsiteX5" fmla="*/ 4201605 w 6274570"/>
              <a:gd name="connsiteY5" fmla="*/ 1506821 h 6410644"/>
              <a:gd name="connsiteX6" fmla="*/ 5191784 w 6274570"/>
              <a:gd name="connsiteY6" fmla="*/ 3041280 h 6410644"/>
              <a:gd name="connsiteX7" fmla="*/ 5254976 w 6274570"/>
              <a:gd name="connsiteY7" fmla="*/ 3057529 h 6410644"/>
              <a:gd name="connsiteX8" fmla="*/ 5316726 w 6274570"/>
              <a:gd name="connsiteY8" fmla="*/ 3086356 h 6410644"/>
              <a:gd name="connsiteX9" fmla="*/ 6274570 w 6274570"/>
              <a:gd name="connsiteY9" fmla="*/ 4652320 h 6410644"/>
              <a:gd name="connsiteX10" fmla="*/ 4516246 w 6274570"/>
              <a:gd name="connsiteY10" fmla="*/ 6410644 h 6410644"/>
              <a:gd name="connsiteX11" fmla="*/ 2950282 w 6274570"/>
              <a:gd name="connsiteY11" fmla="*/ 5452800 h 6410644"/>
              <a:gd name="connsiteX12" fmla="*/ 2915838 w 6274570"/>
              <a:gd name="connsiteY12" fmla="*/ 5379018 h 6410644"/>
              <a:gd name="connsiteX13" fmla="*/ 2912732 w 6274570"/>
              <a:gd name="connsiteY13" fmla="*/ 5358672 h 6410644"/>
              <a:gd name="connsiteX14" fmla="*/ 1503453 w 6274570"/>
              <a:gd name="connsiteY14" fmla="*/ 4071862 h 6410644"/>
              <a:gd name="connsiteX15" fmla="*/ 961605 w 6274570"/>
              <a:gd name="connsiteY15" fmla="*/ 4007098 h 6410644"/>
              <a:gd name="connsiteX16" fmla="*/ 1103689 w 6274570"/>
              <a:gd name="connsiteY16" fmla="*/ 3389372 h 6410644"/>
              <a:gd name="connsiteX17" fmla="*/ 1073905 w 6274570"/>
              <a:gd name="connsiteY17" fmla="*/ 3378471 h 6410644"/>
              <a:gd name="connsiteX18" fmla="*/ 0 w 6274570"/>
              <a:gd name="connsiteY18" fmla="*/ 1758324 h 6410644"/>
              <a:gd name="connsiteX19" fmla="*/ 1758324 w 6274570"/>
              <a:gd name="connsiteY19" fmla="*/ 0 h 6410644"/>
              <a:gd name="connsiteX0" fmla="*/ 1758324 w 6274570"/>
              <a:gd name="connsiteY0" fmla="*/ 0 h 6410644"/>
              <a:gd name="connsiteX1" fmla="*/ 2741420 w 6274570"/>
              <a:gd name="connsiteY1" fmla="*/ 300294 h 6410644"/>
              <a:gd name="connsiteX2" fmla="*/ 2866684 w 6274570"/>
              <a:gd name="connsiteY2" fmla="*/ 393965 h 6410644"/>
              <a:gd name="connsiteX3" fmla="*/ 2904695 w 6274570"/>
              <a:gd name="connsiteY3" fmla="*/ 362853 h 6410644"/>
              <a:gd name="connsiteX4" fmla="*/ 3987354 w 6274570"/>
              <a:gd name="connsiteY4" fmla="*/ 1685572 h 6410644"/>
              <a:gd name="connsiteX5" fmla="*/ 4163505 w 6274570"/>
              <a:gd name="connsiteY5" fmla="*/ 1487771 h 6410644"/>
              <a:gd name="connsiteX6" fmla="*/ 5191784 w 6274570"/>
              <a:gd name="connsiteY6" fmla="*/ 3041280 h 6410644"/>
              <a:gd name="connsiteX7" fmla="*/ 5254976 w 6274570"/>
              <a:gd name="connsiteY7" fmla="*/ 3057529 h 6410644"/>
              <a:gd name="connsiteX8" fmla="*/ 5316726 w 6274570"/>
              <a:gd name="connsiteY8" fmla="*/ 3086356 h 6410644"/>
              <a:gd name="connsiteX9" fmla="*/ 6274570 w 6274570"/>
              <a:gd name="connsiteY9" fmla="*/ 4652320 h 6410644"/>
              <a:gd name="connsiteX10" fmla="*/ 4516246 w 6274570"/>
              <a:gd name="connsiteY10" fmla="*/ 6410644 h 6410644"/>
              <a:gd name="connsiteX11" fmla="*/ 2950282 w 6274570"/>
              <a:gd name="connsiteY11" fmla="*/ 5452800 h 6410644"/>
              <a:gd name="connsiteX12" fmla="*/ 2915838 w 6274570"/>
              <a:gd name="connsiteY12" fmla="*/ 5379018 h 6410644"/>
              <a:gd name="connsiteX13" fmla="*/ 2912732 w 6274570"/>
              <a:gd name="connsiteY13" fmla="*/ 5358672 h 6410644"/>
              <a:gd name="connsiteX14" fmla="*/ 1503453 w 6274570"/>
              <a:gd name="connsiteY14" fmla="*/ 4071862 h 6410644"/>
              <a:gd name="connsiteX15" fmla="*/ 961605 w 6274570"/>
              <a:gd name="connsiteY15" fmla="*/ 4007098 h 6410644"/>
              <a:gd name="connsiteX16" fmla="*/ 1103689 w 6274570"/>
              <a:gd name="connsiteY16" fmla="*/ 3389372 h 6410644"/>
              <a:gd name="connsiteX17" fmla="*/ 1073905 w 6274570"/>
              <a:gd name="connsiteY17" fmla="*/ 3378471 h 6410644"/>
              <a:gd name="connsiteX18" fmla="*/ 0 w 6274570"/>
              <a:gd name="connsiteY18" fmla="*/ 1758324 h 6410644"/>
              <a:gd name="connsiteX19" fmla="*/ 1758324 w 6274570"/>
              <a:gd name="connsiteY19" fmla="*/ 0 h 6410644"/>
              <a:gd name="connsiteX0" fmla="*/ 1758324 w 6274570"/>
              <a:gd name="connsiteY0" fmla="*/ 0 h 6410644"/>
              <a:gd name="connsiteX1" fmla="*/ 2741420 w 6274570"/>
              <a:gd name="connsiteY1" fmla="*/ 300294 h 6410644"/>
              <a:gd name="connsiteX2" fmla="*/ 2866684 w 6274570"/>
              <a:gd name="connsiteY2" fmla="*/ 393965 h 6410644"/>
              <a:gd name="connsiteX3" fmla="*/ 2904695 w 6274570"/>
              <a:gd name="connsiteY3" fmla="*/ 362853 h 6410644"/>
              <a:gd name="connsiteX4" fmla="*/ 3987354 w 6274570"/>
              <a:gd name="connsiteY4" fmla="*/ 1685572 h 6410644"/>
              <a:gd name="connsiteX5" fmla="*/ 4163505 w 6274570"/>
              <a:gd name="connsiteY5" fmla="*/ 1487771 h 6410644"/>
              <a:gd name="connsiteX6" fmla="*/ 5191784 w 6274570"/>
              <a:gd name="connsiteY6" fmla="*/ 3041280 h 6410644"/>
              <a:gd name="connsiteX7" fmla="*/ 5254976 w 6274570"/>
              <a:gd name="connsiteY7" fmla="*/ 3057529 h 6410644"/>
              <a:gd name="connsiteX8" fmla="*/ 5316726 w 6274570"/>
              <a:gd name="connsiteY8" fmla="*/ 3086356 h 6410644"/>
              <a:gd name="connsiteX9" fmla="*/ 6274570 w 6274570"/>
              <a:gd name="connsiteY9" fmla="*/ 4652320 h 6410644"/>
              <a:gd name="connsiteX10" fmla="*/ 4516246 w 6274570"/>
              <a:gd name="connsiteY10" fmla="*/ 6410644 h 6410644"/>
              <a:gd name="connsiteX11" fmla="*/ 2950282 w 6274570"/>
              <a:gd name="connsiteY11" fmla="*/ 5452800 h 6410644"/>
              <a:gd name="connsiteX12" fmla="*/ 2915838 w 6274570"/>
              <a:gd name="connsiteY12" fmla="*/ 5379018 h 6410644"/>
              <a:gd name="connsiteX13" fmla="*/ 2912732 w 6274570"/>
              <a:gd name="connsiteY13" fmla="*/ 5358672 h 6410644"/>
              <a:gd name="connsiteX14" fmla="*/ 1503453 w 6274570"/>
              <a:gd name="connsiteY14" fmla="*/ 4071862 h 6410644"/>
              <a:gd name="connsiteX15" fmla="*/ 961605 w 6274570"/>
              <a:gd name="connsiteY15" fmla="*/ 4007098 h 6410644"/>
              <a:gd name="connsiteX16" fmla="*/ 1103689 w 6274570"/>
              <a:gd name="connsiteY16" fmla="*/ 3389372 h 6410644"/>
              <a:gd name="connsiteX17" fmla="*/ 1073905 w 6274570"/>
              <a:gd name="connsiteY17" fmla="*/ 3378471 h 6410644"/>
              <a:gd name="connsiteX18" fmla="*/ 0 w 6274570"/>
              <a:gd name="connsiteY18" fmla="*/ 1758324 h 6410644"/>
              <a:gd name="connsiteX19" fmla="*/ 1758324 w 6274570"/>
              <a:gd name="connsiteY19" fmla="*/ 0 h 6410644"/>
              <a:gd name="connsiteX0" fmla="*/ 1758324 w 6274570"/>
              <a:gd name="connsiteY0" fmla="*/ 0 h 6410644"/>
              <a:gd name="connsiteX1" fmla="*/ 2741420 w 6274570"/>
              <a:gd name="connsiteY1" fmla="*/ 300294 h 6410644"/>
              <a:gd name="connsiteX2" fmla="*/ 2866684 w 6274570"/>
              <a:gd name="connsiteY2" fmla="*/ 393965 h 6410644"/>
              <a:gd name="connsiteX3" fmla="*/ 2904695 w 6274570"/>
              <a:gd name="connsiteY3" fmla="*/ 362853 h 6410644"/>
              <a:gd name="connsiteX4" fmla="*/ 3987354 w 6274570"/>
              <a:gd name="connsiteY4" fmla="*/ 1685572 h 6410644"/>
              <a:gd name="connsiteX5" fmla="*/ 4163505 w 6274570"/>
              <a:gd name="connsiteY5" fmla="*/ 1487771 h 6410644"/>
              <a:gd name="connsiteX6" fmla="*/ 5191784 w 6274570"/>
              <a:gd name="connsiteY6" fmla="*/ 3041280 h 6410644"/>
              <a:gd name="connsiteX7" fmla="*/ 5254976 w 6274570"/>
              <a:gd name="connsiteY7" fmla="*/ 3057529 h 6410644"/>
              <a:gd name="connsiteX8" fmla="*/ 5316726 w 6274570"/>
              <a:gd name="connsiteY8" fmla="*/ 3086356 h 6410644"/>
              <a:gd name="connsiteX9" fmla="*/ 6274570 w 6274570"/>
              <a:gd name="connsiteY9" fmla="*/ 4652320 h 6410644"/>
              <a:gd name="connsiteX10" fmla="*/ 4516246 w 6274570"/>
              <a:gd name="connsiteY10" fmla="*/ 6410644 h 6410644"/>
              <a:gd name="connsiteX11" fmla="*/ 2950282 w 6274570"/>
              <a:gd name="connsiteY11" fmla="*/ 5452800 h 6410644"/>
              <a:gd name="connsiteX12" fmla="*/ 2915838 w 6274570"/>
              <a:gd name="connsiteY12" fmla="*/ 5379018 h 6410644"/>
              <a:gd name="connsiteX13" fmla="*/ 2798432 w 6274570"/>
              <a:gd name="connsiteY13" fmla="*/ 5015772 h 6410644"/>
              <a:gd name="connsiteX14" fmla="*/ 1503453 w 6274570"/>
              <a:gd name="connsiteY14" fmla="*/ 4071862 h 6410644"/>
              <a:gd name="connsiteX15" fmla="*/ 961605 w 6274570"/>
              <a:gd name="connsiteY15" fmla="*/ 4007098 h 6410644"/>
              <a:gd name="connsiteX16" fmla="*/ 1103689 w 6274570"/>
              <a:gd name="connsiteY16" fmla="*/ 3389372 h 6410644"/>
              <a:gd name="connsiteX17" fmla="*/ 1073905 w 6274570"/>
              <a:gd name="connsiteY17" fmla="*/ 3378471 h 6410644"/>
              <a:gd name="connsiteX18" fmla="*/ 0 w 6274570"/>
              <a:gd name="connsiteY18" fmla="*/ 1758324 h 6410644"/>
              <a:gd name="connsiteX19" fmla="*/ 1758324 w 6274570"/>
              <a:gd name="connsiteY19" fmla="*/ 0 h 641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274570" h="6410644">
                <a:moveTo>
                  <a:pt x="1758324" y="0"/>
                </a:moveTo>
                <a:cubicBezTo>
                  <a:pt x="2122485" y="0"/>
                  <a:pt x="2460789" y="110704"/>
                  <a:pt x="2741420" y="300294"/>
                </a:cubicBezTo>
                <a:lnTo>
                  <a:pt x="2866684" y="393965"/>
                </a:lnTo>
                <a:lnTo>
                  <a:pt x="2904695" y="362853"/>
                </a:lnTo>
                <a:lnTo>
                  <a:pt x="3987354" y="1685572"/>
                </a:lnTo>
                <a:cubicBezTo>
                  <a:pt x="3988921" y="1695838"/>
                  <a:pt x="4161938" y="1477505"/>
                  <a:pt x="4163505" y="1487771"/>
                </a:cubicBezTo>
                <a:cubicBezTo>
                  <a:pt x="4292328" y="2117316"/>
                  <a:pt x="4586142" y="2852906"/>
                  <a:pt x="5191784" y="3041280"/>
                </a:cubicBezTo>
                <a:lnTo>
                  <a:pt x="5254976" y="3057529"/>
                </a:lnTo>
                <a:cubicBezTo>
                  <a:pt x="5275559" y="3067138"/>
                  <a:pt x="4633776" y="2814144"/>
                  <a:pt x="5316726" y="3086356"/>
                </a:cubicBezTo>
                <a:cubicBezTo>
                  <a:pt x="5999676" y="3358568"/>
                  <a:pt x="6274570" y="3969518"/>
                  <a:pt x="6274570" y="4652320"/>
                </a:cubicBezTo>
                <a:cubicBezTo>
                  <a:pt x="6274570" y="5623416"/>
                  <a:pt x="5487342" y="6410644"/>
                  <a:pt x="4516246" y="6410644"/>
                </a:cubicBezTo>
                <a:cubicBezTo>
                  <a:pt x="3833444" y="6410644"/>
                  <a:pt x="3241544" y="6021450"/>
                  <a:pt x="2950282" y="5452800"/>
                </a:cubicBezTo>
                <a:lnTo>
                  <a:pt x="2915838" y="5379018"/>
                </a:lnTo>
                <a:lnTo>
                  <a:pt x="2798432" y="5015772"/>
                </a:lnTo>
                <a:cubicBezTo>
                  <a:pt x="2669609" y="4386227"/>
                  <a:pt x="2109095" y="4260236"/>
                  <a:pt x="1503453" y="4071862"/>
                </a:cubicBezTo>
                <a:lnTo>
                  <a:pt x="961605" y="4007098"/>
                </a:lnTo>
                <a:lnTo>
                  <a:pt x="1103689" y="3389372"/>
                </a:lnTo>
                <a:lnTo>
                  <a:pt x="1073905" y="3378471"/>
                </a:lnTo>
                <a:cubicBezTo>
                  <a:pt x="442816" y="3111542"/>
                  <a:pt x="0" y="2486646"/>
                  <a:pt x="0" y="1758324"/>
                </a:cubicBezTo>
                <a:cubicBezTo>
                  <a:pt x="0" y="787228"/>
                  <a:pt x="787228" y="0"/>
                  <a:pt x="1758324" y="0"/>
                </a:cubicBezTo>
                <a:close/>
              </a:path>
            </a:pathLst>
          </a:custGeom>
          <a:solidFill>
            <a:srgbClr val="D9A2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36" tIns="45718" rIns="91436" bIns="45718" rtlCol="0" anchor="ctr"/>
          <a:lstStyle/>
          <a:p>
            <a:pPr algn="ctr" defTabSz="286030"/>
            <a:endParaRPr lang="en-US" sz="11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DBBAA109-D7B1-6E4D-A892-1AEA2F04EA4E}"/>
              </a:ext>
            </a:extLst>
          </p:cNvPr>
          <p:cNvSpPr/>
          <p:nvPr/>
        </p:nvSpPr>
        <p:spPr>
          <a:xfrm rot="19665551">
            <a:off x="1952922" y="1284031"/>
            <a:ext cx="2215092" cy="1887415"/>
          </a:xfrm>
          <a:prstGeom prst="ellipse">
            <a:avLst/>
          </a:prstGeom>
          <a:solidFill>
            <a:srgbClr val="018F83"/>
          </a:solidFill>
          <a:ln w="12700" cap="flat" cmpd="sng" algn="ctr">
            <a:noFill/>
            <a:prstDash val="solid"/>
            <a:miter lim="800000"/>
          </a:ln>
          <a:effectLst>
            <a:outerShdw blurRad="304800" dist="38100" dir="2700000" sx="109000" sy="109000" algn="tl" rotWithShape="0">
              <a:prstClr val="black">
                <a:alpha val="40000"/>
              </a:prstClr>
            </a:outerShdw>
          </a:effectLst>
        </p:spPr>
        <p:txBody>
          <a:bodyPr lIns="91436" tIns="45718" rIns="91436" bIns="45718" rtlCol="0" anchor="ctr"/>
          <a:lstStyle/>
          <a:p>
            <a:pPr algn="ctr" defTabSz="286030"/>
            <a:endParaRPr lang="en-US" sz="11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Oval 8">
            <a:hlinkClick r:id="rId3" action="ppaction://hlinksldjump"/>
            <a:extLst>
              <a:ext uri="{FF2B5EF4-FFF2-40B4-BE49-F238E27FC236}">
                <a16:creationId xmlns:a16="http://schemas.microsoft.com/office/drawing/2014/main" xmlns="" id="{8720DA4B-E3DD-384F-BAA9-ABA5E59BC414}"/>
              </a:ext>
            </a:extLst>
          </p:cNvPr>
          <p:cNvSpPr/>
          <p:nvPr/>
        </p:nvSpPr>
        <p:spPr>
          <a:xfrm>
            <a:off x="1005571" y="174272"/>
            <a:ext cx="3240973" cy="3240973"/>
          </a:xfrm>
          <a:prstGeom prst="ellipse">
            <a:avLst/>
          </a:prstGeom>
          <a:solidFill>
            <a:srgbClr val="018F8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36" tIns="45718" rIns="91436" bIns="45718" rtlCol="0" anchor="ctr"/>
          <a:lstStyle/>
          <a:p>
            <a:pPr algn="ctr" defTabSz="286030"/>
            <a:endParaRPr lang="en-US" sz="11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79B0B891-3346-6642-BEF6-1D5D007F2173}"/>
              </a:ext>
            </a:extLst>
          </p:cNvPr>
          <p:cNvSpPr/>
          <p:nvPr/>
        </p:nvSpPr>
        <p:spPr>
          <a:xfrm>
            <a:off x="5986123" y="4479563"/>
            <a:ext cx="2545885" cy="250149"/>
          </a:xfrm>
          <a:prstGeom prst="ellipse">
            <a:avLst/>
          </a:prstGeom>
          <a:gradFill flip="none" rotWithShape="1">
            <a:gsLst>
              <a:gs pos="0">
                <a:srgbClr val="E7E6E6">
                  <a:lumMod val="25000"/>
                  <a:alpha val="85000"/>
                </a:srgbClr>
              </a:gs>
              <a:gs pos="69000">
                <a:srgbClr val="E7E6E6">
                  <a:lumMod val="75000"/>
                  <a:alpha val="37000"/>
                </a:srgbClr>
              </a:gs>
              <a:gs pos="100000">
                <a:srgbClr val="E7E6E6">
                  <a:lumMod val="90000"/>
                  <a:alpha val="2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>
            <a:softEdge rad="127000"/>
          </a:effectLst>
        </p:spPr>
        <p:txBody>
          <a:bodyPr lIns="91436" tIns="45718" rIns="91436" bIns="45718" rtlCol="0" anchor="ctr"/>
          <a:lstStyle/>
          <a:p>
            <a:pPr algn="ctr" defTabSz="286030"/>
            <a:endParaRPr lang="en-US" sz="11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EDC92DA-C8C0-2745-8AC2-A6BA45166242}"/>
              </a:ext>
            </a:extLst>
          </p:cNvPr>
          <p:cNvSpPr/>
          <p:nvPr/>
        </p:nvSpPr>
        <p:spPr>
          <a:xfrm>
            <a:off x="1049966" y="87915"/>
            <a:ext cx="1644803" cy="3369766"/>
          </a:xfrm>
          <a:prstGeom prst="rect">
            <a:avLst/>
          </a:prstGeom>
          <a:noFill/>
        </p:spPr>
        <p:txBody>
          <a:bodyPr wrap="none" lIns="57208" tIns="28604" rIns="57208" bIns="28604">
            <a:spAutoFit/>
          </a:bodyPr>
          <a:lstStyle/>
          <a:p>
            <a:pPr algn="ctr" defTabSz="286030"/>
            <a:r>
              <a:rPr lang="en-US" sz="21500" dirty="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164E646-C329-F646-8AAA-A2C33E8E67CF}"/>
              </a:ext>
            </a:extLst>
          </p:cNvPr>
          <p:cNvCxnSpPr/>
          <p:nvPr/>
        </p:nvCxnSpPr>
        <p:spPr>
          <a:xfrm>
            <a:off x="2135088" y="828473"/>
            <a:ext cx="0" cy="1960883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4B95327-7CD4-9648-906A-1332B73020D3}"/>
              </a:ext>
            </a:extLst>
          </p:cNvPr>
          <p:cNvSpPr/>
          <p:nvPr/>
        </p:nvSpPr>
        <p:spPr>
          <a:xfrm>
            <a:off x="2032583" y="770871"/>
            <a:ext cx="1908695" cy="428092"/>
          </a:xfrm>
          <a:prstGeom prst="rect">
            <a:avLst/>
          </a:prstGeom>
          <a:noFill/>
        </p:spPr>
        <p:txBody>
          <a:bodyPr wrap="square" lIns="42951" tIns="21476" rIns="42951" bIns="21476">
            <a:spAutoFit/>
          </a:bodyPr>
          <a:lstStyle/>
          <a:p>
            <a:pPr algn="ctr" defTabSz="214751"/>
            <a:r>
              <a:rPr lang="en-US" sz="2500" kern="0" dirty="0">
                <a:ln w="0"/>
                <a:solidFill>
                  <a:prstClr val="white">
                    <a:lumMod val="95000"/>
                    <a:alpha val="53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</a:t>
            </a:r>
          </a:p>
        </p:txBody>
      </p:sp>
      <p:pic>
        <p:nvPicPr>
          <p:cNvPr id="14" name="Picture 13">
            <a:hlinkClick r:id="rId4" action="ppaction://hlinksldjump"/>
            <a:extLst>
              <a:ext uri="{FF2B5EF4-FFF2-40B4-BE49-F238E27FC236}">
                <a16:creationId xmlns:a16="http://schemas.microsoft.com/office/drawing/2014/main" xmlns="" id="{6F408A66-692D-5F47-9128-711304AB036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" t="68380" r="66182" b="55"/>
          <a:stretch/>
        </p:blipFill>
        <p:spPr>
          <a:xfrm>
            <a:off x="2297212" y="1996493"/>
            <a:ext cx="1151018" cy="103782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54E3544-67ED-8040-A6AE-02D45FB0E7FD}"/>
              </a:ext>
            </a:extLst>
          </p:cNvPr>
          <p:cNvSpPr/>
          <p:nvPr/>
        </p:nvSpPr>
        <p:spPr>
          <a:xfrm>
            <a:off x="2161959" y="1320161"/>
            <a:ext cx="1690110" cy="597369"/>
          </a:xfrm>
          <a:prstGeom prst="rect">
            <a:avLst/>
          </a:prstGeom>
          <a:noFill/>
        </p:spPr>
        <p:txBody>
          <a:bodyPr wrap="square" lIns="42951" tIns="21476" rIns="42951" bIns="21476">
            <a:spAutoFit/>
          </a:bodyPr>
          <a:lstStyle/>
          <a:p>
            <a:pPr algn="ctr" defTabSz="214751"/>
            <a:r>
              <a:rPr lang="en-US" kern="0" cap="small" dirty="0" smtClean="0">
                <a:ln w="0"/>
                <a:solidFill>
                  <a:prstClr val="white">
                    <a:lumMod val="95000"/>
                    <a:alpha val="53000"/>
                  </a:prstClr>
                </a:solidFill>
              </a:rPr>
              <a:t>vermouth </a:t>
            </a:r>
          </a:p>
          <a:p>
            <a:pPr algn="ctr" defTabSz="214751"/>
            <a:r>
              <a:rPr lang="en-US" kern="0" cap="small" dirty="0" smtClean="0">
                <a:ln w="0"/>
                <a:solidFill>
                  <a:prstClr val="white">
                    <a:lumMod val="95000"/>
                    <a:alpha val="53000"/>
                  </a:prstClr>
                </a:solidFill>
              </a:rPr>
              <a:t>win to win</a:t>
            </a:r>
            <a:endParaRPr lang="en-US" kern="0" cap="small" dirty="0">
              <a:ln w="0"/>
              <a:solidFill>
                <a:prstClr val="white">
                  <a:lumMod val="95000"/>
                  <a:alpha val="53000"/>
                </a:prst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FDB5D97-9FFA-9C4E-BFAC-406DBFD7BB68}"/>
              </a:ext>
            </a:extLst>
          </p:cNvPr>
          <p:cNvSpPr/>
          <p:nvPr/>
        </p:nvSpPr>
        <p:spPr>
          <a:xfrm>
            <a:off x="3514819" y="2671321"/>
            <a:ext cx="852919" cy="1655898"/>
          </a:xfrm>
          <a:prstGeom prst="rect">
            <a:avLst/>
          </a:prstGeom>
          <a:noFill/>
        </p:spPr>
        <p:txBody>
          <a:bodyPr wrap="none" lIns="57208" tIns="28604" rIns="57208" bIns="28604">
            <a:spAutoFit/>
          </a:bodyPr>
          <a:lstStyle/>
          <a:p>
            <a:pPr algn="ctr" defTabSz="286030"/>
            <a:r>
              <a:rPr lang="en-US" sz="1040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C09D2CB1-99CB-4B42-8A47-28B29473AC2A}"/>
              </a:ext>
            </a:extLst>
          </p:cNvPr>
          <p:cNvCxnSpPr>
            <a:cxnSpLocks/>
          </p:cNvCxnSpPr>
          <p:nvPr/>
        </p:nvCxnSpPr>
        <p:spPr>
          <a:xfrm>
            <a:off x="4328267" y="2998035"/>
            <a:ext cx="0" cy="999592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883B9C49-0C3C-7D4F-87A4-A4973F9AAC9F}"/>
              </a:ext>
            </a:extLst>
          </p:cNvPr>
          <p:cNvSpPr/>
          <p:nvPr/>
        </p:nvSpPr>
        <p:spPr>
          <a:xfrm>
            <a:off x="4344151" y="2858880"/>
            <a:ext cx="1370851" cy="428092"/>
          </a:xfrm>
          <a:prstGeom prst="rect">
            <a:avLst/>
          </a:prstGeom>
          <a:noFill/>
        </p:spPr>
        <p:txBody>
          <a:bodyPr wrap="square" lIns="42951" tIns="21476" rIns="42951" bIns="21476">
            <a:spAutoFit/>
          </a:bodyPr>
          <a:lstStyle/>
          <a:p>
            <a:pPr algn="ctr" defTabSz="214751"/>
            <a:r>
              <a:rPr lang="en-US" sz="2500" kern="0" dirty="0">
                <a:ln w="0"/>
                <a:solidFill>
                  <a:prstClr val="white">
                    <a:lumMod val="95000"/>
                    <a:alpha val="53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</a:t>
            </a:r>
          </a:p>
        </p:txBody>
      </p:sp>
      <p:pic>
        <p:nvPicPr>
          <p:cNvPr id="19" name="Picture 18">
            <a:hlinkClick r:id="rId6" action="ppaction://hlinksldjump"/>
            <a:extLst>
              <a:ext uri="{FF2B5EF4-FFF2-40B4-BE49-F238E27FC236}">
                <a16:creationId xmlns:a16="http://schemas.microsoft.com/office/drawing/2014/main" xmlns="" id="{2E33DC1D-F9C3-AC4D-9A41-EDEADEDEACC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34" t="67943" r="33558" b="492"/>
          <a:stretch/>
        </p:blipFill>
        <p:spPr>
          <a:xfrm>
            <a:off x="4465507" y="3810248"/>
            <a:ext cx="813571" cy="73356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F07B94F-B839-5B4F-B4F2-7FE201121BD0}"/>
              </a:ext>
            </a:extLst>
          </p:cNvPr>
          <p:cNvSpPr/>
          <p:nvPr/>
        </p:nvSpPr>
        <p:spPr>
          <a:xfrm>
            <a:off x="4267201" y="3170506"/>
            <a:ext cx="1508672" cy="597369"/>
          </a:xfrm>
          <a:prstGeom prst="rect">
            <a:avLst/>
          </a:prstGeom>
          <a:noFill/>
        </p:spPr>
        <p:txBody>
          <a:bodyPr wrap="square" lIns="42951" tIns="21476" rIns="42951" bIns="21476">
            <a:spAutoFit/>
          </a:bodyPr>
          <a:lstStyle/>
          <a:p>
            <a:pPr algn="ctr" defTabSz="214751"/>
            <a:r>
              <a:rPr lang="en-US" kern="0" dirty="0" smtClean="0">
                <a:ln w="0"/>
                <a:solidFill>
                  <a:prstClr val="white">
                    <a:lumMod val="95000"/>
                    <a:alpha val="53000"/>
                  </a:prstClr>
                </a:solidFill>
              </a:rPr>
              <a:t>what we have been trained</a:t>
            </a:r>
            <a:endParaRPr lang="en-US" kern="0" dirty="0">
              <a:ln w="0"/>
              <a:solidFill>
                <a:prstClr val="white">
                  <a:lumMod val="95000"/>
                  <a:alpha val="53000"/>
                </a:prst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EFA96F6-F9D5-554D-9970-CFCA2E120C3F}"/>
              </a:ext>
            </a:extLst>
          </p:cNvPr>
          <p:cNvSpPr/>
          <p:nvPr/>
        </p:nvSpPr>
        <p:spPr>
          <a:xfrm>
            <a:off x="5046385" y="1226511"/>
            <a:ext cx="729488" cy="1386466"/>
          </a:xfrm>
          <a:prstGeom prst="rect">
            <a:avLst/>
          </a:prstGeom>
          <a:noFill/>
        </p:spPr>
        <p:txBody>
          <a:bodyPr wrap="none" lIns="57208" tIns="28604" rIns="57208" bIns="28604">
            <a:spAutoFit/>
          </a:bodyPr>
          <a:lstStyle/>
          <a:p>
            <a:pPr algn="ctr" defTabSz="286030"/>
            <a:r>
              <a:rPr lang="en-US" sz="860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B9AAB60-9781-D74F-B1DA-038F50C10DAB}"/>
              </a:ext>
            </a:extLst>
          </p:cNvPr>
          <p:cNvCxnSpPr/>
          <p:nvPr/>
        </p:nvCxnSpPr>
        <p:spPr>
          <a:xfrm>
            <a:off x="5706591" y="1474523"/>
            <a:ext cx="0" cy="915353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4FEBBB8-A227-1341-BA37-6896FF42420C}"/>
              </a:ext>
            </a:extLst>
          </p:cNvPr>
          <p:cNvSpPr/>
          <p:nvPr/>
        </p:nvSpPr>
        <p:spPr>
          <a:xfrm>
            <a:off x="5554973" y="1443687"/>
            <a:ext cx="1370851" cy="428092"/>
          </a:xfrm>
          <a:prstGeom prst="rect">
            <a:avLst/>
          </a:prstGeom>
          <a:noFill/>
        </p:spPr>
        <p:txBody>
          <a:bodyPr wrap="square" lIns="42951" tIns="21476" rIns="42951" bIns="21476">
            <a:spAutoFit/>
          </a:bodyPr>
          <a:lstStyle/>
          <a:p>
            <a:pPr algn="ctr" defTabSz="214751"/>
            <a:r>
              <a:rPr lang="en-US" sz="2500" kern="0" dirty="0">
                <a:ln w="0"/>
                <a:solidFill>
                  <a:prstClr val="white">
                    <a:lumMod val="95000"/>
                    <a:alpha val="53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</a:t>
            </a:r>
          </a:p>
        </p:txBody>
      </p:sp>
      <p:pic>
        <p:nvPicPr>
          <p:cNvPr id="24" name="Picture 23">
            <a:hlinkClick r:id="rId3" action="ppaction://hlinksldjump"/>
            <a:extLst>
              <a:ext uri="{FF2B5EF4-FFF2-40B4-BE49-F238E27FC236}">
                <a16:creationId xmlns:a16="http://schemas.microsoft.com/office/drawing/2014/main" xmlns="" id="{51FF3F87-C0FC-1B47-A70F-CCDBEA9CA63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" t="34902" r="65248" b="33533"/>
          <a:stretch/>
        </p:blipFill>
        <p:spPr>
          <a:xfrm>
            <a:off x="5907468" y="2279881"/>
            <a:ext cx="680873" cy="61391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57ABDD5-D542-8B4D-B3FE-1E0CCFC649B3}"/>
              </a:ext>
            </a:extLst>
          </p:cNvPr>
          <p:cNvSpPr/>
          <p:nvPr/>
        </p:nvSpPr>
        <p:spPr>
          <a:xfrm>
            <a:off x="5736994" y="1714447"/>
            <a:ext cx="1057866" cy="597369"/>
          </a:xfrm>
          <a:prstGeom prst="rect">
            <a:avLst/>
          </a:prstGeom>
          <a:noFill/>
        </p:spPr>
        <p:txBody>
          <a:bodyPr wrap="square" lIns="42951" tIns="21476" rIns="42951" bIns="21476">
            <a:spAutoFit/>
          </a:bodyPr>
          <a:lstStyle/>
          <a:p>
            <a:pPr algn="ctr" defTabSz="214751"/>
            <a:r>
              <a:rPr lang="en-US" kern="0" dirty="0" smtClean="0">
                <a:ln w="0"/>
                <a:solidFill>
                  <a:prstClr val="white">
                    <a:lumMod val="95000"/>
                    <a:alpha val="53000"/>
                  </a:prstClr>
                </a:solidFill>
              </a:rPr>
              <a:t>what we do</a:t>
            </a:r>
            <a:endParaRPr lang="en-US" kern="0" dirty="0">
              <a:ln w="0"/>
              <a:solidFill>
                <a:prstClr val="white">
                  <a:lumMod val="95000"/>
                  <a:alpha val="53000"/>
                </a:prst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AF07C7E-C0DF-FB41-84DB-5A5D553EFF5A}"/>
              </a:ext>
            </a:extLst>
          </p:cNvPr>
          <p:cNvSpPr/>
          <p:nvPr/>
        </p:nvSpPr>
        <p:spPr>
          <a:xfrm>
            <a:off x="6331013" y="2671321"/>
            <a:ext cx="506671" cy="905052"/>
          </a:xfrm>
          <a:prstGeom prst="rect">
            <a:avLst/>
          </a:prstGeom>
          <a:noFill/>
        </p:spPr>
        <p:txBody>
          <a:bodyPr wrap="none" lIns="57208" tIns="28604" rIns="57208" bIns="28604">
            <a:spAutoFit/>
          </a:bodyPr>
          <a:lstStyle/>
          <a:p>
            <a:pPr algn="ctr" defTabSz="286030"/>
            <a:r>
              <a:rPr lang="en-US" sz="550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9E3F5B9-6248-F249-AE4D-C27371FC8C5A}"/>
              </a:ext>
            </a:extLst>
          </p:cNvPr>
          <p:cNvCxnSpPr/>
          <p:nvPr/>
        </p:nvCxnSpPr>
        <p:spPr>
          <a:xfrm>
            <a:off x="6794859" y="2817334"/>
            <a:ext cx="0" cy="62930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4236F929-35B6-9F45-B11F-A276EA834B91}"/>
              </a:ext>
            </a:extLst>
          </p:cNvPr>
          <p:cNvSpPr/>
          <p:nvPr/>
        </p:nvSpPr>
        <p:spPr>
          <a:xfrm>
            <a:off x="6643243" y="2623035"/>
            <a:ext cx="1370851" cy="428092"/>
          </a:xfrm>
          <a:prstGeom prst="rect">
            <a:avLst/>
          </a:prstGeom>
          <a:noFill/>
        </p:spPr>
        <p:txBody>
          <a:bodyPr wrap="square" lIns="42951" tIns="21476" rIns="42951" bIns="21476">
            <a:spAutoFit/>
          </a:bodyPr>
          <a:lstStyle/>
          <a:p>
            <a:pPr algn="ctr" defTabSz="214751"/>
            <a:r>
              <a:rPr lang="en-US" sz="2500" kern="0" dirty="0">
                <a:ln w="0"/>
                <a:solidFill>
                  <a:prstClr val="white">
                    <a:lumMod val="95000"/>
                    <a:alpha val="53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DELOY</a:t>
            </a:r>
          </a:p>
        </p:txBody>
      </p:sp>
      <p:pic>
        <p:nvPicPr>
          <p:cNvPr id="29" name="Picture 28">
            <a:hlinkClick r:id="rId7" action="ppaction://hlinksldjump"/>
            <a:extLst>
              <a:ext uri="{FF2B5EF4-FFF2-40B4-BE49-F238E27FC236}">
                <a16:creationId xmlns:a16="http://schemas.microsoft.com/office/drawing/2014/main" xmlns="" id="{4012EC9E-97EE-6E4B-8EAB-750BA656631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20" t="45" r="1072" b="68390"/>
          <a:stretch/>
        </p:blipFill>
        <p:spPr>
          <a:xfrm>
            <a:off x="6974968" y="3428839"/>
            <a:ext cx="598829" cy="53994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5D553FC2-EA60-CE4A-AFC7-8009E35B9FCE}"/>
              </a:ext>
            </a:extLst>
          </p:cNvPr>
          <p:cNvSpPr/>
          <p:nvPr/>
        </p:nvSpPr>
        <p:spPr>
          <a:xfrm>
            <a:off x="6705600" y="2964983"/>
            <a:ext cx="1206016" cy="597369"/>
          </a:xfrm>
          <a:prstGeom prst="rect">
            <a:avLst/>
          </a:prstGeom>
          <a:noFill/>
        </p:spPr>
        <p:txBody>
          <a:bodyPr wrap="square" lIns="42951" tIns="21476" rIns="42951" bIns="21476">
            <a:spAutoFit/>
          </a:bodyPr>
          <a:lstStyle/>
          <a:p>
            <a:pPr algn="ctr" defTabSz="214751"/>
            <a:r>
              <a:rPr lang="en-US" kern="0" dirty="0" smtClean="0">
                <a:ln w="0"/>
                <a:solidFill>
                  <a:prstClr val="white">
                    <a:lumMod val="95000"/>
                    <a:alpha val="53000"/>
                  </a:prstClr>
                </a:solidFill>
              </a:rPr>
              <a:t>what we have done</a:t>
            </a:r>
            <a:endParaRPr lang="en-US" kern="0" dirty="0">
              <a:ln w="0"/>
              <a:solidFill>
                <a:prstClr val="white">
                  <a:lumMod val="95000"/>
                  <a:alpha val="53000"/>
                </a:prstClr>
              </a:solidFill>
            </a:endParaRP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F539-70F4-4039-8119-17B875F340CC}" type="datetime1">
              <a:rPr lang="en-US" smtClean="0"/>
              <a:t>8/17/2018</a:t>
            </a:fld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78E2C8-86AD-4D77-8BD8-2849221386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0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3" grpId="0"/>
      <p:bldP spid="15" grpId="0"/>
      <p:bldP spid="16" grpId="0"/>
      <p:bldP spid="18" grpId="0"/>
      <p:bldP spid="20" grpId="0"/>
      <p:bldP spid="21" grpId="0"/>
      <p:bldP spid="23" grpId="0"/>
      <p:bldP spid="25" grpId="0"/>
      <p:bldP spid="26" grpId="0"/>
      <p:bldP spid="28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94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D106C25-E6E8-4945-B311-B39AC98C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Time</a:t>
            </a:r>
            <a:endParaRPr lang="en-US" sz="41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551891E3-DC2A-47A0-A2D8-37978ECD95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776432"/>
              </p:ext>
            </p:extLst>
          </p:nvPr>
        </p:nvGraphicFramePr>
        <p:xfrm>
          <a:off x="312821" y="1514567"/>
          <a:ext cx="7886700" cy="2721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718E3F-12A0-47DD-8166-00FB2F373318}"/>
              </a:ext>
            </a:extLst>
          </p:cNvPr>
          <p:cNvSpPr txBox="1"/>
          <p:nvPr/>
        </p:nvSpPr>
        <p:spPr>
          <a:xfrm>
            <a:off x="944479" y="1114666"/>
            <a:ext cx="3080084" cy="484748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defTabSz="685766"/>
            <a:r>
              <a:rPr lang="en-US" sz="2700" dirty="0">
                <a:solidFill>
                  <a:srgbClr val="000000"/>
                </a:solidFill>
              </a:rPr>
              <a:t>10 week for 5 sprints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B88C955-75B3-42AE-854C-B61EDE190ABF}" type="datetime1">
              <a:rPr lang="en-US" smtClean="0"/>
              <a:t>8/17/2018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59EF-AF1A-4F86-A08F-C2BEFFB50F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0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stCxn id="10" idx="6"/>
            <a:endCxn id="13" idx="6"/>
          </p:cNvCxnSpPr>
          <p:nvPr/>
        </p:nvCxnSpPr>
        <p:spPr>
          <a:xfrm>
            <a:off x="991274" y="3655664"/>
            <a:ext cx="1366992" cy="0"/>
          </a:xfrm>
          <a:prstGeom prst="line">
            <a:avLst/>
          </a:prstGeom>
          <a:ln w="12700" cap="flat">
            <a:solidFill>
              <a:schemeClr val="bg1">
                <a:lumMod val="7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9"/>
          <p:cNvGrpSpPr/>
          <p:nvPr/>
        </p:nvGrpSpPr>
        <p:grpSpPr>
          <a:xfrm>
            <a:off x="294548" y="3307301"/>
            <a:ext cx="696726" cy="696726"/>
            <a:chOff x="255774" y="3805440"/>
            <a:chExt cx="696726" cy="696726"/>
          </a:xfrm>
        </p:grpSpPr>
        <p:sp>
          <p:nvSpPr>
            <p:cNvPr id="10" name="Oval 9"/>
            <p:cNvSpPr/>
            <p:nvPr/>
          </p:nvSpPr>
          <p:spPr>
            <a:xfrm>
              <a:off x="255774" y="3805440"/>
              <a:ext cx="696726" cy="6967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" name="Isosceles Triangle 40"/>
            <p:cNvSpPr/>
            <p:nvPr/>
          </p:nvSpPr>
          <p:spPr>
            <a:xfrm rot="5400000">
              <a:off x="493716" y="4019782"/>
              <a:ext cx="279448" cy="24090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1038874" y="3716686"/>
            <a:ext cx="464310" cy="253916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sz="1200" dirty="0">
                <a:solidFill>
                  <a:prstClr val="white">
                    <a:lumMod val="6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Start</a:t>
            </a:r>
          </a:p>
        </p:txBody>
      </p:sp>
      <p:sp>
        <p:nvSpPr>
          <p:cNvPr id="13" name="Oval 12"/>
          <p:cNvSpPr/>
          <p:nvPr/>
        </p:nvSpPr>
        <p:spPr>
          <a:xfrm>
            <a:off x="2150060" y="3551561"/>
            <a:ext cx="208206" cy="2082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66"/>
          <p:cNvGrpSpPr/>
          <p:nvPr/>
        </p:nvGrpSpPr>
        <p:grpSpPr>
          <a:xfrm>
            <a:off x="2396366" y="1644243"/>
            <a:ext cx="2937636" cy="944081"/>
            <a:chOff x="2285984" y="2214560"/>
            <a:chExt cx="1033578" cy="296210"/>
          </a:xfrm>
        </p:grpSpPr>
        <p:sp>
          <p:nvSpPr>
            <p:cNvPr id="44" name="Rectangle 43"/>
            <p:cNvSpPr/>
            <p:nvPr/>
          </p:nvSpPr>
          <p:spPr>
            <a:xfrm>
              <a:off x="2285984" y="2385234"/>
              <a:ext cx="1033578" cy="125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766"/>
              <a:r>
                <a:rPr lang="ms-MY" sz="2000" dirty="0" smtClean="0">
                  <a:solidFill>
                    <a:schemeClr val="bg1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vermouth win to win</a:t>
              </a:r>
              <a:endParaRPr lang="ms-MY" sz="2000" dirty="0">
                <a:solidFill>
                  <a:schemeClr val="bg1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285984" y="2214560"/>
              <a:ext cx="486282" cy="1738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66"/>
              <a:r>
                <a:rPr lang="en-US" sz="3000" b="1" dirty="0">
                  <a:solidFill>
                    <a:prstClr val="white">
                      <a:lumMod val="6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" pitchFamily="34" charset="0"/>
                  <a:ea typeface="Open Sans" pitchFamily="34" charset="0"/>
                  <a:cs typeface="Open Sans" pitchFamily="34" charset="0"/>
                </a:rPr>
                <a:t>INTRO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 rot="16200000" flipH="1">
            <a:off x="1376048" y="2665133"/>
            <a:ext cx="1763355" cy="88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9"/>
          <p:cNvGrpSpPr/>
          <p:nvPr/>
        </p:nvGrpSpPr>
        <p:grpSpPr>
          <a:xfrm>
            <a:off x="2044690" y="1139474"/>
            <a:ext cx="418280" cy="418280"/>
            <a:chOff x="2005914" y="1637612"/>
            <a:chExt cx="418280" cy="418280"/>
          </a:xfrm>
        </p:grpSpPr>
        <p:sp>
          <p:nvSpPr>
            <p:cNvPr id="26" name="Teardrop 25"/>
            <p:cNvSpPr/>
            <p:nvPr/>
          </p:nvSpPr>
          <p:spPr>
            <a:xfrm rot="8100000">
              <a:off x="2005914" y="1637612"/>
              <a:ext cx="418280" cy="418280"/>
            </a:xfrm>
            <a:prstGeom prst="teardrop">
              <a:avLst>
                <a:gd name="adj" fmla="val 1316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4" name="Freeform 63"/>
            <p:cNvSpPr>
              <a:spLocks noEditPoints="1"/>
            </p:cNvSpPr>
            <p:nvPr/>
          </p:nvSpPr>
          <p:spPr bwMode="auto">
            <a:xfrm>
              <a:off x="2115407" y="1762183"/>
              <a:ext cx="199914" cy="171356"/>
            </a:xfrm>
            <a:custGeom>
              <a:avLst/>
              <a:gdLst/>
              <a:ahLst/>
              <a:cxnLst>
                <a:cxn ang="0">
                  <a:pos x="15" y="2"/>
                </a:cxn>
                <a:cxn ang="0">
                  <a:pos x="0" y="4"/>
                </a:cxn>
                <a:cxn ang="0">
                  <a:pos x="0" y="62"/>
                </a:cxn>
                <a:cxn ang="0">
                  <a:pos x="9" y="71"/>
                </a:cxn>
                <a:cxn ang="0">
                  <a:pos x="53" y="45"/>
                </a:cxn>
                <a:cxn ang="0">
                  <a:pos x="58" y="31"/>
                </a:cxn>
                <a:cxn ang="0">
                  <a:pos x="307" y="11"/>
                </a:cxn>
                <a:cxn ang="0">
                  <a:pos x="95" y="11"/>
                </a:cxn>
                <a:cxn ang="0">
                  <a:pos x="85" y="27"/>
                </a:cxn>
                <a:cxn ang="0">
                  <a:pos x="85" y="51"/>
                </a:cxn>
                <a:cxn ang="0">
                  <a:pos x="102" y="62"/>
                </a:cxn>
                <a:cxn ang="0">
                  <a:pos x="314" y="60"/>
                </a:cxn>
                <a:cxn ang="0">
                  <a:pos x="323" y="43"/>
                </a:cxn>
                <a:cxn ang="0">
                  <a:pos x="323" y="20"/>
                </a:cxn>
                <a:cxn ang="0">
                  <a:pos x="307" y="11"/>
                </a:cxn>
                <a:cxn ang="0">
                  <a:pos x="53" y="147"/>
                </a:cxn>
                <a:cxn ang="0">
                  <a:pos x="60" y="138"/>
                </a:cxn>
                <a:cxn ang="0">
                  <a:pos x="15" y="112"/>
                </a:cxn>
                <a:cxn ang="0">
                  <a:pos x="4" y="111"/>
                </a:cxn>
                <a:cxn ang="0">
                  <a:pos x="0" y="163"/>
                </a:cxn>
                <a:cxn ang="0">
                  <a:pos x="4" y="172"/>
                </a:cxn>
                <a:cxn ang="0">
                  <a:pos x="15" y="172"/>
                </a:cxn>
                <a:cxn ang="0">
                  <a:pos x="102" y="112"/>
                </a:cxn>
                <a:cxn ang="0">
                  <a:pos x="85" y="123"/>
                </a:cxn>
                <a:cxn ang="0">
                  <a:pos x="85" y="147"/>
                </a:cxn>
                <a:cxn ang="0">
                  <a:pos x="95" y="163"/>
                </a:cxn>
                <a:cxn ang="0">
                  <a:pos x="307" y="163"/>
                </a:cxn>
                <a:cxn ang="0">
                  <a:pos x="323" y="154"/>
                </a:cxn>
                <a:cxn ang="0">
                  <a:pos x="323" y="129"/>
                </a:cxn>
                <a:cxn ang="0">
                  <a:pos x="314" y="114"/>
                </a:cxn>
                <a:cxn ang="0">
                  <a:pos x="53" y="232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72"/>
                </a:cxn>
                <a:cxn ang="0">
                  <a:pos x="15" y="274"/>
                </a:cxn>
                <a:cxn ang="0">
                  <a:pos x="58" y="245"/>
                </a:cxn>
                <a:cxn ang="0">
                  <a:pos x="53" y="232"/>
                </a:cxn>
                <a:cxn ang="0">
                  <a:pos x="102" y="214"/>
                </a:cxn>
                <a:cxn ang="0">
                  <a:pos x="91" y="219"/>
                </a:cxn>
                <a:cxn ang="0">
                  <a:pos x="85" y="248"/>
                </a:cxn>
                <a:cxn ang="0">
                  <a:pos x="91" y="261"/>
                </a:cxn>
                <a:cxn ang="0">
                  <a:pos x="307" y="266"/>
                </a:cxn>
                <a:cxn ang="0">
                  <a:pos x="319" y="261"/>
                </a:cxn>
                <a:cxn ang="0">
                  <a:pos x="323" y="232"/>
                </a:cxn>
                <a:cxn ang="0">
                  <a:pos x="319" y="219"/>
                </a:cxn>
                <a:cxn ang="0">
                  <a:pos x="307" y="214"/>
                </a:cxn>
              </a:cxnLst>
              <a:rect l="0" t="0" r="r" b="b"/>
              <a:pathLst>
                <a:path w="323" h="275">
                  <a:moveTo>
                    <a:pt x="53" y="27"/>
                  </a:moveTo>
                  <a:lnTo>
                    <a:pt x="15" y="2"/>
                  </a:lnTo>
                  <a:lnTo>
                    <a:pt x="15" y="2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7"/>
                  </a:lnTo>
                  <a:lnTo>
                    <a:pt x="4" y="71"/>
                  </a:lnTo>
                  <a:lnTo>
                    <a:pt x="9" y="71"/>
                  </a:lnTo>
                  <a:lnTo>
                    <a:pt x="15" y="69"/>
                  </a:lnTo>
                  <a:lnTo>
                    <a:pt x="53" y="45"/>
                  </a:lnTo>
                  <a:lnTo>
                    <a:pt x="53" y="45"/>
                  </a:lnTo>
                  <a:lnTo>
                    <a:pt x="58" y="40"/>
                  </a:lnTo>
                  <a:lnTo>
                    <a:pt x="60" y="36"/>
                  </a:lnTo>
                  <a:lnTo>
                    <a:pt x="58" y="31"/>
                  </a:lnTo>
                  <a:lnTo>
                    <a:pt x="53" y="27"/>
                  </a:lnTo>
                  <a:lnTo>
                    <a:pt x="53" y="27"/>
                  </a:lnTo>
                  <a:close/>
                  <a:moveTo>
                    <a:pt x="307" y="11"/>
                  </a:moveTo>
                  <a:lnTo>
                    <a:pt x="102" y="11"/>
                  </a:lnTo>
                  <a:lnTo>
                    <a:pt x="102" y="11"/>
                  </a:lnTo>
                  <a:lnTo>
                    <a:pt x="95" y="11"/>
                  </a:lnTo>
                  <a:lnTo>
                    <a:pt x="91" y="14"/>
                  </a:lnTo>
                  <a:lnTo>
                    <a:pt x="85" y="20"/>
                  </a:lnTo>
                  <a:lnTo>
                    <a:pt x="85" y="27"/>
                  </a:lnTo>
                  <a:lnTo>
                    <a:pt x="85" y="43"/>
                  </a:lnTo>
                  <a:lnTo>
                    <a:pt x="85" y="43"/>
                  </a:lnTo>
                  <a:lnTo>
                    <a:pt x="85" y="51"/>
                  </a:lnTo>
                  <a:lnTo>
                    <a:pt x="91" y="56"/>
                  </a:lnTo>
                  <a:lnTo>
                    <a:pt x="95" y="60"/>
                  </a:lnTo>
                  <a:lnTo>
                    <a:pt x="102" y="62"/>
                  </a:lnTo>
                  <a:lnTo>
                    <a:pt x="307" y="62"/>
                  </a:lnTo>
                  <a:lnTo>
                    <a:pt x="307" y="62"/>
                  </a:lnTo>
                  <a:lnTo>
                    <a:pt x="314" y="60"/>
                  </a:lnTo>
                  <a:lnTo>
                    <a:pt x="319" y="56"/>
                  </a:lnTo>
                  <a:lnTo>
                    <a:pt x="323" y="51"/>
                  </a:lnTo>
                  <a:lnTo>
                    <a:pt x="323" y="43"/>
                  </a:lnTo>
                  <a:lnTo>
                    <a:pt x="323" y="27"/>
                  </a:lnTo>
                  <a:lnTo>
                    <a:pt x="323" y="27"/>
                  </a:lnTo>
                  <a:lnTo>
                    <a:pt x="323" y="20"/>
                  </a:lnTo>
                  <a:lnTo>
                    <a:pt x="319" y="14"/>
                  </a:lnTo>
                  <a:lnTo>
                    <a:pt x="314" y="11"/>
                  </a:lnTo>
                  <a:lnTo>
                    <a:pt x="307" y="11"/>
                  </a:lnTo>
                  <a:lnTo>
                    <a:pt x="307" y="11"/>
                  </a:lnTo>
                  <a:close/>
                  <a:moveTo>
                    <a:pt x="15" y="172"/>
                  </a:moveTo>
                  <a:lnTo>
                    <a:pt x="53" y="147"/>
                  </a:lnTo>
                  <a:lnTo>
                    <a:pt x="53" y="147"/>
                  </a:lnTo>
                  <a:lnTo>
                    <a:pt x="58" y="143"/>
                  </a:lnTo>
                  <a:lnTo>
                    <a:pt x="60" y="138"/>
                  </a:lnTo>
                  <a:lnTo>
                    <a:pt x="58" y="134"/>
                  </a:lnTo>
                  <a:lnTo>
                    <a:pt x="53" y="130"/>
                  </a:lnTo>
                  <a:lnTo>
                    <a:pt x="15" y="112"/>
                  </a:lnTo>
                  <a:lnTo>
                    <a:pt x="15" y="112"/>
                  </a:lnTo>
                  <a:lnTo>
                    <a:pt x="9" y="111"/>
                  </a:lnTo>
                  <a:lnTo>
                    <a:pt x="4" y="111"/>
                  </a:lnTo>
                  <a:lnTo>
                    <a:pt x="0" y="114"/>
                  </a:lnTo>
                  <a:lnTo>
                    <a:pt x="0" y="121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70"/>
                  </a:lnTo>
                  <a:lnTo>
                    <a:pt x="4" y="172"/>
                  </a:lnTo>
                  <a:lnTo>
                    <a:pt x="9" y="174"/>
                  </a:lnTo>
                  <a:lnTo>
                    <a:pt x="15" y="172"/>
                  </a:lnTo>
                  <a:lnTo>
                    <a:pt x="15" y="172"/>
                  </a:lnTo>
                  <a:close/>
                  <a:moveTo>
                    <a:pt x="307" y="112"/>
                  </a:moveTo>
                  <a:lnTo>
                    <a:pt x="102" y="112"/>
                  </a:lnTo>
                  <a:lnTo>
                    <a:pt x="102" y="112"/>
                  </a:lnTo>
                  <a:lnTo>
                    <a:pt x="95" y="114"/>
                  </a:lnTo>
                  <a:lnTo>
                    <a:pt x="91" y="118"/>
                  </a:lnTo>
                  <a:lnTo>
                    <a:pt x="85" y="123"/>
                  </a:lnTo>
                  <a:lnTo>
                    <a:pt x="85" y="129"/>
                  </a:lnTo>
                  <a:lnTo>
                    <a:pt x="85" y="147"/>
                  </a:lnTo>
                  <a:lnTo>
                    <a:pt x="85" y="147"/>
                  </a:lnTo>
                  <a:lnTo>
                    <a:pt x="85" y="154"/>
                  </a:lnTo>
                  <a:lnTo>
                    <a:pt x="91" y="159"/>
                  </a:lnTo>
                  <a:lnTo>
                    <a:pt x="95" y="163"/>
                  </a:lnTo>
                  <a:lnTo>
                    <a:pt x="102" y="163"/>
                  </a:lnTo>
                  <a:lnTo>
                    <a:pt x="307" y="163"/>
                  </a:lnTo>
                  <a:lnTo>
                    <a:pt x="307" y="163"/>
                  </a:lnTo>
                  <a:lnTo>
                    <a:pt x="314" y="163"/>
                  </a:lnTo>
                  <a:lnTo>
                    <a:pt x="319" y="159"/>
                  </a:lnTo>
                  <a:lnTo>
                    <a:pt x="323" y="154"/>
                  </a:lnTo>
                  <a:lnTo>
                    <a:pt x="323" y="147"/>
                  </a:lnTo>
                  <a:lnTo>
                    <a:pt x="323" y="129"/>
                  </a:lnTo>
                  <a:lnTo>
                    <a:pt x="323" y="129"/>
                  </a:lnTo>
                  <a:lnTo>
                    <a:pt x="323" y="123"/>
                  </a:lnTo>
                  <a:lnTo>
                    <a:pt x="319" y="118"/>
                  </a:lnTo>
                  <a:lnTo>
                    <a:pt x="314" y="114"/>
                  </a:lnTo>
                  <a:lnTo>
                    <a:pt x="307" y="112"/>
                  </a:lnTo>
                  <a:lnTo>
                    <a:pt x="307" y="112"/>
                  </a:lnTo>
                  <a:close/>
                  <a:moveTo>
                    <a:pt x="53" y="232"/>
                  </a:moveTo>
                  <a:lnTo>
                    <a:pt x="15" y="207"/>
                  </a:lnTo>
                  <a:lnTo>
                    <a:pt x="15" y="207"/>
                  </a:lnTo>
                  <a:lnTo>
                    <a:pt x="9" y="205"/>
                  </a:lnTo>
                  <a:lnTo>
                    <a:pt x="4" y="205"/>
                  </a:lnTo>
                  <a:lnTo>
                    <a:pt x="0" y="208"/>
                  </a:lnTo>
                  <a:lnTo>
                    <a:pt x="0" y="214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0" y="272"/>
                  </a:lnTo>
                  <a:lnTo>
                    <a:pt x="4" y="275"/>
                  </a:lnTo>
                  <a:lnTo>
                    <a:pt x="9" y="275"/>
                  </a:lnTo>
                  <a:lnTo>
                    <a:pt x="15" y="274"/>
                  </a:lnTo>
                  <a:lnTo>
                    <a:pt x="53" y="250"/>
                  </a:lnTo>
                  <a:lnTo>
                    <a:pt x="53" y="250"/>
                  </a:lnTo>
                  <a:lnTo>
                    <a:pt x="58" y="245"/>
                  </a:lnTo>
                  <a:lnTo>
                    <a:pt x="60" y="241"/>
                  </a:lnTo>
                  <a:lnTo>
                    <a:pt x="58" y="236"/>
                  </a:lnTo>
                  <a:lnTo>
                    <a:pt x="53" y="232"/>
                  </a:lnTo>
                  <a:lnTo>
                    <a:pt x="53" y="232"/>
                  </a:lnTo>
                  <a:close/>
                  <a:moveTo>
                    <a:pt x="307" y="214"/>
                  </a:moveTo>
                  <a:lnTo>
                    <a:pt x="102" y="214"/>
                  </a:lnTo>
                  <a:lnTo>
                    <a:pt x="102" y="214"/>
                  </a:lnTo>
                  <a:lnTo>
                    <a:pt x="95" y="216"/>
                  </a:lnTo>
                  <a:lnTo>
                    <a:pt x="91" y="219"/>
                  </a:lnTo>
                  <a:lnTo>
                    <a:pt x="85" y="225"/>
                  </a:lnTo>
                  <a:lnTo>
                    <a:pt x="85" y="232"/>
                  </a:lnTo>
                  <a:lnTo>
                    <a:pt x="85" y="248"/>
                  </a:lnTo>
                  <a:lnTo>
                    <a:pt x="85" y="248"/>
                  </a:lnTo>
                  <a:lnTo>
                    <a:pt x="85" y="256"/>
                  </a:lnTo>
                  <a:lnTo>
                    <a:pt x="91" y="261"/>
                  </a:lnTo>
                  <a:lnTo>
                    <a:pt x="95" y="265"/>
                  </a:lnTo>
                  <a:lnTo>
                    <a:pt x="102" y="266"/>
                  </a:lnTo>
                  <a:lnTo>
                    <a:pt x="307" y="266"/>
                  </a:lnTo>
                  <a:lnTo>
                    <a:pt x="307" y="266"/>
                  </a:lnTo>
                  <a:lnTo>
                    <a:pt x="314" y="265"/>
                  </a:lnTo>
                  <a:lnTo>
                    <a:pt x="319" y="261"/>
                  </a:lnTo>
                  <a:lnTo>
                    <a:pt x="323" y="256"/>
                  </a:lnTo>
                  <a:lnTo>
                    <a:pt x="323" y="248"/>
                  </a:lnTo>
                  <a:lnTo>
                    <a:pt x="323" y="232"/>
                  </a:lnTo>
                  <a:lnTo>
                    <a:pt x="323" y="232"/>
                  </a:lnTo>
                  <a:lnTo>
                    <a:pt x="323" y="225"/>
                  </a:lnTo>
                  <a:lnTo>
                    <a:pt x="319" y="219"/>
                  </a:lnTo>
                  <a:lnTo>
                    <a:pt x="314" y="216"/>
                  </a:lnTo>
                  <a:lnTo>
                    <a:pt x="307" y="214"/>
                  </a:lnTo>
                  <a:lnTo>
                    <a:pt x="307" y="2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83A40DF-58A5-4308-B787-21DE4F291A7B}" type="slidenum">
              <a:rPr lang="en-US" smtClean="0"/>
              <a:t>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4F2805C-74D5-49F3-8F47-4E2434EB9F1C}" type="datetime1">
              <a:rPr lang="en-US" smtClean="0"/>
              <a:t>8/17/2018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4536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 flipH="1">
            <a:off x="5727892" y="2854375"/>
            <a:ext cx="247902" cy="288539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685766"/>
            <a:r>
              <a:rPr lang="id-ID" sz="1400" b="1" dirty="0">
                <a:solidFill>
                  <a:srgbClr val="FFC000"/>
                </a:solidFill>
                <a:latin typeface="Norwester" panose="00000506000000000000" pitchFamily="50" charset="0"/>
              </a:rPr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 flipH="1">
            <a:off x="5720747" y="1735281"/>
            <a:ext cx="247902" cy="288539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685766"/>
            <a:r>
              <a:rPr lang="id-ID" sz="1400" b="1" dirty="0">
                <a:solidFill>
                  <a:srgbClr val="4472C4"/>
                </a:solidFill>
                <a:latin typeface="Norwester" panose="00000506000000000000" pitchFamily="50" charset="0"/>
              </a:rPr>
              <a:t>3</a:t>
            </a: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 flipH="1">
            <a:off x="5720747" y="595875"/>
            <a:ext cx="247902" cy="288539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685766"/>
            <a:r>
              <a:rPr lang="id-ID" sz="1400" b="1" dirty="0">
                <a:solidFill>
                  <a:srgbClr val="FF0000"/>
                </a:solidFill>
                <a:latin typeface="Norwester" panose="00000506000000000000" pitchFamily="50" charset="0"/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 flipH="1">
            <a:off x="3222128" y="2309118"/>
            <a:ext cx="247902" cy="288539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685766"/>
            <a:r>
              <a:rPr lang="id-ID" sz="1400" b="1" dirty="0">
                <a:solidFill>
                  <a:srgbClr val="70AD47"/>
                </a:solidFill>
                <a:latin typeface="Norwester" panose="00000506000000000000" pitchFamily="50" charset="0"/>
              </a:rPr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 flipH="1">
            <a:off x="3222622" y="1183710"/>
            <a:ext cx="247902" cy="288539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algn="ctr" defTabSz="685766"/>
            <a:r>
              <a:rPr lang="id-ID" sz="1400" b="1" dirty="0">
                <a:solidFill>
                  <a:srgbClr val="7030A0"/>
                </a:solidFill>
                <a:latin typeface="Norwester" panose="00000506000000000000" pitchFamily="50" charset="0"/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 flipH="1">
            <a:off x="4986796" y="982717"/>
            <a:ext cx="1144257" cy="238525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algn="r" defTabSz="685766"/>
            <a:r>
              <a:rPr 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KHOA BUI</a:t>
            </a:r>
            <a:endParaRPr lang="id-ID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 flipH="1">
            <a:off x="5008770" y="1133432"/>
            <a:ext cx="939196" cy="176970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algn="r" defTabSz="685766"/>
            <a:r>
              <a:rPr lang="en-US" sz="700" dirty="0" smtClean="0">
                <a:solidFill>
                  <a:prstClr val="white">
                    <a:lumMod val="65000"/>
                  </a:prstClr>
                </a:solidFill>
              </a:rPr>
              <a:t>SCRUM MASTER</a:t>
            </a:r>
            <a:endParaRPr lang="en-US" sz="700" b="1" dirty="0">
              <a:solidFill>
                <a:prstClr val="white">
                  <a:lumMod val="65000"/>
                </a:prstClr>
              </a:solidFill>
              <a:latin typeface="Signika Negative" pitchFamily="2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 flipH="1">
            <a:off x="5016732" y="2108262"/>
            <a:ext cx="961169" cy="242372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algn="r" defTabSz="685766"/>
            <a:r>
              <a:rPr 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HIEU NGUYEN</a:t>
            </a:r>
            <a:endParaRPr lang="id-ID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flipH="1">
            <a:off x="5038704" y="2258977"/>
            <a:ext cx="939196" cy="176970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defTabSz="685766"/>
            <a:r>
              <a:rPr lang="en-US" sz="700" dirty="0">
                <a:solidFill>
                  <a:prstClr val="white">
                    <a:lumMod val="65000"/>
                  </a:prstClr>
                </a:solidFill>
              </a:rPr>
              <a:t>MEMBER</a:t>
            </a:r>
            <a:endParaRPr lang="en-US" sz="700" b="1" dirty="0">
              <a:solidFill>
                <a:prstClr val="white">
                  <a:lumMod val="65000"/>
                </a:prstClr>
              </a:solidFill>
              <a:latin typeface="Signika Negative" pitchFamily="2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 flipH="1">
            <a:off x="5013490" y="3232471"/>
            <a:ext cx="961169" cy="242372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algn="r" defTabSz="685766"/>
            <a:r>
              <a:rPr 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TU NGUYEN</a:t>
            </a:r>
            <a:endParaRPr lang="id-ID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flipH="1">
            <a:off x="5035464" y="3383187"/>
            <a:ext cx="939196" cy="176970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defTabSz="685766"/>
            <a:r>
              <a:rPr lang="en-US" sz="700" dirty="0">
                <a:solidFill>
                  <a:prstClr val="white">
                    <a:lumMod val="65000"/>
                  </a:prstClr>
                </a:solidFill>
              </a:rPr>
              <a:t>MEMBER</a:t>
            </a:r>
            <a:endParaRPr lang="en-US" sz="700" b="1" dirty="0">
              <a:solidFill>
                <a:prstClr val="white">
                  <a:lumMod val="65000"/>
                </a:prstClr>
              </a:solidFill>
              <a:latin typeface="Signika Negative" pitchFamily="2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flipH="1">
            <a:off x="3231302" y="1563181"/>
            <a:ext cx="830991" cy="238525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685766"/>
            <a:r>
              <a:rPr 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HIEU PHAM</a:t>
            </a:r>
            <a:endParaRPr lang="id-ID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flipH="1">
            <a:off x="3242388" y="1726981"/>
            <a:ext cx="939196" cy="176970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defTabSz="685766"/>
            <a:r>
              <a:rPr lang="en-US" sz="700" dirty="0" smtClean="0">
                <a:solidFill>
                  <a:prstClr val="white">
                    <a:lumMod val="65000"/>
                  </a:prstClr>
                </a:solidFill>
              </a:rPr>
              <a:t>MEMBER</a:t>
            </a:r>
            <a:endParaRPr lang="en-US" sz="700" b="1" dirty="0">
              <a:solidFill>
                <a:prstClr val="white">
                  <a:lumMod val="65000"/>
                </a:prstClr>
              </a:solidFill>
              <a:latin typeface="Signika Negative" pitchFamily="2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 flipH="1">
            <a:off x="3252144" y="2684105"/>
            <a:ext cx="728398" cy="407802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685766"/>
            <a:r>
              <a:rPr 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LINH NGO</a:t>
            </a:r>
            <a:endParaRPr lang="id-ID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defTabSz="685766"/>
            <a:endParaRPr lang="id-ID" sz="11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flipH="1">
            <a:off x="3260703" y="2847905"/>
            <a:ext cx="939196" cy="176970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defTabSz="685766"/>
            <a:r>
              <a:rPr lang="en-US" sz="700" dirty="0">
                <a:solidFill>
                  <a:prstClr val="white">
                    <a:lumMod val="65000"/>
                  </a:prstClr>
                </a:solidFill>
              </a:rPr>
              <a:t>MEMBER</a:t>
            </a:r>
            <a:endParaRPr lang="en-US" sz="700" b="1" dirty="0">
              <a:solidFill>
                <a:prstClr val="white">
                  <a:lumMod val="65000"/>
                </a:prstClr>
              </a:solidFill>
              <a:latin typeface="Signika Negative" pitchFamily="2" charset="0"/>
            </a:endParaRPr>
          </a:p>
        </p:txBody>
      </p:sp>
      <p:sp>
        <p:nvSpPr>
          <p:cNvPr id="26" name="ghjh 3"/>
          <p:cNvSpPr>
            <a:spLocks noChangeArrowheads="1"/>
          </p:cNvSpPr>
          <p:nvPr/>
        </p:nvSpPr>
        <p:spPr bwMode="auto">
          <a:xfrm rot="5400000" flipH="1">
            <a:off x="2807578" y="4356380"/>
            <a:ext cx="516056" cy="4582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 rot="5400000" flipH="1">
            <a:off x="3399348" y="3364118"/>
            <a:ext cx="404477" cy="1522263"/>
          </a:xfrm>
          <a:custGeom>
            <a:avLst/>
            <a:gdLst>
              <a:gd name="T0" fmla="*/ 203 w 203"/>
              <a:gd name="T1" fmla="*/ 0 h 764"/>
              <a:gd name="T2" fmla="*/ 0 w 203"/>
              <a:gd name="T3" fmla="*/ 536 h 764"/>
              <a:gd name="T4" fmla="*/ 0 w 203"/>
              <a:gd name="T5" fmla="*/ 764 h 764"/>
              <a:gd name="T6" fmla="*/ 203 w 203"/>
              <a:gd name="T7" fmla="*/ 35 h 764"/>
              <a:gd name="T8" fmla="*/ 203 w 203"/>
              <a:gd name="T9" fmla="*/ 0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764">
                <a:moveTo>
                  <a:pt x="203" y="0"/>
                </a:moveTo>
                <a:lnTo>
                  <a:pt x="0" y="536"/>
                </a:lnTo>
                <a:lnTo>
                  <a:pt x="0" y="764"/>
                </a:lnTo>
                <a:lnTo>
                  <a:pt x="203" y="35"/>
                </a:lnTo>
                <a:lnTo>
                  <a:pt x="20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41" name="Freeform 54"/>
          <p:cNvSpPr>
            <a:spLocks/>
          </p:cNvSpPr>
          <p:nvPr/>
        </p:nvSpPr>
        <p:spPr bwMode="auto">
          <a:xfrm rot="5400000" flipH="1">
            <a:off x="4044914" y="2409717"/>
            <a:ext cx="324777" cy="310829"/>
          </a:xfrm>
          <a:custGeom>
            <a:avLst/>
            <a:gdLst>
              <a:gd name="T0" fmla="*/ 69 w 69"/>
              <a:gd name="T1" fmla="*/ 64 h 66"/>
              <a:gd name="T2" fmla="*/ 1 w 69"/>
              <a:gd name="T3" fmla="*/ 0 h 66"/>
              <a:gd name="T4" fmla="*/ 0 w 69"/>
              <a:gd name="T5" fmla="*/ 0 h 66"/>
              <a:gd name="T6" fmla="*/ 0 w 69"/>
              <a:gd name="T7" fmla="*/ 15 h 66"/>
              <a:gd name="T8" fmla="*/ 1 w 69"/>
              <a:gd name="T9" fmla="*/ 15 h 66"/>
              <a:gd name="T10" fmla="*/ 53 w 69"/>
              <a:gd name="T11" fmla="*/ 64 h 66"/>
              <a:gd name="T12" fmla="*/ 53 w 69"/>
              <a:gd name="T13" fmla="*/ 66 h 66"/>
              <a:gd name="T14" fmla="*/ 69 w 69"/>
              <a:gd name="T15" fmla="*/ 66 h 66"/>
              <a:gd name="T16" fmla="*/ 69 w 69"/>
              <a:gd name="T17" fmla="*/ 64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" h="66">
                <a:moveTo>
                  <a:pt x="69" y="64"/>
                </a:moveTo>
                <a:cubicBezTo>
                  <a:pt x="69" y="28"/>
                  <a:pt x="3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5"/>
                  <a:pt x="1" y="15"/>
                  <a:pt x="1" y="15"/>
                </a:cubicBezTo>
                <a:cubicBezTo>
                  <a:pt x="21" y="15"/>
                  <a:pt x="53" y="36"/>
                  <a:pt x="53" y="64"/>
                </a:cubicBezTo>
                <a:cubicBezTo>
                  <a:pt x="53" y="65"/>
                  <a:pt x="53" y="66"/>
                  <a:pt x="53" y="66"/>
                </a:cubicBezTo>
                <a:cubicBezTo>
                  <a:pt x="69" y="66"/>
                  <a:pt x="69" y="66"/>
                  <a:pt x="69" y="66"/>
                </a:cubicBezTo>
                <a:cubicBezTo>
                  <a:pt x="69" y="66"/>
                  <a:pt x="69" y="65"/>
                  <a:pt x="69" y="6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42" name="Rectangle 55"/>
          <p:cNvSpPr>
            <a:spLocks noChangeArrowheads="1"/>
          </p:cNvSpPr>
          <p:nvPr/>
        </p:nvSpPr>
        <p:spPr bwMode="auto">
          <a:xfrm rot="5400000" flipH="1">
            <a:off x="3730102" y="3290398"/>
            <a:ext cx="1195494" cy="697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43" name="Freeform 56"/>
          <p:cNvSpPr>
            <a:spLocks noEditPoints="1"/>
          </p:cNvSpPr>
          <p:nvPr/>
        </p:nvSpPr>
        <p:spPr bwMode="auto">
          <a:xfrm rot="5400000" flipH="1">
            <a:off x="3371453" y="1986656"/>
            <a:ext cx="438348" cy="922523"/>
          </a:xfrm>
          <a:custGeom>
            <a:avLst/>
            <a:gdLst>
              <a:gd name="T0" fmla="*/ 55 w 93"/>
              <a:gd name="T1" fmla="*/ 103 h 195"/>
              <a:gd name="T2" fmla="*/ 56 w 93"/>
              <a:gd name="T3" fmla="*/ 0 h 195"/>
              <a:gd name="T4" fmla="*/ 40 w 93"/>
              <a:gd name="T5" fmla="*/ 0 h 195"/>
              <a:gd name="T6" fmla="*/ 39 w 93"/>
              <a:gd name="T7" fmla="*/ 102 h 195"/>
              <a:gd name="T8" fmla="*/ 0 w 93"/>
              <a:gd name="T9" fmla="*/ 148 h 195"/>
              <a:gd name="T10" fmla="*/ 47 w 93"/>
              <a:gd name="T11" fmla="*/ 195 h 195"/>
              <a:gd name="T12" fmla="*/ 93 w 93"/>
              <a:gd name="T13" fmla="*/ 148 h 195"/>
              <a:gd name="T14" fmla="*/ 55 w 93"/>
              <a:gd name="T15" fmla="*/ 103 h 195"/>
              <a:gd name="T16" fmla="*/ 47 w 93"/>
              <a:gd name="T17" fmla="*/ 176 h 195"/>
              <a:gd name="T18" fmla="*/ 19 w 93"/>
              <a:gd name="T19" fmla="*/ 148 h 195"/>
              <a:gd name="T20" fmla="*/ 47 w 93"/>
              <a:gd name="T21" fmla="*/ 121 h 195"/>
              <a:gd name="T22" fmla="*/ 74 w 93"/>
              <a:gd name="T23" fmla="*/ 148 h 195"/>
              <a:gd name="T24" fmla="*/ 47 w 93"/>
              <a:gd name="T25" fmla="*/ 17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" h="195">
                <a:moveTo>
                  <a:pt x="55" y="103"/>
                </a:moveTo>
                <a:cubicBezTo>
                  <a:pt x="55" y="81"/>
                  <a:pt x="56" y="27"/>
                  <a:pt x="56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27"/>
                  <a:pt x="39" y="81"/>
                  <a:pt x="39" y="102"/>
                </a:cubicBezTo>
                <a:cubicBezTo>
                  <a:pt x="17" y="106"/>
                  <a:pt x="0" y="125"/>
                  <a:pt x="0" y="148"/>
                </a:cubicBezTo>
                <a:cubicBezTo>
                  <a:pt x="0" y="174"/>
                  <a:pt x="21" y="195"/>
                  <a:pt x="47" y="195"/>
                </a:cubicBezTo>
                <a:cubicBezTo>
                  <a:pt x="72" y="195"/>
                  <a:pt x="93" y="174"/>
                  <a:pt x="93" y="148"/>
                </a:cubicBezTo>
                <a:cubicBezTo>
                  <a:pt x="93" y="125"/>
                  <a:pt x="77" y="106"/>
                  <a:pt x="55" y="103"/>
                </a:cubicBezTo>
                <a:close/>
                <a:moveTo>
                  <a:pt x="47" y="176"/>
                </a:moveTo>
                <a:cubicBezTo>
                  <a:pt x="32" y="176"/>
                  <a:pt x="19" y="163"/>
                  <a:pt x="19" y="148"/>
                </a:cubicBezTo>
                <a:cubicBezTo>
                  <a:pt x="19" y="133"/>
                  <a:pt x="32" y="121"/>
                  <a:pt x="47" y="121"/>
                </a:cubicBezTo>
                <a:cubicBezTo>
                  <a:pt x="62" y="121"/>
                  <a:pt x="74" y="133"/>
                  <a:pt x="74" y="148"/>
                </a:cubicBezTo>
                <a:cubicBezTo>
                  <a:pt x="74" y="163"/>
                  <a:pt x="62" y="176"/>
                  <a:pt x="47" y="1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25" name="ghjh 2"/>
          <p:cNvSpPr>
            <a:spLocks noChangeArrowheads="1"/>
          </p:cNvSpPr>
          <p:nvPr/>
        </p:nvSpPr>
        <p:spPr bwMode="auto">
          <a:xfrm rot="5400000" flipH="1">
            <a:off x="3564141" y="4358423"/>
            <a:ext cx="524026" cy="4514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 rot="5400000" flipH="1">
            <a:off x="3850423" y="3676991"/>
            <a:ext cx="396506" cy="896514"/>
          </a:xfrm>
          <a:custGeom>
            <a:avLst/>
            <a:gdLst>
              <a:gd name="T0" fmla="*/ 199 w 199"/>
              <a:gd name="T1" fmla="*/ 0 h 443"/>
              <a:gd name="T2" fmla="*/ 0 w 199"/>
              <a:gd name="T3" fmla="*/ 218 h 443"/>
              <a:gd name="T4" fmla="*/ 0 w 199"/>
              <a:gd name="T5" fmla="*/ 443 h 443"/>
              <a:gd name="T6" fmla="*/ 199 w 199"/>
              <a:gd name="T7" fmla="*/ 35 h 443"/>
              <a:gd name="T8" fmla="*/ 199 w 199"/>
              <a:gd name="T9" fmla="*/ 0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" h="443">
                <a:moveTo>
                  <a:pt x="199" y="0"/>
                </a:moveTo>
                <a:lnTo>
                  <a:pt x="0" y="218"/>
                </a:lnTo>
                <a:lnTo>
                  <a:pt x="0" y="443"/>
                </a:lnTo>
                <a:lnTo>
                  <a:pt x="199" y="35"/>
                </a:lnTo>
                <a:lnTo>
                  <a:pt x="199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37" name="Freeform 51"/>
          <p:cNvSpPr>
            <a:spLocks/>
          </p:cNvSpPr>
          <p:nvPr/>
        </p:nvSpPr>
        <p:spPr bwMode="auto">
          <a:xfrm rot="5400000" flipH="1">
            <a:off x="4171333" y="1230503"/>
            <a:ext cx="286919" cy="378573"/>
          </a:xfrm>
          <a:custGeom>
            <a:avLst/>
            <a:gdLst>
              <a:gd name="T0" fmla="*/ 61 w 61"/>
              <a:gd name="T1" fmla="*/ 78 h 80"/>
              <a:gd name="T2" fmla="*/ 4 w 61"/>
              <a:gd name="T3" fmla="*/ 1 h 80"/>
              <a:gd name="T4" fmla="*/ 0 w 61"/>
              <a:gd name="T5" fmla="*/ 0 h 80"/>
              <a:gd name="T6" fmla="*/ 0 w 61"/>
              <a:gd name="T7" fmla="*/ 16 h 80"/>
              <a:gd name="T8" fmla="*/ 3 w 61"/>
              <a:gd name="T9" fmla="*/ 16 h 80"/>
              <a:gd name="T10" fmla="*/ 46 w 61"/>
              <a:gd name="T11" fmla="*/ 78 h 80"/>
              <a:gd name="T12" fmla="*/ 46 w 61"/>
              <a:gd name="T13" fmla="*/ 80 h 80"/>
              <a:gd name="T14" fmla="*/ 61 w 61"/>
              <a:gd name="T15" fmla="*/ 80 h 80"/>
              <a:gd name="T16" fmla="*/ 61 w 61"/>
              <a:gd name="T17" fmla="*/ 7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80">
                <a:moveTo>
                  <a:pt x="61" y="78"/>
                </a:moveTo>
                <a:cubicBezTo>
                  <a:pt x="61" y="26"/>
                  <a:pt x="45" y="3"/>
                  <a:pt x="4" y="1"/>
                </a:cubicBezTo>
                <a:cubicBezTo>
                  <a:pt x="3" y="1"/>
                  <a:pt x="2" y="1"/>
                  <a:pt x="0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6"/>
                  <a:pt x="2" y="16"/>
                  <a:pt x="3" y="16"/>
                </a:cubicBezTo>
                <a:cubicBezTo>
                  <a:pt x="26" y="18"/>
                  <a:pt x="46" y="24"/>
                  <a:pt x="46" y="78"/>
                </a:cubicBezTo>
                <a:cubicBezTo>
                  <a:pt x="46" y="80"/>
                  <a:pt x="46" y="80"/>
                  <a:pt x="46" y="80"/>
                </a:cubicBezTo>
                <a:cubicBezTo>
                  <a:pt x="61" y="80"/>
                  <a:pt x="61" y="80"/>
                  <a:pt x="61" y="80"/>
                </a:cubicBezTo>
                <a:lnTo>
                  <a:pt x="61" y="7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38" name="Freeform 52"/>
          <p:cNvSpPr>
            <a:spLocks/>
          </p:cNvSpPr>
          <p:nvPr/>
        </p:nvSpPr>
        <p:spPr bwMode="auto">
          <a:xfrm rot="5400000" flipH="1">
            <a:off x="3283319" y="2706240"/>
            <a:ext cx="2365087" cy="76433"/>
          </a:xfrm>
          <a:custGeom>
            <a:avLst/>
            <a:gdLst>
              <a:gd name="T0" fmla="*/ 0 w 501"/>
              <a:gd name="T1" fmla="*/ 2 h 17"/>
              <a:gd name="T2" fmla="*/ 0 w 501"/>
              <a:gd name="T3" fmla="*/ 17 h 17"/>
              <a:gd name="T4" fmla="*/ 501 w 501"/>
              <a:gd name="T5" fmla="*/ 17 h 17"/>
              <a:gd name="T6" fmla="*/ 501 w 501"/>
              <a:gd name="T7" fmla="*/ 1 h 17"/>
              <a:gd name="T8" fmla="*/ 0 w 501"/>
              <a:gd name="T9" fmla="*/ 2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" h="17">
                <a:moveTo>
                  <a:pt x="0" y="2"/>
                </a:moveTo>
                <a:cubicBezTo>
                  <a:pt x="0" y="17"/>
                  <a:pt x="0" y="17"/>
                  <a:pt x="0" y="17"/>
                </a:cubicBezTo>
                <a:cubicBezTo>
                  <a:pt x="4" y="17"/>
                  <a:pt x="447" y="15"/>
                  <a:pt x="501" y="17"/>
                </a:cubicBezTo>
                <a:cubicBezTo>
                  <a:pt x="501" y="1"/>
                  <a:pt x="501" y="1"/>
                  <a:pt x="501" y="1"/>
                </a:cubicBezTo>
                <a:cubicBezTo>
                  <a:pt x="443" y="0"/>
                  <a:pt x="18" y="2"/>
                  <a:pt x="0" y="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39" name="Freeform 53"/>
          <p:cNvSpPr>
            <a:spLocks noEditPoints="1"/>
          </p:cNvSpPr>
          <p:nvPr/>
        </p:nvSpPr>
        <p:spPr bwMode="auto">
          <a:xfrm rot="5400000" flipH="1">
            <a:off x="3407212" y="822389"/>
            <a:ext cx="438348" cy="998237"/>
          </a:xfrm>
          <a:custGeom>
            <a:avLst/>
            <a:gdLst>
              <a:gd name="T0" fmla="*/ 56 w 93"/>
              <a:gd name="T1" fmla="*/ 119 h 211"/>
              <a:gd name="T2" fmla="*/ 56 w 93"/>
              <a:gd name="T3" fmla="*/ 0 h 211"/>
              <a:gd name="T4" fmla="*/ 41 w 93"/>
              <a:gd name="T5" fmla="*/ 0 h 211"/>
              <a:gd name="T6" fmla="*/ 41 w 93"/>
              <a:gd name="T7" fmla="*/ 118 h 211"/>
              <a:gd name="T8" fmla="*/ 0 w 93"/>
              <a:gd name="T9" fmla="*/ 164 h 211"/>
              <a:gd name="T10" fmla="*/ 46 w 93"/>
              <a:gd name="T11" fmla="*/ 211 h 211"/>
              <a:gd name="T12" fmla="*/ 93 w 93"/>
              <a:gd name="T13" fmla="*/ 164 h 211"/>
              <a:gd name="T14" fmla="*/ 56 w 93"/>
              <a:gd name="T15" fmla="*/ 119 h 211"/>
              <a:gd name="T16" fmla="*/ 46 w 93"/>
              <a:gd name="T17" fmla="*/ 191 h 211"/>
              <a:gd name="T18" fmla="*/ 19 w 93"/>
              <a:gd name="T19" fmla="*/ 164 h 211"/>
              <a:gd name="T20" fmla="*/ 46 w 93"/>
              <a:gd name="T21" fmla="*/ 137 h 211"/>
              <a:gd name="T22" fmla="*/ 74 w 93"/>
              <a:gd name="T23" fmla="*/ 164 h 211"/>
              <a:gd name="T24" fmla="*/ 46 w 93"/>
              <a:gd name="T25" fmla="*/ 19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" h="211">
                <a:moveTo>
                  <a:pt x="56" y="119"/>
                </a:moveTo>
                <a:cubicBezTo>
                  <a:pt x="56" y="0"/>
                  <a:pt x="56" y="0"/>
                  <a:pt x="56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118"/>
                  <a:pt x="41" y="118"/>
                  <a:pt x="41" y="118"/>
                </a:cubicBezTo>
                <a:cubicBezTo>
                  <a:pt x="18" y="121"/>
                  <a:pt x="0" y="141"/>
                  <a:pt x="0" y="164"/>
                </a:cubicBezTo>
                <a:cubicBezTo>
                  <a:pt x="0" y="190"/>
                  <a:pt x="21" y="211"/>
                  <a:pt x="46" y="211"/>
                </a:cubicBezTo>
                <a:cubicBezTo>
                  <a:pt x="72" y="211"/>
                  <a:pt x="93" y="190"/>
                  <a:pt x="93" y="164"/>
                </a:cubicBezTo>
                <a:cubicBezTo>
                  <a:pt x="93" y="142"/>
                  <a:pt x="77" y="123"/>
                  <a:pt x="56" y="119"/>
                </a:cubicBezTo>
                <a:close/>
                <a:moveTo>
                  <a:pt x="46" y="191"/>
                </a:moveTo>
                <a:cubicBezTo>
                  <a:pt x="31" y="191"/>
                  <a:pt x="19" y="179"/>
                  <a:pt x="19" y="164"/>
                </a:cubicBezTo>
                <a:cubicBezTo>
                  <a:pt x="19" y="149"/>
                  <a:pt x="31" y="137"/>
                  <a:pt x="46" y="137"/>
                </a:cubicBezTo>
                <a:cubicBezTo>
                  <a:pt x="61" y="137"/>
                  <a:pt x="74" y="149"/>
                  <a:pt x="74" y="164"/>
                </a:cubicBezTo>
                <a:cubicBezTo>
                  <a:pt x="74" y="179"/>
                  <a:pt x="61" y="191"/>
                  <a:pt x="46" y="19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 rot="5400000" flipH="1">
            <a:off x="4408547" y="3905078"/>
            <a:ext cx="386543" cy="450303"/>
          </a:xfrm>
          <a:custGeom>
            <a:avLst/>
            <a:gdLst>
              <a:gd name="T0" fmla="*/ 194 w 194"/>
              <a:gd name="T1" fmla="*/ 98 h 226"/>
              <a:gd name="T2" fmla="*/ 0 w 194"/>
              <a:gd name="T3" fmla="*/ 0 h 226"/>
              <a:gd name="T4" fmla="*/ 0 w 194"/>
              <a:gd name="T5" fmla="*/ 226 h 226"/>
              <a:gd name="T6" fmla="*/ 194 w 194"/>
              <a:gd name="T7" fmla="*/ 133 h 226"/>
              <a:gd name="T8" fmla="*/ 194 w 194"/>
              <a:gd name="T9" fmla="*/ 98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" h="226">
                <a:moveTo>
                  <a:pt x="194" y="98"/>
                </a:moveTo>
                <a:lnTo>
                  <a:pt x="0" y="0"/>
                </a:lnTo>
                <a:lnTo>
                  <a:pt x="0" y="226"/>
                </a:lnTo>
                <a:lnTo>
                  <a:pt x="194" y="133"/>
                </a:lnTo>
                <a:lnTo>
                  <a:pt x="194" y="9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34" name="Rectangle 48"/>
          <p:cNvSpPr>
            <a:spLocks noChangeArrowheads="1"/>
          </p:cNvSpPr>
          <p:nvPr/>
        </p:nvSpPr>
        <p:spPr bwMode="auto">
          <a:xfrm rot="5400000" flipH="1">
            <a:off x="3149292" y="2454549"/>
            <a:ext cx="2895089" cy="697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35" name="Freeform 49"/>
          <p:cNvSpPr>
            <a:spLocks noEditPoints="1"/>
          </p:cNvSpPr>
          <p:nvPr/>
        </p:nvSpPr>
        <p:spPr bwMode="auto">
          <a:xfrm rot="5400000" flipH="1">
            <a:off x="5307157" y="190425"/>
            <a:ext cx="438348" cy="1087900"/>
          </a:xfrm>
          <a:custGeom>
            <a:avLst/>
            <a:gdLst>
              <a:gd name="T0" fmla="*/ 54 w 93"/>
              <a:gd name="T1" fmla="*/ 92 h 230"/>
              <a:gd name="T2" fmla="*/ 93 w 93"/>
              <a:gd name="T3" fmla="*/ 47 h 230"/>
              <a:gd name="T4" fmla="*/ 47 w 93"/>
              <a:gd name="T5" fmla="*/ 0 h 230"/>
              <a:gd name="T6" fmla="*/ 0 w 93"/>
              <a:gd name="T7" fmla="*/ 47 h 230"/>
              <a:gd name="T8" fmla="*/ 39 w 93"/>
              <a:gd name="T9" fmla="*/ 92 h 230"/>
              <a:gd name="T10" fmla="*/ 39 w 93"/>
              <a:gd name="T11" fmla="*/ 230 h 230"/>
              <a:gd name="T12" fmla="*/ 54 w 93"/>
              <a:gd name="T13" fmla="*/ 230 h 230"/>
              <a:gd name="T14" fmla="*/ 54 w 93"/>
              <a:gd name="T15" fmla="*/ 92 h 230"/>
              <a:gd name="T16" fmla="*/ 19 w 93"/>
              <a:gd name="T17" fmla="*/ 47 h 230"/>
              <a:gd name="T18" fmla="*/ 47 w 93"/>
              <a:gd name="T19" fmla="*/ 19 h 230"/>
              <a:gd name="T20" fmla="*/ 74 w 93"/>
              <a:gd name="T21" fmla="*/ 47 h 230"/>
              <a:gd name="T22" fmla="*/ 47 w 93"/>
              <a:gd name="T23" fmla="*/ 74 h 230"/>
              <a:gd name="T24" fmla="*/ 19 w 93"/>
              <a:gd name="T25" fmla="*/ 47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" h="230">
                <a:moveTo>
                  <a:pt x="54" y="92"/>
                </a:moveTo>
                <a:cubicBezTo>
                  <a:pt x="76" y="89"/>
                  <a:pt x="93" y="70"/>
                  <a:pt x="93" y="47"/>
                </a:cubicBezTo>
                <a:cubicBezTo>
                  <a:pt x="93" y="21"/>
                  <a:pt x="72" y="0"/>
                  <a:pt x="47" y="0"/>
                </a:cubicBezTo>
                <a:cubicBezTo>
                  <a:pt x="21" y="0"/>
                  <a:pt x="0" y="21"/>
                  <a:pt x="0" y="47"/>
                </a:cubicBezTo>
                <a:cubicBezTo>
                  <a:pt x="0" y="70"/>
                  <a:pt x="17" y="89"/>
                  <a:pt x="39" y="92"/>
                </a:cubicBezTo>
                <a:cubicBezTo>
                  <a:pt x="39" y="230"/>
                  <a:pt x="39" y="230"/>
                  <a:pt x="39" y="230"/>
                </a:cubicBezTo>
                <a:cubicBezTo>
                  <a:pt x="54" y="230"/>
                  <a:pt x="54" y="230"/>
                  <a:pt x="54" y="230"/>
                </a:cubicBezTo>
                <a:lnTo>
                  <a:pt x="54" y="92"/>
                </a:lnTo>
                <a:close/>
                <a:moveTo>
                  <a:pt x="19" y="47"/>
                </a:moveTo>
                <a:cubicBezTo>
                  <a:pt x="19" y="32"/>
                  <a:pt x="31" y="19"/>
                  <a:pt x="47" y="19"/>
                </a:cubicBezTo>
                <a:cubicBezTo>
                  <a:pt x="62" y="19"/>
                  <a:pt x="74" y="32"/>
                  <a:pt x="74" y="47"/>
                </a:cubicBezTo>
                <a:cubicBezTo>
                  <a:pt x="74" y="62"/>
                  <a:pt x="62" y="74"/>
                  <a:pt x="47" y="74"/>
                </a:cubicBezTo>
                <a:cubicBezTo>
                  <a:pt x="31" y="74"/>
                  <a:pt x="19" y="62"/>
                  <a:pt x="19" y="47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36" name="Freeform 50"/>
          <p:cNvSpPr>
            <a:spLocks/>
          </p:cNvSpPr>
          <p:nvPr/>
        </p:nvSpPr>
        <p:spPr bwMode="auto">
          <a:xfrm rot="5400000" flipH="1">
            <a:off x="4600820" y="660311"/>
            <a:ext cx="342708" cy="420415"/>
          </a:xfrm>
          <a:custGeom>
            <a:avLst/>
            <a:gdLst>
              <a:gd name="T0" fmla="*/ 58 w 73"/>
              <a:gd name="T1" fmla="*/ 0 h 89"/>
              <a:gd name="T2" fmla="*/ 58 w 73"/>
              <a:gd name="T3" fmla="*/ 1 h 89"/>
              <a:gd name="T4" fmla="*/ 1 w 73"/>
              <a:gd name="T5" fmla="*/ 74 h 89"/>
              <a:gd name="T6" fmla="*/ 0 w 73"/>
              <a:gd name="T7" fmla="*/ 74 h 89"/>
              <a:gd name="T8" fmla="*/ 0 w 73"/>
              <a:gd name="T9" fmla="*/ 89 h 89"/>
              <a:gd name="T10" fmla="*/ 1 w 73"/>
              <a:gd name="T11" fmla="*/ 89 h 89"/>
              <a:gd name="T12" fmla="*/ 58 w 73"/>
              <a:gd name="T13" fmla="*/ 60 h 89"/>
              <a:gd name="T14" fmla="*/ 73 w 73"/>
              <a:gd name="T15" fmla="*/ 1 h 89"/>
              <a:gd name="T16" fmla="*/ 73 w 73"/>
              <a:gd name="T17" fmla="*/ 0 h 89"/>
              <a:gd name="T18" fmla="*/ 58 w 73"/>
              <a:gd name="T19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89">
                <a:moveTo>
                  <a:pt x="58" y="0"/>
                </a:moveTo>
                <a:cubicBezTo>
                  <a:pt x="58" y="1"/>
                  <a:pt x="58" y="1"/>
                  <a:pt x="58" y="1"/>
                </a:cubicBezTo>
                <a:cubicBezTo>
                  <a:pt x="58" y="23"/>
                  <a:pt x="52" y="74"/>
                  <a:pt x="1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89"/>
                  <a:pt x="0" y="89"/>
                  <a:pt x="0" y="89"/>
                </a:cubicBezTo>
                <a:cubicBezTo>
                  <a:pt x="1" y="89"/>
                  <a:pt x="1" y="89"/>
                  <a:pt x="1" y="89"/>
                </a:cubicBezTo>
                <a:cubicBezTo>
                  <a:pt x="26" y="89"/>
                  <a:pt x="45" y="79"/>
                  <a:pt x="58" y="60"/>
                </a:cubicBezTo>
                <a:cubicBezTo>
                  <a:pt x="71" y="41"/>
                  <a:pt x="73" y="17"/>
                  <a:pt x="73" y="1"/>
                </a:cubicBezTo>
                <a:cubicBezTo>
                  <a:pt x="73" y="0"/>
                  <a:pt x="73" y="0"/>
                  <a:pt x="73" y="0"/>
                </a:cubicBezTo>
                <a:lnTo>
                  <a:pt x="5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99" name="ghjh 1"/>
          <p:cNvSpPr>
            <a:spLocks noChangeAspect="1" noChangeArrowheads="1"/>
          </p:cNvSpPr>
          <p:nvPr/>
        </p:nvSpPr>
        <p:spPr bwMode="auto">
          <a:xfrm flipH="1">
            <a:off x="4376111" y="4322145"/>
            <a:ext cx="451139" cy="53228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23" name="Rectangle 38"/>
          <p:cNvSpPr>
            <a:spLocks noChangeArrowheads="1"/>
          </p:cNvSpPr>
          <p:nvPr/>
        </p:nvSpPr>
        <p:spPr bwMode="auto">
          <a:xfrm rot="5400000" flipH="1">
            <a:off x="5089274" y="4355775"/>
            <a:ext cx="520041" cy="454288"/>
          </a:xfrm>
          <a:prstGeom prst="rect">
            <a:avLst/>
          </a:prstGeom>
          <a:solidFill>
            <a:srgbClr val="3082BA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 rot="5400000" flipH="1">
            <a:off x="4940371" y="3682915"/>
            <a:ext cx="396506" cy="884666"/>
          </a:xfrm>
          <a:custGeom>
            <a:avLst/>
            <a:gdLst>
              <a:gd name="T0" fmla="*/ 199 w 199"/>
              <a:gd name="T1" fmla="*/ 408 h 444"/>
              <a:gd name="T2" fmla="*/ 0 w 199"/>
              <a:gd name="T3" fmla="*/ 0 h 444"/>
              <a:gd name="T4" fmla="*/ 0 w 199"/>
              <a:gd name="T5" fmla="*/ 228 h 444"/>
              <a:gd name="T6" fmla="*/ 199 w 199"/>
              <a:gd name="T7" fmla="*/ 444 h 444"/>
              <a:gd name="T8" fmla="*/ 199 w 199"/>
              <a:gd name="T9" fmla="*/ 408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" h="444">
                <a:moveTo>
                  <a:pt x="199" y="408"/>
                </a:moveTo>
                <a:lnTo>
                  <a:pt x="0" y="0"/>
                </a:lnTo>
                <a:lnTo>
                  <a:pt x="0" y="228"/>
                </a:lnTo>
                <a:lnTo>
                  <a:pt x="199" y="444"/>
                </a:lnTo>
                <a:lnTo>
                  <a:pt x="199" y="40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31" name="Rectangle 45"/>
          <p:cNvSpPr>
            <a:spLocks noChangeArrowheads="1"/>
          </p:cNvSpPr>
          <p:nvPr/>
        </p:nvSpPr>
        <p:spPr bwMode="auto">
          <a:xfrm rot="5400000" flipH="1">
            <a:off x="3835533" y="2994514"/>
            <a:ext cx="1793242" cy="71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32" name="Freeform 46"/>
          <p:cNvSpPr>
            <a:spLocks/>
          </p:cNvSpPr>
          <p:nvPr/>
        </p:nvSpPr>
        <p:spPr bwMode="auto">
          <a:xfrm rot="5400000" flipH="1">
            <a:off x="4730506" y="1807985"/>
            <a:ext cx="292897" cy="358649"/>
          </a:xfrm>
          <a:custGeom>
            <a:avLst/>
            <a:gdLst>
              <a:gd name="T0" fmla="*/ 46 w 62"/>
              <a:gd name="T1" fmla="*/ 0 h 76"/>
              <a:gd name="T2" fmla="*/ 46 w 62"/>
              <a:gd name="T3" fmla="*/ 0 h 76"/>
              <a:gd name="T4" fmla="*/ 1 w 62"/>
              <a:gd name="T5" fmla="*/ 61 h 76"/>
              <a:gd name="T6" fmla="*/ 0 w 62"/>
              <a:gd name="T7" fmla="*/ 61 h 76"/>
              <a:gd name="T8" fmla="*/ 0 w 62"/>
              <a:gd name="T9" fmla="*/ 76 h 76"/>
              <a:gd name="T10" fmla="*/ 1 w 62"/>
              <a:gd name="T11" fmla="*/ 76 h 76"/>
              <a:gd name="T12" fmla="*/ 62 w 62"/>
              <a:gd name="T13" fmla="*/ 0 h 76"/>
              <a:gd name="T14" fmla="*/ 62 w 62"/>
              <a:gd name="T15" fmla="*/ 0 h 76"/>
              <a:gd name="T16" fmla="*/ 46 w 62"/>
              <a:gd name="T17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76">
                <a:moveTo>
                  <a:pt x="46" y="0"/>
                </a:moveTo>
                <a:cubicBezTo>
                  <a:pt x="46" y="0"/>
                  <a:pt x="46" y="0"/>
                  <a:pt x="46" y="0"/>
                </a:cubicBezTo>
                <a:cubicBezTo>
                  <a:pt x="46" y="55"/>
                  <a:pt x="14" y="61"/>
                  <a:pt x="1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76"/>
                  <a:pt x="0" y="76"/>
                  <a:pt x="0" y="76"/>
                </a:cubicBezTo>
                <a:cubicBezTo>
                  <a:pt x="1" y="76"/>
                  <a:pt x="1" y="76"/>
                  <a:pt x="1" y="76"/>
                </a:cubicBezTo>
                <a:cubicBezTo>
                  <a:pt x="38" y="76"/>
                  <a:pt x="62" y="47"/>
                  <a:pt x="62" y="0"/>
                </a:cubicBezTo>
                <a:cubicBezTo>
                  <a:pt x="62" y="0"/>
                  <a:pt x="62" y="0"/>
                  <a:pt x="62" y="0"/>
                </a:cubicBezTo>
                <a:lnTo>
                  <a:pt x="4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33" name="Freeform 47"/>
          <p:cNvSpPr>
            <a:spLocks noEditPoints="1"/>
          </p:cNvSpPr>
          <p:nvPr/>
        </p:nvSpPr>
        <p:spPr bwMode="auto">
          <a:xfrm rot="5400000" flipH="1">
            <a:off x="5343197" y="1369978"/>
            <a:ext cx="434363" cy="1008200"/>
          </a:xfrm>
          <a:custGeom>
            <a:avLst/>
            <a:gdLst>
              <a:gd name="T0" fmla="*/ 53 w 92"/>
              <a:gd name="T1" fmla="*/ 93 h 213"/>
              <a:gd name="T2" fmla="*/ 92 w 92"/>
              <a:gd name="T3" fmla="*/ 47 h 213"/>
              <a:gd name="T4" fmla="*/ 46 w 92"/>
              <a:gd name="T5" fmla="*/ 0 h 213"/>
              <a:gd name="T6" fmla="*/ 0 w 92"/>
              <a:gd name="T7" fmla="*/ 47 h 213"/>
              <a:gd name="T8" fmla="*/ 37 w 92"/>
              <a:gd name="T9" fmla="*/ 92 h 213"/>
              <a:gd name="T10" fmla="*/ 37 w 92"/>
              <a:gd name="T11" fmla="*/ 213 h 213"/>
              <a:gd name="T12" fmla="*/ 53 w 92"/>
              <a:gd name="T13" fmla="*/ 213 h 213"/>
              <a:gd name="T14" fmla="*/ 53 w 92"/>
              <a:gd name="T15" fmla="*/ 93 h 213"/>
              <a:gd name="T16" fmla="*/ 19 w 92"/>
              <a:gd name="T17" fmla="*/ 47 h 213"/>
              <a:gd name="T18" fmla="*/ 46 w 92"/>
              <a:gd name="T19" fmla="*/ 19 h 213"/>
              <a:gd name="T20" fmla="*/ 73 w 92"/>
              <a:gd name="T21" fmla="*/ 47 h 213"/>
              <a:gd name="T22" fmla="*/ 46 w 92"/>
              <a:gd name="T23" fmla="*/ 74 h 213"/>
              <a:gd name="T24" fmla="*/ 19 w 92"/>
              <a:gd name="T25" fmla="*/ 47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" h="213">
                <a:moveTo>
                  <a:pt x="53" y="93"/>
                </a:moveTo>
                <a:cubicBezTo>
                  <a:pt x="75" y="89"/>
                  <a:pt x="92" y="70"/>
                  <a:pt x="92" y="47"/>
                </a:cubicBezTo>
                <a:cubicBezTo>
                  <a:pt x="92" y="21"/>
                  <a:pt x="72" y="0"/>
                  <a:pt x="46" y="0"/>
                </a:cubicBezTo>
                <a:cubicBezTo>
                  <a:pt x="20" y="0"/>
                  <a:pt x="0" y="21"/>
                  <a:pt x="0" y="47"/>
                </a:cubicBezTo>
                <a:cubicBezTo>
                  <a:pt x="0" y="69"/>
                  <a:pt x="16" y="88"/>
                  <a:pt x="37" y="92"/>
                </a:cubicBezTo>
                <a:cubicBezTo>
                  <a:pt x="37" y="213"/>
                  <a:pt x="37" y="213"/>
                  <a:pt x="37" y="213"/>
                </a:cubicBezTo>
                <a:cubicBezTo>
                  <a:pt x="53" y="213"/>
                  <a:pt x="53" y="213"/>
                  <a:pt x="53" y="213"/>
                </a:cubicBezTo>
                <a:lnTo>
                  <a:pt x="53" y="93"/>
                </a:lnTo>
                <a:close/>
                <a:moveTo>
                  <a:pt x="19" y="47"/>
                </a:moveTo>
                <a:cubicBezTo>
                  <a:pt x="19" y="32"/>
                  <a:pt x="31" y="19"/>
                  <a:pt x="46" y="19"/>
                </a:cubicBezTo>
                <a:cubicBezTo>
                  <a:pt x="61" y="19"/>
                  <a:pt x="73" y="32"/>
                  <a:pt x="73" y="47"/>
                </a:cubicBezTo>
                <a:cubicBezTo>
                  <a:pt x="73" y="62"/>
                  <a:pt x="61" y="74"/>
                  <a:pt x="46" y="74"/>
                </a:cubicBezTo>
                <a:cubicBezTo>
                  <a:pt x="31" y="74"/>
                  <a:pt x="19" y="62"/>
                  <a:pt x="19" y="4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22" name="Rectangle 37"/>
          <p:cNvSpPr>
            <a:spLocks noChangeArrowheads="1"/>
          </p:cNvSpPr>
          <p:nvPr/>
        </p:nvSpPr>
        <p:spPr bwMode="auto">
          <a:xfrm rot="5400000" flipH="1">
            <a:off x="5866053" y="4356381"/>
            <a:ext cx="530003" cy="444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 rot="5400000" flipH="1">
            <a:off x="5403794" y="3364121"/>
            <a:ext cx="382558" cy="1516285"/>
          </a:xfrm>
          <a:custGeom>
            <a:avLst/>
            <a:gdLst>
              <a:gd name="T0" fmla="*/ 192 w 192"/>
              <a:gd name="T1" fmla="*/ 724 h 761"/>
              <a:gd name="T2" fmla="*/ 0 w 192"/>
              <a:gd name="T3" fmla="*/ 0 h 761"/>
              <a:gd name="T4" fmla="*/ 0 w 192"/>
              <a:gd name="T5" fmla="*/ 223 h 761"/>
              <a:gd name="T6" fmla="*/ 192 w 192"/>
              <a:gd name="T7" fmla="*/ 761 h 761"/>
              <a:gd name="T8" fmla="*/ 192 w 192"/>
              <a:gd name="T9" fmla="*/ 724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" h="761">
                <a:moveTo>
                  <a:pt x="192" y="724"/>
                </a:moveTo>
                <a:lnTo>
                  <a:pt x="0" y="0"/>
                </a:lnTo>
                <a:lnTo>
                  <a:pt x="0" y="223"/>
                </a:lnTo>
                <a:lnTo>
                  <a:pt x="192" y="761"/>
                </a:lnTo>
                <a:lnTo>
                  <a:pt x="192" y="7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27" name="Rectangle 42"/>
          <p:cNvSpPr>
            <a:spLocks noChangeArrowheads="1"/>
          </p:cNvSpPr>
          <p:nvPr/>
        </p:nvSpPr>
        <p:spPr bwMode="auto">
          <a:xfrm rot="5400000" flipH="1">
            <a:off x="4548020" y="3568351"/>
            <a:ext cx="651545" cy="737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28" name="Freeform 43"/>
          <p:cNvSpPr>
            <a:spLocks noEditPoints="1"/>
          </p:cNvSpPr>
          <p:nvPr/>
        </p:nvSpPr>
        <p:spPr bwMode="auto">
          <a:xfrm rot="5400000" flipH="1">
            <a:off x="5415748" y="2557815"/>
            <a:ext cx="438348" cy="870718"/>
          </a:xfrm>
          <a:custGeom>
            <a:avLst/>
            <a:gdLst>
              <a:gd name="T0" fmla="*/ 51 w 93"/>
              <a:gd name="T1" fmla="*/ 93 h 184"/>
              <a:gd name="T2" fmla="*/ 93 w 93"/>
              <a:gd name="T3" fmla="*/ 47 h 184"/>
              <a:gd name="T4" fmla="*/ 46 w 93"/>
              <a:gd name="T5" fmla="*/ 0 h 184"/>
              <a:gd name="T6" fmla="*/ 0 w 93"/>
              <a:gd name="T7" fmla="*/ 47 h 184"/>
              <a:gd name="T8" fmla="*/ 36 w 93"/>
              <a:gd name="T9" fmla="*/ 92 h 184"/>
              <a:gd name="T10" fmla="*/ 36 w 93"/>
              <a:gd name="T11" fmla="*/ 184 h 184"/>
              <a:gd name="T12" fmla="*/ 51 w 93"/>
              <a:gd name="T13" fmla="*/ 184 h 184"/>
              <a:gd name="T14" fmla="*/ 51 w 93"/>
              <a:gd name="T15" fmla="*/ 93 h 184"/>
              <a:gd name="T16" fmla="*/ 19 w 93"/>
              <a:gd name="T17" fmla="*/ 47 h 184"/>
              <a:gd name="T18" fmla="*/ 46 w 93"/>
              <a:gd name="T19" fmla="*/ 19 h 184"/>
              <a:gd name="T20" fmla="*/ 74 w 93"/>
              <a:gd name="T21" fmla="*/ 47 h 184"/>
              <a:gd name="T22" fmla="*/ 46 w 93"/>
              <a:gd name="T23" fmla="*/ 74 h 184"/>
              <a:gd name="T24" fmla="*/ 19 w 93"/>
              <a:gd name="T25" fmla="*/ 4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" h="184">
                <a:moveTo>
                  <a:pt x="51" y="93"/>
                </a:moveTo>
                <a:cubicBezTo>
                  <a:pt x="75" y="90"/>
                  <a:pt x="93" y="71"/>
                  <a:pt x="93" y="47"/>
                </a:cubicBezTo>
                <a:cubicBezTo>
                  <a:pt x="93" y="21"/>
                  <a:pt x="72" y="0"/>
                  <a:pt x="46" y="0"/>
                </a:cubicBezTo>
                <a:cubicBezTo>
                  <a:pt x="21" y="0"/>
                  <a:pt x="0" y="21"/>
                  <a:pt x="0" y="47"/>
                </a:cubicBezTo>
                <a:cubicBezTo>
                  <a:pt x="0" y="69"/>
                  <a:pt x="15" y="87"/>
                  <a:pt x="36" y="92"/>
                </a:cubicBezTo>
                <a:cubicBezTo>
                  <a:pt x="36" y="184"/>
                  <a:pt x="36" y="184"/>
                  <a:pt x="36" y="184"/>
                </a:cubicBezTo>
                <a:cubicBezTo>
                  <a:pt x="51" y="184"/>
                  <a:pt x="51" y="184"/>
                  <a:pt x="51" y="184"/>
                </a:cubicBezTo>
                <a:lnTo>
                  <a:pt x="51" y="93"/>
                </a:lnTo>
                <a:close/>
                <a:moveTo>
                  <a:pt x="19" y="47"/>
                </a:moveTo>
                <a:cubicBezTo>
                  <a:pt x="19" y="32"/>
                  <a:pt x="31" y="19"/>
                  <a:pt x="46" y="19"/>
                </a:cubicBezTo>
                <a:cubicBezTo>
                  <a:pt x="61" y="19"/>
                  <a:pt x="74" y="32"/>
                  <a:pt x="74" y="47"/>
                </a:cubicBezTo>
                <a:cubicBezTo>
                  <a:pt x="74" y="62"/>
                  <a:pt x="61" y="74"/>
                  <a:pt x="46" y="74"/>
                </a:cubicBezTo>
                <a:cubicBezTo>
                  <a:pt x="31" y="74"/>
                  <a:pt x="19" y="62"/>
                  <a:pt x="19" y="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30" name="Freeform 44"/>
          <p:cNvSpPr>
            <a:spLocks/>
          </p:cNvSpPr>
          <p:nvPr/>
        </p:nvSpPr>
        <p:spPr bwMode="auto">
          <a:xfrm rot="5400000" flipH="1">
            <a:off x="4864824" y="2944701"/>
            <a:ext cx="306844" cy="362633"/>
          </a:xfrm>
          <a:custGeom>
            <a:avLst/>
            <a:gdLst>
              <a:gd name="T0" fmla="*/ 50 w 65"/>
              <a:gd name="T1" fmla="*/ 0 h 77"/>
              <a:gd name="T2" fmla="*/ 50 w 65"/>
              <a:gd name="T3" fmla="*/ 0 h 77"/>
              <a:gd name="T4" fmla="*/ 2 w 65"/>
              <a:gd name="T5" fmla="*/ 61 h 77"/>
              <a:gd name="T6" fmla="*/ 0 w 65"/>
              <a:gd name="T7" fmla="*/ 61 h 77"/>
              <a:gd name="T8" fmla="*/ 0 w 65"/>
              <a:gd name="T9" fmla="*/ 77 h 77"/>
              <a:gd name="T10" fmla="*/ 2 w 65"/>
              <a:gd name="T11" fmla="*/ 77 h 77"/>
              <a:gd name="T12" fmla="*/ 43 w 65"/>
              <a:gd name="T13" fmla="*/ 63 h 77"/>
              <a:gd name="T14" fmla="*/ 65 w 65"/>
              <a:gd name="T15" fmla="*/ 0 h 77"/>
              <a:gd name="T16" fmla="*/ 65 w 65"/>
              <a:gd name="T17" fmla="*/ 0 h 77"/>
              <a:gd name="T18" fmla="*/ 50 w 65"/>
              <a:gd name="T19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" h="77">
                <a:moveTo>
                  <a:pt x="50" y="0"/>
                </a:moveTo>
                <a:cubicBezTo>
                  <a:pt x="50" y="0"/>
                  <a:pt x="50" y="0"/>
                  <a:pt x="50" y="0"/>
                </a:cubicBezTo>
                <a:cubicBezTo>
                  <a:pt x="50" y="23"/>
                  <a:pt x="44" y="61"/>
                  <a:pt x="2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77"/>
                  <a:pt x="0" y="77"/>
                  <a:pt x="0" y="77"/>
                </a:cubicBezTo>
                <a:cubicBezTo>
                  <a:pt x="2" y="77"/>
                  <a:pt x="2" y="77"/>
                  <a:pt x="2" y="77"/>
                </a:cubicBezTo>
                <a:cubicBezTo>
                  <a:pt x="13" y="77"/>
                  <a:pt x="29" y="75"/>
                  <a:pt x="43" y="63"/>
                </a:cubicBezTo>
                <a:cubicBezTo>
                  <a:pt x="58" y="50"/>
                  <a:pt x="65" y="29"/>
                  <a:pt x="65" y="0"/>
                </a:cubicBezTo>
                <a:cubicBezTo>
                  <a:pt x="65" y="0"/>
                  <a:pt x="65" y="0"/>
                  <a:pt x="65" y="0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118" name="Freeform 196"/>
          <p:cNvSpPr>
            <a:spLocks noEditPoints="1"/>
          </p:cNvSpPr>
          <p:nvPr/>
        </p:nvSpPr>
        <p:spPr bwMode="auto">
          <a:xfrm>
            <a:off x="3677493" y="4358599"/>
            <a:ext cx="298913" cy="815383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400">
              <a:solidFill>
                <a:prstClr val="black"/>
              </a:solidFill>
            </a:endParaRPr>
          </a:p>
        </p:txBody>
      </p:sp>
      <p:sp>
        <p:nvSpPr>
          <p:cNvPr id="119" name="Freeform 200"/>
          <p:cNvSpPr>
            <a:spLocks noEditPoints="1"/>
          </p:cNvSpPr>
          <p:nvPr/>
        </p:nvSpPr>
        <p:spPr bwMode="auto">
          <a:xfrm>
            <a:off x="5988488" y="4358597"/>
            <a:ext cx="285133" cy="788355"/>
          </a:xfrm>
          <a:custGeom>
            <a:avLst/>
            <a:gdLst>
              <a:gd name="T0" fmla="*/ 412 w 463"/>
              <a:gd name="T1" fmla="*/ 379 h 1470"/>
              <a:gd name="T2" fmla="*/ 323 w 463"/>
              <a:gd name="T3" fmla="*/ 262 h 1470"/>
              <a:gd name="T4" fmla="*/ 285 w 463"/>
              <a:gd name="T5" fmla="*/ 285 h 1470"/>
              <a:gd name="T6" fmla="*/ 267 w 463"/>
              <a:gd name="T7" fmla="*/ 261 h 1470"/>
              <a:gd name="T8" fmla="*/ 184 w 463"/>
              <a:gd name="T9" fmla="*/ 204 h 1470"/>
              <a:gd name="T10" fmla="*/ 217 w 463"/>
              <a:gd name="T11" fmla="*/ 229 h 1470"/>
              <a:gd name="T12" fmla="*/ 275 w 463"/>
              <a:gd name="T13" fmla="*/ 231 h 1470"/>
              <a:gd name="T14" fmla="*/ 275 w 463"/>
              <a:gd name="T15" fmla="*/ 231 h 1470"/>
              <a:gd name="T16" fmla="*/ 280 w 463"/>
              <a:gd name="T17" fmla="*/ 213 h 1470"/>
              <a:gd name="T18" fmla="*/ 313 w 463"/>
              <a:gd name="T19" fmla="*/ 121 h 1470"/>
              <a:gd name="T20" fmla="*/ 312 w 463"/>
              <a:gd name="T21" fmla="*/ 65 h 1470"/>
              <a:gd name="T22" fmla="*/ 194 w 463"/>
              <a:gd name="T23" fmla="*/ 42 h 1470"/>
              <a:gd name="T24" fmla="*/ 186 w 463"/>
              <a:gd name="T25" fmla="*/ 51 h 1470"/>
              <a:gd name="T26" fmla="*/ 175 w 463"/>
              <a:gd name="T27" fmla="*/ 119 h 1470"/>
              <a:gd name="T28" fmla="*/ 178 w 463"/>
              <a:gd name="T29" fmla="*/ 165 h 1470"/>
              <a:gd name="T30" fmla="*/ 181 w 463"/>
              <a:gd name="T31" fmla="*/ 201 h 1470"/>
              <a:gd name="T32" fmla="*/ 175 w 463"/>
              <a:gd name="T33" fmla="*/ 217 h 1470"/>
              <a:gd name="T34" fmla="*/ 79 w 463"/>
              <a:gd name="T35" fmla="*/ 333 h 1470"/>
              <a:gd name="T36" fmla="*/ 104 w 463"/>
              <a:gd name="T37" fmla="*/ 477 h 1470"/>
              <a:gd name="T38" fmla="*/ 99 w 463"/>
              <a:gd name="T39" fmla="*/ 610 h 1470"/>
              <a:gd name="T40" fmla="*/ 85 w 463"/>
              <a:gd name="T41" fmla="*/ 763 h 1470"/>
              <a:gd name="T42" fmla="*/ 69 w 463"/>
              <a:gd name="T43" fmla="*/ 975 h 1470"/>
              <a:gd name="T44" fmla="*/ 8 w 463"/>
              <a:gd name="T45" fmla="*/ 1383 h 1470"/>
              <a:gd name="T46" fmla="*/ 11 w 463"/>
              <a:gd name="T47" fmla="*/ 1423 h 1470"/>
              <a:gd name="T48" fmla="*/ 108 w 463"/>
              <a:gd name="T49" fmla="*/ 1468 h 1470"/>
              <a:gd name="T50" fmla="*/ 96 w 463"/>
              <a:gd name="T51" fmla="*/ 1398 h 1470"/>
              <a:gd name="T52" fmla="*/ 153 w 463"/>
              <a:gd name="T53" fmla="*/ 1231 h 1470"/>
              <a:gd name="T54" fmla="*/ 220 w 463"/>
              <a:gd name="T55" fmla="*/ 1100 h 1470"/>
              <a:gd name="T56" fmla="*/ 215 w 463"/>
              <a:gd name="T57" fmla="*/ 1363 h 1470"/>
              <a:gd name="T58" fmla="*/ 242 w 463"/>
              <a:gd name="T59" fmla="*/ 1391 h 1470"/>
              <a:gd name="T60" fmla="*/ 297 w 463"/>
              <a:gd name="T61" fmla="*/ 1388 h 1470"/>
              <a:gd name="T62" fmla="*/ 429 w 463"/>
              <a:gd name="T63" fmla="*/ 1397 h 1470"/>
              <a:gd name="T64" fmla="*/ 342 w 463"/>
              <a:gd name="T65" fmla="*/ 1344 h 1470"/>
              <a:gd name="T66" fmla="*/ 316 w 463"/>
              <a:gd name="T67" fmla="*/ 1300 h 1470"/>
              <a:gd name="T68" fmla="*/ 337 w 463"/>
              <a:gd name="T69" fmla="*/ 1080 h 1470"/>
              <a:gd name="T70" fmla="*/ 376 w 463"/>
              <a:gd name="T71" fmla="*/ 792 h 1470"/>
              <a:gd name="T72" fmla="*/ 388 w 463"/>
              <a:gd name="T73" fmla="*/ 747 h 1470"/>
              <a:gd name="T74" fmla="*/ 359 w 463"/>
              <a:gd name="T75" fmla="*/ 534 h 1470"/>
              <a:gd name="T76" fmla="*/ 385 w 463"/>
              <a:gd name="T77" fmla="*/ 500 h 1470"/>
              <a:gd name="T78" fmla="*/ 454 w 463"/>
              <a:gd name="T79" fmla="*/ 422 h 1470"/>
              <a:gd name="T80" fmla="*/ 330 w 463"/>
              <a:gd name="T81" fmla="*/ 437 h 1470"/>
              <a:gd name="T82" fmla="*/ 327 w 463"/>
              <a:gd name="T83" fmla="*/ 411 h 1470"/>
              <a:gd name="T84" fmla="*/ 311 w 463"/>
              <a:gd name="T85" fmla="*/ 458 h 1470"/>
              <a:gd name="T86" fmla="*/ 353 w 463"/>
              <a:gd name="T87" fmla="*/ 483 h 1470"/>
              <a:gd name="T88" fmla="*/ 350 w 463"/>
              <a:gd name="T89" fmla="*/ 54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63" h="1470">
                <a:moveTo>
                  <a:pt x="454" y="422"/>
                </a:moveTo>
                <a:cubicBezTo>
                  <a:pt x="448" y="394"/>
                  <a:pt x="430" y="395"/>
                  <a:pt x="412" y="379"/>
                </a:cubicBezTo>
                <a:cubicBezTo>
                  <a:pt x="395" y="363"/>
                  <a:pt x="381" y="350"/>
                  <a:pt x="379" y="321"/>
                </a:cubicBezTo>
                <a:cubicBezTo>
                  <a:pt x="376" y="291"/>
                  <a:pt x="344" y="267"/>
                  <a:pt x="323" y="262"/>
                </a:cubicBezTo>
                <a:cubicBezTo>
                  <a:pt x="304" y="258"/>
                  <a:pt x="286" y="248"/>
                  <a:pt x="281" y="246"/>
                </a:cubicBezTo>
                <a:cubicBezTo>
                  <a:pt x="280" y="254"/>
                  <a:pt x="283" y="272"/>
                  <a:pt x="285" y="285"/>
                </a:cubicBezTo>
                <a:cubicBezTo>
                  <a:pt x="284" y="286"/>
                  <a:pt x="282" y="284"/>
                  <a:pt x="281" y="281"/>
                </a:cubicBezTo>
                <a:cubicBezTo>
                  <a:pt x="274" y="266"/>
                  <a:pt x="272" y="258"/>
                  <a:pt x="267" y="261"/>
                </a:cubicBezTo>
                <a:cubicBezTo>
                  <a:pt x="263" y="263"/>
                  <a:pt x="260" y="273"/>
                  <a:pt x="257" y="282"/>
                </a:cubicBezTo>
                <a:cubicBezTo>
                  <a:pt x="241" y="262"/>
                  <a:pt x="203" y="221"/>
                  <a:pt x="184" y="204"/>
                </a:cubicBezTo>
                <a:cubicBezTo>
                  <a:pt x="185" y="202"/>
                  <a:pt x="187" y="200"/>
                  <a:pt x="189" y="199"/>
                </a:cubicBezTo>
                <a:cubicBezTo>
                  <a:pt x="194" y="208"/>
                  <a:pt x="205" y="223"/>
                  <a:pt x="217" y="229"/>
                </a:cubicBezTo>
                <a:cubicBezTo>
                  <a:pt x="232" y="237"/>
                  <a:pt x="266" y="257"/>
                  <a:pt x="266" y="257"/>
                </a:cubicBezTo>
                <a:cubicBezTo>
                  <a:pt x="266" y="257"/>
                  <a:pt x="273" y="241"/>
                  <a:pt x="275" y="231"/>
                </a:cubicBezTo>
                <a:cubicBezTo>
                  <a:pt x="275" y="230"/>
                  <a:pt x="275" y="230"/>
                  <a:pt x="275" y="230"/>
                </a:cubicBezTo>
                <a:cubicBezTo>
                  <a:pt x="275" y="231"/>
                  <a:pt x="275" y="231"/>
                  <a:pt x="275" y="231"/>
                </a:cubicBezTo>
                <a:cubicBezTo>
                  <a:pt x="275" y="230"/>
                  <a:pt x="275" y="228"/>
                  <a:pt x="275" y="227"/>
                </a:cubicBezTo>
                <a:cubicBezTo>
                  <a:pt x="275" y="220"/>
                  <a:pt x="273" y="215"/>
                  <a:pt x="280" y="213"/>
                </a:cubicBezTo>
                <a:cubicBezTo>
                  <a:pt x="288" y="211"/>
                  <a:pt x="299" y="185"/>
                  <a:pt x="302" y="169"/>
                </a:cubicBezTo>
                <a:cubicBezTo>
                  <a:pt x="306" y="153"/>
                  <a:pt x="306" y="139"/>
                  <a:pt x="313" y="121"/>
                </a:cubicBezTo>
                <a:cubicBezTo>
                  <a:pt x="321" y="104"/>
                  <a:pt x="320" y="87"/>
                  <a:pt x="312" y="65"/>
                </a:cubicBezTo>
                <a:cubicBezTo>
                  <a:pt x="312" y="65"/>
                  <a:pt x="312" y="65"/>
                  <a:pt x="312" y="65"/>
                </a:cubicBezTo>
                <a:cubicBezTo>
                  <a:pt x="300" y="14"/>
                  <a:pt x="277" y="28"/>
                  <a:pt x="277" y="28"/>
                </a:cubicBezTo>
                <a:cubicBezTo>
                  <a:pt x="246" y="0"/>
                  <a:pt x="210" y="26"/>
                  <a:pt x="194" y="42"/>
                </a:cubicBezTo>
                <a:cubicBezTo>
                  <a:pt x="194" y="42"/>
                  <a:pt x="194" y="42"/>
                  <a:pt x="193" y="42"/>
                </a:cubicBezTo>
                <a:cubicBezTo>
                  <a:pt x="190" y="44"/>
                  <a:pt x="188" y="47"/>
                  <a:pt x="186" y="51"/>
                </a:cubicBezTo>
                <a:cubicBezTo>
                  <a:pt x="186" y="51"/>
                  <a:pt x="186" y="51"/>
                  <a:pt x="186" y="51"/>
                </a:cubicBezTo>
                <a:cubicBezTo>
                  <a:pt x="171" y="73"/>
                  <a:pt x="175" y="119"/>
                  <a:pt x="175" y="119"/>
                </a:cubicBezTo>
                <a:cubicBezTo>
                  <a:pt x="175" y="119"/>
                  <a:pt x="173" y="120"/>
                  <a:pt x="171" y="131"/>
                </a:cubicBezTo>
                <a:cubicBezTo>
                  <a:pt x="170" y="142"/>
                  <a:pt x="175" y="159"/>
                  <a:pt x="178" y="165"/>
                </a:cubicBezTo>
                <a:cubicBezTo>
                  <a:pt x="180" y="171"/>
                  <a:pt x="185" y="172"/>
                  <a:pt x="186" y="177"/>
                </a:cubicBezTo>
                <a:cubicBezTo>
                  <a:pt x="186" y="177"/>
                  <a:pt x="184" y="189"/>
                  <a:pt x="181" y="201"/>
                </a:cubicBezTo>
                <a:cubicBezTo>
                  <a:pt x="181" y="201"/>
                  <a:pt x="181" y="201"/>
                  <a:pt x="180" y="201"/>
                </a:cubicBezTo>
                <a:cubicBezTo>
                  <a:pt x="179" y="203"/>
                  <a:pt x="181" y="206"/>
                  <a:pt x="175" y="217"/>
                </a:cubicBezTo>
                <a:cubicBezTo>
                  <a:pt x="166" y="231"/>
                  <a:pt x="153" y="236"/>
                  <a:pt x="121" y="253"/>
                </a:cubicBezTo>
                <a:cubicBezTo>
                  <a:pt x="90" y="269"/>
                  <a:pt x="82" y="302"/>
                  <a:pt x="79" y="333"/>
                </a:cubicBezTo>
                <a:cubicBezTo>
                  <a:pt x="76" y="365"/>
                  <a:pt x="71" y="389"/>
                  <a:pt x="76" y="396"/>
                </a:cubicBezTo>
                <a:cubicBezTo>
                  <a:pt x="81" y="403"/>
                  <a:pt x="93" y="443"/>
                  <a:pt x="104" y="477"/>
                </a:cubicBezTo>
                <a:cubicBezTo>
                  <a:pt x="116" y="510"/>
                  <a:pt x="111" y="549"/>
                  <a:pt x="109" y="564"/>
                </a:cubicBezTo>
                <a:cubicBezTo>
                  <a:pt x="107" y="578"/>
                  <a:pt x="98" y="591"/>
                  <a:pt x="99" y="610"/>
                </a:cubicBezTo>
                <a:cubicBezTo>
                  <a:pt x="100" y="629"/>
                  <a:pt x="98" y="648"/>
                  <a:pt x="95" y="677"/>
                </a:cubicBezTo>
                <a:cubicBezTo>
                  <a:pt x="93" y="705"/>
                  <a:pt x="76" y="759"/>
                  <a:pt x="85" y="763"/>
                </a:cubicBezTo>
                <a:cubicBezTo>
                  <a:pt x="93" y="768"/>
                  <a:pt x="96" y="767"/>
                  <a:pt x="96" y="780"/>
                </a:cubicBezTo>
                <a:cubicBezTo>
                  <a:pt x="96" y="793"/>
                  <a:pt x="90" y="876"/>
                  <a:pt x="69" y="975"/>
                </a:cubicBezTo>
                <a:cubicBezTo>
                  <a:pt x="48" y="1075"/>
                  <a:pt x="16" y="1296"/>
                  <a:pt x="9" y="1338"/>
                </a:cubicBezTo>
                <a:cubicBezTo>
                  <a:pt x="2" y="1379"/>
                  <a:pt x="8" y="1383"/>
                  <a:pt x="8" y="1383"/>
                </a:cubicBezTo>
                <a:cubicBezTo>
                  <a:pt x="8" y="1383"/>
                  <a:pt x="8" y="1386"/>
                  <a:pt x="4" y="1398"/>
                </a:cubicBezTo>
                <a:cubicBezTo>
                  <a:pt x="0" y="1410"/>
                  <a:pt x="4" y="1418"/>
                  <a:pt x="11" y="1423"/>
                </a:cubicBezTo>
                <a:cubicBezTo>
                  <a:pt x="18" y="1428"/>
                  <a:pt x="19" y="1438"/>
                  <a:pt x="34" y="1449"/>
                </a:cubicBezTo>
                <a:cubicBezTo>
                  <a:pt x="48" y="1460"/>
                  <a:pt x="90" y="1470"/>
                  <a:pt x="108" y="1468"/>
                </a:cubicBezTo>
                <a:cubicBezTo>
                  <a:pt x="126" y="1466"/>
                  <a:pt x="121" y="1460"/>
                  <a:pt x="120" y="1442"/>
                </a:cubicBezTo>
                <a:cubicBezTo>
                  <a:pt x="119" y="1424"/>
                  <a:pt x="96" y="1398"/>
                  <a:pt x="96" y="1398"/>
                </a:cubicBezTo>
                <a:cubicBezTo>
                  <a:pt x="96" y="1398"/>
                  <a:pt x="95" y="1393"/>
                  <a:pt x="101" y="1390"/>
                </a:cubicBezTo>
                <a:cubicBezTo>
                  <a:pt x="107" y="1386"/>
                  <a:pt x="132" y="1306"/>
                  <a:pt x="153" y="1231"/>
                </a:cubicBezTo>
                <a:cubicBezTo>
                  <a:pt x="175" y="1157"/>
                  <a:pt x="214" y="1022"/>
                  <a:pt x="214" y="1022"/>
                </a:cubicBezTo>
                <a:cubicBezTo>
                  <a:pt x="214" y="1022"/>
                  <a:pt x="217" y="1061"/>
                  <a:pt x="220" y="1100"/>
                </a:cubicBezTo>
                <a:cubicBezTo>
                  <a:pt x="222" y="1139"/>
                  <a:pt x="224" y="1267"/>
                  <a:pt x="220" y="1300"/>
                </a:cubicBezTo>
                <a:cubicBezTo>
                  <a:pt x="215" y="1333"/>
                  <a:pt x="215" y="1363"/>
                  <a:pt x="215" y="1363"/>
                </a:cubicBezTo>
                <a:cubicBezTo>
                  <a:pt x="215" y="1363"/>
                  <a:pt x="215" y="1367"/>
                  <a:pt x="215" y="1378"/>
                </a:cubicBezTo>
                <a:cubicBezTo>
                  <a:pt x="215" y="1389"/>
                  <a:pt x="223" y="1389"/>
                  <a:pt x="242" y="1391"/>
                </a:cubicBezTo>
                <a:cubicBezTo>
                  <a:pt x="261" y="1393"/>
                  <a:pt x="287" y="1392"/>
                  <a:pt x="287" y="1392"/>
                </a:cubicBezTo>
                <a:cubicBezTo>
                  <a:pt x="287" y="1392"/>
                  <a:pt x="286" y="1383"/>
                  <a:pt x="297" y="1388"/>
                </a:cubicBezTo>
                <a:cubicBezTo>
                  <a:pt x="307" y="1392"/>
                  <a:pt x="329" y="1403"/>
                  <a:pt x="349" y="1403"/>
                </a:cubicBezTo>
                <a:cubicBezTo>
                  <a:pt x="369" y="1403"/>
                  <a:pt x="429" y="1412"/>
                  <a:pt x="429" y="1397"/>
                </a:cubicBezTo>
                <a:cubicBezTo>
                  <a:pt x="429" y="1382"/>
                  <a:pt x="406" y="1376"/>
                  <a:pt x="385" y="1376"/>
                </a:cubicBezTo>
                <a:cubicBezTo>
                  <a:pt x="365" y="1376"/>
                  <a:pt x="342" y="1344"/>
                  <a:pt x="342" y="1344"/>
                </a:cubicBezTo>
                <a:cubicBezTo>
                  <a:pt x="342" y="1344"/>
                  <a:pt x="342" y="1344"/>
                  <a:pt x="348" y="1340"/>
                </a:cubicBezTo>
                <a:cubicBezTo>
                  <a:pt x="353" y="1337"/>
                  <a:pt x="320" y="1312"/>
                  <a:pt x="316" y="1300"/>
                </a:cubicBezTo>
                <a:cubicBezTo>
                  <a:pt x="311" y="1288"/>
                  <a:pt x="312" y="1286"/>
                  <a:pt x="316" y="1257"/>
                </a:cubicBezTo>
                <a:cubicBezTo>
                  <a:pt x="319" y="1229"/>
                  <a:pt x="327" y="1136"/>
                  <a:pt x="337" y="1080"/>
                </a:cubicBezTo>
                <a:cubicBezTo>
                  <a:pt x="346" y="1023"/>
                  <a:pt x="358" y="968"/>
                  <a:pt x="365" y="920"/>
                </a:cubicBezTo>
                <a:cubicBezTo>
                  <a:pt x="372" y="871"/>
                  <a:pt x="376" y="792"/>
                  <a:pt x="376" y="792"/>
                </a:cubicBezTo>
                <a:cubicBezTo>
                  <a:pt x="376" y="792"/>
                  <a:pt x="380" y="791"/>
                  <a:pt x="387" y="785"/>
                </a:cubicBezTo>
                <a:cubicBezTo>
                  <a:pt x="394" y="779"/>
                  <a:pt x="392" y="764"/>
                  <a:pt x="388" y="747"/>
                </a:cubicBezTo>
                <a:cubicBezTo>
                  <a:pt x="385" y="729"/>
                  <a:pt x="380" y="656"/>
                  <a:pt x="377" y="621"/>
                </a:cubicBezTo>
                <a:cubicBezTo>
                  <a:pt x="373" y="586"/>
                  <a:pt x="359" y="534"/>
                  <a:pt x="359" y="534"/>
                </a:cubicBezTo>
                <a:cubicBezTo>
                  <a:pt x="359" y="534"/>
                  <a:pt x="370" y="529"/>
                  <a:pt x="377" y="522"/>
                </a:cubicBezTo>
                <a:cubicBezTo>
                  <a:pt x="384" y="516"/>
                  <a:pt x="385" y="500"/>
                  <a:pt x="385" y="500"/>
                </a:cubicBezTo>
                <a:cubicBezTo>
                  <a:pt x="385" y="500"/>
                  <a:pt x="428" y="504"/>
                  <a:pt x="446" y="496"/>
                </a:cubicBezTo>
                <a:cubicBezTo>
                  <a:pt x="463" y="489"/>
                  <a:pt x="460" y="450"/>
                  <a:pt x="454" y="422"/>
                </a:cubicBezTo>
                <a:close/>
                <a:moveTo>
                  <a:pt x="311" y="458"/>
                </a:moveTo>
                <a:cubicBezTo>
                  <a:pt x="311" y="458"/>
                  <a:pt x="330" y="452"/>
                  <a:pt x="330" y="437"/>
                </a:cubicBezTo>
                <a:cubicBezTo>
                  <a:pt x="330" y="421"/>
                  <a:pt x="315" y="411"/>
                  <a:pt x="308" y="410"/>
                </a:cubicBezTo>
                <a:cubicBezTo>
                  <a:pt x="301" y="410"/>
                  <a:pt x="313" y="399"/>
                  <a:pt x="327" y="411"/>
                </a:cubicBezTo>
                <a:cubicBezTo>
                  <a:pt x="342" y="423"/>
                  <a:pt x="353" y="475"/>
                  <a:pt x="353" y="475"/>
                </a:cubicBezTo>
                <a:cubicBezTo>
                  <a:pt x="353" y="475"/>
                  <a:pt x="323" y="463"/>
                  <a:pt x="311" y="458"/>
                </a:cubicBezTo>
                <a:close/>
                <a:moveTo>
                  <a:pt x="350" y="540"/>
                </a:moveTo>
                <a:cubicBezTo>
                  <a:pt x="350" y="540"/>
                  <a:pt x="352" y="500"/>
                  <a:pt x="353" y="483"/>
                </a:cubicBezTo>
                <a:cubicBezTo>
                  <a:pt x="362" y="531"/>
                  <a:pt x="362" y="531"/>
                  <a:pt x="362" y="531"/>
                </a:cubicBezTo>
                <a:lnTo>
                  <a:pt x="350" y="54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400">
              <a:solidFill>
                <a:prstClr val="black"/>
              </a:solidFill>
            </a:endParaRPr>
          </a:p>
        </p:txBody>
      </p:sp>
      <p:sp>
        <p:nvSpPr>
          <p:cNvPr id="121" name="Freeform 192"/>
          <p:cNvSpPr>
            <a:spLocks noEditPoints="1"/>
          </p:cNvSpPr>
          <p:nvPr/>
        </p:nvSpPr>
        <p:spPr bwMode="auto">
          <a:xfrm>
            <a:off x="4407628" y="4248150"/>
            <a:ext cx="419340" cy="866932"/>
          </a:xfrm>
          <a:custGeom>
            <a:avLst/>
            <a:gdLst>
              <a:gd name="T0" fmla="*/ 625 w 693"/>
              <a:gd name="T1" fmla="*/ 1522 h 1641"/>
              <a:gd name="T2" fmla="*/ 520 w 693"/>
              <a:gd name="T3" fmla="*/ 985 h 1641"/>
              <a:gd name="T4" fmla="*/ 498 w 693"/>
              <a:gd name="T5" fmla="*/ 789 h 1641"/>
              <a:gd name="T6" fmla="*/ 532 w 693"/>
              <a:gd name="T7" fmla="*/ 760 h 1641"/>
              <a:gd name="T8" fmla="*/ 571 w 693"/>
              <a:gd name="T9" fmla="*/ 506 h 1641"/>
              <a:gd name="T10" fmla="*/ 505 w 693"/>
              <a:gd name="T11" fmla="*/ 282 h 1641"/>
              <a:gd name="T12" fmla="*/ 394 w 693"/>
              <a:gd name="T13" fmla="*/ 243 h 1641"/>
              <a:gd name="T14" fmla="*/ 344 w 693"/>
              <a:gd name="T15" fmla="*/ 214 h 1641"/>
              <a:gd name="T16" fmla="*/ 341 w 693"/>
              <a:gd name="T17" fmla="*/ 204 h 1641"/>
              <a:gd name="T18" fmla="*/ 354 w 693"/>
              <a:gd name="T19" fmla="*/ 65 h 1641"/>
              <a:gd name="T20" fmla="*/ 313 w 693"/>
              <a:gd name="T21" fmla="*/ 0 h 1641"/>
              <a:gd name="T22" fmla="*/ 228 w 693"/>
              <a:gd name="T23" fmla="*/ 24 h 1641"/>
              <a:gd name="T24" fmla="*/ 214 w 693"/>
              <a:gd name="T25" fmla="*/ 121 h 1641"/>
              <a:gd name="T26" fmla="*/ 240 w 693"/>
              <a:gd name="T27" fmla="*/ 200 h 1641"/>
              <a:gd name="T28" fmla="*/ 240 w 693"/>
              <a:gd name="T29" fmla="*/ 215 h 1641"/>
              <a:gd name="T30" fmla="*/ 147 w 693"/>
              <a:gd name="T31" fmla="*/ 272 h 1641"/>
              <a:gd name="T32" fmla="*/ 22 w 693"/>
              <a:gd name="T33" fmla="*/ 531 h 1641"/>
              <a:gd name="T34" fmla="*/ 113 w 693"/>
              <a:gd name="T35" fmla="*/ 777 h 1641"/>
              <a:gd name="T36" fmla="*/ 143 w 693"/>
              <a:gd name="T37" fmla="*/ 802 h 1641"/>
              <a:gd name="T38" fmla="*/ 220 w 693"/>
              <a:gd name="T39" fmla="*/ 1183 h 1641"/>
              <a:gd name="T40" fmla="*/ 267 w 693"/>
              <a:gd name="T41" fmla="*/ 1470 h 1641"/>
              <a:gd name="T42" fmla="*/ 231 w 693"/>
              <a:gd name="T43" fmla="*/ 1602 h 1641"/>
              <a:gd name="T44" fmla="*/ 343 w 693"/>
              <a:gd name="T45" fmla="*/ 1595 h 1641"/>
              <a:gd name="T46" fmla="*/ 351 w 693"/>
              <a:gd name="T47" fmla="*/ 1504 h 1641"/>
              <a:gd name="T48" fmla="*/ 342 w 693"/>
              <a:gd name="T49" fmla="*/ 1327 h 1641"/>
              <a:gd name="T50" fmla="*/ 334 w 693"/>
              <a:gd name="T51" fmla="*/ 1168 h 1641"/>
              <a:gd name="T52" fmla="*/ 372 w 693"/>
              <a:gd name="T53" fmla="*/ 991 h 1641"/>
              <a:gd name="T54" fmla="*/ 495 w 693"/>
              <a:gd name="T55" fmla="*/ 1455 h 1641"/>
              <a:gd name="T56" fmla="*/ 553 w 693"/>
              <a:gd name="T57" fmla="*/ 1595 h 1641"/>
              <a:gd name="T58" fmla="*/ 693 w 693"/>
              <a:gd name="T59" fmla="*/ 1628 h 1641"/>
              <a:gd name="T60" fmla="*/ 115 w 693"/>
              <a:gd name="T61" fmla="*/ 608 h 1641"/>
              <a:gd name="T62" fmla="*/ 125 w 693"/>
              <a:gd name="T63" fmla="*/ 524 h 1641"/>
              <a:gd name="T64" fmla="*/ 395 w 693"/>
              <a:gd name="T65" fmla="*/ 690 h 1641"/>
              <a:gd name="T66" fmla="*/ 314 w 693"/>
              <a:gd name="T67" fmla="*/ 307 h 1641"/>
              <a:gd name="T68" fmla="*/ 280 w 693"/>
              <a:gd name="T69" fmla="*/ 291 h 1641"/>
              <a:gd name="T70" fmla="*/ 295 w 693"/>
              <a:gd name="T71" fmla="*/ 485 h 1641"/>
              <a:gd name="T72" fmla="*/ 274 w 693"/>
              <a:gd name="T73" fmla="*/ 687 h 1641"/>
              <a:gd name="T74" fmla="*/ 235 w 693"/>
              <a:gd name="T75" fmla="*/ 542 h 1641"/>
              <a:gd name="T76" fmla="*/ 248 w 693"/>
              <a:gd name="T77" fmla="*/ 225 h 1641"/>
              <a:gd name="T78" fmla="*/ 334 w 693"/>
              <a:gd name="T79" fmla="*/ 227 h 1641"/>
              <a:gd name="T80" fmla="*/ 381 w 693"/>
              <a:gd name="T81" fmla="*/ 413 h 1641"/>
              <a:gd name="T82" fmla="*/ 411 w 693"/>
              <a:gd name="T83" fmla="*/ 689 h 1641"/>
              <a:gd name="T84" fmla="*/ 473 w 693"/>
              <a:gd name="T85" fmla="*/ 485 h 1641"/>
              <a:gd name="T86" fmla="*/ 501 w 693"/>
              <a:gd name="T87" fmla="*/ 57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93" h="1641">
                <a:moveTo>
                  <a:pt x="669" y="1590"/>
                </a:moveTo>
                <a:cubicBezTo>
                  <a:pt x="650" y="1579"/>
                  <a:pt x="636" y="1550"/>
                  <a:pt x="629" y="1542"/>
                </a:cubicBezTo>
                <a:cubicBezTo>
                  <a:pt x="622" y="1535"/>
                  <a:pt x="631" y="1537"/>
                  <a:pt x="625" y="1522"/>
                </a:cubicBezTo>
                <a:cubicBezTo>
                  <a:pt x="619" y="1507"/>
                  <a:pt x="600" y="1419"/>
                  <a:pt x="597" y="1391"/>
                </a:cubicBezTo>
                <a:cubicBezTo>
                  <a:pt x="593" y="1362"/>
                  <a:pt x="595" y="1265"/>
                  <a:pt x="582" y="1219"/>
                </a:cubicBezTo>
                <a:cubicBezTo>
                  <a:pt x="568" y="1173"/>
                  <a:pt x="526" y="1025"/>
                  <a:pt x="520" y="985"/>
                </a:cubicBezTo>
                <a:cubicBezTo>
                  <a:pt x="514" y="944"/>
                  <a:pt x="505" y="903"/>
                  <a:pt x="505" y="881"/>
                </a:cubicBezTo>
                <a:cubicBezTo>
                  <a:pt x="505" y="858"/>
                  <a:pt x="503" y="843"/>
                  <a:pt x="496" y="827"/>
                </a:cubicBezTo>
                <a:cubicBezTo>
                  <a:pt x="490" y="811"/>
                  <a:pt x="498" y="789"/>
                  <a:pt x="498" y="789"/>
                </a:cubicBezTo>
                <a:cubicBezTo>
                  <a:pt x="498" y="789"/>
                  <a:pt x="514" y="801"/>
                  <a:pt x="524" y="810"/>
                </a:cubicBezTo>
                <a:cubicBezTo>
                  <a:pt x="534" y="819"/>
                  <a:pt x="534" y="805"/>
                  <a:pt x="529" y="785"/>
                </a:cubicBezTo>
                <a:cubicBezTo>
                  <a:pt x="524" y="765"/>
                  <a:pt x="527" y="754"/>
                  <a:pt x="532" y="760"/>
                </a:cubicBezTo>
                <a:cubicBezTo>
                  <a:pt x="537" y="767"/>
                  <a:pt x="541" y="728"/>
                  <a:pt x="553" y="705"/>
                </a:cubicBezTo>
                <a:cubicBezTo>
                  <a:pt x="566" y="681"/>
                  <a:pt x="593" y="633"/>
                  <a:pt x="587" y="606"/>
                </a:cubicBezTo>
                <a:cubicBezTo>
                  <a:pt x="581" y="578"/>
                  <a:pt x="578" y="530"/>
                  <a:pt x="571" y="506"/>
                </a:cubicBezTo>
                <a:cubicBezTo>
                  <a:pt x="563" y="483"/>
                  <a:pt x="556" y="441"/>
                  <a:pt x="547" y="415"/>
                </a:cubicBezTo>
                <a:cubicBezTo>
                  <a:pt x="538" y="389"/>
                  <a:pt x="540" y="376"/>
                  <a:pt x="529" y="350"/>
                </a:cubicBezTo>
                <a:cubicBezTo>
                  <a:pt x="517" y="324"/>
                  <a:pt x="505" y="295"/>
                  <a:pt x="505" y="282"/>
                </a:cubicBezTo>
                <a:cubicBezTo>
                  <a:pt x="505" y="275"/>
                  <a:pt x="502" y="269"/>
                  <a:pt x="491" y="265"/>
                </a:cubicBezTo>
                <a:cubicBezTo>
                  <a:pt x="483" y="261"/>
                  <a:pt x="469" y="258"/>
                  <a:pt x="449" y="255"/>
                </a:cubicBezTo>
                <a:cubicBezTo>
                  <a:pt x="428" y="252"/>
                  <a:pt x="409" y="248"/>
                  <a:pt x="394" y="243"/>
                </a:cubicBezTo>
                <a:cubicBezTo>
                  <a:pt x="393" y="243"/>
                  <a:pt x="392" y="242"/>
                  <a:pt x="391" y="242"/>
                </a:cubicBezTo>
                <a:cubicBezTo>
                  <a:pt x="391" y="242"/>
                  <a:pt x="390" y="242"/>
                  <a:pt x="390" y="242"/>
                </a:cubicBezTo>
                <a:cubicBezTo>
                  <a:pt x="370" y="235"/>
                  <a:pt x="344" y="214"/>
                  <a:pt x="344" y="214"/>
                </a:cubicBezTo>
                <a:cubicBezTo>
                  <a:pt x="336" y="225"/>
                  <a:pt x="336" y="225"/>
                  <a:pt x="336" y="225"/>
                </a:cubicBezTo>
                <a:cubicBezTo>
                  <a:pt x="339" y="221"/>
                  <a:pt x="341" y="218"/>
                  <a:pt x="344" y="214"/>
                </a:cubicBezTo>
                <a:cubicBezTo>
                  <a:pt x="341" y="211"/>
                  <a:pt x="336" y="204"/>
                  <a:pt x="341" y="204"/>
                </a:cubicBezTo>
                <a:cubicBezTo>
                  <a:pt x="352" y="203"/>
                  <a:pt x="354" y="159"/>
                  <a:pt x="360" y="146"/>
                </a:cubicBezTo>
                <a:cubicBezTo>
                  <a:pt x="366" y="133"/>
                  <a:pt x="364" y="124"/>
                  <a:pt x="360" y="112"/>
                </a:cubicBezTo>
                <a:cubicBezTo>
                  <a:pt x="356" y="101"/>
                  <a:pt x="364" y="84"/>
                  <a:pt x="354" y="65"/>
                </a:cubicBezTo>
                <a:cubicBezTo>
                  <a:pt x="344" y="47"/>
                  <a:pt x="358" y="24"/>
                  <a:pt x="344" y="22"/>
                </a:cubicBezTo>
                <a:cubicBezTo>
                  <a:pt x="330" y="20"/>
                  <a:pt x="335" y="3"/>
                  <a:pt x="322" y="3"/>
                </a:cubicBezTo>
                <a:cubicBezTo>
                  <a:pt x="318" y="3"/>
                  <a:pt x="315" y="2"/>
                  <a:pt x="313" y="0"/>
                </a:cubicBezTo>
                <a:cubicBezTo>
                  <a:pt x="302" y="21"/>
                  <a:pt x="285" y="14"/>
                  <a:pt x="285" y="14"/>
                </a:cubicBezTo>
                <a:cubicBezTo>
                  <a:pt x="259" y="8"/>
                  <a:pt x="242" y="14"/>
                  <a:pt x="230" y="23"/>
                </a:cubicBezTo>
                <a:cubicBezTo>
                  <a:pt x="230" y="23"/>
                  <a:pt x="229" y="24"/>
                  <a:pt x="228" y="24"/>
                </a:cubicBezTo>
                <a:cubicBezTo>
                  <a:pt x="213" y="38"/>
                  <a:pt x="208" y="57"/>
                  <a:pt x="208" y="58"/>
                </a:cubicBezTo>
                <a:cubicBezTo>
                  <a:pt x="207" y="65"/>
                  <a:pt x="206" y="72"/>
                  <a:pt x="206" y="77"/>
                </a:cubicBezTo>
                <a:cubicBezTo>
                  <a:pt x="208" y="95"/>
                  <a:pt x="213" y="113"/>
                  <a:pt x="214" y="121"/>
                </a:cubicBezTo>
                <a:cubicBezTo>
                  <a:pt x="215" y="128"/>
                  <a:pt x="219" y="158"/>
                  <a:pt x="225" y="158"/>
                </a:cubicBezTo>
                <a:cubicBezTo>
                  <a:pt x="231" y="158"/>
                  <a:pt x="233" y="159"/>
                  <a:pt x="233" y="159"/>
                </a:cubicBezTo>
                <a:cubicBezTo>
                  <a:pt x="233" y="159"/>
                  <a:pt x="240" y="182"/>
                  <a:pt x="240" y="200"/>
                </a:cubicBezTo>
                <a:cubicBezTo>
                  <a:pt x="240" y="208"/>
                  <a:pt x="240" y="212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24" y="238"/>
                  <a:pt x="206" y="246"/>
                </a:cubicBezTo>
                <a:cubicBezTo>
                  <a:pt x="188" y="255"/>
                  <a:pt x="162" y="268"/>
                  <a:pt x="147" y="272"/>
                </a:cubicBezTo>
                <a:cubicBezTo>
                  <a:pt x="136" y="275"/>
                  <a:pt x="124" y="279"/>
                  <a:pt x="115" y="285"/>
                </a:cubicBezTo>
                <a:cubicBezTo>
                  <a:pt x="103" y="293"/>
                  <a:pt x="93" y="305"/>
                  <a:pt x="89" y="326"/>
                </a:cubicBezTo>
                <a:cubicBezTo>
                  <a:pt x="82" y="365"/>
                  <a:pt x="42" y="495"/>
                  <a:pt x="22" y="531"/>
                </a:cubicBezTo>
                <a:cubicBezTo>
                  <a:pt x="3" y="567"/>
                  <a:pt x="0" y="616"/>
                  <a:pt x="20" y="646"/>
                </a:cubicBezTo>
                <a:cubicBezTo>
                  <a:pt x="39" y="676"/>
                  <a:pt x="86" y="750"/>
                  <a:pt x="93" y="760"/>
                </a:cubicBezTo>
                <a:cubicBezTo>
                  <a:pt x="100" y="770"/>
                  <a:pt x="102" y="778"/>
                  <a:pt x="113" y="777"/>
                </a:cubicBezTo>
                <a:cubicBezTo>
                  <a:pt x="113" y="777"/>
                  <a:pt x="114" y="776"/>
                  <a:pt x="115" y="776"/>
                </a:cubicBezTo>
                <a:cubicBezTo>
                  <a:pt x="124" y="776"/>
                  <a:pt x="130" y="777"/>
                  <a:pt x="130" y="777"/>
                </a:cubicBezTo>
                <a:cubicBezTo>
                  <a:pt x="130" y="777"/>
                  <a:pt x="135" y="796"/>
                  <a:pt x="143" y="802"/>
                </a:cubicBezTo>
                <a:cubicBezTo>
                  <a:pt x="151" y="808"/>
                  <a:pt x="161" y="828"/>
                  <a:pt x="163" y="821"/>
                </a:cubicBezTo>
                <a:cubicBezTo>
                  <a:pt x="166" y="814"/>
                  <a:pt x="173" y="872"/>
                  <a:pt x="180" y="903"/>
                </a:cubicBezTo>
                <a:cubicBezTo>
                  <a:pt x="187" y="934"/>
                  <a:pt x="220" y="1152"/>
                  <a:pt x="220" y="1183"/>
                </a:cubicBezTo>
                <a:cubicBezTo>
                  <a:pt x="220" y="1214"/>
                  <a:pt x="232" y="1246"/>
                  <a:pt x="231" y="1268"/>
                </a:cubicBezTo>
                <a:cubicBezTo>
                  <a:pt x="230" y="1291"/>
                  <a:pt x="235" y="1349"/>
                  <a:pt x="236" y="1381"/>
                </a:cubicBezTo>
                <a:cubicBezTo>
                  <a:pt x="237" y="1413"/>
                  <a:pt x="267" y="1447"/>
                  <a:pt x="267" y="1470"/>
                </a:cubicBezTo>
                <a:cubicBezTo>
                  <a:pt x="267" y="1494"/>
                  <a:pt x="260" y="1505"/>
                  <a:pt x="263" y="1519"/>
                </a:cubicBezTo>
                <a:cubicBezTo>
                  <a:pt x="267" y="1532"/>
                  <a:pt x="266" y="1542"/>
                  <a:pt x="251" y="1558"/>
                </a:cubicBezTo>
                <a:cubicBezTo>
                  <a:pt x="236" y="1574"/>
                  <a:pt x="230" y="1589"/>
                  <a:pt x="231" y="1602"/>
                </a:cubicBezTo>
                <a:cubicBezTo>
                  <a:pt x="232" y="1614"/>
                  <a:pt x="236" y="1619"/>
                  <a:pt x="266" y="1620"/>
                </a:cubicBezTo>
                <a:cubicBezTo>
                  <a:pt x="296" y="1621"/>
                  <a:pt x="324" y="1613"/>
                  <a:pt x="324" y="1605"/>
                </a:cubicBezTo>
                <a:cubicBezTo>
                  <a:pt x="324" y="1598"/>
                  <a:pt x="334" y="1595"/>
                  <a:pt x="343" y="1595"/>
                </a:cubicBezTo>
                <a:cubicBezTo>
                  <a:pt x="351" y="1595"/>
                  <a:pt x="350" y="1587"/>
                  <a:pt x="346" y="1569"/>
                </a:cubicBezTo>
                <a:cubicBezTo>
                  <a:pt x="343" y="1552"/>
                  <a:pt x="330" y="1528"/>
                  <a:pt x="338" y="1531"/>
                </a:cubicBezTo>
                <a:cubicBezTo>
                  <a:pt x="345" y="1533"/>
                  <a:pt x="351" y="1528"/>
                  <a:pt x="351" y="1504"/>
                </a:cubicBezTo>
                <a:cubicBezTo>
                  <a:pt x="351" y="1479"/>
                  <a:pt x="355" y="1471"/>
                  <a:pt x="344" y="1457"/>
                </a:cubicBezTo>
                <a:cubicBezTo>
                  <a:pt x="333" y="1442"/>
                  <a:pt x="335" y="1415"/>
                  <a:pt x="338" y="1392"/>
                </a:cubicBezTo>
                <a:cubicBezTo>
                  <a:pt x="340" y="1370"/>
                  <a:pt x="348" y="1354"/>
                  <a:pt x="342" y="1327"/>
                </a:cubicBezTo>
                <a:cubicBezTo>
                  <a:pt x="335" y="1299"/>
                  <a:pt x="334" y="1266"/>
                  <a:pt x="338" y="1252"/>
                </a:cubicBezTo>
                <a:cubicBezTo>
                  <a:pt x="342" y="1239"/>
                  <a:pt x="339" y="1222"/>
                  <a:pt x="329" y="1211"/>
                </a:cubicBezTo>
                <a:cubicBezTo>
                  <a:pt x="319" y="1200"/>
                  <a:pt x="334" y="1180"/>
                  <a:pt x="334" y="1168"/>
                </a:cubicBezTo>
                <a:cubicBezTo>
                  <a:pt x="334" y="1156"/>
                  <a:pt x="330" y="1104"/>
                  <a:pt x="337" y="1052"/>
                </a:cubicBezTo>
                <a:cubicBezTo>
                  <a:pt x="343" y="999"/>
                  <a:pt x="344" y="960"/>
                  <a:pt x="345" y="946"/>
                </a:cubicBezTo>
                <a:cubicBezTo>
                  <a:pt x="346" y="933"/>
                  <a:pt x="354" y="939"/>
                  <a:pt x="372" y="991"/>
                </a:cubicBezTo>
                <a:cubicBezTo>
                  <a:pt x="391" y="1043"/>
                  <a:pt x="438" y="1205"/>
                  <a:pt x="447" y="1241"/>
                </a:cubicBezTo>
                <a:cubicBezTo>
                  <a:pt x="454" y="1272"/>
                  <a:pt x="480" y="1385"/>
                  <a:pt x="491" y="1436"/>
                </a:cubicBezTo>
                <a:cubicBezTo>
                  <a:pt x="493" y="1444"/>
                  <a:pt x="494" y="1451"/>
                  <a:pt x="495" y="1455"/>
                </a:cubicBezTo>
                <a:cubicBezTo>
                  <a:pt x="501" y="1486"/>
                  <a:pt x="509" y="1548"/>
                  <a:pt x="517" y="1548"/>
                </a:cubicBezTo>
                <a:cubicBezTo>
                  <a:pt x="526" y="1548"/>
                  <a:pt x="524" y="1554"/>
                  <a:pt x="525" y="1572"/>
                </a:cubicBezTo>
                <a:cubicBezTo>
                  <a:pt x="526" y="1589"/>
                  <a:pt x="543" y="1592"/>
                  <a:pt x="553" y="1595"/>
                </a:cubicBezTo>
                <a:cubicBezTo>
                  <a:pt x="563" y="1599"/>
                  <a:pt x="566" y="1589"/>
                  <a:pt x="566" y="1589"/>
                </a:cubicBezTo>
                <a:cubicBezTo>
                  <a:pt x="566" y="1589"/>
                  <a:pt x="582" y="1623"/>
                  <a:pt x="610" y="1626"/>
                </a:cubicBezTo>
                <a:cubicBezTo>
                  <a:pt x="639" y="1630"/>
                  <a:pt x="693" y="1641"/>
                  <a:pt x="693" y="1628"/>
                </a:cubicBezTo>
                <a:cubicBezTo>
                  <a:pt x="693" y="1614"/>
                  <a:pt x="687" y="1602"/>
                  <a:pt x="669" y="1590"/>
                </a:cubicBezTo>
                <a:close/>
                <a:moveTo>
                  <a:pt x="128" y="644"/>
                </a:moveTo>
                <a:cubicBezTo>
                  <a:pt x="128" y="632"/>
                  <a:pt x="122" y="619"/>
                  <a:pt x="115" y="608"/>
                </a:cubicBezTo>
                <a:cubicBezTo>
                  <a:pt x="105" y="594"/>
                  <a:pt x="95" y="582"/>
                  <a:pt x="99" y="575"/>
                </a:cubicBezTo>
                <a:cubicBezTo>
                  <a:pt x="105" y="563"/>
                  <a:pt x="110" y="563"/>
                  <a:pt x="115" y="554"/>
                </a:cubicBezTo>
                <a:cubicBezTo>
                  <a:pt x="118" y="549"/>
                  <a:pt x="121" y="541"/>
                  <a:pt x="125" y="524"/>
                </a:cubicBezTo>
                <a:cubicBezTo>
                  <a:pt x="124" y="559"/>
                  <a:pt x="136" y="611"/>
                  <a:pt x="128" y="644"/>
                </a:cubicBezTo>
                <a:close/>
                <a:moveTo>
                  <a:pt x="411" y="689"/>
                </a:moveTo>
                <a:cubicBezTo>
                  <a:pt x="407" y="690"/>
                  <a:pt x="402" y="690"/>
                  <a:pt x="395" y="690"/>
                </a:cubicBezTo>
                <a:cubicBezTo>
                  <a:pt x="395" y="685"/>
                  <a:pt x="395" y="680"/>
                  <a:pt x="393" y="674"/>
                </a:cubicBezTo>
                <a:cubicBezTo>
                  <a:pt x="389" y="655"/>
                  <a:pt x="367" y="523"/>
                  <a:pt x="351" y="448"/>
                </a:cubicBezTo>
                <a:cubicBezTo>
                  <a:pt x="335" y="373"/>
                  <a:pt x="318" y="317"/>
                  <a:pt x="314" y="307"/>
                </a:cubicBezTo>
                <a:cubicBezTo>
                  <a:pt x="310" y="297"/>
                  <a:pt x="323" y="293"/>
                  <a:pt x="323" y="293"/>
                </a:cubicBezTo>
                <a:cubicBezTo>
                  <a:pt x="299" y="269"/>
                  <a:pt x="299" y="269"/>
                  <a:pt x="299" y="269"/>
                </a:cubicBezTo>
                <a:cubicBezTo>
                  <a:pt x="288" y="274"/>
                  <a:pt x="280" y="291"/>
                  <a:pt x="280" y="291"/>
                </a:cubicBezTo>
                <a:cubicBezTo>
                  <a:pt x="280" y="291"/>
                  <a:pt x="292" y="299"/>
                  <a:pt x="294" y="307"/>
                </a:cubicBezTo>
                <a:cubicBezTo>
                  <a:pt x="296" y="315"/>
                  <a:pt x="292" y="325"/>
                  <a:pt x="286" y="343"/>
                </a:cubicBezTo>
                <a:cubicBezTo>
                  <a:pt x="281" y="362"/>
                  <a:pt x="288" y="443"/>
                  <a:pt x="295" y="485"/>
                </a:cubicBezTo>
                <a:cubicBezTo>
                  <a:pt x="302" y="527"/>
                  <a:pt x="315" y="621"/>
                  <a:pt x="323" y="669"/>
                </a:cubicBezTo>
                <a:cubicBezTo>
                  <a:pt x="324" y="677"/>
                  <a:pt x="326" y="683"/>
                  <a:pt x="327" y="689"/>
                </a:cubicBezTo>
                <a:cubicBezTo>
                  <a:pt x="308" y="688"/>
                  <a:pt x="289" y="687"/>
                  <a:pt x="274" y="687"/>
                </a:cubicBezTo>
                <a:cubicBezTo>
                  <a:pt x="232" y="687"/>
                  <a:pt x="191" y="692"/>
                  <a:pt x="191" y="692"/>
                </a:cubicBezTo>
                <a:cubicBezTo>
                  <a:pt x="191" y="692"/>
                  <a:pt x="199" y="672"/>
                  <a:pt x="212" y="643"/>
                </a:cubicBezTo>
                <a:cubicBezTo>
                  <a:pt x="224" y="615"/>
                  <a:pt x="226" y="589"/>
                  <a:pt x="235" y="542"/>
                </a:cubicBezTo>
                <a:cubicBezTo>
                  <a:pt x="245" y="495"/>
                  <a:pt x="237" y="463"/>
                  <a:pt x="237" y="406"/>
                </a:cubicBezTo>
                <a:cubicBezTo>
                  <a:pt x="237" y="361"/>
                  <a:pt x="234" y="300"/>
                  <a:pt x="231" y="263"/>
                </a:cubicBezTo>
                <a:cubicBezTo>
                  <a:pt x="231" y="257"/>
                  <a:pt x="231" y="235"/>
                  <a:pt x="248" y="225"/>
                </a:cubicBezTo>
                <a:cubicBezTo>
                  <a:pt x="257" y="236"/>
                  <a:pt x="268" y="248"/>
                  <a:pt x="281" y="257"/>
                </a:cubicBezTo>
                <a:cubicBezTo>
                  <a:pt x="304" y="273"/>
                  <a:pt x="306" y="261"/>
                  <a:pt x="320" y="244"/>
                </a:cubicBezTo>
                <a:cubicBezTo>
                  <a:pt x="326" y="237"/>
                  <a:pt x="330" y="232"/>
                  <a:pt x="334" y="227"/>
                </a:cubicBezTo>
                <a:cubicBezTo>
                  <a:pt x="334" y="227"/>
                  <a:pt x="334" y="227"/>
                  <a:pt x="334" y="227"/>
                </a:cubicBezTo>
                <a:cubicBezTo>
                  <a:pt x="353" y="218"/>
                  <a:pt x="370" y="255"/>
                  <a:pt x="370" y="255"/>
                </a:cubicBezTo>
                <a:cubicBezTo>
                  <a:pt x="382" y="288"/>
                  <a:pt x="381" y="349"/>
                  <a:pt x="381" y="413"/>
                </a:cubicBezTo>
                <a:cubicBezTo>
                  <a:pt x="381" y="478"/>
                  <a:pt x="393" y="542"/>
                  <a:pt x="406" y="589"/>
                </a:cubicBezTo>
                <a:cubicBezTo>
                  <a:pt x="418" y="636"/>
                  <a:pt x="437" y="678"/>
                  <a:pt x="437" y="678"/>
                </a:cubicBezTo>
                <a:cubicBezTo>
                  <a:pt x="437" y="678"/>
                  <a:pt x="426" y="684"/>
                  <a:pt x="411" y="689"/>
                </a:cubicBezTo>
                <a:close/>
                <a:moveTo>
                  <a:pt x="491" y="631"/>
                </a:moveTo>
                <a:cubicBezTo>
                  <a:pt x="489" y="627"/>
                  <a:pt x="490" y="600"/>
                  <a:pt x="484" y="579"/>
                </a:cubicBezTo>
                <a:cubicBezTo>
                  <a:pt x="477" y="556"/>
                  <a:pt x="474" y="524"/>
                  <a:pt x="473" y="485"/>
                </a:cubicBezTo>
                <a:cubicBezTo>
                  <a:pt x="473" y="485"/>
                  <a:pt x="482" y="518"/>
                  <a:pt x="491" y="538"/>
                </a:cubicBezTo>
                <a:cubicBezTo>
                  <a:pt x="495" y="547"/>
                  <a:pt x="498" y="553"/>
                  <a:pt x="501" y="553"/>
                </a:cubicBezTo>
                <a:cubicBezTo>
                  <a:pt x="511" y="556"/>
                  <a:pt x="512" y="570"/>
                  <a:pt x="501" y="576"/>
                </a:cubicBezTo>
                <a:cubicBezTo>
                  <a:pt x="490" y="582"/>
                  <a:pt x="498" y="624"/>
                  <a:pt x="493" y="630"/>
                </a:cubicBezTo>
                <a:cubicBezTo>
                  <a:pt x="492" y="631"/>
                  <a:pt x="491" y="631"/>
                  <a:pt x="491" y="631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40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6"/>
          <a:stretch/>
        </p:blipFill>
        <p:spPr>
          <a:xfrm>
            <a:off x="2743200" y="4324350"/>
            <a:ext cx="609600" cy="7790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4"/>
          <a:stretch/>
        </p:blipFill>
        <p:spPr>
          <a:xfrm>
            <a:off x="5109522" y="4324350"/>
            <a:ext cx="471435" cy="78490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83A40DF-58A5-4308-B787-21DE4F291A7B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B2AFF43-1680-4E5B-80EF-ED1484EAD2A4}" type="datetime1">
              <a:rPr lang="en-US" smtClean="0"/>
              <a:t>8/17/2018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6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7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7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7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7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7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7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7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7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7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7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7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7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17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17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17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17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17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17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17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58" grpId="0"/>
      <p:bldP spid="59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26" grpId="0" animBg="1"/>
      <p:bldP spid="21" grpId="0" animBg="1"/>
      <p:bldP spid="41" grpId="0" animBg="1"/>
      <p:bldP spid="42" grpId="0" animBg="1"/>
      <p:bldP spid="43" grpId="0" animBg="1"/>
      <p:bldP spid="25" grpId="0" animBg="1"/>
      <p:bldP spid="20" grpId="0" animBg="1"/>
      <p:bldP spid="37" grpId="0" animBg="1"/>
      <p:bldP spid="38" grpId="0" animBg="1"/>
      <p:bldP spid="39" grpId="0" animBg="1"/>
      <p:bldP spid="19" grpId="0" animBg="1"/>
      <p:bldP spid="34" grpId="0" animBg="1"/>
      <p:bldP spid="35" grpId="0" animBg="1"/>
      <p:bldP spid="36" grpId="0" animBg="1"/>
      <p:bldP spid="99" grpId="0" animBg="1"/>
      <p:bldP spid="23" grpId="0" animBg="1"/>
      <p:bldP spid="18" grpId="0" animBg="1"/>
      <p:bldP spid="31" grpId="0" animBg="1"/>
      <p:bldP spid="32" grpId="0" animBg="1"/>
      <p:bldP spid="33" grpId="0" animBg="1"/>
      <p:bldP spid="22" grpId="0" animBg="1"/>
      <p:bldP spid="17" grpId="0" animBg="1"/>
      <p:bldP spid="27" grpId="0" animBg="1"/>
      <p:bldP spid="28" grpId="0" animBg="1"/>
      <p:bldP spid="30" grpId="0" animBg="1"/>
      <p:bldP spid="118" grpId="0" animBg="1"/>
      <p:bldP spid="119" grpId="0" animBg="1"/>
      <p:bldP spid="1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stCxn id="10" idx="6"/>
            <a:endCxn id="13" idx="6"/>
          </p:cNvCxnSpPr>
          <p:nvPr/>
        </p:nvCxnSpPr>
        <p:spPr>
          <a:xfrm>
            <a:off x="991274" y="3655664"/>
            <a:ext cx="1366992" cy="0"/>
          </a:xfrm>
          <a:prstGeom prst="line">
            <a:avLst/>
          </a:prstGeom>
          <a:ln w="12700" cap="flat">
            <a:solidFill>
              <a:schemeClr val="bg1">
                <a:lumMod val="7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9"/>
          <p:cNvGrpSpPr/>
          <p:nvPr/>
        </p:nvGrpSpPr>
        <p:grpSpPr>
          <a:xfrm>
            <a:off x="294548" y="3307301"/>
            <a:ext cx="696726" cy="696726"/>
            <a:chOff x="255774" y="3805440"/>
            <a:chExt cx="696726" cy="696726"/>
          </a:xfrm>
        </p:grpSpPr>
        <p:sp>
          <p:nvSpPr>
            <p:cNvPr id="10" name="Oval 9"/>
            <p:cNvSpPr/>
            <p:nvPr/>
          </p:nvSpPr>
          <p:spPr>
            <a:xfrm>
              <a:off x="255774" y="3805440"/>
              <a:ext cx="696726" cy="6967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" name="Isosceles Triangle 40"/>
            <p:cNvSpPr/>
            <p:nvPr/>
          </p:nvSpPr>
          <p:spPr>
            <a:xfrm rot="5400000">
              <a:off x="493716" y="4019782"/>
              <a:ext cx="279448" cy="24090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1038874" y="3716686"/>
            <a:ext cx="464310" cy="253916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sz="1200" dirty="0">
                <a:solidFill>
                  <a:prstClr val="white">
                    <a:lumMod val="6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Start</a:t>
            </a:r>
          </a:p>
        </p:txBody>
      </p:sp>
      <p:sp>
        <p:nvSpPr>
          <p:cNvPr id="13" name="Oval 12"/>
          <p:cNvSpPr/>
          <p:nvPr/>
        </p:nvSpPr>
        <p:spPr>
          <a:xfrm>
            <a:off x="2150060" y="3551561"/>
            <a:ext cx="208206" cy="2082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66"/>
          <p:cNvGrpSpPr/>
          <p:nvPr/>
        </p:nvGrpSpPr>
        <p:grpSpPr>
          <a:xfrm>
            <a:off x="2324760" y="1716424"/>
            <a:ext cx="1000132" cy="552868"/>
            <a:chOff x="2285984" y="2214560"/>
            <a:chExt cx="1000132" cy="552868"/>
          </a:xfrm>
        </p:grpSpPr>
        <p:sp>
          <p:nvSpPr>
            <p:cNvPr id="44" name="Rectangle 43"/>
            <p:cNvSpPr/>
            <p:nvPr/>
          </p:nvSpPr>
          <p:spPr>
            <a:xfrm>
              <a:off x="2285984" y="2428874"/>
              <a:ext cx="10001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766"/>
              <a:r>
                <a:rPr lang="ms-MY" sz="800" dirty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VERMOUTH</a:t>
              </a:r>
              <a:br>
                <a:rPr lang="ms-MY" sz="800" dirty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</a:br>
              <a:r>
                <a:rPr lang="ms-MY" sz="800" dirty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WIN TO WIN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285984" y="2214560"/>
              <a:ext cx="58381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66"/>
              <a:r>
                <a:rPr lang="en-US" sz="1000" b="1" dirty="0" smtClean="0">
                  <a:solidFill>
                    <a:prstClr val="white">
                      <a:lumMod val="65000"/>
                    </a:prst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INTRO</a:t>
              </a:r>
              <a:endParaRPr lang="en-US" sz="1000" b="1" dirty="0">
                <a:solidFill>
                  <a:prstClr val="white">
                    <a:lumMod val="6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cxnSp>
        <p:nvCxnSpPr>
          <p:cNvPr id="27" name="Straight Connector 26"/>
          <p:cNvCxnSpPr/>
          <p:nvPr/>
        </p:nvCxnSpPr>
        <p:spPr>
          <a:xfrm rot="16200000" flipH="1">
            <a:off x="1376048" y="2665133"/>
            <a:ext cx="1763355" cy="88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9"/>
          <p:cNvGrpSpPr/>
          <p:nvPr/>
        </p:nvGrpSpPr>
        <p:grpSpPr>
          <a:xfrm>
            <a:off x="2044690" y="1139474"/>
            <a:ext cx="418280" cy="418280"/>
            <a:chOff x="2005914" y="1637612"/>
            <a:chExt cx="418280" cy="418280"/>
          </a:xfrm>
        </p:grpSpPr>
        <p:sp>
          <p:nvSpPr>
            <p:cNvPr id="26" name="Teardrop 25"/>
            <p:cNvSpPr/>
            <p:nvPr/>
          </p:nvSpPr>
          <p:spPr>
            <a:xfrm rot="8100000">
              <a:off x="2005914" y="1637612"/>
              <a:ext cx="418280" cy="418280"/>
            </a:xfrm>
            <a:prstGeom prst="teardrop">
              <a:avLst>
                <a:gd name="adj" fmla="val 1316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4" name="Freeform 63"/>
            <p:cNvSpPr>
              <a:spLocks noEditPoints="1"/>
            </p:cNvSpPr>
            <p:nvPr/>
          </p:nvSpPr>
          <p:spPr bwMode="auto">
            <a:xfrm>
              <a:off x="2115407" y="1762183"/>
              <a:ext cx="199914" cy="171356"/>
            </a:xfrm>
            <a:custGeom>
              <a:avLst/>
              <a:gdLst/>
              <a:ahLst/>
              <a:cxnLst>
                <a:cxn ang="0">
                  <a:pos x="15" y="2"/>
                </a:cxn>
                <a:cxn ang="0">
                  <a:pos x="0" y="4"/>
                </a:cxn>
                <a:cxn ang="0">
                  <a:pos x="0" y="62"/>
                </a:cxn>
                <a:cxn ang="0">
                  <a:pos x="9" y="71"/>
                </a:cxn>
                <a:cxn ang="0">
                  <a:pos x="53" y="45"/>
                </a:cxn>
                <a:cxn ang="0">
                  <a:pos x="58" y="31"/>
                </a:cxn>
                <a:cxn ang="0">
                  <a:pos x="307" y="11"/>
                </a:cxn>
                <a:cxn ang="0">
                  <a:pos x="95" y="11"/>
                </a:cxn>
                <a:cxn ang="0">
                  <a:pos x="85" y="27"/>
                </a:cxn>
                <a:cxn ang="0">
                  <a:pos x="85" y="51"/>
                </a:cxn>
                <a:cxn ang="0">
                  <a:pos x="102" y="62"/>
                </a:cxn>
                <a:cxn ang="0">
                  <a:pos x="314" y="60"/>
                </a:cxn>
                <a:cxn ang="0">
                  <a:pos x="323" y="43"/>
                </a:cxn>
                <a:cxn ang="0">
                  <a:pos x="323" y="20"/>
                </a:cxn>
                <a:cxn ang="0">
                  <a:pos x="307" y="11"/>
                </a:cxn>
                <a:cxn ang="0">
                  <a:pos x="53" y="147"/>
                </a:cxn>
                <a:cxn ang="0">
                  <a:pos x="60" y="138"/>
                </a:cxn>
                <a:cxn ang="0">
                  <a:pos x="15" y="112"/>
                </a:cxn>
                <a:cxn ang="0">
                  <a:pos x="4" y="111"/>
                </a:cxn>
                <a:cxn ang="0">
                  <a:pos x="0" y="163"/>
                </a:cxn>
                <a:cxn ang="0">
                  <a:pos x="4" y="172"/>
                </a:cxn>
                <a:cxn ang="0">
                  <a:pos x="15" y="172"/>
                </a:cxn>
                <a:cxn ang="0">
                  <a:pos x="102" y="112"/>
                </a:cxn>
                <a:cxn ang="0">
                  <a:pos x="85" y="123"/>
                </a:cxn>
                <a:cxn ang="0">
                  <a:pos x="85" y="147"/>
                </a:cxn>
                <a:cxn ang="0">
                  <a:pos x="95" y="163"/>
                </a:cxn>
                <a:cxn ang="0">
                  <a:pos x="307" y="163"/>
                </a:cxn>
                <a:cxn ang="0">
                  <a:pos x="323" y="154"/>
                </a:cxn>
                <a:cxn ang="0">
                  <a:pos x="323" y="129"/>
                </a:cxn>
                <a:cxn ang="0">
                  <a:pos x="314" y="114"/>
                </a:cxn>
                <a:cxn ang="0">
                  <a:pos x="53" y="232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72"/>
                </a:cxn>
                <a:cxn ang="0">
                  <a:pos x="15" y="274"/>
                </a:cxn>
                <a:cxn ang="0">
                  <a:pos x="58" y="245"/>
                </a:cxn>
                <a:cxn ang="0">
                  <a:pos x="53" y="232"/>
                </a:cxn>
                <a:cxn ang="0">
                  <a:pos x="102" y="214"/>
                </a:cxn>
                <a:cxn ang="0">
                  <a:pos x="91" y="219"/>
                </a:cxn>
                <a:cxn ang="0">
                  <a:pos x="85" y="248"/>
                </a:cxn>
                <a:cxn ang="0">
                  <a:pos x="91" y="261"/>
                </a:cxn>
                <a:cxn ang="0">
                  <a:pos x="307" y="266"/>
                </a:cxn>
                <a:cxn ang="0">
                  <a:pos x="319" y="261"/>
                </a:cxn>
                <a:cxn ang="0">
                  <a:pos x="323" y="232"/>
                </a:cxn>
                <a:cxn ang="0">
                  <a:pos x="319" y="219"/>
                </a:cxn>
                <a:cxn ang="0">
                  <a:pos x="307" y="214"/>
                </a:cxn>
              </a:cxnLst>
              <a:rect l="0" t="0" r="r" b="b"/>
              <a:pathLst>
                <a:path w="323" h="275">
                  <a:moveTo>
                    <a:pt x="53" y="27"/>
                  </a:moveTo>
                  <a:lnTo>
                    <a:pt x="15" y="2"/>
                  </a:lnTo>
                  <a:lnTo>
                    <a:pt x="15" y="2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7"/>
                  </a:lnTo>
                  <a:lnTo>
                    <a:pt x="4" y="71"/>
                  </a:lnTo>
                  <a:lnTo>
                    <a:pt x="9" y="71"/>
                  </a:lnTo>
                  <a:lnTo>
                    <a:pt x="15" y="69"/>
                  </a:lnTo>
                  <a:lnTo>
                    <a:pt x="53" y="45"/>
                  </a:lnTo>
                  <a:lnTo>
                    <a:pt x="53" y="45"/>
                  </a:lnTo>
                  <a:lnTo>
                    <a:pt x="58" y="40"/>
                  </a:lnTo>
                  <a:lnTo>
                    <a:pt x="60" y="36"/>
                  </a:lnTo>
                  <a:lnTo>
                    <a:pt x="58" y="31"/>
                  </a:lnTo>
                  <a:lnTo>
                    <a:pt x="53" y="27"/>
                  </a:lnTo>
                  <a:lnTo>
                    <a:pt x="53" y="27"/>
                  </a:lnTo>
                  <a:close/>
                  <a:moveTo>
                    <a:pt x="307" y="11"/>
                  </a:moveTo>
                  <a:lnTo>
                    <a:pt x="102" y="11"/>
                  </a:lnTo>
                  <a:lnTo>
                    <a:pt x="102" y="11"/>
                  </a:lnTo>
                  <a:lnTo>
                    <a:pt x="95" y="11"/>
                  </a:lnTo>
                  <a:lnTo>
                    <a:pt x="91" y="14"/>
                  </a:lnTo>
                  <a:lnTo>
                    <a:pt x="85" y="20"/>
                  </a:lnTo>
                  <a:lnTo>
                    <a:pt x="85" y="27"/>
                  </a:lnTo>
                  <a:lnTo>
                    <a:pt x="85" y="43"/>
                  </a:lnTo>
                  <a:lnTo>
                    <a:pt x="85" y="43"/>
                  </a:lnTo>
                  <a:lnTo>
                    <a:pt x="85" y="51"/>
                  </a:lnTo>
                  <a:lnTo>
                    <a:pt x="91" y="56"/>
                  </a:lnTo>
                  <a:lnTo>
                    <a:pt x="95" y="60"/>
                  </a:lnTo>
                  <a:lnTo>
                    <a:pt x="102" y="62"/>
                  </a:lnTo>
                  <a:lnTo>
                    <a:pt x="307" y="62"/>
                  </a:lnTo>
                  <a:lnTo>
                    <a:pt x="307" y="62"/>
                  </a:lnTo>
                  <a:lnTo>
                    <a:pt x="314" y="60"/>
                  </a:lnTo>
                  <a:lnTo>
                    <a:pt x="319" y="56"/>
                  </a:lnTo>
                  <a:lnTo>
                    <a:pt x="323" y="51"/>
                  </a:lnTo>
                  <a:lnTo>
                    <a:pt x="323" y="43"/>
                  </a:lnTo>
                  <a:lnTo>
                    <a:pt x="323" y="27"/>
                  </a:lnTo>
                  <a:lnTo>
                    <a:pt x="323" y="27"/>
                  </a:lnTo>
                  <a:lnTo>
                    <a:pt x="323" y="20"/>
                  </a:lnTo>
                  <a:lnTo>
                    <a:pt x="319" y="14"/>
                  </a:lnTo>
                  <a:lnTo>
                    <a:pt x="314" y="11"/>
                  </a:lnTo>
                  <a:lnTo>
                    <a:pt x="307" y="11"/>
                  </a:lnTo>
                  <a:lnTo>
                    <a:pt x="307" y="11"/>
                  </a:lnTo>
                  <a:close/>
                  <a:moveTo>
                    <a:pt x="15" y="172"/>
                  </a:moveTo>
                  <a:lnTo>
                    <a:pt x="53" y="147"/>
                  </a:lnTo>
                  <a:lnTo>
                    <a:pt x="53" y="147"/>
                  </a:lnTo>
                  <a:lnTo>
                    <a:pt x="58" y="143"/>
                  </a:lnTo>
                  <a:lnTo>
                    <a:pt x="60" y="138"/>
                  </a:lnTo>
                  <a:lnTo>
                    <a:pt x="58" y="134"/>
                  </a:lnTo>
                  <a:lnTo>
                    <a:pt x="53" y="130"/>
                  </a:lnTo>
                  <a:lnTo>
                    <a:pt x="15" y="112"/>
                  </a:lnTo>
                  <a:lnTo>
                    <a:pt x="15" y="112"/>
                  </a:lnTo>
                  <a:lnTo>
                    <a:pt x="9" y="111"/>
                  </a:lnTo>
                  <a:lnTo>
                    <a:pt x="4" y="111"/>
                  </a:lnTo>
                  <a:lnTo>
                    <a:pt x="0" y="114"/>
                  </a:lnTo>
                  <a:lnTo>
                    <a:pt x="0" y="121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70"/>
                  </a:lnTo>
                  <a:lnTo>
                    <a:pt x="4" y="172"/>
                  </a:lnTo>
                  <a:lnTo>
                    <a:pt x="9" y="174"/>
                  </a:lnTo>
                  <a:lnTo>
                    <a:pt x="15" y="172"/>
                  </a:lnTo>
                  <a:lnTo>
                    <a:pt x="15" y="172"/>
                  </a:lnTo>
                  <a:close/>
                  <a:moveTo>
                    <a:pt x="307" y="112"/>
                  </a:moveTo>
                  <a:lnTo>
                    <a:pt x="102" y="112"/>
                  </a:lnTo>
                  <a:lnTo>
                    <a:pt x="102" y="112"/>
                  </a:lnTo>
                  <a:lnTo>
                    <a:pt x="95" y="114"/>
                  </a:lnTo>
                  <a:lnTo>
                    <a:pt x="91" y="118"/>
                  </a:lnTo>
                  <a:lnTo>
                    <a:pt x="85" y="123"/>
                  </a:lnTo>
                  <a:lnTo>
                    <a:pt x="85" y="129"/>
                  </a:lnTo>
                  <a:lnTo>
                    <a:pt x="85" y="147"/>
                  </a:lnTo>
                  <a:lnTo>
                    <a:pt x="85" y="147"/>
                  </a:lnTo>
                  <a:lnTo>
                    <a:pt x="85" y="154"/>
                  </a:lnTo>
                  <a:lnTo>
                    <a:pt x="91" y="159"/>
                  </a:lnTo>
                  <a:lnTo>
                    <a:pt x="95" y="163"/>
                  </a:lnTo>
                  <a:lnTo>
                    <a:pt x="102" y="163"/>
                  </a:lnTo>
                  <a:lnTo>
                    <a:pt x="307" y="163"/>
                  </a:lnTo>
                  <a:lnTo>
                    <a:pt x="307" y="163"/>
                  </a:lnTo>
                  <a:lnTo>
                    <a:pt x="314" y="163"/>
                  </a:lnTo>
                  <a:lnTo>
                    <a:pt x="319" y="159"/>
                  </a:lnTo>
                  <a:lnTo>
                    <a:pt x="323" y="154"/>
                  </a:lnTo>
                  <a:lnTo>
                    <a:pt x="323" y="147"/>
                  </a:lnTo>
                  <a:lnTo>
                    <a:pt x="323" y="129"/>
                  </a:lnTo>
                  <a:lnTo>
                    <a:pt x="323" y="129"/>
                  </a:lnTo>
                  <a:lnTo>
                    <a:pt x="323" y="123"/>
                  </a:lnTo>
                  <a:lnTo>
                    <a:pt x="319" y="118"/>
                  </a:lnTo>
                  <a:lnTo>
                    <a:pt x="314" y="114"/>
                  </a:lnTo>
                  <a:lnTo>
                    <a:pt x="307" y="112"/>
                  </a:lnTo>
                  <a:lnTo>
                    <a:pt x="307" y="112"/>
                  </a:lnTo>
                  <a:close/>
                  <a:moveTo>
                    <a:pt x="53" y="232"/>
                  </a:moveTo>
                  <a:lnTo>
                    <a:pt x="15" y="207"/>
                  </a:lnTo>
                  <a:lnTo>
                    <a:pt x="15" y="207"/>
                  </a:lnTo>
                  <a:lnTo>
                    <a:pt x="9" y="205"/>
                  </a:lnTo>
                  <a:lnTo>
                    <a:pt x="4" y="205"/>
                  </a:lnTo>
                  <a:lnTo>
                    <a:pt x="0" y="208"/>
                  </a:lnTo>
                  <a:lnTo>
                    <a:pt x="0" y="214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0" y="272"/>
                  </a:lnTo>
                  <a:lnTo>
                    <a:pt x="4" y="275"/>
                  </a:lnTo>
                  <a:lnTo>
                    <a:pt x="9" y="275"/>
                  </a:lnTo>
                  <a:lnTo>
                    <a:pt x="15" y="274"/>
                  </a:lnTo>
                  <a:lnTo>
                    <a:pt x="53" y="250"/>
                  </a:lnTo>
                  <a:lnTo>
                    <a:pt x="53" y="250"/>
                  </a:lnTo>
                  <a:lnTo>
                    <a:pt x="58" y="245"/>
                  </a:lnTo>
                  <a:lnTo>
                    <a:pt x="60" y="241"/>
                  </a:lnTo>
                  <a:lnTo>
                    <a:pt x="58" y="236"/>
                  </a:lnTo>
                  <a:lnTo>
                    <a:pt x="53" y="232"/>
                  </a:lnTo>
                  <a:lnTo>
                    <a:pt x="53" y="232"/>
                  </a:lnTo>
                  <a:close/>
                  <a:moveTo>
                    <a:pt x="307" y="214"/>
                  </a:moveTo>
                  <a:lnTo>
                    <a:pt x="102" y="214"/>
                  </a:lnTo>
                  <a:lnTo>
                    <a:pt x="102" y="214"/>
                  </a:lnTo>
                  <a:lnTo>
                    <a:pt x="95" y="216"/>
                  </a:lnTo>
                  <a:lnTo>
                    <a:pt x="91" y="219"/>
                  </a:lnTo>
                  <a:lnTo>
                    <a:pt x="85" y="225"/>
                  </a:lnTo>
                  <a:lnTo>
                    <a:pt x="85" y="232"/>
                  </a:lnTo>
                  <a:lnTo>
                    <a:pt x="85" y="248"/>
                  </a:lnTo>
                  <a:lnTo>
                    <a:pt x="85" y="248"/>
                  </a:lnTo>
                  <a:lnTo>
                    <a:pt x="85" y="256"/>
                  </a:lnTo>
                  <a:lnTo>
                    <a:pt x="91" y="261"/>
                  </a:lnTo>
                  <a:lnTo>
                    <a:pt x="95" y="265"/>
                  </a:lnTo>
                  <a:lnTo>
                    <a:pt x="102" y="266"/>
                  </a:lnTo>
                  <a:lnTo>
                    <a:pt x="307" y="266"/>
                  </a:lnTo>
                  <a:lnTo>
                    <a:pt x="307" y="266"/>
                  </a:lnTo>
                  <a:lnTo>
                    <a:pt x="314" y="265"/>
                  </a:lnTo>
                  <a:lnTo>
                    <a:pt x="319" y="261"/>
                  </a:lnTo>
                  <a:lnTo>
                    <a:pt x="323" y="256"/>
                  </a:lnTo>
                  <a:lnTo>
                    <a:pt x="323" y="248"/>
                  </a:lnTo>
                  <a:lnTo>
                    <a:pt x="323" y="232"/>
                  </a:lnTo>
                  <a:lnTo>
                    <a:pt x="323" y="232"/>
                  </a:lnTo>
                  <a:lnTo>
                    <a:pt x="323" y="225"/>
                  </a:lnTo>
                  <a:lnTo>
                    <a:pt x="319" y="219"/>
                  </a:lnTo>
                  <a:lnTo>
                    <a:pt x="314" y="216"/>
                  </a:lnTo>
                  <a:lnTo>
                    <a:pt x="307" y="214"/>
                  </a:lnTo>
                  <a:lnTo>
                    <a:pt x="307" y="2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3650258" y="3551561"/>
            <a:ext cx="208206" cy="2082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3289966" y="3086073"/>
            <a:ext cx="92869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65"/>
          <p:cNvGrpSpPr/>
          <p:nvPr/>
        </p:nvGrpSpPr>
        <p:grpSpPr>
          <a:xfrm>
            <a:off x="3824958" y="2502239"/>
            <a:ext cx="4404642" cy="846156"/>
            <a:chOff x="3786182" y="3000378"/>
            <a:chExt cx="2044149" cy="846156"/>
          </a:xfrm>
        </p:grpSpPr>
        <p:sp>
          <p:nvSpPr>
            <p:cNvPr id="48" name="Rectangle 47"/>
            <p:cNvSpPr/>
            <p:nvPr/>
          </p:nvSpPr>
          <p:spPr>
            <a:xfrm>
              <a:off x="3786182" y="3446424"/>
              <a:ext cx="204414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766"/>
              <a:r>
                <a:rPr lang="ms-MY" sz="2000" dirty="0" smtClean="0">
                  <a:solidFill>
                    <a:schemeClr val="bg1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what we have been trained</a:t>
              </a:r>
              <a:endParaRPr lang="ms-MY" sz="2000" dirty="0">
                <a:solidFill>
                  <a:schemeClr val="bg1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786182" y="3000378"/>
              <a:ext cx="948669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66"/>
              <a:r>
                <a:rPr lang="en-US" sz="3000" b="1" dirty="0">
                  <a:solidFill>
                    <a:prstClr val="white">
                      <a:lumMod val="6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" pitchFamily="34" charset="0"/>
                  <a:ea typeface="Open Sans" pitchFamily="34" charset="0"/>
                  <a:cs typeface="Open Sans" pitchFamily="34" charset="0"/>
                </a:rPr>
                <a:t>TRAINING</a:t>
              </a:r>
            </a:p>
          </p:txBody>
        </p:sp>
      </p:grpSp>
      <p:grpSp>
        <p:nvGrpSpPr>
          <p:cNvPr id="28" name="Group 62"/>
          <p:cNvGrpSpPr/>
          <p:nvPr/>
        </p:nvGrpSpPr>
        <p:grpSpPr>
          <a:xfrm>
            <a:off x="3545587" y="1945927"/>
            <a:ext cx="418280" cy="418280"/>
            <a:chOff x="3506811" y="2444065"/>
            <a:chExt cx="418280" cy="418280"/>
          </a:xfrm>
        </p:grpSpPr>
        <p:sp>
          <p:nvSpPr>
            <p:cNvPr id="34" name="Teardrop 33"/>
            <p:cNvSpPr/>
            <p:nvPr/>
          </p:nvSpPr>
          <p:spPr>
            <a:xfrm rot="8100000">
              <a:off x="3506811" y="2444065"/>
              <a:ext cx="418280" cy="418280"/>
            </a:xfrm>
            <a:prstGeom prst="teardrop">
              <a:avLst>
                <a:gd name="adj" fmla="val 1316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6" name="Freeform 103"/>
            <p:cNvSpPr>
              <a:spLocks/>
            </p:cNvSpPr>
            <p:nvPr/>
          </p:nvSpPr>
          <p:spPr bwMode="auto">
            <a:xfrm>
              <a:off x="3628143" y="2604458"/>
              <a:ext cx="187500" cy="166390"/>
            </a:xfrm>
            <a:custGeom>
              <a:avLst/>
              <a:gdLst/>
              <a:ahLst/>
              <a:cxnLst>
                <a:cxn ang="0">
                  <a:pos x="300" y="79"/>
                </a:cxn>
                <a:cxn ang="0">
                  <a:pos x="220" y="1"/>
                </a:cxn>
                <a:cxn ang="0">
                  <a:pos x="220" y="1"/>
                </a:cxn>
                <a:cxn ang="0">
                  <a:pos x="218" y="0"/>
                </a:cxn>
                <a:cxn ang="0">
                  <a:pos x="218" y="0"/>
                </a:cxn>
                <a:cxn ang="0">
                  <a:pos x="216" y="3"/>
                </a:cxn>
                <a:cxn ang="0">
                  <a:pos x="216" y="47"/>
                </a:cxn>
                <a:cxn ang="0">
                  <a:pos x="216" y="47"/>
                </a:cxn>
                <a:cxn ang="0">
                  <a:pos x="200" y="49"/>
                </a:cxn>
                <a:cxn ang="0">
                  <a:pos x="185" y="50"/>
                </a:cxn>
                <a:cxn ang="0">
                  <a:pos x="155" y="56"/>
                </a:cxn>
                <a:cxn ang="0">
                  <a:pos x="127" y="67"/>
                </a:cxn>
                <a:cxn ang="0">
                  <a:pos x="102" y="81"/>
                </a:cxn>
                <a:cxn ang="0">
                  <a:pos x="102" y="81"/>
                </a:cxn>
                <a:cxn ang="0">
                  <a:pos x="87" y="90"/>
                </a:cxn>
                <a:cxn ang="0">
                  <a:pos x="75" y="101"/>
                </a:cxn>
                <a:cxn ang="0">
                  <a:pos x="62" y="114"/>
                </a:cxn>
                <a:cxn ang="0">
                  <a:pos x="49" y="127"/>
                </a:cxn>
                <a:cxn ang="0">
                  <a:pos x="49" y="127"/>
                </a:cxn>
                <a:cxn ang="0">
                  <a:pos x="39" y="141"/>
                </a:cxn>
                <a:cxn ang="0">
                  <a:pos x="29" y="157"/>
                </a:cxn>
                <a:cxn ang="0">
                  <a:pos x="20" y="172"/>
                </a:cxn>
                <a:cxn ang="0">
                  <a:pos x="15" y="190"/>
                </a:cxn>
                <a:cxn ang="0">
                  <a:pos x="10" y="206"/>
                </a:cxn>
                <a:cxn ang="0">
                  <a:pos x="4" y="224"/>
                </a:cxn>
                <a:cxn ang="0">
                  <a:pos x="2" y="244"/>
                </a:cxn>
                <a:cxn ang="0">
                  <a:pos x="0" y="263"/>
                </a:cxn>
                <a:cxn ang="0">
                  <a:pos x="0" y="263"/>
                </a:cxn>
                <a:cxn ang="0">
                  <a:pos x="2" y="266"/>
                </a:cxn>
                <a:cxn ang="0">
                  <a:pos x="4" y="266"/>
                </a:cxn>
                <a:cxn ang="0">
                  <a:pos x="64" y="266"/>
                </a:cxn>
                <a:cxn ang="0">
                  <a:pos x="64" y="266"/>
                </a:cxn>
                <a:cxn ang="0">
                  <a:pos x="66" y="266"/>
                </a:cxn>
                <a:cxn ang="0">
                  <a:pos x="66" y="266"/>
                </a:cxn>
                <a:cxn ang="0">
                  <a:pos x="66" y="263"/>
                </a:cxn>
                <a:cxn ang="0">
                  <a:pos x="66" y="263"/>
                </a:cxn>
                <a:cxn ang="0">
                  <a:pos x="68" y="250"/>
                </a:cxn>
                <a:cxn ang="0">
                  <a:pos x="69" y="237"/>
                </a:cxn>
                <a:cxn ang="0">
                  <a:pos x="71" y="223"/>
                </a:cxn>
                <a:cxn ang="0">
                  <a:pos x="77" y="212"/>
                </a:cxn>
                <a:cxn ang="0">
                  <a:pos x="80" y="199"/>
                </a:cxn>
                <a:cxn ang="0">
                  <a:pos x="87" y="188"/>
                </a:cxn>
                <a:cxn ang="0">
                  <a:pos x="102" y="166"/>
                </a:cxn>
                <a:cxn ang="0">
                  <a:pos x="102" y="166"/>
                </a:cxn>
                <a:cxn ang="0">
                  <a:pos x="113" y="154"/>
                </a:cxn>
                <a:cxn ang="0">
                  <a:pos x="126" y="145"/>
                </a:cxn>
                <a:cxn ang="0">
                  <a:pos x="138" y="134"/>
                </a:cxn>
                <a:cxn ang="0">
                  <a:pos x="153" y="127"/>
                </a:cxn>
                <a:cxn ang="0">
                  <a:pos x="153" y="127"/>
                </a:cxn>
                <a:cxn ang="0">
                  <a:pos x="167" y="121"/>
                </a:cxn>
                <a:cxn ang="0">
                  <a:pos x="184" y="116"/>
                </a:cxn>
                <a:cxn ang="0">
                  <a:pos x="198" y="114"/>
                </a:cxn>
                <a:cxn ang="0">
                  <a:pos x="216" y="112"/>
                </a:cxn>
                <a:cxn ang="0">
                  <a:pos x="216" y="161"/>
                </a:cxn>
                <a:cxn ang="0">
                  <a:pos x="216" y="161"/>
                </a:cxn>
                <a:cxn ang="0">
                  <a:pos x="218" y="165"/>
                </a:cxn>
                <a:cxn ang="0">
                  <a:pos x="218" y="165"/>
                </a:cxn>
                <a:cxn ang="0">
                  <a:pos x="220" y="165"/>
                </a:cxn>
                <a:cxn ang="0">
                  <a:pos x="300" y="85"/>
                </a:cxn>
                <a:cxn ang="0">
                  <a:pos x="300" y="85"/>
                </a:cxn>
                <a:cxn ang="0">
                  <a:pos x="301" y="83"/>
                </a:cxn>
                <a:cxn ang="0">
                  <a:pos x="300" y="79"/>
                </a:cxn>
                <a:cxn ang="0">
                  <a:pos x="300" y="79"/>
                </a:cxn>
              </a:cxnLst>
              <a:rect l="0" t="0" r="r" b="b"/>
              <a:pathLst>
                <a:path w="301" h="266">
                  <a:moveTo>
                    <a:pt x="300" y="79"/>
                  </a:moveTo>
                  <a:lnTo>
                    <a:pt x="220" y="1"/>
                  </a:lnTo>
                  <a:lnTo>
                    <a:pt x="220" y="1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6" y="3"/>
                  </a:lnTo>
                  <a:lnTo>
                    <a:pt x="216" y="47"/>
                  </a:lnTo>
                  <a:lnTo>
                    <a:pt x="216" y="47"/>
                  </a:lnTo>
                  <a:lnTo>
                    <a:pt x="200" y="49"/>
                  </a:lnTo>
                  <a:lnTo>
                    <a:pt x="185" y="50"/>
                  </a:lnTo>
                  <a:lnTo>
                    <a:pt x="155" y="56"/>
                  </a:lnTo>
                  <a:lnTo>
                    <a:pt x="127" y="67"/>
                  </a:lnTo>
                  <a:lnTo>
                    <a:pt x="102" y="81"/>
                  </a:lnTo>
                  <a:lnTo>
                    <a:pt x="102" y="81"/>
                  </a:lnTo>
                  <a:lnTo>
                    <a:pt x="87" y="90"/>
                  </a:lnTo>
                  <a:lnTo>
                    <a:pt x="75" y="101"/>
                  </a:lnTo>
                  <a:lnTo>
                    <a:pt x="62" y="114"/>
                  </a:lnTo>
                  <a:lnTo>
                    <a:pt x="49" y="127"/>
                  </a:lnTo>
                  <a:lnTo>
                    <a:pt x="49" y="127"/>
                  </a:lnTo>
                  <a:lnTo>
                    <a:pt x="39" y="141"/>
                  </a:lnTo>
                  <a:lnTo>
                    <a:pt x="29" y="157"/>
                  </a:lnTo>
                  <a:lnTo>
                    <a:pt x="20" y="172"/>
                  </a:lnTo>
                  <a:lnTo>
                    <a:pt x="15" y="190"/>
                  </a:lnTo>
                  <a:lnTo>
                    <a:pt x="10" y="206"/>
                  </a:lnTo>
                  <a:lnTo>
                    <a:pt x="4" y="224"/>
                  </a:lnTo>
                  <a:lnTo>
                    <a:pt x="2" y="244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2" y="266"/>
                  </a:lnTo>
                  <a:lnTo>
                    <a:pt x="4" y="266"/>
                  </a:lnTo>
                  <a:lnTo>
                    <a:pt x="64" y="266"/>
                  </a:lnTo>
                  <a:lnTo>
                    <a:pt x="64" y="266"/>
                  </a:lnTo>
                  <a:lnTo>
                    <a:pt x="66" y="266"/>
                  </a:lnTo>
                  <a:lnTo>
                    <a:pt x="66" y="266"/>
                  </a:lnTo>
                  <a:lnTo>
                    <a:pt x="66" y="263"/>
                  </a:lnTo>
                  <a:lnTo>
                    <a:pt x="66" y="263"/>
                  </a:lnTo>
                  <a:lnTo>
                    <a:pt x="68" y="250"/>
                  </a:lnTo>
                  <a:lnTo>
                    <a:pt x="69" y="237"/>
                  </a:lnTo>
                  <a:lnTo>
                    <a:pt x="71" y="223"/>
                  </a:lnTo>
                  <a:lnTo>
                    <a:pt x="77" y="212"/>
                  </a:lnTo>
                  <a:lnTo>
                    <a:pt x="80" y="199"/>
                  </a:lnTo>
                  <a:lnTo>
                    <a:pt x="87" y="188"/>
                  </a:lnTo>
                  <a:lnTo>
                    <a:pt x="102" y="166"/>
                  </a:lnTo>
                  <a:lnTo>
                    <a:pt x="102" y="166"/>
                  </a:lnTo>
                  <a:lnTo>
                    <a:pt x="113" y="154"/>
                  </a:lnTo>
                  <a:lnTo>
                    <a:pt x="126" y="145"/>
                  </a:lnTo>
                  <a:lnTo>
                    <a:pt x="138" y="134"/>
                  </a:lnTo>
                  <a:lnTo>
                    <a:pt x="153" y="127"/>
                  </a:lnTo>
                  <a:lnTo>
                    <a:pt x="153" y="127"/>
                  </a:lnTo>
                  <a:lnTo>
                    <a:pt x="167" y="121"/>
                  </a:lnTo>
                  <a:lnTo>
                    <a:pt x="184" y="116"/>
                  </a:lnTo>
                  <a:lnTo>
                    <a:pt x="198" y="114"/>
                  </a:lnTo>
                  <a:lnTo>
                    <a:pt x="216" y="112"/>
                  </a:lnTo>
                  <a:lnTo>
                    <a:pt x="216" y="161"/>
                  </a:lnTo>
                  <a:lnTo>
                    <a:pt x="216" y="161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20" y="165"/>
                  </a:lnTo>
                  <a:lnTo>
                    <a:pt x="300" y="85"/>
                  </a:lnTo>
                  <a:lnTo>
                    <a:pt x="300" y="85"/>
                  </a:lnTo>
                  <a:lnTo>
                    <a:pt x="301" y="83"/>
                  </a:lnTo>
                  <a:lnTo>
                    <a:pt x="300" y="79"/>
                  </a:lnTo>
                  <a:lnTo>
                    <a:pt x="300" y="7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59" name="Straight Connector 58"/>
          <p:cNvCxnSpPr>
            <a:stCxn id="13" idx="6"/>
            <a:endCxn id="15" idx="2"/>
          </p:cNvCxnSpPr>
          <p:nvPr/>
        </p:nvCxnSpPr>
        <p:spPr>
          <a:xfrm>
            <a:off x="2358266" y="3655664"/>
            <a:ext cx="1291992" cy="0"/>
          </a:xfrm>
          <a:prstGeom prst="line">
            <a:avLst/>
          </a:prstGeom>
          <a:ln w="12700" cap="flat">
            <a:solidFill>
              <a:schemeClr val="bg1">
                <a:lumMod val="7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83A40DF-58A5-4308-B787-21DE4F291A7B}" type="slidenum">
              <a:rPr lang="en-US" smtClean="0"/>
              <a:t>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8322983-0747-41AC-BCAA-F525D7132EF0}" type="datetime1">
              <a:rPr lang="en-US" smtClean="0"/>
              <a:t>8/17/2018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5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dfds 1"/>
          <p:cNvSpPr>
            <a:spLocks/>
          </p:cNvSpPr>
          <p:nvPr/>
        </p:nvSpPr>
        <p:spPr bwMode="auto">
          <a:xfrm flipV="1">
            <a:off x="6555361" y="2557807"/>
            <a:ext cx="1605041" cy="800100"/>
          </a:xfrm>
          <a:custGeom>
            <a:avLst/>
            <a:gdLst>
              <a:gd name="T0" fmla="*/ 210 w 421"/>
              <a:gd name="T1" fmla="*/ 57 h 210"/>
              <a:gd name="T2" fmla="*/ 364 w 421"/>
              <a:gd name="T3" fmla="*/ 210 h 210"/>
              <a:gd name="T4" fmla="*/ 421 w 421"/>
              <a:gd name="T5" fmla="*/ 210 h 210"/>
              <a:gd name="T6" fmla="*/ 210 w 421"/>
              <a:gd name="T7" fmla="*/ 0 h 210"/>
              <a:gd name="T8" fmla="*/ 0 w 421"/>
              <a:gd name="T9" fmla="*/ 210 h 210"/>
              <a:gd name="T10" fmla="*/ 57 w 421"/>
              <a:gd name="T11" fmla="*/ 210 h 210"/>
              <a:gd name="T12" fmla="*/ 210 w 421"/>
              <a:gd name="T13" fmla="*/ 57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1" h="210">
                <a:moveTo>
                  <a:pt x="210" y="57"/>
                </a:moveTo>
                <a:cubicBezTo>
                  <a:pt x="295" y="57"/>
                  <a:pt x="364" y="126"/>
                  <a:pt x="364" y="210"/>
                </a:cubicBezTo>
                <a:cubicBezTo>
                  <a:pt x="421" y="210"/>
                  <a:pt x="421" y="210"/>
                  <a:pt x="421" y="210"/>
                </a:cubicBezTo>
                <a:cubicBezTo>
                  <a:pt x="421" y="93"/>
                  <a:pt x="327" y="0"/>
                  <a:pt x="210" y="0"/>
                </a:cubicBezTo>
                <a:cubicBezTo>
                  <a:pt x="93" y="0"/>
                  <a:pt x="0" y="93"/>
                  <a:pt x="0" y="210"/>
                </a:cubicBezTo>
                <a:cubicBezTo>
                  <a:pt x="57" y="210"/>
                  <a:pt x="57" y="210"/>
                  <a:pt x="57" y="210"/>
                </a:cubicBezTo>
                <a:cubicBezTo>
                  <a:pt x="57" y="126"/>
                  <a:pt x="126" y="57"/>
                  <a:pt x="210" y="5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5" name="sdfds 3"/>
          <p:cNvSpPr>
            <a:spLocks/>
          </p:cNvSpPr>
          <p:nvPr/>
        </p:nvSpPr>
        <p:spPr bwMode="auto">
          <a:xfrm flipV="1">
            <a:off x="3777609" y="2543864"/>
            <a:ext cx="1605041" cy="800100"/>
          </a:xfrm>
          <a:custGeom>
            <a:avLst/>
            <a:gdLst>
              <a:gd name="T0" fmla="*/ 210 w 421"/>
              <a:gd name="T1" fmla="*/ 57 h 210"/>
              <a:gd name="T2" fmla="*/ 364 w 421"/>
              <a:gd name="T3" fmla="*/ 210 h 210"/>
              <a:gd name="T4" fmla="*/ 421 w 421"/>
              <a:gd name="T5" fmla="*/ 210 h 210"/>
              <a:gd name="T6" fmla="*/ 210 w 421"/>
              <a:gd name="T7" fmla="*/ 0 h 210"/>
              <a:gd name="T8" fmla="*/ 0 w 421"/>
              <a:gd name="T9" fmla="*/ 210 h 210"/>
              <a:gd name="T10" fmla="*/ 57 w 421"/>
              <a:gd name="T11" fmla="*/ 210 h 210"/>
              <a:gd name="T12" fmla="*/ 210 w 421"/>
              <a:gd name="T13" fmla="*/ 57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1" h="210">
                <a:moveTo>
                  <a:pt x="210" y="57"/>
                </a:moveTo>
                <a:cubicBezTo>
                  <a:pt x="295" y="57"/>
                  <a:pt x="364" y="126"/>
                  <a:pt x="364" y="210"/>
                </a:cubicBezTo>
                <a:cubicBezTo>
                  <a:pt x="421" y="210"/>
                  <a:pt x="421" y="210"/>
                  <a:pt x="421" y="210"/>
                </a:cubicBezTo>
                <a:cubicBezTo>
                  <a:pt x="421" y="93"/>
                  <a:pt x="327" y="0"/>
                  <a:pt x="210" y="0"/>
                </a:cubicBezTo>
                <a:cubicBezTo>
                  <a:pt x="93" y="0"/>
                  <a:pt x="0" y="93"/>
                  <a:pt x="0" y="210"/>
                </a:cubicBezTo>
                <a:cubicBezTo>
                  <a:pt x="57" y="210"/>
                  <a:pt x="57" y="210"/>
                  <a:pt x="57" y="210"/>
                </a:cubicBezTo>
                <a:cubicBezTo>
                  <a:pt x="57" y="126"/>
                  <a:pt x="126" y="57"/>
                  <a:pt x="210" y="5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4" name="sdfds 2"/>
          <p:cNvSpPr>
            <a:spLocks/>
          </p:cNvSpPr>
          <p:nvPr/>
        </p:nvSpPr>
        <p:spPr bwMode="auto">
          <a:xfrm>
            <a:off x="5167797" y="1743764"/>
            <a:ext cx="1605041" cy="800100"/>
          </a:xfrm>
          <a:custGeom>
            <a:avLst/>
            <a:gdLst>
              <a:gd name="T0" fmla="*/ 210 w 421"/>
              <a:gd name="T1" fmla="*/ 57 h 210"/>
              <a:gd name="T2" fmla="*/ 364 w 421"/>
              <a:gd name="T3" fmla="*/ 210 h 210"/>
              <a:gd name="T4" fmla="*/ 421 w 421"/>
              <a:gd name="T5" fmla="*/ 210 h 210"/>
              <a:gd name="T6" fmla="*/ 210 w 421"/>
              <a:gd name="T7" fmla="*/ 0 h 210"/>
              <a:gd name="T8" fmla="*/ 0 w 421"/>
              <a:gd name="T9" fmla="*/ 210 h 210"/>
              <a:gd name="T10" fmla="*/ 57 w 421"/>
              <a:gd name="T11" fmla="*/ 210 h 210"/>
              <a:gd name="T12" fmla="*/ 210 w 421"/>
              <a:gd name="T13" fmla="*/ 57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1" h="210">
                <a:moveTo>
                  <a:pt x="210" y="57"/>
                </a:moveTo>
                <a:cubicBezTo>
                  <a:pt x="295" y="57"/>
                  <a:pt x="364" y="126"/>
                  <a:pt x="364" y="210"/>
                </a:cubicBezTo>
                <a:cubicBezTo>
                  <a:pt x="421" y="210"/>
                  <a:pt x="421" y="210"/>
                  <a:pt x="421" y="210"/>
                </a:cubicBezTo>
                <a:cubicBezTo>
                  <a:pt x="421" y="93"/>
                  <a:pt x="327" y="0"/>
                  <a:pt x="210" y="0"/>
                </a:cubicBezTo>
                <a:cubicBezTo>
                  <a:pt x="93" y="0"/>
                  <a:pt x="0" y="93"/>
                  <a:pt x="0" y="210"/>
                </a:cubicBezTo>
                <a:cubicBezTo>
                  <a:pt x="57" y="210"/>
                  <a:pt x="57" y="210"/>
                  <a:pt x="57" y="210"/>
                </a:cubicBezTo>
                <a:cubicBezTo>
                  <a:pt x="57" y="126"/>
                  <a:pt x="126" y="57"/>
                  <a:pt x="210" y="5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60597" y="2777173"/>
            <a:ext cx="1605041" cy="2156779"/>
          </a:xfrm>
          <a:prstGeom prst="rect">
            <a:avLst/>
          </a:prstGeom>
          <a:solidFill>
            <a:srgbClr val="EAC1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b"/>
          <a:lstStyle/>
          <a:p>
            <a:pPr algn="ctr" defTabSz="685749">
              <a:lnSpc>
                <a:spcPct val="200000"/>
              </a:lnSpc>
            </a:pPr>
            <a:endParaRPr lang="en-US" sz="16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 defTabSz="685749">
              <a:lnSpc>
                <a:spcPct val="200000"/>
              </a:lnSpc>
            </a:pPr>
            <a:endParaRPr lang="en-US" sz="16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 defTabSz="685749">
              <a:lnSpc>
                <a:spcPct val="200000"/>
              </a:lnSpc>
            </a:pPr>
            <a:endParaRPr lang="en-US" sz="16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 defTabSz="685749">
              <a:lnSpc>
                <a:spcPct val="200000"/>
              </a:lnSpc>
            </a:pPr>
            <a:endParaRPr lang="en-US" sz="16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 defTabSz="685749">
              <a:lnSpc>
                <a:spcPct val="200000"/>
              </a:lnSpc>
            </a:pPr>
            <a:endParaRPr lang="en-US" sz="16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 defTabSz="685749">
              <a:lnSpc>
                <a:spcPct val="200000"/>
              </a:lnSpc>
            </a:pPr>
            <a:endParaRPr lang="en-US" sz="16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 defTabSz="685749">
              <a:lnSpc>
                <a:spcPct val="200000"/>
              </a:lnSpc>
            </a:pPr>
            <a:endParaRPr lang="en-US" sz="16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 defTabSz="685749">
              <a:lnSpc>
                <a:spcPct val="200000"/>
              </a:lnSpc>
            </a:pPr>
            <a:endParaRPr lang="en-US" sz="16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 defTabSz="685749">
              <a:lnSpc>
                <a:spcPct val="200000"/>
              </a:lnSpc>
            </a:pPr>
            <a:endParaRPr lang="en-US" sz="16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 defTabSz="685749">
              <a:lnSpc>
                <a:spcPct val="200000"/>
              </a:lnSpc>
            </a:pP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Continuous Integration (CI)</a:t>
            </a:r>
          </a:p>
        </p:txBody>
      </p:sp>
      <p:sp>
        <p:nvSpPr>
          <p:cNvPr id="16" name="sdfds 4"/>
          <p:cNvSpPr>
            <a:spLocks/>
          </p:cNvSpPr>
          <p:nvPr/>
        </p:nvSpPr>
        <p:spPr bwMode="auto">
          <a:xfrm>
            <a:off x="2388323" y="1743764"/>
            <a:ext cx="1605041" cy="800100"/>
          </a:xfrm>
          <a:custGeom>
            <a:avLst/>
            <a:gdLst>
              <a:gd name="T0" fmla="*/ 210 w 421"/>
              <a:gd name="T1" fmla="*/ 57 h 210"/>
              <a:gd name="T2" fmla="*/ 364 w 421"/>
              <a:gd name="T3" fmla="*/ 210 h 210"/>
              <a:gd name="T4" fmla="*/ 421 w 421"/>
              <a:gd name="T5" fmla="*/ 210 h 210"/>
              <a:gd name="T6" fmla="*/ 210 w 421"/>
              <a:gd name="T7" fmla="*/ 0 h 210"/>
              <a:gd name="T8" fmla="*/ 0 w 421"/>
              <a:gd name="T9" fmla="*/ 210 h 210"/>
              <a:gd name="T10" fmla="*/ 57 w 421"/>
              <a:gd name="T11" fmla="*/ 210 h 210"/>
              <a:gd name="T12" fmla="*/ 210 w 421"/>
              <a:gd name="T13" fmla="*/ 57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1" h="210">
                <a:moveTo>
                  <a:pt x="210" y="57"/>
                </a:moveTo>
                <a:cubicBezTo>
                  <a:pt x="295" y="57"/>
                  <a:pt x="364" y="126"/>
                  <a:pt x="364" y="210"/>
                </a:cubicBezTo>
                <a:cubicBezTo>
                  <a:pt x="421" y="210"/>
                  <a:pt x="421" y="210"/>
                  <a:pt x="421" y="210"/>
                </a:cubicBezTo>
                <a:cubicBezTo>
                  <a:pt x="421" y="93"/>
                  <a:pt x="327" y="0"/>
                  <a:pt x="210" y="0"/>
                </a:cubicBezTo>
                <a:cubicBezTo>
                  <a:pt x="93" y="0"/>
                  <a:pt x="0" y="93"/>
                  <a:pt x="0" y="210"/>
                </a:cubicBezTo>
                <a:cubicBezTo>
                  <a:pt x="57" y="210"/>
                  <a:pt x="57" y="210"/>
                  <a:pt x="57" y="210"/>
                </a:cubicBezTo>
                <a:cubicBezTo>
                  <a:pt x="57" y="126"/>
                  <a:pt x="126" y="57"/>
                  <a:pt x="210" y="5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8" name="sdfds 5"/>
          <p:cNvSpPr>
            <a:spLocks/>
          </p:cNvSpPr>
          <p:nvPr/>
        </p:nvSpPr>
        <p:spPr bwMode="auto">
          <a:xfrm flipV="1">
            <a:off x="999856" y="2543864"/>
            <a:ext cx="1605041" cy="800100"/>
          </a:xfrm>
          <a:custGeom>
            <a:avLst/>
            <a:gdLst>
              <a:gd name="T0" fmla="*/ 210 w 421"/>
              <a:gd name="T1" fmla="*/ 57 h 210"/>
              <a:gd name="T2" fmla="*/ 364 w 421"/>
              <a:gd name="T3" fmla="*/ 210 h 210"/>
              <a:gd name="T4" fmla="*/ 421 w 421"/>
              <a:gd name="T5" fmla="*/ 210 h 210"/>
              <a:gd name="T6" fmla="*/ 210 w 421"/>
              <a:gd name="T7" fmla="*/ 0 h 210"/>
              <a:gd name="T8" fmla="*/ 0 w 421"/>
              <a:gd name="T9" fmla="*/ 210 h 210"/>
              <a:gd name="T10" fmla="*/ 57 w 421"/>
              <a:gd name="T11" fmla="*/ 210 h 210"/>
              <a:gd name="T12" fmla="*/ 210 w 421"/>
              <a:gd name="T13" fmla="*/ 57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1" h="210">
                <a:moveTo>
                  <a:pt x="210" y="57"/>
                </a:moveTo>
                <a:cubicBezTo>
                  <a:pt x="295" y="57"/>
                  <a:pt x="364" y="126"/>
                  <a:pt x="364" y="210"/>
                </a:cubicBezTo>
                <a:cubicBezTo>
                  <a:pt x="421" y="210"/>
                  <a:pt x="421" y="210"/>
                  <a:pt x="421" y="210"/>
                </a:cubicBezTo>
                <a:cubicBezTo>
                  <a:pt x="421" y="93"/>
                  <a:pt x="327" y="0"/>
                  <a:pt x="210" y="0"/>
                </a:cubicBezTo>
                <a:cubicBezTo>
                  <a:pt x="93" y="0"/>
                  <a:pt x="0" y="93"/>
                  <a:pt x="0" y="210"/>
                </a:cubicBezTo>
                <a:cubicBezTo>
                  <a:pt x="57" y="210"/>
                  <a:pt x="57" y="210"/>
                  <a:pt x="57" y="210"/>
                </a:cubicBezTo>
                <a:cubicBezTo>
                  <a:pt x="57" y="126"/>
                  <a:pt x="126" y="57"/>
                  <a:pt x="210" y="5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550104" y="1"/>
            <a:ext cx="1605041" cy="2562782"/>
          </a:xfrm>
          <a:prstGeom prst="rect">
            <a:avLst/>
          </a:prstGeom>
          <a:solidFill>
            <a:srgbClr val="97DC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t"/>
          <a:lstStyle/>
          <a:p>
            <a:pPr algn="ctr" defTabSz="685749">
              <a:lnSpc>
                <a:spcPct val="200000"/>
              </a:lnSpc>
            </a:pPr>
            <a:endParaRPr lang="en-US" sz="16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 defTabSz="685749">
              <a:lnSpc>
                <a:spcPct val="200000"/>
              </a:lnSpc>
            </a:pP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GIT</a:t>
            </a:r>
          </a:p>
        </p:txBody>
      </p:sp>
      <p:sp>
        <p:nvSpPr>
          <p:cNvPr id="36" name="gfhfgh 1"/>
          <p:cNvSpPr/>
          <p:nvPr/>
        </p:nvSpPr>
        <p:spPr>
          <a:xfrm>
            <a:off x="3772131" y="2"/>
            <a:ext cx="1605041" cy="2539155"/>
          </a:xfrm>
          <a:prstGeom prst="rect">
            <a:avLst/>
          </a:prstGeom>
          <a:solidFill>
            <a:srgbClr val="FFB9B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t"/>
          <a:lstStyle/>
          <a:p>
            <a:pPr algn="ctr" defTabSz="685749">
              <a:lnSpc>
                <a:spcPct val="200000"/>
              </a:lnSpc>
            </a:pPr>
            <a:endParaRPr lang="en-US" sz="16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 defTabSz="685749">
              <a:lnSpc>
                <a:spcPct val="200000"/>
              </a:lnSpc>
            </a:pP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Company policy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389143" y="2543214"/>
            <a:ext cx="1605041" cy="2390738"/>
          </a:xfrm>
          <a:prstGeom prst="rect">
            <a:avLst/>
          </a:prstGeom>
          <a:solidFill>
            <a:srgbClr val="99FFCC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b"/>
          <a:lstStyle/>
          <a:p>
            <a:pPr algn="ctr" defTabSz="685749">
              <a:lnSpc>
                <a:spcPct val="200000"/>
              </a:lnSpc>
            </a:pP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IT Policy</a:t>
            </a:r>
          </a:p>
          <a:p>
            <a:pPr defTabSz="685749">
              <a:lnSpc>
                <a:spcPct val="200000"/>
              </a:lnSpc>
            </a:pPr>
            <a:endParaRPr lang="en-US" sz="16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 defTabSz="685749">
              <a:lnSpc>
                <a:spcPct val="200000"/>
              </a:lnSpc>
            </a:pPr>
            <a:endParaRPr lang="en-US" sz="16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776418" y="1955997"/>
            <a:ext cx="1174433" cy="117443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376311" y="1948457"/>
            <a:ext cx="1174433" cy="117443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000563" y="1942053"/>
            <a:ext cx="1174433" cy="117443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601554" y="1948457"/>
            <a:ext cx="1174433" cy="117443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9857" y="3"/>
            <a:ext cx="1605041" cy="2535671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t"/>
          <a:lstStyle/>
          <a:p>
            <a:pPr algn="ctr" defTabSz="685766"/>
            <a:endParaRPr lang="en-US" sz="1500" dirty="0">
              <a:solidFill>
                <a:srgbClr val="595959"/>
              </a:solidFill>
            </a:endParaRPr>
          </a:p>
          <a:p>
            <a:pPr algn="ctr" defTabSz="685766"/>
            <a:endParaRPr lang="en-US" sz="16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 defTabSz="685766"/>
            <a:endParaRPr lang="en-US" sz="16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 defTabSz="685766"/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Agile way of working</a:t>
            </a:r>
          </a:p>
          <a:p>
            <a:pPr algn="ctr" defTabSz="685766"/>
            <a:r>
              <a:rPr lang="en-US" sz="1500" dirty="0">
                <a:solidFill>
                  <a:srgbClr val="595959"/>
                </a:solidFill>
              </a:rPr>
              <a:t> </a:t>
            </a:r>
          </a:p>
        </p:txBody>
      </p:sp>
      <p:sp>
        <p:nvSpPr>
          <p:cNvPr id="30" name="Oval 29"/>
          <p:cNvSpPr/>
          <p:nvPr/>
        </p:nvSpPr>
        <p:spPr>
          <a:xfrm>
            <a:off x="1202357" y="1952553"/>
            <a:ext cx="1174433" cy="117443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 sz="1400">
              <a:solidFill>
                <a:prstClr val="white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63235" y="2299282"/>
            <a:ext cx="459974" cy="459974"/>
            <a:chOff x="7322925" y="1113826"/>
            <a:chExt cx="418280" cy="418280"/>
          </a:xfrm>
        </p:grpSpPr>
        <p:sp>
          <p:nvSpPr>
            <p:cNvPr id="6" name="Teardrop 5"/>
            <p:cNvSpPr/>
            <p:nvPr/>
          </p:nvSpPr>
          <p:spPr>
            <a:xfrm rot="8100000">
              <a:off x="7322925" y="1113826"/>
              <a:ext cx="418280" cy="418280"/>
            </a:xfrm>
            <a:prstGeom prst="teardrop">
              <a:avLst/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00" dirty="0">
                <a:solidFill>
                  <a:srgbClr val="FFD966"/>
                </a:solidFill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7431874" y="1200224"/>
              <a:ext cx="209778" cy="230756"/>
            </a:xfrm>
            <a:custGeom>
              <a:avLst/>
              <a:gdLst>
                <a:gd name="T0" fmla="*/ 347 w 376"/>
                <a:gd name="T1" fmla="*/ 284 h 376"/>
                <a:gd name="T2" fmla="*/ 347 w 376"/>
                <a:gd name="T3" fmla="*/ 238 h 376"/>
                <a:gd name="T4" fmla="*/ 278 w 376"/>
                <a:gd name="T5" fmla="*/ 169 h 376"/>
                <a:gd name="T6" fmla="*/ 238 w 376"/>
                <a:gd name="T7" fmla="*/ 169 h 376"/>
                <a:gd name="T8" fmla="*/ 207 w 376"/>
                <a:gd name="T9" fmla="*/ 148 h 376"/>
                <a:gd name="T10" fmla="*/ 207 w 376"/>
                <a:gd name="T11" fmla="*/ 92 h 376"/>
                <a:gd name="T12" fmla="*/ 236 w 376"/>
                <a:gd name="T13" fmla="*/ 48 h 376"/>
                <a:gd name="T14" fmla="*/ 188 w 376"/>
                <a:gd name="T15" fmla="*/ 0 h 376"/>
                <a:gd name="T16" fmla="*/ 140 w 376"/>
                <a:gd name="T17" fmla="*/ 48 h 376"/>
                <a:gd name="T18" fmla="*/ 169 w 376"/>
                <a:gd name="T19" fmla="*/ 92 h 376"/>
                <a:gd name="T20" fmla="*/ 169 w 376"/>
                <a:gd name="T21" fmla="*/ 148 h 376"/>
                <a:gd name="T22" fmla="*/ 138 w 376"/>
                <a:gd name="T23" fmla="*/ 169 h 376"/>
                <a:gd name="T24" fmla="*/ 98 w 376"/>
                <a:gd name="T25" fmla="*/ 169 h 376"/>
                <a:gd name="T26" fmla="*/ 29 w 376"/>
                <a:gd name="T27" fmla="*/ 238 h 376"/>
                <a:gd name="T28" fmla="*/ 29 w 376"/>
                <a:gd name="T29" fmla="*/ 284 h 376"/>
                <a:gd name="T30" fmla="*/ 0 w 376"/>
                <a:gd name="T31" fmla="*/ 328 h 376"/>
                <a:gd name="T32" fmla="*/ 48 w 376"/>
                <a:gd name="T33" fmla="*/ 376 h 376"/>
                <a:gd name="T34" fmla="*/ 96 w 376"/>
                <a:gd name="T35" fmla="*/ 328 h 376"/>
                <a:gd name="T36" fmla="*/ 67 w 376"/>
                <a:gd name="T37" fmla="*/ 284 h 376"/>
                <a:gd name="T38" fmla="*/ 67 w 376"/>
                <a:gd name="T39" fmla="*/ 238 h 376"/>
                <a:gd name="T40" fmla="*/ 98 w 376"/>
                <a:gd name="T41" fmla="*/ 207 h 376"/>
                <a:gd name="T42" fmla="*/ 138 w 376"/>
                <a:gd name="T43" fmla="*/ 207 h 376"/>
                <a:gd name="T44" fmla="*/ 169 w 376"/>
                <a:gd name="T45" fmla="*/ 202 h 376"/>
                <a:gd name="T46" fmla="*/ 169 w 376"/>
                <a:gd name="T47" fmla="*/ 284 h 376"/>
                <a:gd name="T48" fmla="*/ 140 w 376"/>
                <a:gd name="T49" fmla="*/ 328 h 376"/>
                <a:gd name="T50" fmla="*/ 188 w 376"/>
                <a:gd name="T51" fmla="*/ 376 h 376"/>
                <a:gd name="T52" fmla="*/ 236 w 376"/>
                <a:gd name="T53" fmla="*/ 328 h 376"/>
                <a:gd name="T54" fmla="*/ 207 w 376"/>
                <a:gd name="T55" fmla="*/ 284 h 376"/>
                <a:gd name="T56" fmla="*/ 207 w 376"/>
                <a:gd name="T57" fmla="*/ 202 h 376"/>
                <a:gd name="T58" fmla="*/ 238 w 376"/>
                <a:gd name="T59" fmla="*/ 207 h 376"/>
                <a:gd name="T60" fmla="*/ 278 w 376"/>
                <a:gd name="T61" fmla="*/ 207 h 376"/>
                <a:gd name="T62" fmla="*/ 309 w 376"/>
                <a:gd name="T63" fmla="*/ 238 h 376"/>
                <a:gd name="T64" fmla="*/ 309 w 376"/>
                <a:gd name="T65" fmla="*/ 284 h 376"/>
                <a:gd name="T66" fmla="*/ 280 w 376"/>
                <a:gd name="T67" fmla="*/ 328 h 376"/>
                <a:gd name="T68" fmla="*/ 328 w 376"/>
                <a:gd name="T69" fmla="*/ 376 h 376"/>
                <a:gd name="T70" fmla="*/ 376 w 376"/>
                <a:gd name="T71" fmla="*/ 328 h 376"/>
                <a:gd name="T72" fmla="*/ 347 w 376"/>
                <a:gd name="T73" fmla="*/ 284 h 376"/>
                <a:gd name="T74" fmla="*/ 75 w 376"/>
                <a:gd name="T75" fmla="*/ 328 h 376"/>
                <a:gd name="T76" fmla="*/ 48 w 376"/>
                <a:gd name="T77" fmla="*/ 356 h 376"/>
                <a:gd name="T78" fmla="*/ 20 w 376"/>
                <a:gd name="T79" fmla="*/ 328 h 376"/>
                <a:gd name="T80" fmla="*/ 48 w 376"/>
                <a:gd name="T81" fmla="*/ 300 h 376"/>
                <a:gd name="T82" fmla="*/ 75 w 376"/>
                <a:gd name="T83" fmla="*/ 328 h 376"/>
                <a:gd name="T84" fmla="*/ 160 w 376"/>
                <a:gd name="T85" fmla="*/ 48 h 376"/>
                <a:gd name="T86" fmla="*/ 188 w 376"/>
                <a:gd name="T87" fmla="*/ 20 h 376"/>
                <a:gd name="T88" fmla="*/ 215 w 376"/>
                <a:gd name="T89" fmla="*/ 48 h 376"/>
                <a:gd name="T90" fmla="*/ 188 w 376"/>
                <a:gd name="T91" fmla="*/ 76 h 376"/>
                <a:gd name="T92" fmla="*/ 160 w 376"/>
                <a:gd name="T93" fmla="*/ 48 h 376"/>
                <a:gd name="T94" fmla="*/ 215 w 376"/>
                <a:gd name="T95" fmla="*/ 328 h 376"/>
                <a:gd name="T96" fmla="*/ 188 w 376"/>
                <a:gd name="T97" fmla="*/ 356 h 376"/>
                <a:gd name="T98" fmla="*/ 160 w 376"/>
                <a:gd name="T99" fmla="*/ 328 h 376"/>
                <a:gd name="T100" fmla="*/ 188 w 376"/>
                <a:gd name="T101" fmla="*/ 300 h 376"/>
                <a:gd name="T102" fmla="*/ 215 w 376"/>
                <a:gd name="T103" fmla="*/ 328 h 376"/>
                <a:gd name="T104" fmla="*/ 328 w 376"/>
                <a:gd name="T105" fmla="*/ 356 h 376"/>
                <a:gd name="T106" fmla="*/ 300 w 376"/>
                <a:gd name="T107" fmla="*/ 328 h 376"/>
                <a:gd name="T108" fmla="*/ 328 w 376"/>
                <a:gd name="T109" fmla="*/ 300 h 376"/>
                <a:gd name="T110" fmla="*/ 355 w 376"/>
                <a:gd name="T111" fmla="*/ 328 h 376"/>
                <a:gd name="T112" fmla="*/ 328 w 376"/>
                <a:gd name="T113" fmla="*/ 35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6" h="376">
                  <a:moveTo>
                    <a:pt x="347" y="284"/>
                  </a:moveTo>
                  <a:cubicBezTo>
                    <a:pt x="347" y="238"/>
                    <a:pt x="347" y="238"/>
                    <a:pt x="347" y="238"/>
                  </a:cubicBezTo>
                  <a:cubicBezTo>
                    <a:pt x="347" y="210"/>
                    <a:pt x="328" y="169"/>
                    <a:pt x="278" y="169"/>
                  </a:cubicBezTo>
                  <a:cubicBezTo>
                    <a:pt x="238" y="169"/>
                    <a:pt x="238" y="169"/>
                    <a:pt x="238" y="169"/>
                  </a:cubicBezTo>
                  <a:cubicBezTo>
                    <a:pt x="210" y="169"/>
                    <a:pt x="207" y="155"/>
                    <a:pt x="207" y="148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224" y="85"/>
                    <a:pt x="236" y="68"/>
                    <a:pt x="236" y="48"/>
                  </a:cubicBezTo>
                  <a:cubicBezTo>
                    <a:pt x="236" y="21"/>
                    <a:pt x="214" y="0"/>
                    <a:pt x="188" y="0"/>
                  </a:cubicBezTo>
                  <a:cubicBezTo>
                    <a:pt x="161" y="0"/>
                    <a:pt x="140" y="21"/>
                    <a:pt x="140" y="48"/>
                  </a:cubicBezTo>
                  <a:cubicBezTo>
                    <a:pt x="140" y="68"/>
                    <a:pt x="152" y="85"/>
                    <a:pt x="169" y="92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53"/>
                    <a:pt x="167" y="169"/>
                    <a:pt x="138" y="169"/>
                  </a:cubicBezTo>
                  <a:cubicBezTo>
                    <a:pt x="98" y="169"/>
                    <a:pt x="98" y="169"/>
                    <a:pt x="98" y="169"/>
                  </a:cubicBezTo>
                  <a:cubicBezTo>
                    <a:pt x="47" y="169"/>
                    <a:pt x="29" y="210"/>
                    <a:pt x="29" y="238"/>
                  </a:cubicBezTo>
                  <a:cubicBezTo>
                    <a:pt x="29" y="284"/>
                    <a:pt x="29" y="284"/>
                    <a:pt x="29" y="284"/>
                  </a:cubicBezTo>
                  <a:cubicBezTo>
                    <a:pt x="12" y="291"/>
                    <a:pt x="0" y="308"/>
                    <a:pt x="0" y="328"/>
                  </a:cubicBezTo>
                  <a:cubicBezTo>
                    <a:pt x="0" y="354"/>
                    <a:pt x="21" y="376"/>
                    <a:pt x="48" y="376"/>
                  </a:cubicBezTo>
                  <a:cubicBezTo>
                    <a:pt x="74" y="376"/>
                    <a:pt x="96" y="354"/>
                    <a:pt x="96" y="328"/>
                  </a:cubicBezTo>
                  <a:cubicBezTo>
                    <a:pt x="96" y="308"/>
                    <a:pt x="84" y="291"/>
                    <a:pt x="67" y="284"/>
                  </a:cubicBezTo>
                  <a:cubicBezTo>
                    <a:pt x="67" y="238"/>
                    <a:pt x="67" y="238"/>
                    <a:pt x="67" y="238"/>
                  </a:cubicBezTo>
                  <a:cubicBezTo>
                    <a:pt x="67" y="233"/>
                    <a:pt x="68" y="207"/>
                    <a:pt x="98" y="207"/>
                  </a:cubicBezTo>
                  <a:cubicBezTo>
                    <a:pt x="138" y="207"/>
                    <a:pt x="138" y="207"/>
                    <a:pt x="138" y="207"/>
                  </a:cubicBezTo>
                  <a:cubicBezTo>
                    <a:pt x="150" y="207"/>
                    <a:pt x="160" y="205"/>
                    <a:pt x="169" y="202"/>
                  </a:cubicBezTo>
                  <a:cubicBezTo>
                    <a:pt x="169" y="284"/>
                    <a:pt x="169" y="284"/>
                    <a:pt x="169" y="284"/>
                  </a:cubicBezTo>
                  <a:cubicBezTo>
                    <a:pt x="152" y="291"/>
                    <a:pt x="140" y="308"/>
                    <a:pt x="140" y="328"/>
                  </a:cubicBezTo>
                  <a:cubicBezTo>
                    <a:pt x="140" y="354"/>
                    <a:pt x="161" y="376"/>
                    <a:pt x="188" y="376"/>
                  </a:cubicBezTo>
                  <a:cubicBezTo>
                    <a:pt x="214" y="376"/>
                    <a:pt x="236" y="354"/>
                    <a:pt x="236" y="328"/>
                  </a:cubicBezTo>
                  <a:cubicBezTo>
                    <a:pt x="236" y="308"/>
                    <a:pt x="224" y="291"/>
                    <a:pt x="207" y="284"/>
                  </a:cubicBezTo>
                  <a:cubicBezTo>
                    <a:pt x="207" y="202"/>
                    <a:pt x="207" y="202"/>
                    <a:pt x="207" y="202"/>
                  </a:cubicBezTo>
                  <a:cubicBezTo>
                    <a:pt x="215" y="205"/>
                    <a:pt x="226" y="207"/>
                    <a:pt x="238" y="207"/>
                  </a:cubicBezTo>
                  <a:cubicBezTo>
                    <a:pt x="278" y="207"/>
                    <a:pt x="278" y="207"/>
                    <a:pt x="278" y="207"/>
                  </a:cubicBezTo>
                  <a:cubicBezTo>
                    <a:pt x="306" y="207"/>
                    <a:pt x="309" y="231"/>
                    <a:pt x="309" y="238"/>
                  </a:cubicBezTo>
                  <a:cubicBezTo>
                    <a:pt x="309" y="284"/>
                    <a:pt x="309" y="284"/>
                    <a:pt x="309" y="284"/>
                  </a:cubicBezTo>
                  <a:cubicBezTo>
                    <a:pt x="292" y="291"/>
                    <a:pt x="280" y="308"/>
                    <a:pt x="280" y="328"/>
                  </a:cubicBezTo>
                  <a:cubicBezTo>
                    <a:pt x="280" y="354"/>
                    <a:pt x="301" y="376"/>
                    <a:pt x="328" y="376"/>
                  </a:cubicBezTo>
                  <a:cubicBezTo>
                    <a:pt x="354" y="376"/>
                    <a:pt x="376" y="354"/>
                    <a:pt x="376" y="328"/>
                  </a:cubicBezTo>
                  <a:cubicBezTo>
                    <a:pt x="376" y="308"/>
                    <a:pt x="364" y="291"/>
                    <a:pt x="347" y="284"/>
                  </a:cubicBezTo>
                  <a:close/>
                  <a:moveTo>
                    <a:pt x="75" y="328"/>
                  </a:moveTo>
                  <a:cubicBezTo>
                    <a:pt x="75" y="343"/>
                    <a:pt x="63" y="356"/>
                    <a:pt x="48" y="356"/>
                  </a:cubicBezTo>
                  <a:cubicBezTo>
                    <a:pt x="32" y="356"/>
                    <a:pt x="20" y="343"/>
                    <a:pt x="20" y="328"/>
                  </a:cubicBezTo>
                  <a:cubicBezTo>
                    <a:pt x="20" y="313"/>
                    <a:pt x="32" y="300"/>
                    <a:pt x="48" y="300"/>
                  </a:cubicBezTo>
                  <a:cubicBezTo>
                    <a:pt x="63" y="300"/>
                    <a:pt x="75" y="313"/>
                    <a:pt x="75" y="328"/>
                  </a:cubicBezTo>
                  <a:close/>
                  <a:moveTo>
                    <a:pt x="160" y="48"/>
                  </a:moveTo>
                  <a:cubicBezTo>
                    <a:pt x="160" y="33"/>
                    <a:pt x="172" y="20"/>
                    <a:pt x="188" y="20"/>
                  </a:cubicBezTo>
                  <a:cubicBezTo>
                    <a:pt x="203" y="20"/>
                    <a:pt x="215" y="33"/>
                    <a:pt x="215" y="48"/>
                  </a:cubicBezTo>
                  <a:cubicBezTo>
                    <a:pt x="215" y="63"/>
                    <a:pt x="203" y="76"/>
                    <a:pt x="188" y="76"/>
                  </a:cubicBezTo>
                  <a:cubicBezTo>
                    <a:pt x="172" y="76"/>
                    <a:pt x="160" y="63"/>
                    <a:pt x="160" y="48"/>
                  </a:cubicBezTo>
                  <a:close/>
                  <a:moveTo>
                    <a:pt x="215" y="328"/>
                  </a:moveTo>
                  <a:cubicBezTo>
                    <a:pt x="215" y="343"/>
                    <a:pt x="203" y="356"/>
                    <a:pt x="188" y="356"/>
                  </a:cubicBezTo>
                  <a:cubicBezTo>
                    <a:pt x="172" y="356"/>
                    <a:pt x="160" y="343"/>
                    <a:pt x="160" y="328"/>
                  </a:cubicBezTo>
                  <a:cubicBezTo>
                    <a:pt x="160" y="313"/>
                    <a:pt x="172" y="300"/>
                    <a:pt x="188" y="300"/>
                  </a:cubicBezTo>
                  <a:cubicBezTo>
                    <a:pt x="203" y="300"/>
                    <a:pt x="215" y="313"/>
                    <a:pt x="215" y="328"/>
                  </a:cubicBezTo>
                  <a:close/>
                  <a:moveTo>
                    <a:pt x="328" y="356"/>
                  </a:moveTo>
                  <a:cubicBezTo>
                    <a:pt x="312" y="356"/>
                    <a:pt x="300" y="343"/>
                    <a:pt x="300" y="328"/>
                  </a:cubicBezTo>
                  <a:cubicBezTo>
                    <a:pt x="300" y="313"/>
                    <a:pt x="312" y="300"/>
                    <a:pt x="328" y="300"/>
                  </a:cubicBezTo>
                  <a:cubicBezTo>
                    <a:pt x="343" y="300"/>
                    <a:pt x="355" y="313"/>
                    <a:pt x="355" y="328"/>
                  </a:cubicBezTo>
                  <a:cubicBezTo>
                    <a:pt x="355" y="343"/>
                    <a:pt x="343" y="356"/>
                    <a:pt x="328" y="3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 sz="1400" dirty="0">
                <a:solidFill>
                  <a:srgbClr val="FFD966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356874" y="2299282"/>
            <a:ext cx="459974" cy="459974"/>
            <a:chOff x="4158893" y="1506251"/>
            <a:chExt cx="418280" cy="418280"/>
          </a:xfrm>
        </p:grpSpPr>
        <p:sp>
          <p:nvSpPr>
            <p:cNvPr id="9" name="Teardrop 8"/>
            <p:cNvSpPr/>
            <p:nvPr/>
          </p:nvSpPr>
          <p:spPr>
            <a:xfrm rot="8100000">
              <a:off x="4158893" y="1506251"/>
              <a:ext cx="418280" cy="418280"/>
            </a:xfrm>
            <a:prstGeom prst="teardrop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4238052" y="1639825"/>
              <a:ext cx="258741" cy="168209"/>
            </a:xfrm>
            <a:custGeom>
              <a:avLst/>
              <a:gdLst>
                <a:gd name="T0" fmla="*/ 304 w 400"/>
                <a:gd name="T1" fmla="*/ 73 h 260"/>
                <a:gd name="T2" fmla="*/ 288 w 400"/>
                <a:gd name="T3" fmla="*/ 74 h 260"/>
                <a:gd name="T4" fmla="*/ 186 w 400"/>
                <a:gd name="T5" fmla="*/ 0 h 260"/>
                <a:gd name="T6" fmla="*/ 80 w 400"/>
                <a:gd name="T7" fmla="*/ 104 h 260"/>
                <a:gd name="T8" fmla="*/ 81 w 400"/>
                <a:gd name="T9" fmla="*/ 119 h 260"/>
                <a:gd name="T10" fmla="*/ 72 w 400"/>
                <a:gd name="T11" fmla="*/ 118 h 260"/>
                <a:gd name="T12" fmla="*/ 0 w 400"/>
                <a:gd name="T13" fmla="*/ 189 h 260"/>
                <a:gd name="T14" fmla="*/ 72 w 400"/>
                <a:gd name="T15" fmla="*/ 260 h 260"/>
                <a:gd name="T16" fmla="*/ 172 w 400"/>
                <a:gd name="T17" fmla="*/ 260 h 260"/>
                <a:gd name="T18" fmla="*/ 172 w 400"/>
                <a:gd name="T19" fmla="*/ 184 h 260"/>
                <a:gd name="T20" fmla="*/ 130 w 400"/>
                <a:gd name="T21" fmla="*/ 184 h 260"/>
                <a:gd name="T22" fmla="*/ 200 w 400"/>
                <a:gd name="T23" fmla="*/ 92 h 260"/>
                <a:gd name="T24" fmla="*/ 270 w 400"/>
                <a:gd name="T25" fmla="*/ 184 h 260"/>
                <a:gd name="T26" fmla="*/ 228 w 400"/>
                <a:gd name="T27" fmla="*/ 184 h 260"/>
                <a:gd name="T28" fmla="*/ 228 w 400"/>
                <a:gd name="T29" fmla="*/ 260 h 260"/>
                <a:gd name="T30" fmla="*/ 304 w 400"/>
                <a:gd name="T31" fmla="*/ 260 h 260"/>
                <a:gd name="T32" fmla="*/ 400 w 400"/>
                <a:gd name="T33" fmla="*/ 166 h 260"/>
                <a:gd name="T34" fmla="*/ 304 w 400"/>
                <a:gd name="T35" fmla="*/ 7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0" h="260">
                  <a:moveTo>
                    <a:pt x="304" y="73"/>
                  </a:moveTo>
                  <a:cubicBezTo>
                    <a:pt x="298" y="73"/>
                    <a:pt x="293" y="73"/>
                    <a:pt x="288" y="74"/>
                  </a:cubicBezTo>
                  <a:cubicBezTo>
                    <a:pt x="275" y="31"/>
                    <a:pt x="234" y="0"/>
                    <a:pt x="186" y="0"/>
                  </a:cubicBezTo>
                  <a:cubicBezTo>
                    <a:pt x="127" y="0"/>
                    <a:pt x="80" y="46"/>
                    <a:pt x="80" y="104"/>
                  </a:cubicBezTo>
                  <a:cubicBezTo>
                    <a:pt x="80" y="109"/>
                    <a:pt x="80" y="114"/>
                    <a:pt x="81" y="119"/>
                  </a:cubicBezTo>
                  <a:cubicBezTo>
                    <a:pt x="78" y="119"/>
                    <a:pt x="75" y="118"/>
                    <a:pt x="72" y="118"/>
                  </a:cubicBezTo>
                  <a:cubicBezTo>
                    <a:pt x="32" y="118"/>
                    <a:pt x="0" y="150"/>
                    <a:pt x="0" y="189"/>
                  </a:cubicBezTo>
                  <a:cubicBezTo>
                    <a:pt x="0" y="228"/>
                    <a:pt x="32" y="260"/>
                    <a:pt x="72" y="260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184"/>
                    <a:pt x="172" y="184"/>
                    <a:pt x="172" y="184"/>
                  </a:cubicBezTo>
                  <a:cubicBezTo>
                    <a:pt x="130" y="184"/>
                    <a:pt x="130" y="184"/>
                    <a:pt x="130" y="184"/>
                  </a:cubicBezTo>
                  <a:cubicBezTo>
                    <a:pt x="200" y="92"/>
                    <a:pt x="200" y="92"/>
                    <a:pt x="200" y="92"/>
                  </a:cubicBezTo>
                  <a:cubicBezTo>
                    <a:pt x="270" y="184"/>
                    <a:pt x="270" y="184"/>
                    <a:pt x="270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28" y="260"/>
                    <a:pt x="228" y="260"/>
                    <a:pt x="228" y="260"/>
                  </a:cubicBezTo>
                  <a:cubicBezTo>
                    <a:pt x="304" y="260"/>
                    <a:pt x="304" y="260"/>
                    <a:pt x="304" y="260"/>
                  </a:cubicBezTo>
                  <a:cubicBezTo>
                    <a:pt x="357" y="260"/>
                    <a:pt x="400" y="218"/>
                    <a:pt x="400" y="166"/>
                  </a:cubicBezTo>
                  <a:cubicBezTo>
                    <a:pt x="400" y="115"/>
                    <a:pt x="357" y="73"/>
                    <a:pt x="304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55844" y="2299282"/>
            <a:ext cx="459974" cy="459974"/>
            <a:chOff x="2708324" y="1506251"/>
            <a:chExt cx="418280" cy="418280"/>
          </a:xfrm>
        </p:grpSpPr>
        <p:sp>
          <p:nvSpPr>
            <p:cNvPr id="12" name="Teardrop 11"/>
            <p:cNvSpPr/>
            <p:nvPr/>
          </p:nvSpPr>
          <p:spPr>
            <a:xfrm rot="8100000">
              <a:off x="2708324" y="1506251"/>
              <a:ext cx="418280" cy="418280"/>
            </a:xfrm>
            <a:prstGeom prst="teardrop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00" dirty="0">
                <a:solidFill>
                  <a:srgbClr val="00CC99"/>
                </a:solidFill>
              </a:endParaRPr>
            </a:p>
          </p:txBody>
        </p:sp>
        <p:sp>
          <p:nvSpPr>
            <p:cNvPr id="13" name="Freeform 16"/>
            <p:cNvSpPr>
              <a:spLocks noEditPoints="1"/>
            </p:cNvSpPr>
            <p:nvPr/>
          </p:nvSpPr>
          <p:spPr bwMode="auto">
            <a:xfrm>
              <a:off x="2796143" y="1604602"/>
              <a:ext cx="239343" cy="239070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17" name="fdg 1"/>
          <p:cNvSpPr>
            <a:spLocks/>
          </p:cNvSpPr>
          <p:nvPr/>
        </p:nvSpPr>
        <p:spPr bwMode="auto">
          <a:xfrm>
            <a:off x="999856" y="1743764"/>
            <a:ext cx="1605041" cy="800100"/>
          </a:xfrm>
          <a:custGeom>
            <a:avLst/>
            <a:gdLst>
              <a:gd name="T0" fmla="*/ 210 w 421"/>
              <a:gd name="T1" fmla="*/ 57 h 210"/>
              <a:gd name="T2" fmla="*/ 364 w 421"/>
              <a:gd name="T3" fmla="*/ 210 h 210"/>
              <a:gd name="T4" fmla="*/ 421 w 421"/>
              <a:gd name="T5" fmla="*/ 210 h 210"/>
              <a:gd name="T6" fmla="*/ 210 w 421"/>
              <a:gd name="T7" fmla="*/ 0 h 210"/>
              <a:gd name="T8" fmla="*/ 0 w 421"/>
              <a:gd name="T9" fmla="*/ 210 h 210"/>
              <a:gd name="T10" fmla="*/ 57 w 421"/>
              <a:gd name="T11" fmla="*/ 210 h 210"/>
              <a:gd name="T12" fmla="*/ 210 w 421"/>
              <a:gd name="T13" fmla="*/ 57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1" h="210">
                <a:moveTo>
                  <a:pt x="210" y="57"/>
                </a:moveTo>
                <a:cubicBezTo>
                  <a:pt x="295" y="57"/>
                  <a:pt x="364" y="126"/>
                  <a:pt x="364" y="210"/>
                </a:cubicBezTo>
                <a:cubicBezTo>
                  <a:pt x="421" y="210"/>
                  <a:pt x="421" y="210"/>
                  <a:pt x="421" y="210"/>
                </a:cubicBezTo>
                <a:cubicBezTo>
                  <a:pt x="421" y="93"/>
                  <a:pt x="327" y="0"/>
                  <a:pt x="210" y="0"/>
                </a:cubicBezTo>
                <a:cubicBezTo>
                  <a:pt x="93" y="0"/>
                  <a:pt x="0" y="93"/>
                  <a:pt x="0" y="210"/>
                </a:cubicBezTo>
                <a:cubicBezTo>
                  <a:pt x="57" y="210"/>
                  <a:pt x="57" y="210"/>
                  <a:pt x="57" y="210"/>
                </a:cubicBezTo>
                <a:cubicBezTo>
                  <a:pt x="57" y="126"/>
                  <a:pt x="126" y="57"/>
                  <a:pt x="210" y="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9" name="fdg 2"/>
          <p:cNvSpPr>
            <a:spLocks/>
          </p:cNvSpPr>
          <p:nvPr/>
        </p:nvSpPr>
        <p:spPr bwMode="auto">
          <a:xfrm flipV="1">
            <a:off x="2388323" y="2543864"/>
            <a:ext cx="1605041" cy="800100"/>
          </a:xfrm>
          <a:custGeom>
            <a:avLst/>
            <a:gdLst>
              <a:gd name="T0" fmla="*/ 210 w 421"/>
              <a:gd name="T1" fmla="*/ 57 h 210"/>
              <a:gd name="T2" fmla="*/ 364 w 421"/>
              <a:gd name="T3" fmla="*/ 210 h 210"/>
              <a:gd name="T4" fmla="*/ 421 w 421"/>
              <a:gd name="T5" fmla="*/ 210 h 210"/>
              <a:gd name="T6" fmla="*/ 210 w 421"/>
              <a:gd name="T7" fmla="*/ 0 h 210"/>
              <a:gd name="T8" fmla="*/ 0 w 421"/>
              <a:gd name="T9" fmla="*/ 210 h 210"/>
              <a:gd name="T10" fmla="*/ 57 w 421"/>
              <a:gd name="T11" fmla="*/ 210 h 210"/>
              <a:gd name="T12" fmla="*/ 210 w 421"/>
              <a:gd name="T13" fmla="*/ 57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1" h="210">
                <a:moveTo>
                  <a:pt x="210" y="57"/>
                </a:moveTo>
                <a:cubicBezTo>
                  <a:pt x="295" y="57"/>
                  <a:pt x="364" y="126"/>
                  <a:pt x="364" y="210"/>
                </a:cubicBezTo>
                <a:cubicBezTo>
                  <a:pt x="421" y="210"/>
                  <a:pt x="421" y="210"/>
                  <a:pt x="421" y="210"/>
                </a:cubicBezTo>
                <a:cubicBezTo>
                  <a:pt x="421" y="93"/>
                  <a:pt x="327" y="0"/>
                  <a:pt x="210" y="0"/>
                </a:cubicBezTo>
                <a:cubicBezTo>
                  <a:pt x="93" y="0"/>
                  <a:pt x="0" y="93"/>
                  <a:pt x="0" y="210"/>
                </a:cubicBezTo>
                <a:cubicBezTo>
                  <a:pt x="57" y="210"/>
                  <a:pt x="57" y="210"/>
                  <a:pt x="57" y="210"/>
                </a:cubicBezTo>
                <a:cubicBezTo>
                  <a:pt x="57" y="126"/>
                  <a:pt x="126" y="57"/>
                  <a:pt x="210" y="57"/>
                </a:cubicBezTo>
                <a:close/>
              </a:path>
            </a:pathLst>
          </a:custGeom>
          <a:solidFill>
            <a:srgbClr val="00CC99"/>
          </a:solidFill>
          <a:ln>
            <a:noFill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0" name="fdg 3"/>
          <p:cNvSpPr>
            <a:spLocks/>
          </p:cNvSpPr>
          <p:nvPr/>
        </p:nvSpPr>
        <p:spPr bwMode="auto">
          <a:xfrm>
            <a:off x="3777609" y="1743764"/>
            <a:ext cx="1605041" cy="800100"/>
          </a:xfrm>
          <a:custGeom>
            <a:avLst/>
            <a:gdLst>
              <a:gd name="T0" fmla="*/ 210 w 421"/>
              <a:gd name="T1" fmla="*/ 57 h 210"/>
              <a:gd name="T2" fmla="*/ 364 w 421"/>
              <a:gd name="T3" fmla="*/ 210 h 210"/>
              <a:gd name="T4" fmla="*/ 421 w 421"/>
              <a:gd name="T5" fmla="*/ 210 h 210"/>
              <a:gd name="T6" fmla="*/ 210 w 421"/>
              <a:gd name="T7" fmla="*/ 0 h 210"/>
              <a:gd name="T8" fmla="*/ 0 w 421"/>
              <a:gd name="T9" fmla="*/ 210 h 210"/>
              <a:gd name="T10" fmla="*/ 57 w 421"/>
              <a:gd name="T11" fmla="*/ 210 h 210"/>
              <a:gd name="T12" fmla="*/ 210 w 421"/>
              <a:gd name="T13" fmla="*/ 57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1" h="210">
                <a:moveTo>
                  <a:pt x="210" y="57"/>
                </a:moveTo>
                <a:cubicBezTo>
                  <a:pt x="295" y="57"/>
                  <a:pt x="364" y="126"/>
                  <a:pt x="364" y="210"/>
                </a:cubicBezTo>
                <a:cubicBezTo>
                  <a:pt x="421" y="210"/>
                  <a:pt x="421" y="210"/>
                  <a:pt x="421" y="210"/>
                </a:cubicBezTo>
                <a:cubicBezTo>
                  <a:pt x="421" y="93"/>
                  <a:pt x="327" y="0"/>
                  <a:pt x="210" y="0"/>
                </a:cubicBezTo>
                <a:cubicBezTo>
                  <a:pt x="93" y="0"/>
                  <a:pt x="0" y="93"/>
                  <a:pt x="0" y="210"/>
                </a:cubicBezTo>
                <a:cubicBezTo>
                  <a:pt x="57" y="210"/>
                  <a:pt x="57" y="210"/>
                  <a:pt x="57" y="210"/>
                </a:cubicBezTo>
                <a:cubicBezTo>
                  <a:pt x="57" y="126"/>
                  <a:pt x="126" y="57"/>
                  <a:pt x="210" y="57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1" name="fdg 4"/>
          <p:cNvSpPr>
            <a:spLocks/>
          </p:cNvSpPr>
          <p:nvPr/>
        </p:nvSpPr>
        <p:spPr bwMode="auto">
          <a:xfrm flipV="1">
            <a:off x="5167797" y="2543864"/>
            <a:ext cx="1605041" cy="800100"/>
          </a:xfrm>
          <a:custGeom>
            <a:avLst/>
            <a:gdLst>
              <a:gd name="T0" fmla="*/ 210 w 421"/>
              <a:gd name="T1" fmla="*/ 57 h 210"/>
              <a:gd name="T2" fmla="*/ 364 w 421"/>
              <a:gd name="T3" fmla="*/ 210 h 210"/>
              <a:gd name="T4" fmla="*/ 421 w 421"/>
              <a:gd name="T5" fmla="*/ 210 h 210"/>
              <a:gd name="T6" fmla="*/ 210 w 421"/>
              <a:gd name="T7" fmla="*/ 0 h 210"/>
              <a:gd name="T8" fmla="*/ 0 w 421"/>
              <a:gd name="T9" fmla="*/ 210 h 210"/>
              <a:gd name="T10" fmla="*/ 57 w 421"/>
              <a:gd name="T11" fmla="*/ 210 h 210"/>
              <a:gd name="T12" fmla="*/ 210 w 421"/>
              <a:gd name="T13" fmla="*/ 57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1" h="210">
                <a:moveTo>
                  <a:pt x="210" y="57"/>
                </a:moveTo>
                <a:cubicBezTo>
                  <a:pt x="295" y="57"/>
                  <a:pt x="364" y="126"/>
                  <a:pt x="364" y="210"/>
                </a:cubicBezTo>
                <a:cubicBezTo>
                  <a:pt x="421" y="210"/>
                  <a:pt x="421" y="210"/>
                  <a:pt x="421" y="210"/>
                </a:cubicBezTo>
                <a:cubicBezTo>
                  <a:pt x="421" y="93"/>
                  <a:pt x="327" y="0"/>
                  <a:pt x="210" y="0"/>
                </a:cubicBezTo>
                <a:cubicBezTo>
                  <a:pt x="93" y="0"/>
                  <a:pt x="0" y="93"/>
                  <a:pt x="0" y="210"/>
                </a:cubicBezTo>
                <a:cubicBezTo>
                  <a:pt x="57" y="210"/>
                  <a:pt x="57" y="210"/>
                  <a:pt x="57" y="210"/>
                </a:cubicBezTo>
                <a:cubicBezTo>
                  <a:pt x="57" y="126"/>
                  <a:pt x="126" y="57"/>
                  <a:pt x="210" y="57"/>
                </a:cubicBezTo>
                <a:close/>
              </a:path>
            </a:pathLst>
          </a:custGeom>
          <a:solidFill>
            <a:srgbClr val="9933FF"/>
          </a:solidFill>
          <a:ln>
            <a:noFill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45957" y="2299282"/>
            <a:ext cx="459974" cy="459974"/>
            <a:chOff x="5665857" y="1506251"/>
            <a:chExt cx="418280" cy="418280"/>
          </a:xfrm>
        </p:grpSpPr>
        <p:sp>
          <p:nvSpPr>
            <p:cNvPr id="23" name="Teardrop 22"/>
            <p:cNvSpPr/>
            <p:nvPr/>
          </p:nvSpPr>
          <p:spPr>
            <a:xfrm rot="8100000">
              <a:off x="5665857" y="1506251"/>
              <a:ext cx="418280" cy="418280"/>
            </a:xfrm>
            <a:prstGeom prst="teardrop">
              <a:avLst/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5795163" y="1614232"/>
              <a:ext cx="175570" cy="219811"/>
            </a:xfrm>
            <a:custGeom>
              <a:avLst/>
              <a:gdLst>
                <a:gd name="T0" fmla="*/ 311 w 321"/>
                <a:gd name="T1" fmla="*/ 99 h 402"/>
                <a:gd name="T2" fmla="*/ 189 w 321"/>
                <a:gd name="T3" fmla="*/ 11 h 402"/>
                <a:gd name="T4" fmla="*/ 94 w 321"/>
                <a:gd name="T5" fmla="*/ 126 h 402"/>
                <a:gd name="T6" fmla="*/ 109 w 321"/>
                <a:gd name="T7" fmla="*/ 174 h 402"/>
                <a:gd name="T8" fmla="*/ 6 w 321"/>
                <a:gd name="T9" fmla="*/ 328 h 402"/>
                <a:gd name="T10" fmla="*/ 1 w 321"/>
                <a:gd name="T11" fmla="*/ 351 h 402"/>
                <a:gd name="T12" fmla="*/ 8 w 321"/>
                <a:gd name="T13" fmla="*/ 390 h 402"/>
                <a:gd name="T14" fmla="*/ 22 w 321"/>
                <a:gd name="T15" fmla="*/ 401 h 402"/>
                <a:gd name="T16" fmla="*/ 52 w 321"/>
                <a:gd name="T17" fmla="*/ 395 h 402"/>
                <a:gd name="T18" fmla="*/ 71 w 321"/>
                <a:gd name="T19" fmla="*/ 382 h 402"/>
                <a:gd name="T20" fmla="*/ 111 w 321"/>
                <a:gd name="T21" fmla="*/ 316 h 402"/>
                <a:gd name="T22" fmla="*/ 112 w 321"/>
                <a:gd name="T23" fmla="*/ 316 h 402"/>
                <a:gd name="T24" fmla="*/ 140 w 321"/>
                <a:gd name="T25" fmla="*/ 311 h 402"/>
                <a:gd name="T26" fmla="*/ 187 w 321"/>
                <a:gd name="T27" fmla="*/ 233 h 402"/>
                <a:gd name="T28" fmla="*/ 239 w 321"/>
                <a:gd name="T29" fmla="*/ 232 h 402"/>
                <a:gd name="T30" fmla="*/ 311 w 321"/>
                <a:gd name="T31" fmla="*/ 99 h 402"/>
                <a:gd name="T32" fmla="*/ 260 w 321"/>
                <a:gd name="T33" fmla="*/ 130 h 402"/>
                <a:gd name="T34" fmla="*/ 206 w 321"/>
                <a:gd name="T35" fmla="*/ 120 h 402"/>
                <a:gd name="T36" fmla="*/ 179 w 321"/>
                <a:gd name="T37" fmla="*/ 71 h 402"/>
                <a:gd name="T38" fmla="*/ 248 w 321"/>
                <a:gd name="T39" fmla="*/ 58 h 402"/>
                <a:gd name="T40" fmla="*/ 260 w 321"/>
                <a:gd name="T41" fmla="*/ 13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402">
                  <a:moveTo>
                    <a:pt x="311" y="99"/>
                  </a:moveTo>
                  <a:cubicBezTo>
                    <a:pt x="301" y="40"/>
                    <a:pt x="246" y="0"/>
                    <a:pt x="189" y="11"/>
                  </a:cubicBezTo>
                  <a:cubicBezTo>
                    <a:pt x="132" y="21"/>
                    <a:pt x="84" y="67"/>
                    <a:pt x="94" y="126"/>
                  </a:cubicBezTo>
                  <a:cubicBezTo>
                    <a:pt x="96" y="139"/>
                    <a:pt x="102" y="159"/>
                    <a:pt x="109" y="174"/>
                  </a:cubicBezTo>
                  <a:cubicBezTo>
                    <a:pt x="6" y="328"/>
                    <a:pt x="6" y="328"/>
                    <a:pt x="6" y="328"/>
                  </a:cubicBezTo>
                  <a:cubicBezTo>
                    <a:pt x="2" y="334"/>
                    <a:pt x="0" y="344"/>
                    <a:pt x="1" y="351"/>
                  </a:cubicBezTo>
                  <a:cubicBezTo>
                    <a:pt x="8" y="390"/>
                    <a:pt x="8" y="390"/>
                    <a:pt x="8" y="390"/>
                  </a:cubicBezTo>
                  <a:cubicBezTo>
                    <a:pt x="9" y="397"/>
                    <a:pt x="15" y="402"/>
                    <a:pt x="22" y="401"/>
                  </a:cubicBezTo>
                  <a:cubicBezTo>
                    <a:pt x="52" y="395"/>
                    <a:pt x="52" y="395"/>
                    <a:pt x="52" y="395"/>
                  </a:cubicBezTo>
                  <a:cubicBezTo>
                    <a:pt x="59" y="394"/>
                    <a:pt x="67" y="388"/>
                    <a:pt x="71" y="382"/>
                  </a:cubicBezTo>
                  <a:cubicBezTo>
                    <a:pt x="111" y="316"/>
                    <a:pt x="111" y="316"/>
                    <a:pt x="111" y="316"/>
                  </a:cubicBezTo>
                  <a:cubicBezTo>
                    <a:pt x="112" y="316"/>
                    <a:pt x="112" y="316"/>
                    <a:pt x="112" y="316"/>
                  </a:cubicBezTo>
                  <a:cubicBezTo>
                    <a:pt x="140" y="311"/>
                    <a:pt x="140" y="311"/>
                    <a:pt x="140" y="311"/>
                  </a:cubicBezTo>
                  <a:cubicBezTo>
                    <a:pt x="187" y="233"/>
                    <a:pt x="187" y="233"/>
                    <a:pt x="187" y="233"/>
                  </a:cubicBezTo>
                  <a:cubicBezTo>
                    <a:pt x="203" y="236"/>
                    <a:pt x="226" y="235"/>
                    <a:pt x="239" y="232"/>
                  </a:cubicBezTo>
                  <a:cubicBezTo>
                    <a:pt x="296" y="222"/>
                    <a:pt x="321" y="159"/>
                    <a:pt x="311" y="99"/>
                  </a:cubicBezTo>
                  <a:close/>
                  <a:moveTo>
                    <a:pt x="260" y="130"/>
                  </a:moveTo>
                  <a:cubicBezTo>
                    <a:pt x="244" y="153"/>
                    <a:pt x="228" y="137"/>
                    <a:pt x="206" y="120"/>
                  </a:cubicBezTo>
                  <a:cubicBezTo>
                    <a:pt x="184" y="104"/>
                    <a:pt x="163" y="94"/>
                    <a:pt x="179" y="71"/>
                  </a:cubicBezTo>
                  <a:cubicBezTo>
                    <a:pt x="195" y="47"/>
                    <a:pt x="226" y="42"/>
                    <a:pt x="248" y="58"/>
                  </a:cubicBezTo>
                  <a:cubicBezTo>
                    <a:pt x="270" y="74"/>
                    <a:pt x="276" y="107"/>
                    <a:pt x="260" y="1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fdg 5"/>
          <p:cNvSpPr>
            <a:spLocks/>
          </p:cNvSpPr>
          <p:nvPr/>
        </p:nvSpPr>
        <p:spPr bwMode="auto">
          <a:xfrm>
            <a:off x="6555361" y="1757707"/>
            <a:ext cx="1605041" cy="800100"/>
          </a:xfrm>
          <a:custGeom>
            <a:avLst/>
            <a:gdLst>
              <a:gd name="T0" fmla="*/ 210 w 421"/>
              <a:gd name="T1" fmla="*/ 57 h 210"/>
              <a:gd name="T2" fmla="*/ 364 w 421"/>
              <a:gd name="T3" fmla="*/ 210 h 210"/>
              <a:gd name="T4" fmla="*/ 421 w 421"/>
              <a:gd name="T5" fmla="*/ 210 h 210"/>
              <a:gd name="T6" fmla="*/ 210 w 421"/>
              <a:gd name="T7" fmla="*/ 0 h 210"/>
              <a:gd name="T8" fmla="*/ 0 w 421"/>
              <a:gd name="T9" fmla="*/ 210 h 210"/>
              <a:gd name="T10" fmla="*/ 57 w 421"/>
              <a:gd name="T11" fmla="*/ 210 h 210"/>
              <a:gd name="T12" fmla="*/ 210 w 421"/>
              <a:gd name="T13" fmla="*/ 57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1" h="210">
                <a:moveTo>
                  <a:pt x="210" y="57"/>
                </a:moveTo>
                <a:cubicBezTo>
                  <a:pt x="295" y="57"/>
                  <a:pt x="364" y="126"/>
                  <a:pt x="364" y="210"/>
                </a:cubicBezTo>
                <a:cubicBezTo>
                  <a:pt x="421" y="210"/>
                  <a:pt x="421" y="210"/>
                  <a:pt x="421" y="210"/>
                </a:cubicBezTo>
                <a:cubicBezTo>
                  <a:pt x="421" y="93"/>
                  <a:pt x="327" y="0"/>
                  <a:pt x="210" y="0"/>
                </a:cubicBezTo>
                <a:cubicBezTo>
                  <a:pt x="93" y="0"/>
                  <a:pt x="0" y="93"/>
                  <a:pt x="0" y="210"/>
                </a:cubicBezTo>
                <a:cubicBezTo>
                  <a:pt x="57" y="210"/>
                  <a:pt x="57" y="210"/>
                  <a:pt x="57" y="210"/>
                </a:cubicBezTo>
                <a:cubicBezTo>
                  <a:pt x="57" y="126"/>
                  <a:pt x="126" y="57"/>
                  <a:pt x="210" y="57"/>
                </a:cubicBezTo>
                <a:close/>
              </a:path>
            </a:pathLst>
          </a:custGeom>
          <a:solidFill>
            <a:srgbClr val="35BEF0"/>
          </a:solidFill>
          <a:ln>
            <a:noFill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133524" y="2313226"/>
            <a:ext cx="459974" cy="459974"/>
            <a:chOff x="9396838" y="2795013"/>
            <a:chExt cx="418280" cy="418280"/>
          </a:xfrm>
        </p:grpSpPr>
        <p:sp>
          <p:nvSpPr>
            <p:cNvPr id="27" name="Teardrop 26"/>
            <p:cNvSpPr/>
            <p:nvPr/>
          </p:nvSpPr>
          <p:spPr>
            <a:xfrm rot="8100000">
              <a:off x="9396838" y="2795013"/>
              <a:ext cx="418280" cy="418280"/>
            </a:xfrm>
            <a:prstGeom prst="teardrop">
              <a:avLst/>
            </a:prstGeom>
            <a:solidFill>
              <a:srgbClr val="35B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28" name="Freeform 16"/>
            <p:cNvSpPr>
              <a:spLocks noChangeAspect="1" noEditPoints="1"/>
            </p:cNvSpPr>
            <p:nvPr/>
          </p:nvSpPr>
          <p:spPr bwMode="auto">
            <a:xfrm>
              <a:off x="9483169" y="2874592"/>
              <a:ext cx="216589" cy="250968"/>
            </a:xfrm>
            <a:custGeom>
              <a:avLst/>
              <a:gdLst>
                <a:gd name="T0" fmla="*/ 233 w 320"/>
                <a:gd name="T1" fmla="*/ 138 h 371"/>
                <a:gd name="T2" fmla="*/ 261 w 320"/>
                <a:gd name="T3" fmla="*/ 12 h 371"/>
                <a:gd name="T4" fmla="*/ 168 w 320"/>
                <a:gd name="T5" fmla="*/ 104 h 371"/>
                <a:gd name="T6" fmla="*/ 80 w 320"/>
                <a:gd name="T7" fmla="*/ 182 h 371"/>
                <a:gd name="T8" fmla="*/ 80 w 320"/>
                <a:gd name="T9" fmla="*/ 319 h 371"/>
                <a:gd name="T10" fmla="*/ 253 w 320"/>
                <a:gd name="T11" fmla="*/ 371 h 371"/>
                <a:gd name="T12" fmla="*/ 320 w 320"/>
                <a:gd name="T13" fmla="*/ 172 h 371"/>
                <a:gd name="T14" fmla="*/ 233 w 320"/>
                <a:gd name="T15" fmla="*/ 138 h 371"/>
                <a:gd name="T16" fmla="*/ 60 w 320"/>
                <a:gd name="T17" fmla="*/ 140 h 371"/>
                <a:gd name="T18" fmla="*/ 0 w 320"/>
                <a:gd name="T19" fmla="*/ 202 h 371"/>
                <a:gd name="T20" fmla="*/ 0 w 320"/>
                <a:gd name="T21" fmla="*/ 299 h 371"/>
                <a:gd name="T22" fmla="*/ 60 w 320"/>
                <a:gd name="T23" fmla="*/ 360 h 371"/>
                <a:gd name="T24" fmla="*/ 40 w 320"/>
                <a:gd name="T25" fmla="*/ 315 h 371"/>
                <a:gd name="T26" fmla="*/ 40 w 320"/>
                <a:gd name="T27" fmla="*/ 187 h 371"/>
                <a:gd name="T28" fmla="*/ 60 w 320"/>
                <a:gd name="T29" fmla="*/ 14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0" h="371">
                  <a:moveTo>
                    <a:pt x="233" y="138"/>
                  </a:moveTo>
                  <a:cubicBezTo>
                    <a:pt x="230" y="131"/>
                    <a:pt x="304" y="65"/>
                    <a:pt x="261" y="12"/>
                  </a:cubicBezTo>
                  <a:cubicBezTo>
                    <a:pt x="251" y="0"/>
                    <a:pt x="217" y="72"/>
                    <a:pt x="168" y="104"/>
                  </a:cubicBezTo>
                  <a:cubicBezTo>
                    <a:pt x="142" y="122"/>
                    <a:pt x="80" y="161"/>
                    <a:pt x="80" y="182"/>
                  </a:cubicBezTo>
                  <a:cubicBezTo>
                    <a:pt x="80" y="319"/>
                    <a:pt x="80" y="319"/>
                    <a:pt x="80" y="319"/>
                  </a:cubicBezTo>
                  <a:cubicBezTo>
                    <a:pt x="80" y="344"/>
                    <a:pt x="178" y="371"/>
                    <a:pt x="253" y="371"/>
                  </a:cubicBezTo>
                  <a:cubicBezTo>
                    <a:pt x="280" y="371"/>
                    <a:pt x="320" y="199"/>
                    <a:pt x="320" y="172"/>
                  </a:cubicBezTo>
                  <a:cubicBezTo>
                    <a:pt x="320" y="145"/>
                    <a:pt x="235" y="145"/>
                    <a:pt x="233" y="138"/>
                  </a:cubicBezTo>
                  <a:close/>
                  <a:moveTo>
                    <a:pt x="60" y="140"/>
                  </a:moveTo>
                  <a:cubicBezTo>
                    <a:pt x="47" y="140"/>
                    <a:pt x="0" y="148"/>
                    <a:pt x="0" y="202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54"/>
                    <a:pt x="47" y="360"/>
                    <a:pt x="60" y="360"/>
                  </a:cubicBezTo>
                  <a:cubicBezTo>
                    <a:pt x="73" y="360"/>
                    <a:pt x="40" y="348"/>
                    <a:pt x="40" y="315"/>
                  </a:cubicBezTo>
                  <a:cubicBezTo>
                    <a:pt x="40" y="187"/>
                    <a:pt x="40" y="187"/>
                    <a:pt x="40" y="187"/>
                  </a:cubicBezTo>
                  <a:cubicBezTo>
                    <a:pt x="40" y="152"/>
                    <a:pt x="73" y="140"/>
                    <a:pt x="60" y="1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Slide Number Placeholder 28"/>
          <p:cNvSpPr>
            <a:spLocks noGrp="1"/>
          </p:cNvSpPr>
          <p:nvPr>
            <p:ph type="sldNum" sz="quarter" idx="11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83A40DF-58A5-4308-B787-21DE4F291A7B}" type="slidenum">
              <a:rPr lang="en-US" smtClean="0"/>
              <a:t>6</a:t>
            </a:fld>
            <a:endParaRPr lang="en-US"/>
          </a:p>
        </p:txBody>
      </p:sp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ACC4ED7-6D23-45F4-B932-95B3AF51A41E}" type="datetime1">
              <a:rPr lang="en-US" smtClean="0"/>
              <a:t>8/17/2018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3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ntr" presetSubtype="3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3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ntr" presetSubtype="3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4" grpId="0" animBg="1"/>
      <p:bldP spid="37" grpId="0" animBg="1"/>
      <p:bldP spid="16" grpId="0" animBg="1"/>
      <p:bldP spid="18" grpId="0" animBg="1"/>
      <p:bldP spid="38" grpId="0" animBg="1"/>
      <p:bldP spid="36" grpId="0" animBg="1"/>
      <p:bldP spid="35" grpId="0" animBg="1"/>
      <p:bldP spid="34" grpId="0" animBg="1"/>
      <p:bldP spid="33" grpId="0" animBg="1"/>
      <p:bldP spid="32" grpId="0" animBg="1"/>
      <p:bldP spid="31" grpId="0" animBg="1"/>
      <p:bldP spid="3" grpId="0" animBg="1"/>
      <p:bldP spid="30" grpId="0" animBg="1"/>
      <p:bldP spid="17" grpId="0" animBg="1"/>
      <p:bldP spid="19" grpId="0" animBg="1"/>
      <p:bldP spid="20" grpId="0" animBg="1"/>
      <p:bldP spid="21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665" y="25321"/>
            <a:ext cx="4495799" cy="139682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228600" y="369800"/>
            <a:ext cx="7315200" cy="923925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en-US" b="1" dirty="0" err="1" smtClean="0">
                <a:solidFill>
                  <a:srgbClr val="273879"/>
                </a:solidFill>
                <a:latin typeface="Berlin Sans FB" pitchFamily="34" charset="0"/>
              </a:rPr>
              <a:t>OpenSAF</a:t>
            </a:r>
            <a:endParaRPr lang="en-US" b="1" dirty="0">
              <a:solidFill>
                <a:srgbClr val="273879"/>
              </a:solidFill>
              <a:latin typeface="Berlin Sans FB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533401" y="1428751"/>
            <a:ext cx="6734175" cy="3429000"/>
          </a:xfrm>
          <a:prstGeom prst="rect">
            <a:avLst/>
          </a:prstGeom>
        </p:spPr>
        <p:txBody>
          <a:bodyPr lIns="91438" tIns="45719" rIns="91438" bIns="45719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suite of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High Availability middleware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consortium of industry-leading communications and computing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companies</a:t>
            </a: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507581" indent="-457178"/>
            <a:r>
              <a:rPr lang="en-US" dirty="0" smtClean="0">
                <a:solidFill>
                  <a:schemeClr val="tx1"/>
                </a:solidFill>
                <a:latin typeface="+mj-lt"/>
              </a:rPr>
              <a:t>AMF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- Availability Management Framework</a:t>
            </a:r>
          </a:p>
          <a:p>
            <a:pPr marL="507581" indent="-457178"/>
            <a:r>
              <a:rPr lang="en-US" dirty="0" smtClean="0">
                <a:solidFill>
                  <a:schemeClr val="tx1"/>
                </a:solidFill>
                <a:latin typeface="+mj-lt"/>
              </a:rPr>
              <a:t>IMM -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Information Model Management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</a:rPr>
              <a:t>Server – 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</a:rPr>
              <a:t>Client Model: Chat Application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</a:endParaRPr>
          </a:p>
          <a:p>
            <a:pPr marL="50404"/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10285704" y="7228567"/>
            <a:ext cx="407698" cy="332696"/>
          </a:xfrm>
          <a:prstGeom prst="rect">
            <a:avLst/>
          </a:prstGeom>
        </p:spPr>
        <p:txBody>
          <a:bodyPr lIns="104300" tIns="52151" rIns="104300" bIns="52151"/>
          <a:lstStyle>
            <a:defPPr>
              <a:defRPr lang="en-US"/>
            </a:defPPr>
            <a:lvl1pPr marL="0" algn="l" defTabSz="1043056" rtl="0" eaLnBrk="1" latinLnBrk="0" hangingPunct="1">
              <a:defRPr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784E25-1769-4A3C-8872-FFEFB370C127}" type="slidenum">
              <a:rPr lang="en-US" smtClean="0">
                <a:solidFill>
                  <a:schemeClr val="bg1"/>
                </a:solidFill>
              </a:rPr>
              <a:pPr/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83A40DF-58A5-4308-B787-21DE4F291A7B}" type="slidenum">
              <a:rPr lang="en-US" smtClean="0"/>
              <a:t>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55CD5CD-D39B-470D-8F16-521ABDE984B6}" type="datetime1">
              <a:rPr lang="en-US" smtClean="0"/>
              <a:t>8/17/2018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2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AutoShape 118"/>
          <p:cNvSpPr>
            <a:spLocks noChangeArrowheads="1"/>
          </p:cNvSpPr>
          <p:nvPr/>
        </p:nvSpPr>
        <p:spPr bwMode="auto">
          <a:xfrm>
            <a:off x="2819403" y="1889800"/>
            <a:ext cx="368119" cy="550247"/>
          </a:xfrm>
          <a:prstGeom prst="rightArrow">
            <a:avLst>
              <a:gd name="adj1" fmla="val 50000"/>
              <a:gd name="adj2" fmla="val 154592"/>
            </a:avLst>
          </a:prstGeom>
          <a:solidFill>
            <a:schemeClr val="accent2">
              <a:lumMod val="60000"/>
              <a:lumOff val="40000"/>
            </a:schemeClr>
          </a:solidFill>
          <a:ln w="12700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5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516765"/>
            <a:ext cx="7886700" cy="623016"/>
          </a:xfrm>
          <a:prstGeom prst="rect">
            <a:avLst/>
          </a:prstGeom>
        </p:spPr>
        <p:txBody>
          <a:bodyPr lIns="91438" tIns="45719" rIns="91438" bIns="45719">
            <a:normAutofit/>
          </a:bodyPr>
          <a:lstStyle/>
          <a:p>
            <a:r>
              <a:rPr lang="en-US" b="1" dirty="0">
                <a:solidFill>
                  <a:srgbClr val="273879"/>
                </a:solidFill>
                <a:latin typeface="Berlin Sans FB" pitchFamily="34" charset="0"/>
                <a:cs typeface="Times New Roman" pitchFamily="18" charset="0"/>
              </a:rPr>
              <a:t>AMF 2N </a:t>
            </a:r>
            <a:r>
              <a:rPr lang="en-US" b="1" dirty="0" smtClean="0">
                <a:solidFill>
                  <a:srgbClr val="273879"/>
                </a:solidFill>
                <a:latin typeface="Berlin Sans FB" pitchFamily="34" charset="0"/>
                <a:cs typeface="Times New Roman" pitchFamily="18" charset="0"/>
              </a:rPr>
              <a:t>Model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352800" y="1235393"/>
            <a:ext cx="2378490" cy="1604231"/>
            <a:chOff x="3429001" y="1647187"/>
            <a:chExt cx="2378490" cy="2138975"/>
          </a:xfrm>
        </p:grpSpPr>
        <p:sp>
          <p:nvSpPr>
            <p:cNvPr id="91" name="Rectangle 98"/>
            <p:cNvSpPr>
              <a:spLocks noChangeArrowheads="1"/>
            </p:cNvSpPr>
            <p:nvPr/>
          </p:nvSpPr>
          <p:spPr bwMode="auto">
            <a:xfrm>
              <a:off x="3429001" y="1676744"/>
              <a:ext cx="869314" cy="2109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" name="Text Box 99"/>
            <p:cNvSpPr txBox="1">
              <a:spLocks noChangeArrowheads="1"/>
            </p:cNvSpPr>
            <p:nvPr/>
          </p:nvSpPr>
          <p:spPr bwMode="auto">
            <a:xfrm>
              <a:off x="3611165" y="1647187"/>
              <a:ext cx="633507" cy="328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000" dirty="0">
                  <a:solidFill>
                    <a:srgbClr val="000000"/>
                  </a:solidFill>
                </a:rPr>
                <a:t>Node U</a:t>
              </a:r>
            </a:p>
          </p:txBody>
        </p:sp>
        <p:sp>
          <p:nvSpPr>
            <p:cNvPr id="93" name="Rectangle 100"/>
            <p:cNvSpPr>
              <a:spLocks noChangeArrowheads="1"/>
            </p:cNvSpPr>
            <p:nvPr/>
          </p:nvSpPr>
          <p:spPr bwMode="auto">
            <a:xfrm>
              <a:off x="4793115" y="1676744"/>
              <a:ext cx="1014376" cy="2109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" name="AutoShape 101"/>
            <p:cNvSpPr>
              <a:spLocks noChangeArrowheads="1"/>
            </p:cNvSpPr>
            <p:nvPr/>
          </p:nvSpPr>
          <p:spPr bwMode="auto">
            <a:xfrm>
              <a:off x="4858185" y="1966607"/>
              <a:ext cx="885120" cy="1655178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5" name="Text Box 103"/>
            <p:cNvSpPr txBox="1">
              <a:spLocks noChangeArrowheads="1"/>
            </p:cNvSpPr>
            <p:nvPr/>
          </p:nvSpPr>
          <p:spPr bwMode="auto">
            <a:xfrm>
              <a:off x="4963564" y="1647187"/>
              <a:ext cx="625492" cy="328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000" dirty="0">
                  <a:solidFill>
                    <a:srgbClr val="000000"/>
                  </a:solidFill>
                </a:rPr>
                <a:t>Node V</a:t>
              </a:r>
            </a:p>
          </p:txBody>
        </p:sp>
        <p:sp>
          <p:nvSpPr>
            <p:cNvPr id="96" name="Text Box 104"/>
            <p:cNvSpPr txBox="1">
              <a:spLocks noChangeArrowheads="1"/>
            </p:cNvSpPr>
            <p:nvPr/>
          </p:nvSpPr>
          <p:spPr bwMode="auto">
            <a:xfrm>
              <a:off x="5003227" y="2402134"/>
              <a:ext cx="595036" cy="677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000000">
                      <a:lumMod val="95000"/>
                      <a:lumOff val="5000"/>
                    </a:srgbClr>
                  </a:solidFill>
                </a:rPr>
                <a:t>Service</a:t>
              </a:r>
            </a:p>
            <a:p>
              <a:pPr algn="ctr"/>
              <a:r>
                <a:rPr lang="en-US" sz="900" dirty="0">
                  <a:solidFill>
                    <a:srgbClr val="000000">
                      <a:lumMod val="95000"/>
                      <a:lumOff val="5000"/>
                    </a:srgbClr>
                  </a:solidFill>
                </a:rPr>
                <a:t>Unit</a:t>
              </a:r>
            </a:p>
            <a:p>
              <a:pPr algn="ctr"/>
              <a:r>
                <a:rPr lang="en-US" sz="900" dirty="0">
                  <a:solidFill>
                    <a:srgbClr val="000000">
                      <a:lumMod val="95000"/>
                      <a:lumOff val="5000"/>
                    </a:srgbClr>
                  </a:solidFill>
                </a:rPr>
                <a:t>S2</a:t>
              </a:r>
            </a:p>
          </p:txBody>
        </p:sp>
        <p:sp>
          <p:nvSpPr>
            <p:cNvPr id="100" name="Line 116"/>
            <p:cNvSpPr>
              <a:spLocks noChangeShapeType="1"/>
            </p:cNvSpPr>
            <p:nvPr/>
          </p:nvSpPr>
          <p:spPr bwMode="auto">
            <a:xfrm>
              <a:off x="3526433" y="2298991"/>
              <a:ext cx="640132" cy="115738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1" name="Line 117"/>
            <p:cNvSpPr>
              <a:spLocks noChangeShapeType="1"/>
            </p:cNvSpPr>
            <p:nvPr/>
          </p:nvSpPr>
          <p:spPr bwMode="auto">
            <a:xfrm flipH="1">
              <a:off x="3548821" y="2298991"/>
              <a:ext cx="640132" cy="115738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27151" y="1235393"/>
            <a:ext cx="2471142" cy="2743829"/>
            <a:chOff x="326806" y="1647188"/>
            <a:chExt cx="2471142" cy="3658438"/>
          </a:xfrm>
        </p:grpSpPr>
        <p:sp>
          <p:nvSpPr>
            <p:cNvPr id="10" name="Rectangle 67"/>
            <p:cNvSpPr>
              <a:spLocks noChangeArrowheads="1"/>
            </p:cNvSpPr>
            <p:nvPr/>
          </p:nvSpPr>
          <p:spPr bwMode="auto">
            <a:xfrm>
              <a:off x="326806" y="1675115"/>
              <a:ext cx="1002003" cy="21247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" name="AutoShape 68"/>
            <p:cNvSpPr>
              <a:spLocks noChangeArrowheads="1"/>
            </p:cNvSpPr>
            <p:nvPr/>
          </p:nvSpPr>
          <p:spPr bwMode="auto">
            <a:xfrm>
              <a:off x="381853" y="1963205"/>
              <a:ext cx="873548" cy="165858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" name="Text Box 70"/>
            <p:cNvSpPr txBox="1">
              <a:spLocks noChangeArrowheads="1"/>
            </p:cNvSpPr>
            <p:nvPr/>
          </p:nvSpPr>
          <p:spPr bwMode="auto">
            <a:xfrm>
              <a:off x="529070" y="1647188"/>
              <a:ext cx="633507" cy="328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000" dirty="0">
                  <a:solidFill>
                    <a:srgbClr val="000000"/>
                  </a:solidFill>
                </a:rPr>
                <a:t>Node U</a:t>
              </a:r>
            </a:p>
          </p:txBody>
        </p:sp>
        <p:sp>
          <p:nvSpPr>
            <p:cNvPr id="14" name="Text Box 71"/>
            <p:cNvSpPr txBox="1">
              <a:spLocks noChangeArrowheads="1"/>
            </p:cNvSpPr>
            <p:nvPr/>
          </p:nvSpPr>
          <p:spPr bwMode="auto">
            <a:xfrm>
              <a:off x="495245" y="2399772"/>
              <a:ext cx="595035" cy="677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900" dirty="0">
                  <a:solidFill>
                    <a:srgbClr val="FF6600"/>
                  </a:solidFill>
                </a:rPr>
                <a:t>Service</a:t>
              </a:r>
            </a:p>
            <a:p>
              <a:pPr algn="ctr"/>
              <a:r>
                <a:rPr lang="en-US" sz="900" dirty="0">
                  <a:solidFill>
                    <a:srgbClr val="FF6600"/>
                  </a:solidFill>
                </a:rPr>
                <a:t>Unit</a:t>
              </a:r>
            </a:p>
            <a:p>
              <a:pPr algn="ctr"/>
              <a:r>
                <a:rPr lang="en-US" sz="900" dirty="0">
                  <a:solidFill>
                    <a:srgbClr val="FF6600"/>
                  </a:solidFill>
                </a:rPr>
                <a:t>S1</a:t>
              </a:r>
            </a:p>
          </p:txBody>
        </p:sp>
        <p:sp>
          <p:nvSpPr>
            <p:cNvPr id="18" name="Rectangle 75"/>
            <p:cNvSpPr>
              <a:spLocks noChangeArrowheads="1"/>
            </p:cNvSpPr>
            <p:nvPr/>
          </p:nvSpPr>
          <p:spPr bwMode="auto">
            <a:xfrm>
              <a:off x="1801588" y="1675115"/>
              <a:ext cx="996360" cy="21110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AutoShape 76"/>
            <p:cNvSpPr>
              <a:spLocks noChangeArrowheads="1"/>
            </p:cNvSpPr>
            <p:nvPr/>
          </p:nvSpPr>
          <p:spPr bwMode="auto">
            <a:xfrm>
              <a:off x="1861209" y="1963204"/>
              <a:ext cx="867684" cy="1658581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Text Box 78"/>
            <p:cNvSpPr txBox="1">
              <a:spLocks noChangeArrowheads="1"/>
            </p:cNvSpPr>
            <p:nvPr/>
          </p:nvSpPr>
          <p:spPr bwMode="auto">
            <a:xfrm>
              <a:off x="2032861" y="1647188"/>
              <a:ext cx="625492" cy="328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000" dirty="0">
                  <a:solidFill>
                    <a:srgbClr val="000000"/>
                  </a:solidFill>
                </a:rPr>
                <a:t>Node V</a:t>
              </a:r>
            </a:p>
          </p:txBody>
        </p:sp>
        <p:sp>
          <p:nvSpPr>
            <p:cNvPr id="22" name="Text Box 79"/>
            <p:cNvSpPr txBox="1">
              <a:spLocks noChangeArrowheads="1"/>
            </p:cNvSpPr>
            <p:nvPr/>
          </p:nvSpPr>
          <p:spPr bwMode="auto">
            <a:xfrm>
              <a:off x="1995344" y="2402136"/>
              <a:ext cx="595035" cy="677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900" dirty="0">
                  <a:solidFill>
                    <a:srgbClr val="000000">
                      <a:lumMod val="95000"/>
                      <a:lumOff val="5000"/>
                    </a:srgbClr>
                  </a:solidFill>
                </a:rPr>
                <a:t>Service</a:t>
              </a:r>
            </a:p>
            <a:p>
              <a:pPr algn="ctr"/>
              <a:r>
                <a:rPr lang="en-US" sz="900" dirty="0">
                  <a:solidFill>
                    <a:srgbClr val="000000">
                      <a:lumMod val="95000"/>
                      <a:lumOff val="5000"/>
                    </a:srgbClr>
                  </a:solidFill>
                </a:rPr>
                <a:t>Unit</a:t>
              </a:r>
            </a:p>
            <a:p>
              <a:pPr algn="ctr"/>
              <a:r>
                <a:rPr lang="en-US" sz="900" dirty="0">
                  <a:solidFill>
                    <a:srgbClr val="000000">
                      <a:lumMod val="95000"/>
                      <a:lumOff val="5000"/>
                    </a:srgbClr>
                  </a:solidFill>
                </a:rPr>
                <a:t>S2</a:t>
              </a:r>
            </a:p>
          </p:txBody>
        </p:sp>
        <p:sp>
          <p:nvSpPr>
            <p:cNvPr id="32" name="Text Box 89"/>
            <p:cNvSpPr txBox="1">
              <a:spLocks noChangeArrowheads="1"/>
            </p:cNvSpPr>
            <p:nvPr/>
          </p:nvSpPr>
          <p:spPr bwMode="auto">
            <a:xfrm>
              <a:off x="1185533" y="4577309"/>
              <a:ext cx="684803" cy="566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FF6600"/>
                  </a:solidFill>
                </a:rPr>
                <a:t>Service</a:t>
              </a:r>
            </a:p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FF6600"/>
                  </a:solidFill>
                </a:rPr>
                <a:t>Instance </a:t>
              </a:r>
            </a:p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FF6600"/>
                  </a:solidFill>
                </a:rPr>
                <a:t>A</a:t>
              </a:r>
            </a:p>
          </p:txBody>
        </p:sp>
        <p:sp>
          <p:nvSpPr>
            <p:cNvPr id="33" name="Rectangle 90"/>
            <p:cNvSpPr>
              <a:spLocks noChangeArrowheads="1"/>
            </p:cNvSpPr>
            <p:nvPr/>
          </p:nvSpPr>
          <p:spPr bwMode="auto">
            <a:xfrm>
              <a:off x="1132932" y="4270856"/>
              <a:ext cx="797331" cy="1034770"/>
            </a:xfrm>
            <a:prstGeom prst="rect">
              <a:avLst/>
            </a:prstGeom>
            <a:noFill/>
            <a:ln w="1905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Text Box 91"/>
            <p:cNvSpPr txBox="1">
              <a:spLocks noChangeArrowheads="1"/>
            </p:cNvSpPr>
            <p:nvPr/>
          </p:nvSpPr>
          <p:spPr bwMode="auto">
            <a:xfrm>
              <a:off x="886326" y="3825716"/>
              <a:ext cx="545342" cy="328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000" dirty="0">
                  <a:solidFill>
                    <a:srgbClr val="FF6600"/>
                  </a:solidFill>
                </a:rPr>
                <a:t>active</a:t>
              </a:r>
            </a:p>
          </p:txBody>
        </p:sp>
        <p:sp>
          <p:nvSpPr>
            <p:cNvPr id="35" name="Text Box 92"/>
            <p:cNvSpPr txBox="1">
              <a:spLocks noChangeArrowheads="1"/>
            </p:cNvSpPr>
            <p:nvPr/>
          </p:nvSpPr>
          <p:spPr bwMode="auto">
            <a:xfrm>
              <a:off x="1447800" y="3825716"/>
              <a:ext cx="675185" cy="328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000" dirty="0">
                  <a:solidFill>
                    <a:srgbClr val="000000">
                      <a:lumMod val="95000"/>
                      <a:lumOff val="5000"/>
                    </a:srgbClr>
                  </a:solidFill>
                </a:rPr>
                <a:t>standby</a:t>
              </a:r>
            </a:p>
          </p:txBody>
        </p:sp>
        <p:sp>
          <p:nvSpPr>
            <p:cNvPr id="37" name="Freeform 94"/>
            <p:cNvSpPr>
              <a:spLocks/>
            </p:cNvSpPr>
            <p:nvPr/>
          </p:nvSpPr>
          <p:spPr bwMode="auto">
            <a:xfrm>
              <a:off x="784100" y="3621785"/>
              <a:ext cx="586273" cy="646132"/>
            </a:xfrm>
            <a:custGeom>
              <a:avLst/>
              <a:gdLst>
                <a:gd name="T0" fmla="*/ 635000 w 400"/>
                <a:gd name="T1" fmla="*/ 825500 h 520"/>
                <a:gd name="T2" fmla="*/ 177800 w 400"/>
                <a:gd name="T3" fmla="*/ 450850 h 520"/>
                <a:gd name="T4" fmla="*/ 0 w 400"/>
                <a:gd name="T5" fmla="*/ 0 h 5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0" h="520">
                  <a:moveTo>
                    <a:pt x="400" y="520"/>
                  </a:moveTo>
                  <a:cubicBezTo>
                    <a:pt x="289" y="445"/>
                    <a:pt x="179" y="371"/>
                    <a:pt x="112" y="284"/>
                  </a:cubicBezTo>
                  <a:cubicBezTo>
                    <a:pt x="45" y="197"/>
                    <a:pt x="19" y="4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66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" name="Freeform 96"/>
            <p:cNvSpPr>
              <a:spLocks/>
            </p:cNvSpPr>
            <p:nvPr/>
          </p:nvSpPr>
          <p:spPr bwMode="auto">
            <a:xfrm flipH="1">
              <a:off x="1707479" y="3621786"/>
              <a:ext cx="586273" cy="646131"/>
            </a:xfrm>
            <a:custGeom>
              <a:avLst/>
              <a:gdLst>
                <a:gd name="T0" fmla="*/ 635000 w 400"/>
                <a:gd name="T1" fmla="*/ 825500 h 520"/>
                <a:gd name="T2" fmla="*/ 177800 w 400"/>
                <a:gd name="T3" fmla="*/ 450850 h 520"/>
                <a:gd name="T4" fmla="*/ 0 w 400"/>
                <a:gd name="T5" fmla="*/ 0 h 5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0" h="520">
                  <a:moveTo>
                    <a:pt x="400" y="520"/>
                  </a:moveTo>
                  <a:cubicBezTo>
                    <a:pt x="289" y="445"/>
                    <a:pt x="179" y="371"/>
                    <a:pt x="112" y="284"/>
                  </a:cubicBezTo>
                  <a:cubicBezTo>
                    <a:pt x="45" y="197"/>
                    <a:pt x="19" y="47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lumMod val="95000"/>
                  <a:lumOff val="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>
                    <a:lumMod val="95000"/>
                    <a:lumOff val="5000"/>
                  </a:srgbClr>
                </a:solidFill>
              </a:endParaRPr>
            </a:p>
          </p:txBody>
        </p:sp>
      </p:grpSp>
      <p:sp>
        <p:nvSpPr>
          <p:cNvPr id="120" name="AutoShape 118"/>
          <p:cNvSpPr>
            <a:spLocks noChangeArrowheads="1"/>
          </p:cNvSpPr>
          <p:nvPr/>
        </p:nvSpPr>
        <p:spPr bwMode="auto">
          <a:xfrm>
            <a:off x="5867402" y="1887349"/>
            <a:ext cx="368119" cy="550247"/>
          </a:xfrm>
          <a:prstGeom prst="rightArrow">
            <a:avLst>
              <a:gd name="adj1" fmla="val 50000"/>
              <a:gd name="adj2" fmla="val 154592"/>
            </a:avLst>
          </a:prstGeom>
          <a:solidFill>
            <a:schemeClr val="accent2">
              <a:lumMod val="60000"/>
              <a:lumOff val="40000"/>
            </a:schemeClr>
          </a:solidFill>
          <a:ln w="12700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05071" y="1212529"/>
            <a:ext cx="2520747" cy="2787968"/>
            <a:chOff x="7490372" y="1782491"/>
            <a:chExt cx="2947874" cy="4098486"/>
          </a:xfrm>
        </p:grpSpPr>
        <p:sp>
          <p:nvSpPr>
            <p:cNvPr id="78" name="Text Box 89"/>
            <p:cNvSpPr txBox="1">
              <a:spLocks noChangeArrowheads="1"/>
            </p:cNvSpPr>
            <p:nvPr/>
          </p:nvSpPr>
          <p:spPr bwMode="auto">
            <a:xfrm>
              <a:off x="8527171" y="5029960"/>
              <a:ext cx="800839" cy="624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FF6600"/>
                  </a:solidFill>
                </a:rPr>
                <a:t>Service</a:t>
              </a:r>
            </a:p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FF6600"/>
                  </a:solidFill>
                </a:rPr>
                <a:t>Instance </a:t>
              </a:r>
            </a:p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FF6600"/>
                  </a:solidFill>
                </a:rPr>
                <a:t>A</a:t>
              </a:r>
            </a:p>
          </p:txBody>
        </p:sp>
        <p:sp>
          <p:nvSpPr>
            <p:cNvPr id="41" name="Rectangle 98"/>
            <p:cNvSpPr>
              <a:spLocks noChangeArrowheads="1"/>
            </p:cNvSpPr>
            <p:nvPr/>
          </p:nvSpPr>
          <p:spPr bwMode="auto">
            <a:xfrm>
              <a:off x="7490372" y="1813777"/>
              <a:ext cx="1153972" cy="223284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" name="Text Box 99"/>
            <p:cNvSpPr txBox="1">
              <a:spLocks noChangeArrowheads="1"/>
            </p:cNvSpPr>
            <p:nvPr/>
          </p:nvSpPr>
          <p:spPr bwMode="auto">
            <a:xfrm>
              <a:off x="7731656" y="1782491"/>
              <a:ext cx="740851" cy="361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000" dirty="0">
                  <a:solidFill>
                    <a:srgbClr val="000000"/>
                  </a:solidFill>
                </a:rPr>
                <a:t>Node U</a:t>
              </a:r>
            </a:p>
          </p:txBody>
        </p:sp>
        <p:sp>
          <p:nvSpPr>
            <p:cNvPr id="43" name="Rectangle 100"/>
            <p:cNvSpPr>
              <a:spLocks noChangeArrowheads="1"/>
            </p:cNvSpPr>
            <p:nvPr/>
          </p:nvSpPr>
          <p:spPr bwMode="auto">
            <a:xfrm>
              <a:off x="9284274" y="1813777"/>
              <a:ext cx="1153972" cy="223284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" name="AutoShape 101"/>
            <p:cNvSpPr>
              <a:spLocks noChangeArrowheads="1"/>
            </p:cNvSpPr>
            <p:nvPr/>
          </p:nvSpPr>
          <p:spPr bwMode="auto">
            <a:xfrm>
              <a:off x="9340224" y="2136518"/>
              <a:ext cx="1035078" cy="175202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" name="Text Box 103"/>
            <p:cNvSpPr txBox="1">
              <a:spLocks noChangeArrowheads="1"/>
            </p:cNvSpPr>
            <p:nvPr/>
          </p:nvSpPr>
          <p:spPr bwMode="auto">
            <a:xfrm>
              <a:off x="9525559" y="1782491"/>
              <a:ext cx="731478" cy="361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000" dirty="0">
                  <a:solidFill>
                    <a:srgbClr val="000000"/>
                  </a:solidFill>
                </a:rPr>
                <a:t>Node V</a:t>
              </a:r>
            </a:p>
          </p:txBody>
        </p:sp>
        <p:sp>
          <p:nvSpPr>
            <p:cNvPr id="47" name="Text Box 104"/>
            <p:cNvSpPr txBox="1">
              <a:spLocks noChangeArrowheads="1"/>
            </p:cNvSpPr>
            <p:nvPr/>
          </p:nvSpPr>
          <p:spPr bwMode="auto">
            <a:xfrm>
              <a:off x="9520831" y="2645860"/>
              <a:ext cx="695862" cy="746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6600"/>
                  </a:solidFill>
                </a:rPr>
                <a:t>Service</a:t>
              </a:r>
            </a:p>
            <a:p>
              <a:pPr algn="ctr"/>
              <a:r>
                <a:rPr lang="en-US" sz="900" dirty="0">
                  <a:solidFill>
                    <a:srgbClr val="FF6600"/>
                  </a:solidFill>
                </a:rPr>
                <a:t>Unit</a:t>
              </a:r>
            </a:p>
            <a:p>
              <a:pPr algn="ctr"/>
              <a:r>
                <a:rPr lang="en-US" sz="900" dirty="0">
                  <a:solidFill>
                    <a:srgbClr val="FF6600"/>
                  </a:solidFill>
                </a:rPr>
                <a:t>S2</a:t>
              </a:r>
            </a:p>
          </p:txBody>
        </p:sp>
        <p:sp>
          <p:nvSpPr>
            <p:cNvPr id="54" name="Rectangle 111"/>
            <p:cNvSpPr>
              <a:spLocks noChangeArrowheads="1"/>
            </p:cNvSpPr>
            <p:nvPr/>
          </p:nvSpPr>
          <p:spPr bwMode="auto">
            <a:xfrm>
              <a:off x="8452015" y="4721742"/>
              <a:ext cx="951152" cy="1159235"/>
            </a:xfrm>
            <a:prstGeom prst="rect">
              <a:avLst/>
            </a:prstGeom>
            <a:noFill/>
            <a:ln w="1905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5" name="Text Box 112"/>
            <p:cNvSpPr txBox="1">
              <a:spLocks noChangeArrowheads="1"/>
            </p:cNvSpPr>
            <p:nvPr/>
          </p:nvSpPr>
          <p:spPr bwMode="auto">
            <a:xfrm>
              <a:off x="9024445" y="4048267"/>
              <a:ext cx="768627" cy="361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000" dirty="0">
                  <a:solidFill>
                    <a:srgbClr val="FF6600"/>
                  </a:solidFill>
                </a:rPr>
                <a:t>active</a:t>
              </a:r>
            </a:p>
          </p:txBody>
        </p:sp>
        <p:sp>
          <p:nvSpPr>
            <p:cNvPr id="58" name="Freeform 115"/>
            <p:cNvSpPr>
              <a:spLocks/>
            </p:cNvSpPr>
            <p:nvPr/>
          </p:nvSpPr>
          <p:spPr bwMode="auto">
            <a:xfrm flipH="1">
              <a:off x="9137405" y="3862197"/>
              <a:ext cx="699376" cy="856252"/>
            </a:xfrm>
            <a:custGeom>
              <a:avLst/>
              <a:gdLst>
                <a:gd name="T0" fmla="*/ 400 w 400"/>
                <a:gd name="T1" fmla="*/ 520 h 520"/>
                <a:gd name="T2" fmla="*/ 112 w 400"/>
                <a:gd name="T3" fmla="*/ 284 h 520"/>
                <a:gd name="T4" fmla="*/ 0 w 400"/>
                <a:gd name="T5" fmla="*/ 0 h 5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0" h="520">
                  <a:moveTo>
                    <a:pt x="400" y="520"/>
                  </a:moveTo>
                  <a:cubicBezTo>
                    <a:pt x="289" y="445"/>
                    <a:pt x="179" y="371"/>
                    <a:pt x="112" y="284"/>
                  </a:cubicBezTo>
                  <a:cubicBezTo>
                    <a:pt x="45" y="197"/>
                    <a:pt x="19" y="47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FF66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9" name="Line 116"/>
            <p:cNvSpPr>
              <a:spLocks noChangeShapeType="1"/>
            </p:cNvSpPr>
            <p:nvPr/>
          </p:nvSpPr>
          <p:spPr bwMode="auto">
            <a:xfrm>
              <a:off x="7640739" y="2472433"/>
              <a:ext cx="849743" cy="122510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" name="Line 117"/>
            <p:cNvSpPr>
              <a:spLocks noChangeShapeType="1"/>
            </p:cNvSpPr>
            <p:nvPr/>
          </p:nvSpPr>
          <p:spPr bwMode="auto">
            <a:xfrm flipH="1">
              <a:off x="7640739" y="2472433"/>
              <a:ext cx="849743" cy="122510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683A4C-2C76-4C49-9251-9FD64D466AB5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4D25-092A-4AC1-9249-FBE1E2F9F68A}" type="datetime1">
              <a:rPr lang="en-US" smtClean="0"/>
              <a:t>8/17/2018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1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 idx="4294967295"/>
          </p:nvPr>
        </p:nvSpPr>
        <p:spPr>
          <a:xfrm>
            <a:off x="628650" y="516765"/>
            <a:ext cx="7886700" cy="623016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en-US" sz="3400" dirty="0">
                <a:solidFill>
                  <a:srgbClr val="273879"/>
                </a:solidFill>
                <a:latin typeface="Berlin Sans FB" pitchFamily="34" charset="0"/>
                <a:cs typeface="Times New Roman" pitchFamily="18" charset="0"/>
              </a:rPr>
              <a:t>Server – Client Without </a:t>
            </a:r>
            <a:r>
              <a:rPr lang="en-US" sz="3400" dirty="0" err="1">
                <a:solidFill>
                  <a:srgbClr val="273879"/>
                </a:solidFill>
                <a:latin typeface="Berlin Sans FB" pitchFamily="34" charset="0"/>
                <a:cs typeface="Times New Roman" pitchFamily="18" charset="0"/>
              </a:rPr>
              <a:t>OpenSAF</a:t>
            </a:r>
            <a:endParaRPr lang="en-US" sz="3400" dirty="0">
              <a:solidFill>
                <a:srgbClr val="273879"/>
              </a:solidFill>
              <a:latin typeface="Berlin Sans FB" pitchFamily="34" charset="0"/>
              <a:cs typeface="Times New Roman" pitchFamily="18" charset="0"/>
            </a:endParaRPr>
          </a:p>
        </p:txBody>
      </p:sp>
      <p:cxnSp>
        <p:nvCxnSpPr>
          <p:cNvPr id="50" name="Straight Connector 49"/>
          <p:cNvCxnSpPr>
            <a:endCxn id="61" idx="2"/>
          </p:cNvCxnSpPr>
          <p:nvPr/>
        </p:nvCxnSpPr>
        <p:spPr>
          <a:xfrm flipV="1">
            <a:off x="2913729" y="2665921"/>
            <a:ext cx="1547584" cy="548725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61" idx="2"/>
          </p:cNvCxnSpPr>
          <p:nvPr/>
        </p:nvCxnSpPr>
        <p:spPr>
          <a:xfrm flipV="1">
            <a:off x="4355439" y="2665919"/>
            <a:ext cx="105874" cy="561795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61" idx="2"/>
          </p:cNvCxnSpPr>
          <p:nvPr/>
        </p:nvCxnSpPr>
        <p:spPr>
          <a:xfrm flipH="1" flipV="1">
            <a:off x="4461315" y="2665920"/>
            <a:ext cx="1246819" cy="55645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388075" y="4003500"/>
            <a:ext cx="985954" cy="354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6" tIns="40813" rIns="81626" bIns="40813" rtlCol="0" anchor="ctr"/>
          <a:lstStyle/>
          <a:p>
            <a:pPr algn="ctr"/>
            <a:r>
              <a:rPr lang="en-US" sz="1300" dirty="0">
                <a:solidFill>
                  <a:srgbClr val="000000"/>
                </a:solidFill>
              </a:rPr>
              <a:t>Client 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224668" y="3996302"/>
            <a:ext cx="985954" cy="354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6" tIns="40813" rIns="81626" bIns="40813" rtlCol="0" anchor="ctr"/>
          <a:lstStyle/>
          <a:p>
            <a:pPr algn="ctr"/>
            <a:r>
              <a:rPr lang="en-US" sz="1300" dirty="0">
                <a:solidFill>
                  <a:srgbClr val="000000"/>
                </a:solidFill>
              </a:rPr>
              <a:t>Client 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737124" y="3996302"/>
            <a:ext cx="985954" cy="354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6" tIns="40813" rIns="81626" bIns="40813" rtlCol="0" anchor="ctr"/>
          <a:lstStyle/>
          <a:p>
            <a:pPr algn="ctr"/>
            <a:r>
              <a:rPr lang="en-US" sz="1300" dirty="0">
                <a:solidFill>
                  <a:srgbClr val="000000"/>
                </a:solidFill>
              </a:rPr>
              <a:t>Client 2</a:t>
            </a:r>
          </a:p>
        </p:txBody>
      </p:sp>
      <p:pic>
        <p:nvPicPr>
          <p:cNvPr id="56" name="Picture 4" descr="D:\TAI LIEU\Share\Slide\My Computer No Wall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937" y="3035213"/>
            <a:ext cx="1568189" cy="124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D:\TAI LIEU\Share\Slide\My Computer No Wall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370" y="3035213"/>
            <a:ext cx="1568189" cy="124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D:\TAI LIEU\Share\Slide\My Computer No Wall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95" y="3035213"/>
            <a:ext cx="1568189" cy="124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/>
          <p:cNvGrpSpPr/>
          <p:nvPr/>
        </p:nvGrpSpPr>
        <p:grpSpPr>
          <a:xfrm>
            <a:off x="3499211" y="1115968"/>
            <a:ext cx="1924209" cy="1549952"/>
            <a:chOff x="3958780" y="1640540"/>
            <a:chExt cx="2250255" cy="2278526"/>
          </a:xfrm>
        </p:grpSpPr>
        <p:pic>
          <p:nvPicPr>
            <p:cNvPr id="60" name="Picture 59" descr="D:\TAI LIEU\Share\Slide\Home-Server-ic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8615" y="1832446"/>
              <a:ext cx="2010420" cy="2010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Rectangle 60"/>
            <p:cNvSpPr/>
            <p:nvPr/>
          </p:nvSpPr>
          <p:spPr>
            <a:xfrm>
              <a:off x="3958780" y="1673197"/>
              <a:ext cx="2250255" cy="224586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237009" y="1640540"/>
              <a:ext cx="1739600" cy="3746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rtlCol="0" anchor="ctr"/>
            <a:lstStyle/>
            <a:p>
              <a:pPr algn="ctr"/>
              <a:r>
                <a:rPr lang="en-US" sz="1300" dirty="0">
                  <a:solidFill>
                    <a:srgbClr val="000000"/>
                  </a:solidFill>
                </a:rPr>
                <a:t>Single Node</a:t>
              </a:r>
            </a:p>
          </p:txBody>
        </p:sp>
      </p:grpSp>
      <p:sp>
        <p:nvSpPr>
          <p:cNvPr id="21" name="Lightning Bolt 20"/>
          <p:cNvSpPr/>
          <p:nvPr/>
        </p:nvSpPr>
        <p:spPr>
          <a:xfrm flipH="1">
            <a:off x="4011133" y="1348068"/>
            <a:ext cx="1105448" cy="1107964"/>
          </a:xfrm>
          <a:prstGeom prst="lightningBol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58" tIns="35778" rIns="71558" bIns="35778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683A4C-2C76-4C49-9251-9FD64D466AB5}" type="slidenum">
              <a:rPr lang="en-US" smtClean="0"/>
              <a:t>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A2E1-D27C-4F23-8765-C2744510DBE5}" type="datetime1">
              <a:rPr lang="en-US" smtClean="0"/>
              <a:t>8/17/2018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7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 Slide">
  <a:themeElements>
    <a:clrScheme name="DEK COLOUR PALLETTE">
      <a:dk1>
        <a:srgbClr val="000000"/>
      </a:dk1>
      <a:lt1>
        <a:srgbClr val="FFFFFF"/>
      </a:lt1>
      <a:dk2>
        <a:srgbClr val="44546A"/>
      </a:dk2>
      <a:lt2>
        <a:srgbClr val="B1B1B1"/>
      </a:lt2>
      <a:accent1>
        <a:srgbClr val="13284B"/>
      </a:accent1>
      <a:accent2>
        <a:srgbClr val="324457"/>
      </a:accent2>
      <a:accent3>
        <a:srgbClr val="51668C"/>
      </a:accent3>
      <a:accent4>
        <a:srgbClr val="7F8DAB"/>
      </a:accent4>
      <a:accent5>
        <a:srgbClr val="EE5445"/>
      </a:accent5>
      <a:accent6>
        <a:srgbClr val="F27847"/>
      </a:accent6>
      <a:hlink>
        <a:srgbClr val="F5977F"/>
      </a:hlink>
      <a:folHlink>
        <a:srgbClr val="F9B8A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ck Pag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White Slide">
  <a:themeElements>
    <a:clrScheme name="DEK COLOUR PALLETTE">
      <a:dk1>
        <a:srgbClr val="000000"/>
      </a:dk1>
      <a:lt1>
        <a:srgbClr val="FFFFFF"/>
      </a:lt1>
      <a:dk2>
        <a:srgbClr val="44546A"/>
      </a:dk2>
      <a:lt2>
        <a:srgbClr val="B1B1B1"/>
      </a:lt2>
      <a:accent1>
        <a:srgbClr val="13284B"/>
      </a:accent1>
      <a:accent2>
        <a:srgbClr val="324457"/>
      </a:accent2>
      <a:accent3>
        <a:srgbClr val="51668C"/>
      </a:accent3>
      <a:accent4>
        <a:srgbClr val="7F8DAB"/>
      </a:accent4>
      <a:accent5>
        <a:srgbClr val="EE5445"/>
      </a:accent5>
      <a:accent6>
        <a:srgbClr val="F27847"/>
      </a:accent6>
      <a:hlink>
        <a:srgbClr val="F5977F"/>
      </a:hlink>
      <a:folHlink>
        <a:srgbClr val="F9B8A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White Slide">
  <a:themeElements>
    <a:clrScheme name="DEK COLOUR PALLETTE">
      <a:dk1>
        <a:srgbClr val="000000"/>
      </a:dk1>
      <a:lt1>
        <a:srgbClr val="FFFFFF"/>
      </a:lt1>
      <a:dk2>
        <a:srgbClr val="44546A"/>
      </a:dk2>
      <a:lt2>
        <a:srgbClr val="B1B1B1"/>
      </a:lt2>
      <a:accent1>
        <a:srgbClr val="13284B"/>
      </a:accent1>
      <a:accent2>
        <a:srgbClr val="324457"/>
      </a:accent2>
      <a:accent3>
        <a:srgbClr val="51668C"/>
      </a:accent3>
      <a:accent4>
        <a:srgbClr val="7F8DAB"/>
      </a:accent4>
      <a:accent5>
        <a:srgbClr val="EE5445"/>
      </a:accent5>
      <a:accent6>
        <a:srgbClr val="F27847"/>
      </a:accent6>
      <a:hlink>
        <a:srgbClr val="F5977F"/>
      </a:hlink>
      <a:folHlink>
        <a:srgbClr val="F9B8A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718</Words>
  <Application>Microsoft Office PowerPoint</Application>
  <PresentationFormat>On-screen Show (16:9)</PresentationFormat>
  <Paragraphs>276</Paragraphs>
  <Slides>21</Slides>
  <Notes>13</Notes>
  <HiddenSlides>1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White Slide</vt:lpstr>
      <vt:lpstr>Back Page Slide</vt:lpstr>
      <vt:lpstr>1_White Slide</vt:lpstr>
      <vt:lpstr>Cover Slide</vt:lpstr>
      <vt:lpstr>2_White Slide</vt:lpstr>
      <vt:lpstr> FINAL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OpenSAF</vt:lpstr>
      <vt:lpstr>AMF 2N Model</vt:lpstr>
      <vt:lpstr>Server – Client Without OpenSAF</vt:lpstr>
      <vt:lpstr>Server – Client With OpenSAF (Model 2-N)</vt:lpstr>
      <vt:lpstr>PowerPoint Presentation</vt:lpstr>
      <vt:lpstr>PowerPoint Presentation</vt:lpstr>
      <vt:lpstr>IMM</vt:lpstr>
      <vt:lpstr>PowerPoint Presentation</vt:lpstr>
      <vt:lpstr>PowerPoint Presentation</vt:lpstr>
      <vt:lpstr>PowerPoint Presentation</vt:lpstr>
      <vt:lpstr>COMPANY GRAPHICS</vt:lpstr>
      <vt:lpstr>PowerPoint Presentation</vt:lpstr>
      <vt:lpstr>PowerPoint Presentation</vt:lpstr>
      <vt:lpstr>PowerPoint Presentation</vt:lpstr>
      <vt:lpstr>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 Anh Khoa</dc:creator>
  <cp:lastModifiedBy>Bui Anh Khoa</cp:lastModifiedBy>
  <cp:revision>307</cp:revision>
  <dcterms:created xsi:type="dcterms:W3CDTF">2018-08-08T04:23:53Z</dcterms:created>
  <dcterms:modified xsi:type="dcterms:W3CDTF">2018-08-17T04:14:48Z</dcterms:modified>
</cp:coreProperties>
</file>