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7FE8-2207-4E96-9BBD-F46D5BB3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74CF9-A3F1-4994-9628-B489DC11E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5AF7C-E154-4A06-B923-2453BF57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9716-D837-4756-8000-333622F9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4C89-A7EE-46AC-8BC1-C8CB47E1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B31C-9975-48A8-96EE-5ED6E8E6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78D90-E81C-4385-A685-4579C3F95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287C-0531-45A7-9AC9-AAC7E907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82F4-0C72-4456-BE3F-9F244113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9C881-AE39-42DC-BD76-1EA295B6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8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8A62E-73A0-4396-9D00-C37F6F55D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7F220-41DC-4926-B850-4520E74B1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DE192-AD76-40F2-8AC2-759B9F19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72D83-E0F1-4A07-97F6-83A89D98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5593E-0F20-4A23-8B3B-3871B7EF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6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8417-95C4-4D17-8629-D5F2E1A8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43B8-54CB-4D43-92EA-53EEF1EA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B6CC-7CD2-41D5-9528-A4F22CF4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E207-7FE2-4969-A95B-70DA792E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BAAE5-13F6-432E-9808-98F8DEC9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0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FC0C-89EC-445D-A3A3-A8925F8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0740D-4667-46F1-8EFF-F1CF81D1E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E4B7-8BCF-4E74-9F60-10A279C2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D314-CAC2-49B9-9526-77A5AE45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46903-9011-4B9D-8ABD-FEAEA015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8CDF-A2AD-442B-87BB-2390CC54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E6CF-F49A-4037-B426-1EA267F03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BB609-B0C1-495D-856D-9ACF679B1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38A7B-D4BB-4AB8-8124-5112BBA3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1606A-E4CA-4E84-B4E3-12387A99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0D00B-15A9-4402-B77C-C370F053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1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00AB-4269-405D-844F-562703EC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F6133-275C-4883-A24A-AF7978215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399B2-8861-4680-B6A1-769CA7B2B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B7F92-C43D-4D07-9C89-D1BC9FE2D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1FB18-5695-444F-8896-3B8F0EE9F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D57F0-2B35-457F-B903-2B280F75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A7156-DB8E-41BE-8190-08D2542A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3009A-A331-40C4-9D31-5DD9D4CE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1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7C32-9E2D-4617-A4B6-2D884E93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24C69-DD8B-49CB-BE71-CAFEC4BB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353D9-86CB-492D-B356-FB1B992C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49526-7A4A-4D17-A392-40B336B5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03298-5175-495D-B7F7-EF92032C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2EA66-4B93-4447-A985-899D5432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80B6E-4D72-41CC-A8C7-21185A76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2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34BE-C8F6-4F5E-AEDE-DA1609D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8302-1F39-4DCB-8033-C97A60BB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CCACF-84EB-4F5C-8E7B-62430F17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35752-72DE-4FA7-A9A6-3D32847E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3B289-B216-45A2-A4A9-010FA40B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EE5A2-1647-4E74-97CD-6943DD90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B990-0585-4B40-AE2A-3FF6B001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FE212-0726-4343-B0EC-0F2A5C7A6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76900-5809-4AB4-8BE1-F9DB321E3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96C9E-C084-40E4-82D7-30876C79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0B49-A002-4788-A0E6-031F528145F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2B129-FC46-408A-AC2F-C6CD40F7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57814-582A-4E70-B538-AC2FC774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B846D-C4C9-4B45-B00D-DD68269A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A09C6-D117-4BA8-AA0E-34D532B4F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2CF1-691B-4034-9AFA-8ED1FD05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0B49-A002-4788-A0E6-031F528145F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3B83-9B59-49B3-BD8A-6FC0D1138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CB479-9D1E-4964-9816-C8BE955EF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A0C3-49F4-4D40-A024-9C5D5621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11C0AA-947B-42D1-BBF5-693C48C2BB6F}"/>
              </a:ext>
            </a:extLst>
          </p:cNvPr>
          <p:cNvSpPr/>
          <p:nvPr/>
        </p:nvSpPr>
        <p:spPr>
          <a:xfrm>
            <a:off x="-45717" y="9144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EEEC74-389C-411E-BCD9-952312331A8B}"/>
              </a:ext>
            </a:extLst>
          </p:cNvPr>
          <p:cNvSpPr/>
          <p:nvPr/>
        </p:nvSpPr>
        <p:spPr>
          <a:xfrm>
            <a:off x="5311140" y="3095244"/>
            <a:ext cx="1569720" cy="66751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BC848-5C46-4566-8D05-3D1A18878790}"/>
              </a:ext>
            </a:extLst>
          </p:cNvPr>
          <p:cNvSpPr txBox="1"/>
          <p:nvPr/>
        </p:nvSpPr>
        <p:spPr>
          <a:xfrm>
            <a:off x="6880860" y="2258568"/>
            <a:ext cx="1463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= 3000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get(‘/’)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564B75-4703-4F25-A57D-4B07B6E9C737}"/>
              </a:ext>
            </a:extLst>
          </p:cNvPr>
          <p:cNvCxnSpPr>
            <a:stCxn id="5" idx="0"/>
            <a:endCxn id="6" idx="1"/>
          </p:cNvCxnSpPr>
          <p:nvPr/>
        </p:nvCxnSpPr>
        <p:spPr>
          <a:xfrm flipV="1">
            <a:off x="6096000" y="2581734"/>
            <a:ext cx="784860" cy="51351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161E1E-8462-489A-867D-440FAF92D14E}"/>
              </a:ext>
            </a:extLst>
          </p:cNvPr>
          <p:cNvSpPr/>
          <p:nvPr/>
        </p:nvSpPr>
        <p:spPr>
          <a:xfrm>
            <a:off x="2170723" y="3095244"/>
            <a:ext cx="1569720" cy="6675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Api.js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97817D-2F95-4355-A64E-98917FB11A37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flipH="1">
            <a:off x="3740443" y="3429000"/>
            <a:ext cx="1570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F67DA6-EDB7-4E64-989E-052A7DC6E24E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0443" y="3429000"/>
            <a:ext cx="1570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A245AA-CA47-4A2B-837A-0E0843C9EE6A}"/>
              </a:ext>
            </a:extLst>
          </p:cNvPr>
          <p:cNvSpPr txBox="1"/>
          <p:nvPr/>
        </p:nvSpPr>
        <p:spPr>
          <a:xfrm>
            <a:off x="4034363" y="309524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get(‘/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49139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FF2CAA-0DBF-40CA-91B3-0B1EABFFB2BF}"/>
              </a:ext>
            </a:extLst>
          </p:cNvPr>
          <p:cNvSpPr/>
          <p:nvPr/>
        </p:nvSpPr>
        <p:spPr>
          <a:xfrm>
            <a:off x="0" y="0"/>
            <a:ext cx="2589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Server.js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46D75E-F6EB-468A-AAF7-5098EB1F54B9}"/>
              </a:ext>
            </a:extLst>
          </p:cNvPr>
          <p:cNvSpPr/>
          <p:nvPr/>
        </p:nvSpPr>
        <p:spPr>
          <a:xfrm>
            <a:off x="550664" y="2976239"/>
            <a:ext cx="976544" cy="45276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E4B47-F622-4EFE-8E46-8E2C7F3780A0}"/>
              </a:ext>
            </a:extLst>
          </p:cNvPr>
          <p:cNvSpPr txBox="1"/>
          <p:nvPr/>
        </p:nvSpPr>
        <p:spPr>
          <a:xfrm>
            <a:off x="294886" y="2317072"/>
            <a:ext cx="14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= Express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6F22AA-51A4-4125-B261-A28CEFBA5C3C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1038936" y="2686404"/>
            <a:ext cx="0" cy="28983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FA6FFA-2F3A-4422-952F-A88C3594D0BC}"/>
              </a:ext>
            </a:extLst>
          </p:cNvPr>
          <p:cNvSpPr/>
          <p:nvPr/>
        </p:nvSpPr>
        <p:spPr>
          <a:xfrm>
            <a:off x="4092854" y="763479"/>
            <a:ext cx="976544" cy="452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Cors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2C0B3D-A211-41E1-8993-035856C3B8BE}"/>
              </a:ext>
            </a:extLst>
          </p:cNvPr>
          <p:cNvSpPr/>
          <p:nvPr/>
        </p:nvSpPr>
        <p:spPr>
          <a:xfrm>
            <a:off x="4092854" y="1420427"/>
            <a:ext cx="1722019" cy="452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bodyParser.json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D5A11F-B9A2-4675-B226-7A18B94CC2E5}"/>
              </a:ext>
            </a:extLst>
          </p:cNvPr>
          <p:cNvSpPr/>
          <p:nvPr/>
        </p:nvSpPr>
        <p:spPr>
          <a:xfrm>
            <a:off x="4092854" y="2077375"/>
            <a:ext cx="2003146" cy="452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 as routes/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3CC73C-6C99-4690-B484-A5DE9614B4AD}"/>
              </a:ext>
            </a:extLst>
          </p:cNvPr>
          <p:cNvSpPr/>
          <p:nvPr/>
        </p:nvSpPr>
        <p:spPr>
          <a:xfrm>
            <a:off x="2290439" y="1873188"/>
            <a:ext cx="941033" cy="45276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8582E3-9467-406E-89E3-A06CF42643BC}"/>
              </a:ext>
            </a:extLst>
          </p:cNvPr>
          <p:cNvCxnSpPr>
            <a:stCxn id="2" idx="3"/>
            <a:endCxn id="13" idx="2"/>
          </p:cNvCxnSpPr>
          <p:nvPr/>
        </p:nvCxnSpPr>
        <p:spPr>
          <a:xfrm flipV="1">
            <a:off x="1527208" y="2099569"/>
            <a:ext cx="763231" cy="110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16158D-607F-4E87-81D2-F07CFE455FF6}"/>
              </a:ext>
            </a:extLst>
          </p:cNvPr>
          <p:cNvCxnSpPr>
            <a:stCxn id="13" idx="6"/>
            <a:endCxn id="10" idx="1"/>
          </p:cNvCxnSpPr>
          <p:nvPr/>
        </p:nvCxnSpPr>
        <p:spPr>
          <a:xfrm flipV="1">
            <a:off x="3231472" y="989860"/>
            <a:ext cx="861382" cy="110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AA517-E485-41D9-B22D-0041A62EEC48}"/>
              </a:ext>
            </a:extLst>
          </p:cNvPr>
          <p:cNvCxnSpPr>
            <a:stCxn id="13" idx="6"/>
            <a:endCxn id="11" idx="1"/>
          </p:cNvCxnSpPr>
          <p:nvPr/>
        </p:nvCxnSpPr>
        <p:spPr>
          <a:xfrm flipV="1">
            <a:off x="3231472" y="1646808"/>
            <a:ext cx="861382" cy="45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00D02F-0F3A-49E9-BA8C-AE58BE5A64B4}"/>
              </a:ext>
            </a:extLst>
          </p:cNvPr>
          <p:cNvCxnSpPr>
            <a:cxnSpLocks/>
            <a:stCxn id="13" idx="6"/>
            <a:endCxn id="12" idx="1"/>
          </p:cNvCxnSpPr>
          <p:nvPr/>
        </p:nvCxnSpPr>
        <p:spPr>
          <a:xfrm>
            <a:off x="3231472" y="2099569"/>
            <a:ext cx="861382" cy="20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901A9E-6EBD-45D1-9A3F-0F2F76D53366}"/>
              </a:ext>
            </a:extLst>
          </p:cNvPr>
          <p:cNvSpPr/>
          <p:nvPr/>
        </p:nvSpPr>
        <p:spPr>
          <a:xfrm>
            <a:off x="4092854" y="3080552"/>
            <a:ext cx="1722019" cy="452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 for root page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45BA63-8D86-4B59-B968-50C5ACE8D017}"/>
              </a:ext>
            </a:extLst>
          </p:cNvPr>
          <p:cNvSpPr/>
          <p:nvPr/>
        </p:nvSpPr>
        <p:spPr>
          <a:xfrm>
            <a:off x="2289013" y="3049427"/>
            <a:ext cx="941033" cy="45276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39D6D3-C67D-4A86-94A9-AC0ECBF551F9}"/>
              </a:ext>
            </a:extLst>
          </p:cNvPr>
          <p:cNvCxnSpPr>
            <a:stCxn id="2" idx="3"/>
            <a:endCxn id="28" idx="2"/>
          </p:cNvCxnSpPr>
          <p:nvPr/>
        </p:nvCxnSpPr>
        <p:spPr>
          <a:xfrm>
            <a:off x="1527208" y="3202620"/>
            <a:ext cx="761805" cy="7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2CDA29-3976-41AA-BA99-1F4F2A987E1F}"/>
              </a:ext>
            </a:extLst>
          </p:cNvPr>
          <p:cNvCxnSpPr>
            <a:stCxn id="28" idx="6"/>
            <a:endCxn id="23" idx="1"/>
          </p:cNvCxnSpPr>
          <p:nvPr/>
        </p:nvCxnSpPr>
        <p:spPr>
          <a:xfrm>
            <a:off x="3230046" y="3275808"/>
            <a:ext cx="862808" cy="3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5620234-8E89-4778-861C-9BDF38274024}"/>
              </a:ext>
            </a:extLst>
          </p:cNvPr>
          <p:cNvSpPr/>
          <p:nvPr/>
        </p:nvSpPr>
        <p:spPr>
          <a:xfrm>
            <a:off x="4092854" y="4083729"/>
            <a:ext cx="1722019" cy="452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= 3000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9931BB3-229F-4C8E-9EAD-4F2BD9757CCE}"/>
              </a:ext>
            </a:extLst>
          </p:cNvPr>
          <p:cNvSpPr/>
          <p:nvPr/>
        </p:nvSpPr>
        <p:spPr>
          <a:xfrm>
            <a:off x="2351157" y="4085949"/>
            <a:ext cx="1057868" cy="45276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0F9891-C606-4FAC-92DE-7FDC1546D89E}"/>
              </a:ext>
            </a:extLst>
          </p:cNvPr>
          <p:cNvCxnSpPr>
            <a:stCxn id="2" idx="3"/>
            <a:endCxn id="38" idx="2"/>
          </p:cNvCxnSpPr>
          <p:nvPr/>
        </p:nvCxnSpPr>
        <p:spPr>
          <a:xfrm>
            <a:off x="1527208" y="3202620"/>
            <a:ext cx="823949" cy="110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2AFF7A-7601-4307-86E4-04080DC6D8D3}"/>
              </a:ext>
            </a:extLst>
          </p:cNvPr>
          <p:cNvCxnSpPr>
            <a:stCxn id="38" idx="6"/>
            <a:endCxn id="35" idx="1"/>
          </p:cNvCxnSpPr>
          <p:nvPr/>
        </p:nvCxnSpPr>
        <p:spPr>
          <a:xfrm flipV="1">
            <a:off x="3409025" y="4310110"/>
            <a:ext cx="683829" cy="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77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FF2CAA-0DBF-40CA-91B3-0B1EABFFB2BF}"/>
              </a:ext>
            </a:extLst>
          </p:cNvPr>
          <p:cNvSpPr/>
          <p:nvPr/>
        </p:nvSpPr>
        <p:spPr>
          <a:xfrm>
            <a:off x="0" y="0"/>
            <a:ext cx="1858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Api.js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49E2B8-16DC-43FD-BBBD-7B217CEB1073}"/>
              </a:ext>
            </a:extLst>
          </p:cNvPr>
          <p:cNvSpPr/>
          <p:nvPr/>
        </p:nvSpPr>
        <p:spPr>
          <a:xfrm>
            <a:off x="1695635" y="1464817"/>
            <a:ext cx="1269507" cy="40837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mongoose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50D6ED-3B99-4DD5-93A8-56F11427F47C}"/>
              </a:ext>
            </a:extLst>
          </p:cNvPr>
          <p:cNvSpPr/>
          <p:nvPr/>
        </p:nvSpPr>
        <p:spPr>
          <a:xfrm>
            <a:off x="1695635" y="2210490"/>
            <a:ext cx="1269507" cy="40837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3A0706-54F9-4735-AD24-7A8BE8859348}"/>
              </a:ext>
            </a:extLst>
          </p:cNvPr>
          <p:cNvSpPr/>
          <p:nvPr/>
        </p:nvSpPr>
        <p:spPr>
          <a:xfrm>
            <a:off x="1695634" y="2956163"/>
            <a:ext cx="1269507" cy="40837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B25A7C-2826-4DDB-A658-9002582B8867}"/>
              </a:ext>
            </a:extLst>
          </p:cNvPr>
          <p:cNvSpPr/>
          <p:nvPr/>
        </p:nvSpPr>
        <p:spPr>
          <a:xfrm>
            <a:off x="1695634" y="3701836"/>
            <a:ext cx="1473694" cy="40837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A64DBC-03C4-45B2-8BDA-9CBEE5854B11}"/>
              </a:ext>
            </a:extLst>
          </p:cNvPr>
          <p:cNvSpPr/>
          <p:nvPr/>
        </p:nvSpPr>
        <p:spPr>
          <a:xfrm>
            <a:off x="1695632" y="4447509"/>
            <a:ext cx="1858202" cy="40837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web token</a:t>
            </a:r>
          </a:p>
        </p:txBody>
      </p:sp>
    </p:spTree>
    <p:extLst>
      <p:ext uri="{BB962C8B-B14F-4D97-AF65-F5344CB8AC3E}">
        <p14:creationId xmlns:p14="http://schemas.microsoft.com/office/powerpoint/2010/main" val="240676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70FD9D-5250-43C0-A1D8-D17F2E1A0259}"/>
              </a:ext>
            </a:extLst>
          </p:cNvPr>
          <p:cNvSpPr/>
          <p:nvPr/>
        </p:nvSpPr>
        <p:spPr>
          <a:xfrm>
            <a:off x="0" y="0"/>
            <a:ext cx="6748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API mongoose connect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F7A7C5-0624-433B-ACBF-725AAE371210}"/>
              </a:ext>
            </a:extLst>
          </p:cNvPr>
          <p:cNvSpPr/>
          <p:nvPr/>
        </p:nvSpPr>
        <p:spPr>
          <a:xfrm>
            <a:off x="5613646" y="1038687"/>
            <a:ext cx="964707" cy="4882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12DAD3-77FA-47A8-86EA-C42C49B1A1F6}"/>
              </a:ext>
            </a:extLst>
          </p:cNvPr>
          <p:cNvSpPr/>
          <p:nvPr/>
        </p:nvSpPr>
        <p:spPr>
          <a:xfrm>
            <a:off x="4623784" y="1899822"/>
            <a:ext cx="2944429" cy="603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Mongoose.connect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error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AAD3CC-E5C0-4362-9175-C1DA38E4C5E4}"/>
              </a:ext>
            </a:extLst>
          </p:cNvPr>
          <p:cNvSpPr/>
          <p:nvPr/>
        </p:nvSpPr>
        <p:spPr>
          <a:xfrm>
            <a:off x="5407978" y="2867487"/>
            <a:ext cx="1376039" cy="5615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error exist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67AD6-08AB-4FC0-BD1F-61E323B24C2F}"/>
              </a:ext>
            </a:extLst>
          </p:cNvPr>
          <p:cNvSpPr/>
          <p:nvPr/>
        </p:nvSpPr>
        <p:spPr>
          <a:xfrm>
            <a:off x="3374225" y="4057095"/>
            <a:ext cx="1366451" cy="603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error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F8DC0-F08C-4BDF-BBB3-6B1C17FD50F2}"/>
              </a:ext>
            </a:extLst>
          </p:cNvPr>
          <p:cNvSpPr/>
          <p:nvPr/>
        </p:nvSpPr>
        <p:spPr>
          <a:xfrm>
            <a:off x="7451326" y="4052735"/>
            <a:ext cx="1366451" cy="603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Success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CE0845-A070-4DC9-9B67-75059EF2A542}"/>
              </a:ext>
            </a:extLst>
          </p:cNvPr>
          <p:cNvCxnSpPr>
            <a:stCxn id="8" idx="3"/>
          </p:cNvCxnSpPr>
          <p:nvPr/>
        </p:nvCxnSpPr>
        <p:spPr>
          <a:xfrm flipV="1">
            <a:off x="6784017" y="3148243"/>
            <a:ext cx="1350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5A273F-ED4A-4E57-B5AC-9A0C78183681}"/>
              </a:ext>
            </a:extLst>
          </p:cNvPr>
          <p:cNvCxnSpPr/>
          <p:nvPr/>
        </p:nvCxnSpPr>
        <p:spPr>
          <a:xfrm>
            <a:off x="8134551" y="3148243"/>
            <a:ext cx="0" cy="102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D87708-2263-45C8-81BA-53508B8458A2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057450" y="3148243"/>
            <a:ext cx="13505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EC373B-3E80-4853-957D-562437A890E9}"/>
              </a:ext>
            </a:extLst>
          </p:cNvPr>
          <p:cNvCxnSpPr>
            <a:endCxn id="9" idx="0"/>
          </p:cNvCxnSpPr>
          <p:nvPr/>
        </p:nvCxnSpPr>
        <p:spPr>
          <a:xfrm>
            <a:off x="4057449" y="3148243"/>
            <a:ext cx="2" cy="90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DF7B3-2564-4DA9-82F2-29EE812E58A7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6095999" y="1526959"/>
            <a:ext cx="1" cy="3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798C46-CD2F-4485-ACB6-9698F62C4AB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95998" y="2503451"/>
            <a:ext cx="1" cy="36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05DACB4-41A4-49A6-842E-E58E534392BC}"/>
              </a:ext>
            </a:extLst>
          </p:cNvPr>
          <p:cNvSpPr/>
          <p:nvPr/>
        </p:nvSpPr>
        <p:spPr>
          <a:xfrm>
            <a:off x="5613643" y="5334320"/>
            <a:ext cx="964707" cy="4882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75AD7F-43D1-4524-815C-E9C9877E5E9A}"/>
              </a:ext>
            </a:extLst>
          </p:cNvPr>
          <p:cNvCxnSpPr>
            <a:stCxn id="9" idx="2"/>
            <a:endCxn id="24" idx="0"/>
          </p:cNvCxnSpPr>
          <p:nvPr/>
        </p:nvCxnSpPr>
        <p:spPr>
          <a:xfrm>
            <a:off x="4057451" y="4660724"/>
            <a:ext cx="2038546" cy="67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17ED38-8164-477E-AB72-7D914A8BF885}"/>
              </a:ext>
            </a:extLst>
          </p:cNvPr>
          <p:cNvCxnSpPr>
            <a:stCxn id="10" idx="2"/>
            <a:endCxn id="24" idx="0"/>
          </p:cNvCxnSpPr>
          <p:nvPr/>
        </p:nvCxnSpPr>
        <p:spPr>
          <a:xfrm flipH="1">
            <a:off x="6095997" y="4656364"/>
            <a:ext cx="2038555" cy="67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99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A67A23-9B03-4D24-9D0B-9A2B0DE37B93}"/>
              </a:ext>
            </a:extLst>
          </p:cNvPr>
          <p:cNvSpPr/>
          <p:nvPr/>
        </p:nvSpPr>
        <p:spPr>
          <a:xfrm>
            <a:off x="0" y="0"/>
            <a:ext cx="5247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API </a:t>
            </a:r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router.get</a:t>
            </a:r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(‘/’)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3B017F-5E50-4AC0-A7CF-343B6CBCFC4D}"/>
              </a:ext>
            </a:extLst>
          </p:cNvPr>
          <p:cNvSpPr/>
          <p:nvPr/>
        </p:nvSpPr>
        <p:spPr>
          <a:xfrm>
            <a:off x="5613646" y="1038687"/>
            <a:ext cx="964707" cy="4882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729AC7-3857-4C5E-A320-2E8C027703C8}"/>
              </a:ext>
            </a:extLst>
          </p:cNvPr>
          <p:cNvSpPr/>
          <p:nvPr/>
        </p:nvSpPr>
        <p:spPr>
          <a:xfrm>
            <a:off x="5613643" y="5334320"/>
            <a:ext cx="964707" cy="4882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367CFA-8080-4D60-B56B-91A21F5436AC}"/>
              </a:ext>
            </a:extLst>
          </p:cNvPr>
          <p:cNvSpPr/>
          <p:nvPr/>
        </p:nvSpPr>
        <p:spPr>
          <a:xfrm>
            <a:off x="4952261" y="2814221"/>
            <a:ext cx="2299316" cy="843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“From API Route”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C53BFF-1616-47C1-912A-E85505C058E2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6096000" y="1526959"/>
            <a:ext cx="5919" cy="128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B30816-C07C-49DA-B92B-E50E047505FB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095997" y="3657600"/>
            <a:ext cx="5922" cy="167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6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1549F-EDDC-4114-8B96-F3FC2EC9FA28}"/>
              </a:ext>
            </a:extLst>
          </p:cNvPr>
          <p:cNvSpPr/>
          <p:nvPr/>
        </p:nvSpPr>
        <p:spPr>
          <a:xfrm>
            <a:off x="0" y="0"/>
            <a:ext cx="4688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/register - POST</a:t>
            </a:r>
          </a:p>
        </p:txBody>
      </p:sp>
    </p:spTree>
    <p:extLst>
      <p:ext uri="{BB962C8B-B14F-4D97-AF65-F5344CB8AC3E}">
        <p14:creationId xmlns:p14="http://schemas.microsoft.com/office/powerpoint/2010/main" val="19752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25</cp:revision>
  <dcterms:created xsi:type="dcterms:W3CDTF">2019-12-15T16:00:02Z</dcterms:created>
  <dcterms:modified xsi:type="dcterms:W3CDTF">2019-12-24T17:59:34Z</dcterms:modified>
</cp:coreProperties>
</file>