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DF41-89F2-405C-9A7B-9760F6F5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1398-2F04-48D4-AF6D-99DB560C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B9B8-61B2-444F-A131-6EE58238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C8AC-546E-4226-9CB3-C7062B98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94EA5-CC35-421A-93E0-7F50D242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C202-3EB1-4732-A47B-2DC3B4CA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0A5A8-CBD2-4CDB-8898-01032C77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0386-3F79-4443-856A-6BB18EC6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D9E0-A222-49E8-BD4C-788314A2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7F3D-0F00-4E10-A378-53B7CFB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0C4D9-8FA0-4CDE-AF60-F7E8FD305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0E4F8-1C07-4EF9-A1AE-3E8DD4DC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C5E7-FA75-419A-B00F-4EC8D2B8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A11E-4639-48FF-9B00-F5DBBD0A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5B0E-DC54-4451-9C43-31E36BC1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38CD-1079-444B-9D1F-FDF43EE6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9112-B435-4815-B507-AE7D816B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5B3C-15AE-4FEF-A2D8-A179BC8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E2CF-690C-4C4B-91B5-83D0A682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912F-C284-4A2E-80AD-79A1AF8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ACB8-DA13-4663-A279-097D3320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86BEF-F89E-4EB2-8CDA-5BD72B1E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9BC2-C48E-45A9-A282-2DA405BC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8A8F-B02E-4EC5-A943-16948AA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12E0-F3F7-4D7A-9C78-A886B9A1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0F24-3D28-4A6C-B105-55C6B9CB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119C-372A-4396-97B6-AD98B6F29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24762-698E-4B24-B514-98B759C5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DF30-C696-4BC6-8162-81697825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5FF1-BC3D-4D59-8F82-71007BA0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A1F8-444D-45F2-9F41-B9EFC5D7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E071-23A7-4F43-9EE4-14E12DD8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FDF4-C64D-4A68-B3BA-922B4199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BFB6D-62C5-4760-80B5-191458E7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11463-4897-4A2D-AACF-4B79B8F7C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52919-3346-486A-8876-AD23FB7D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C0DA7-2A83-4F9C-BF47-6B1B15E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07260-18EA-46D9-97EA-63496CB7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C025C-758E-43E9-BE78-F9B18659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0EB1-9E91-4EDE-B774-9E02E8F9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DFD5-AA56-4680-A1B3-598FC80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F0D3C-0036-4BBA-901A-F82BB91F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6A063-F184-4341-81E8-E0C3653A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9396D-A6F7-47B9-BA24-64AF0815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3D881-D510-447F-8C46-13D3DC9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1FD5-5CE8-4026-A861-B865792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ABFB-88C1-46D4-856E-9D8A2AD4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C76D-ACCB-4A20-9B95-7C9DC5CD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EF02-49D8-427D-AE63-5D79B3A7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6C1F-A55F-4C9B-BC14-B42356A0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28E3-DE64-4AB4-A5CE-26FA1100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FCF4-202C-4299-B29F-91D67CAA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CDB-130A-421B-855D-46D0FAA6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ED3A8-43E8-4A69-AAFE-AD3ACE2E6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AE9B-41D7-42A7-9355-0EC0AAEB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EEA9-927E-4EF3-A9CA-E60F608C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3AAA-B093-428F-AC8E-A9EB9676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B39B-C027-4F81-AA85-A637E52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D8D25-97E8-47CA-8344-28F9CB47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6CF2-2C6D-4910-850F-1DBA1D5C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8870-3810-4B6A-BCA2-49B8A79B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4778-6D01-4E9C-8F6D-FBD3A941C12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E01F-3746-4F34-AA14-8A130A195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69B3-8DB3-4B02-854C-29D1F1DD0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E3DD-7CF9-483C-9099-7D291A09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E37535-8DB5-4D97-8DC1-8FB163B97E58}"/>
              </a:ext>
            </a:extLst>
          </p:cNvPr>
          <p:cNvSpPr/>
          <p:nvPr/>
        </p:nvSpPr>
        <p:spPr>
          <a:xfrm>
            <a:off x="0" y="0"/>
            <a:ext cx="318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B5847-10CD-461C-9E5D-F52D5A579DAD}"/>
              </a:ext>
            </a:extLst>
          </p:cNvPr>
          <p:cNvSpPr/>
          <p:nvPr/>
        </p:nvSpPr>
        <p:spPr>
          <a:xfrm>
            <a:off x="5000818" y="682523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80395-93D6-4700-B0BF-413A4F066341}"/>
              </a:ext>
            </a:extLst>
          </p:cNvPr>
          <p:cNvSpPr/>
          <p:nvPr/>
        </p:nvSpPr>
        <p:spPr>
          <a:xfrm>
            <a:off x="5000817" y="1516185"/>
            <a:ext cx="1296139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BF8ED8-5545-4462-838C-3715AC614F3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648887" y="1164137"/>
            <a:ext cx="1" cy="35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E87152-2280-418B-BF5F-96008C04F14E}"/>
              </a:ext>
            </a:extLst>
          </p:cNvPr>
          <p:cNvSpPr/>
          <p:nvPr/>
        </p:nvSpPr>
        <p:spPr>
          <a:xfrm>
            <a:off x="5133977" y="5840371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6E27E-36A2-44C9-8493-5F06CCD514DE}"/>
              </a:ext>
            </a:extLst>
          </p:cNvPr>
          <p:cNvSpPr/>
          <p:nvPr/>
        </p:nvSpPr>
        <p:spPr>
          <a:xfrm>
            <a:off x="896643" y="2379216"/>
            <a:ext cx="2716567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Text in Email field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997B-C072-4DE8-82EC-2B8AE207B2ED}"/>
              </a:ext>
            </a:extLst>
          </p:cNvPr>
          <p:cNvSpPr/>
          <p:nvPr/>
        </p:nvSpPr>
        <p:spPr>
          <a:xfrm>
            <a:off x="7661427" y="2379216"/>
            <a:ext cx="2716567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Text in Password field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D56554-63C7-444F-8FF3-1361CD3EBA51}"/>
              </a:ext>
            </a:extLst>
          </p:cNvPr>
          <p:cNvSpPr/>
          <p:nvPr/>
        </p:nvSpPr>
        <p:spPr>
          <a:xfrm>
            <a:off x="1203624" y="3303280"/>
            <a:ext cx="2102604" cy="6036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is Email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CDD63-FBA7-46E8-BE63-4571213CAE5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254928" y="1731146"/>
            <a:ext cx="2745889" cy="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DF8A2E-ED8A-43CD-99BC-561038A689B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4927" y="1731146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6E935-4F3B-43C1-8436-1A8A37AA51B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296956" y="1756992"/>
            <a:ext cx="272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CBD5F-67DB-4833-84B7-3866BB7A26E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9711" y="1731146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4529E-ADF0-4276-8333-F1DBD058ED4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254926" y="2982897"/>
            <a:ext cx="1" cy="32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2B808-A969-4C05-94A9-9FEF479BFD05}"/>
              </a:ext>
            </a:extLst>
          </p:cNvPr>
          <p:cNvSpPr/>
          <p:nvPr/>
        </p:nvSpPr>
        <p:spPr>
          <a:xfrm>
            <a:off x="86558" y="4545367"/>
            <a:ext cx="135384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Error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901422-013D-4013-B1FE-7AAD37F443CD}"/>
              </a:ext>
            </a:extLst>
          </p:cNvPr>
          <p:cNvCxnSpPr>
            <a:stCxn id="3" idx="2"/>
          </p:cNvCxnSpPr>
          <p:nvPr/>
        </p:nvCxnSpPr>
        <p:spPr>
          <a:xfrm flipH="1">
            <a:off x="763480" y="3605121"/>
            <a:ext cx="44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BFF24E-72B4-4D4A-B38D-561FB5A652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3480" y="3605121"/>
            <a:ext cx="0" cy="94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427CDA-ADD0-4827-B642-CC3AC6FC44AB}"/>
              </a:ext>
            </a:extLst>
          </p:cNvPr>
          <p:cNvSpPr txBox="1"/>
          <p:nvPr/>
        </p:nvSpPr>
        <p:spPr>
          <a:xfrm>
            <a:off x="718361" y="406945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B7545-3B64-4FF0-9892-5DDA179A0BFF}"/>
              </a:ext>
            </a:extLst>
          </p:cNvPr>
          <p:cNvSpPr/>
          <p:nvPr/>
        </p:nvSpPr>
        <p:spPr>
          <a:xfrm>
            <a:off x="5175681" y="4108487"/>
            <a:ext cx="1225115" cy="54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Submit()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5460B2-BA3F-4316-8815-B53AABB21B61}"/>
              </a:ext>
            </a:extLst>
          </p:cNvPr>
          <p:cNvSpPr/>
          <p:nvPr/>
        </p:nvSpPr>
        <p:spPr>
          <a:xfrm>
            <a:off x="5169491" y="3341190"/>
            <a:ext cx="1225115" cy="54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Login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45B876-D73F-45EA-9733-0E3E07AE2BAB}"/>
              </a:ext>
            </a:extLst>
          </p:cNvPr>
          <p:cNvCxnSpPr>
            <a:stCxn id="3" idx="6"/>
            <a:endCxn id="35" idx="1"/>
          </p:cNvCxnSpPr>
          <p:nvPr/>
        </p:nvCxnSpPr>
        <p:spPr>
          <a:xfrm>
            <a:off x="3306228" y="3605121"/>
            <a:ext cx="1863263" cy="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76BAD9-A0CF-49F7-B2DB-89CADC6EB3A9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5782049" y="3882763"/>
            <a:ext cx="6190" cy="22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F4E049-0976-42A4-BACB-FC55BC561A5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788238" y="2681056"/>
            <a:ext cx="187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ECC3D4-0A16-46EF-8C17-39477BA3E71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782047" y="2678179"/>
            <a:ext cx="2" cy="66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CECA73-8FEC-425F-A0BC-27EDB3280A10}"/>
              </a:ext>
            </a:extLst>
          </p:cNvPr>
          <p:cNvCxnSpPr>
            <a:stCxn id="34" idx="2"/>
            <a:endCxn id="27" idx="0"/>
          </p:cNvCxnSpPr>
          <p:nvPr/>
        </p:nvCxnSpPr>
        <p:spPr>
          <a:xfrm flipH="1">
            <a:off x="5782047" y="4650060"/>
            <a:ext cx="6192" cy="119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A315E-8F36-46DE-BFCD-3B87C983DFF3}"/>
              </a:ext>
            </a:extLst>
          </p:cNvPr>
          <p:cNvCxnSpPr>
            <a:stCxn id="24" idx="2"/>
          </p:cNvCxnSpPr>
          <p:nvPr/>
        </p:nvCxnSpPr>
        <p:spPr>
          <a:xfrm>
            <a:off x="763480" y="4980373"/>
            <a:ext cx="0" cy="110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469A2-312C-421A-AFF4-34B0C21B3F40}"/>
              </a:ext>
            </a:extLst>
          </p:cNvPr>
          <p:cNvCxnSpPr>
            <a:endCxn id="27" idx="1"/>
          </p:cNvCxnSpPr>
          <p:nvPr/>
        </p:nvCxnSpPr>
        <p:spPr>
          <a:xfrm>
            <a:off x="763480" y="6080760"/>
            <a:ext cx="4370497" cy="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E37535-8DB5-4D97-8DC1-8FB163B97E58}"/>
              </a:ext>
            </a:extLst>
          </p:cNvPr>
          <p:cNvSpPr/>
          <p:nvPr/>
        </p:nvSpPr>
        <p:spPr>
          <a:xfrm>
            <a:off x="0" y="0"/>
            <a:ext cx="3948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B5847-10CD-461C-9E5D-F52D5A579DAD}"/>
              </a:ext>
            </a:extLst>
          </p:cNvPr>
          <p:cNvSpPr/>
          <p:nvPr/>
        </p:nvSpPr>
        <p:spPr>
          <a:xfrm>
            <a:off x="5000818" y="682523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80395-93D6-4700-B0BF-413A4F066341}"/>
              </a:ext>
            </a:extLst>
          </p:cNvPr>
          <p:cNvSpPr/>
          <p:nvPr/>
        </p:nvSpPr>
        <p:spPr>
          <a:xfrm>
            <a:off x="5000817" y="1516185"/>
            <a:ext cx="1296139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BF8ED8-5545-4462-838C-3715AC614F3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648887" y="1164137"/>
            <a:ext cx="1" cy="35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E87152-2280-418B-BF5F-96008C04F14E}"/>
              </a:ext>
            </a:extLst>
          </p:cNvPr>
          <p:cNvSpPr/>
          <p:nvPr/>
        </p:nvSpPr>
        <p:spPr>
          <a:xfrm>
            <a:off x="5133977" y="5840371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6E27E-36A2-44C9-8493-5F06CCD514DE}"/>
              </a:ext>
            </a:extLst>
          </p:cNvPr>
          <p:cNvSpPr/>
          <p:nvPr/>
        </p:nvSpPr>
        <p:spPr>
          <a:xfrm>
            <a:off x="896643" y="2379216"/>
            <a:ext cx="2716567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Text in Email field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997B-C072-4DE8-82EC-2B8AE207B2ED}"/>
              </a:ext>
            </a:extLst>
          </p:cNvPr>
          <p:cNvSpPr/>
          <p:nvPr/>
        </p:nvSpPr>
        <p:spPr>
          <a:xfrm>
            <a:off x="7661427" y="2379216"/>
            <a:ext cx="2716567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Text in Password field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D56554-63C7-444F-8FF3-1361CD3EBA51}"/>
              </a:ext>
            </a:extLst>
          </p:cNvPr>
          <p:cNvSpPr/>
          <p:nvPr/>
        </p:nvSpPr>
        <p:spPr>
          <a:xfrm>
            <a:off x="1203624" y="3303280"/>
            <a:ext cx="2102604" cy="6036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is Email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CDD63-FBA7-46E8-BE63-4571213CAE5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254928" y="1731146"/>
            <a:ext cx="2745889" cy="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DF8A2E-ED8A-43CD-99BC-561038A689B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4927" y="1731146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6E935-4F3B-43C1-8436-1A8A37AA51B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296956" y="1756992"/>
            <a:ext cx="272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CBD5F-67DB-4833-84B7-3866BB7A26E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19711" y="1731146"/>
            <a:ext cx="0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4529E-ADF0-4276-8333-F1DBD058ED4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254926" y="2982897"/>
            <a:ext cx="1" cy="32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2B808-A969-4C05-94A9-9FEF479BFD05}"/>
              </a:ext>
            </a:extLst>
          </p:cNvPr>
          <p:cNvSpPr/>
          <p:nvPr/>
        </p:nvSpPr>
        <p:spPr>
          <a:xfrm>
            <a:off x="86558" y="4545367"/>
            <a:ext cx="135384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Error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901422-013D-4013-B1FE-7AAD37F443CD}"/>
              </a:ext>
            </a:extLst>
          </p:cNvPr>
          <p:cNvCxnSpPr>
            <a:stCxn id="3" idx="2"/>
          </p:cNvCxnSpPr>
          <p:nvPr/>
        </p:nvCxnSpPr>
        <p:spPr>
          <a:xfrm flipH="1">
            <a:off x="763480" y="3605121"/>
            <a:ext cx="44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BFF24E-72B4-4D4A-B38D-561FB5A6525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3480" y="3605121"/>
            <a:ext cx="0" cy="94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427CDA-ADD0-4827-B642-CC3AC6FC44AB}"/>
              </a:ext>
            </a:extLst>
          </p:cNvPr>
          <p:cNvSpPr txBox="1"/>
          <p:nvPr/>
        </p:nvSpPr>
        <p:spPr>
          <a:xfrm>
            <a:off x="718361" y="406945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B7545-3B64-4FF0-9892-5DDA179A0BFF}"/>
              </a:ext>
            </a:extLst>
          </p:cNvPr>
          <p:cNvSpPr/>
          <p:nvPr/>
        </p:nvSpPr>
        <p:spPr>
          <a:xfrm>
            <a:off x="5175681" y="4108487"/>
            <a:ext cx="1225115" cy="54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Register()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5460B2-BA3F-4316-8815-B53AABB21B61}"/>
              </a:ext>
            </a:extLst>
          </p:cNvPr>
          <p:cNvSpPr/>
          <p:nvPr/>
        </p:nvSpPr>
        <p:spPr>
          <a:xfrm>
            <a:off x="5169491" y="3341190"/>
            <a:ext cx="1225115" cy="54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45B876-D73F-45EA-9733-0E3E07AE2BAB}"/>
              </a:ext>
            </a:extLst>
          </p:cNvPr>
          <p:cNvCxnSpPr>
            <a:stCxn id="3" idx="6"/>
            <a:endCxn id="35" idx="1"/>
          </p:cNvCxnSpPr>
          <p:nvPr/>
        </p:nvCxnSpPr>
        <p:spPr>
          <a:xfrm>
            <a:off x="3306228" y="3605121"/>
            <a:ext cx="1863263" cy="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76BAD9-A0CF-49F7-B2DB-89CADC6EB3A9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5782049" y="3882763"/>
            <a:ext cx="6190" cy="22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F4E049-0976-42A4-BACB-FC55BC561A5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788238" y="2681056"/>
            <a:ext cx="187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ECC3D4-0A16-46EF-8C17-39477BA3E71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782047" y="2678179"/>
            <a:ext cx="2" cy="66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CECA73-8FEC-425F-A0BC-27EDB3280A10}"/>
              </a:ext>
            </a:extLst>
          </p:cNvPr>
          <p:cNvCxnSpPr>
            <a:stCxn id="34" idx="2"/>
            <a:endCxn id="27" idx="0"/>
          </p:cNvCxnSpPr>
          <p:nvPr/>
        </p:nvCxnSpPr>
        <p:spPr>
          <a:xfrm flipH="1">
            <a:off x="5782047" y="4650060"/>
            <a:ext cx="6192" cy="119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E472C3-23CB-4F86-900E-35F8F263FC49}"/>
              </a:ext>
            </a:extLst>
          </p:cNvPr>
          <p:cNvCxnSpPr/>
          <p:nvPr/>
        </p:nvCxnSpPr>
        <p:spPr>
          <a:xfrm>
            <a:off x="763480" y="4980373"/>
            <a:ext cx="0" cy="110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50DCDE-4F9A-4D78-B5B2-DF47CA76ED14}"/>
              </a:ext>
            </a:extLst>
          </p:cNvPr>
          <p:cNvCxnSpPr/>
          <p:nvPr/>
        </p:nvCxnSpPr>
        <p:spPr>
          <a:xfrm>
            <a:off x="763480" y="6080760"/>
            <a:ext cx="4370497" cy="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3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F8D981-A1C8-419E-8461-8667C48F6E9A}"/>
              </a:ext>
            </a:extLst>
          </p:cNvPr>
          <p:cNvSpPr/>
          <p:nvPr/>
        </p:nvSpPr>
        <p:spPr>
          <a:xfrm>
            <a:off x="0" y="0"/>
            <a:ext cx="35954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03367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F8D981-A1C8-419E-8461-8667C48F6E9A}"/>
              </a:ext>
            </a:extLst>
          </p:cNvPr>
          <p:cNvSpPr/>
          <p:nvPr/>
        </p:nvSpPr>
        <p:spPr>
          <a:xfrm>
            <a:off x="0" y="0"/>
            <a:ext cx="35954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ngOnInit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403AC-2D79-4021-8183-C0894B5E9EB6}"/>
              </a:ext>
            </a:extLst>
          </p:cNvPr>
          <p:cNvSpPr/>
          <p:nvPr/>
        </p:nvSpPr>
        <p:spPr>
          <a:xfrm>
            <a:off x="5000818" y="682523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84D9C-E131-4D37-BE63-A83748FE0B98}"/>
              </a:ext>
            </a:extLst>
          </p:cNvPr>
          <p:cNvSpPr/>
          <p:nvPr/>
        </p:nvSpPr>
        <p:spPr>
          <a:xfrm>
            <a:off x="4944457" y="1703948"/>
            <a:ext cx="1408860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login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02205-7605-441F-BCB1-26B1E0997CFA}"/>
              </a:ext>
            </a:extLst>
          </p:cNvPr>
          <p:cNvSpPr txBox="1"/>
          <p:nvPr/>
        </p:nvSpPr>
        <p:spPr>
          <a:xfrm>
            <a:off x="6835096" y="1690716"/>
            <a:ext cx="240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 list username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list 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692542-8D24-468C-A55A-5D3773C58913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53317" y="2013882"/>
            <a:ext cx="481779" cy="96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24FF58C-A66A-404F-B07C-7AF9568C0A91}"/>
              </a:ext>
            </a:extLst>
          </p:cNvPr>
          <p:cNvSpPr/>
          <p:nvPr/>
        </p:nvSpPr>
        <p:spPr>
          <a:xfrm>
            <a:off x="2873683" y="2876858"/>
            <a:ext cx="5550408" cy="83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return </a:t>
            </a:r>
            <a:r>
              <a:rPr lang="en-US" dirty="0" err="1"/>
              <a:t>url</a:t>
            </a:r>
            <a:r>
              <a:rPr lang="en-US" dirty="0"/>
              <a:t> from route parameters or default to '/'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9CE70-E478-4EB5-AD17-B0E509694F3F}"/>
              </a:ext>
            </a:extLst>
          </p:cNvPr>
          <p:cNvSpPr txBox="1"/>
          <p:nvPr/>
        </p:nvSpPr>
        <p:spPr>
          <a:xfrm>
            <a:off x="2642616" y="3859009"/>
            <a:ext cx="647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this.returnUrl = this.route.snapshot.queryParams['returnUrl'] || '/';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2810A-07AA-49F5-A1AD-890350C64285}"/>
              </a:ext>
            </a:extLst>
          </p:cNvPr>
          <p:cNvSpPr/>
          <p:nvPr/>
        </p:nvSpPr>
        <p:spPr>
          <a:xfrm>
            <a:off x="5000818" y="5172509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3C9220-9E44-41C8-9AA4-09F160F73D77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5648887" y="1164137"/>
            <a:ext cx="1" cy="53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92E4C3-D8CC-432A-8B92-328C172BB121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648887" y="2343140"/>
            <a:ext cx="0" cy="5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8E7BD-D01F-4463-9ED1-93B9C1E9056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648887" y="3712974"/>
            <a:ext cx="1" cy="145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7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D4482-5EA8-4D9C-9E44-C23461044465}"/>
              </a:ext>
            </a:extLst>
          </p:cNvPr>
          <p:cNvSpPr/>
          <p:nvPr/>
        </p:nvSpPr>
        <p:spPr>
          <a:xfrm>
            <a:off x="0" y="0"/>
            <a:ext cx="26477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5AE57-9710-44F2-A85D-2356B8C29E90}"/>
              </a:ext>
            </a:extLst>
          </p:cNvPr>
          <p:cNvSpPr/>
          <p:nvPr/>
        </p:nvSpPr>
        <p:spPr>
          <a:xfrm>
            <a:off x="5019106" y="461451"/>
            <a:ext cx="1296139" cy="481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7B5E9-E8D8-4CA3-A273-BB5AD2E23107}"/>
              </a:ext>
            </a:extLst>
          </p:cNvPr>
          <p:cNvSpPr/>
          <p:nvPr/>
        </p:nvSpPr>
        <p:spPr>
          <a:xfrm>
            <a:off x="5019105" y="1170432"/>
            <a:ext cx="1296139" cy="48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alerts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1D7E5-94F1-4DEC-8CDD-2CBCC07B6F32}"/>
              </a:ext>
            </a:extLst>
          </p:cNvPr>
          <p:cNvSpPr txBox="1"/>
          <p:nvPr/>
        </p:nvSpPr>
        <p:spPr>
          <a:xfrm>
            <a:off x="6583680" y="801100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alertService.clear</a:t>
            </a:r>
            <a:r>
              <a:rPr lang="en-US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23137-E97C-482E-97A6-951FCF6408CE}"/>
              </a:ext>
            </a:extLst>
          </p:cNvPr>
          <p:cNvCxnSpPr>
            <a:stCxn id="4" idx="3"/>
          </p:cNvCxnSpPr>
          <p:nvPr/>
        </p:nvCxnSpPr>
        <p:spPr>
          <a:xfrm flipV="1">
            <a:off x="6315244" y="1170432"/>
            <a:ext cx="277580" cy="240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6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D8BA7A-C89B-49AB-835D-AF5CD8D479EB}"/>
              </a:ext>
            </a:extLst>
          </p:cNvPr>
          <p:cNvSpPr/>
          <p:nvPr/>
        </p:nvSpPr>
        <p:spPr>
          <a:xfrm>
            <a:off x="0" y="0"/>
            <a:ext cx="296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Register()</a:t>
            </a:r>
          </a:p>
        </p:txBody>
      </p:sp>
    </p:spTree>
    <p:extLst>
      <p:ext uri="{BB962C8B-B14F-4D97-AF65-F5344CB8AC3E}">
        <p14:creationId xmlns:p14="http://schemas.microsoft.com/office/powerpoint/2010/main" val="420837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CCC0D-23C2-4185-865A-A88B152BF5BC}"/>
              </a:ext>
            </a:extLst>
          </p:cNvPr>
          <p:cNvSpPr/>
          <p:nvPr/>
        </p:nvSpPr>
        <p:spPr>
          <a:xfrm>
            <a:off x="-1" y="0"/>
            <a:ext cx="45986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control()</a:t>
            </a:r>
          </a:p>
        </p:txBody>
      </p:sp>
    </p:spTree>
    <p:extLst>
      <p:ext uri="{BB962C8B-B14F-4D97-AF65-F5344CB8AC3E}">
        <p14:creationId xmlns:p14="http://schemas.microsoft.com/office/powerpoint/2010/main" val="33426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23</cp:revision>
  <dcterms:created xsi:type="dcterms:W3CDTF">2019-12-13T15:57:42Z</dcterms:created>
  <dcterms:modified xsi:type="dcterms:W3CDTF">2019-12-19T16:48:03Z</dcterms:modified>
</cp:coreProperties>
</file>