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C5F6-62A0-4830-9435-E712151D5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87FB0-F685-4E13-9BDB-C3A58196B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96D9C-20F8-4795-A90D-C381882B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DCA4-B6CB-4CA2-BD26-B51576D8155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3D774-8352-409E-8D02-483B1CE2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78AB2-462E-49ED-9AE0-84CC1986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FB7E-F515-4B49-B808-FE2E13E5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0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67B2-ECC5-4E99-8908-E7DFCCC5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4517B-B172-4625-8222-2E4E6EEBA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7E58C-8F0D-4E1D-BAAF-E242EB47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DCA4-B6CB-4CA2-BD26-B51576D8155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1773-E8CB-4324-B8FF-2CF3E84D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C99B-6244-4E34-BE0D-3AACE349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FB7E-F515-4B49-B808-FE2E13E5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1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E47DB-AD50-48B4-9667-C33425DE4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1005F-CDB3-4107-BC08-80FDA1A55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C1ACC-FF91-4ACC-9DAD-4B97A131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DCA4-B6CB-4CA2-BD26-B51576D8155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7E22D-FE97-4FDD-9699-329B3C3D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4ADB3-D5D3-47A6-B647-71307321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FB7E-F515-4B49-B808-FE2E13E5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7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ACD7-D0FF-41EF-9579-53B22986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B7EE8-8870-452D-BD15-DB5FC5E8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F4E46-3669-4491-B221-D80AB3B1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DCA4-B6CB-4CA2-BD26-B51576D8155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F8AC-F48E-4EBA-AF30-F02E7DC2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B71E9-2B53-429E-9DA5-C9469DB0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FB7E-F515-4B49-B808-FE2E13E5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BA22-897C-48EC-8664-FC933C6E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C8CB1-6521-4084-9E85-A62E08B80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777A-01E3-486D-B516-EF9D98AD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DCA4-B6CB-4CA2-BD26-B51576D8155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1825A-54CF-4700-97FE-5464B632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BFFF0-7616-49DE-8BA9-E721C1C4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FB7E-F515-4B49-B808-FE2E13E5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7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437A-7305-417D-BE63-63DF8745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1208-31E7-4254-9B41-C1082A992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0A2C5-E859-42DB-9DF2-A1525E94B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D454D-987E-40D8-AC00-773CA8FC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DCA4-B6CB-4CA2-BD26-B51576D8155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47989-E2D2-4E8F-B2AE-0D42F678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16150-84FF-44DB-969A-3E3A0AE1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FB7E-F515-4B49-B808-FE2E13E5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CEA3-9885-4B4F-981E-F8B7E440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11317-D518-4504-B1D9-040FE2F64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9C609-A1DD-444C-B2FC-9471C49C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F9E96-7F91-47A8-9F4A-EDBBF623C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B3CCF-BF19-40EB-B5B4-FD6F4123E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66ED0-67CD-4B49-A770-5F251BDE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DCA4-B6CB-4CA2-BD26-B51576D8155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0A031-4AFC-4A81-B847-B976857A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49148-DE0D-420F-A8B5-C0FAC0AE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FB7E-F515-4B49-B808-FE2E13E5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0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62BB-BB0B-4C9C-9723-FCBB07DD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BAE3C-7EC0-4695-B720-59CE92CB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DCA4-B6CB-4CA2-BD26-B51576D8155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63B09-F272-43AF-A5BC-83172E7A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90645-BA1C-416D-9E0D-82156302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FB7E-F515-4B49-B808-FE2E13E5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8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BB9C3-F2B9-4D55-9E6C-1FC2B2AD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DCA4-B6CB-4CA2-BD26-B51576D8155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A7974-1360-4366-899B-FDB4AF19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9588B-938B-4AEC-A867-5D9330D7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FB7E-F515-4B49-B808-FE2E13E5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3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41DB-65BA-42B2-9422-3FEC16EA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EB84-8B1A-4F00-A024-C975DE1E9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370A-8805-48BB-9D1A-3D7C5A6F3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B93B9-026A-4600-92C2-B311986A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DCA4-B6CB-4CA2-BD26-B51576D8155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A9D20-AAAE-4821-BCD9-A6B49F79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62F48-1122-4C5E-BEEE-5B8D3194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FB7E-F515-4B49-B808-FE2E13E5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1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47CE-2069-48EB-A142-817617A6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883E0-CCEB-4C98-BE7A-A868F702E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F0AEE-FD0B-437A-990C-1ECC0C02C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B3A7F-D8C3-4777-8927-49A70B68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DCA4-B6CB-4CA2-BD26-B51576D8155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EF712-2D18-4E94-8C92-093EA462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66F9-F2F6-46CD-854A-208B2BBF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FB7E-F515-4B49-B808-FE2E13E5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6BFB4-86AF-4678-9BFD-91B36CF4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C4874-BEB6-4999-99A1-27A8C9462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E9556-1F74-4312-805F-39DD71775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BDCA4-B6CB-4CA2-BD26-B51576D8155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DEA12-A08A-45EC-B5E6-D4A2D4C82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38404-B562-4819-B12F-2770A25D6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9FB7E-F515-4B49-B808-FE2E13E5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tutorial/enable-authenticatio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tutorial/enable-authenticatio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tutorial/enable-authenticatio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A30E3-75E2-4948-AB09-0F5FB9162F35}"/>
              </a:ext>
            </a:extLst>
          </p:cNvPr>
          <p:cNvSpPr/>
          <p:nvPr/>
        </p:nvSpPr>
        <p:spPr>
          <a:xfrm>
            <a:off x="0" y="0"/>
            <a:ext cx="4181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Run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Mongodb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02DB5C-2744-40D8-93F9-B5FD2FB2AC01}"/>
              </a:ext>
            </a:extLst>
          </p:cNvPr>
          <p:cNvSpPr/>
          <p:nvPr/>
        </p:nvSpPr>
        <p:spPr>
          <a:xfrm>
            <a:off x="4756727" y="138499"/>
            <a:ext cx="7250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Ref: https://docs.mongodb.com/manual/tutorial/enable-authentication/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C79A7B-61D9-4D06-BC62-ACD206BD8815}"/>
              </a:ext>
            </a:extLst>
          </p:cNvPr>
          <p:cNvSpPr/>
          <p:nvPr/>
        </p:nvSpPr>
        <p:spPr>
          <a:xfrm>
            <a:off x="1089891" y="1062181"/>
            <a:ext cx="7629236" cy="158865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Normal mode:</a:t>
            </a:r>
          </a:p>
          <a:p>
            <a:pPr marL="285750" indent="-285750">
              <a:buFontTx/>
              <a:buChar char="-"/>
            </a:pPr>
            <a:r>
              <a:rPr lang="en-US" dirty="0"/>
              <a:t>Open terminal</a:t>
            </a:r>
          </a:p>
          <a:p>
            <a:pPr marL="285750" indent="-285750">
              <a:buFontTx/>
              <a:buChar char="-"/>
            </a:pPr>
            <a:r>
              <a:rPr lang="en-US" dirty="0"/>
              <a:t>Cd to folder bin of </a:t>
            </a:r>
            <a:r>
              <a:rPr lang="en-US" dirty="0" err="1"/>
              <a:t>mongodb</a:t>
            </a:r>
            <a:r>
              <a:rPr lang="en-US" dirty="0"/>
              <a:t> (D:\Program Files\MongoDB\Server\4.2\bin)</a:t>
            </a:r>
          </a:p>
          <a:p>
            <a:pPr marL="285750" indent="-285750">
              <a:buFontTx/>
              <a:buChar char="-"/>
            </a:pPr>
            <a:r>
              <a:rPr lang="en-US" dirty="0"/>
              <a:t>Run: </a:t>
            </a:r>
            <a:r>
              <a:rPr lang="en-US" dirty="0" err="1"/>
              <a:t>mongod</a:t>
            </a:r>
            <a:r>
              <a:rPr lang="en-US" dirty="0"/>
              <a:t> --port 27017 --</a:t>
            </a:r>
            <a:r>
              <a:rPr lang="en-US" dirty="0" err="1"/>
              <a:t>dbpath</a:t>
            </a:r>
            <a:r>
              <a:rPr lang="en-US" dirty="0"/>
              <a:t> /var/lib/</a:t>
            </a:r>
            <a:r>
              <a:rPr lang="en-US" dirty="0" err="1"/>
              <a:t>mongodb</a:t>
            </a:r>
            <a:r>
              <a:rPr lang="en-US" dirty="0"/>
              <a:t> (window is D:\Program Files\MongoDB\Server\4.2)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84A05C-BB76-4C72-ABFE-52E4B4E9DF51}"/>
              </a:ext>
            </a:extLst>
          </p:cNvPr>
          <p:cNvSpPr/>
          <p:nvPr/>
        </p:nvSpPr>
        <p:spPr>
          <a:xfrm>
            <a:off x="1089891" y="2909454"/>
            <a:ext cx="7629236" cy="158865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Authentication mode:</a:t>
            </a:r>
          </a:p>
          <a:p>
            <a:pPr marL="285750" indent="-285750">
              <a:buFontTx/>
              <a:buChar char="-"/>
            </a:pPr>
            <a:r>
              <a:rPr lang="en-US" dirty="0"/>
              <a:t>Open terminal</a:t>
            </a:r>
          </a:p>
          <a:p>
            <a:pPr marL="285750" indent="-285750">
              <a:buFontTx/>
              <a:buChar char="-"/>
            </a:pPr>
            <a:r>
              <a:rPr lang="en-US" dirty="0"/>
              <a:t>Cd to folder bin of </a:t>
            </a:r>
            <a:r>
              <a:rPr lang="en-US" dirty="0" err="1"/>
              <a:t>mongodb</a:t>
            </a:r>
            <a:r>
              <a:rPr lang="en-US" dirty="0"/>
              <a:t> (D:\Program Files\MongoDB\Server\4.2\bin)</a:t>
            </a:r>
          </a:p>
          <a:p>
            <a:pPr marL="285750" indent="-285750">
              <a:buFontTx/>
              <a:buChar char="-"/>
            </a:pPr>
            <a:r>
              <a:rPr lang="en-US" dirty="0"/>
              <a:t>Run: </a:t>
            </a:r>
            <a:r>
              <a:rPr lang="en-US" dirty="0" err="1"/>
              <a:t>mongod</a:t>
            </a:r>
            <a:r>
              <a:rPr lang="en-US" dirty="0"/>
              <a:t> --auth --port 27017 --</a:t>
            </a:r>
            <a:r>
              <a:rPr lang="en-US" dirty="0" err="1"/>
              <a:t>dbpath</a:t>
            </a:r>
            <a:r>
              <a:rPr lang="en-US" dirty="0"/>
              <a:t> /var/lib/</a:t>
            </a:r>
            <a:r>
              <a:rPr lang="en-US" dirty="0" err="1"/>
              <a:t>mongodb</a:t>
            </a:r>
            <a:r>
              <a:rPr lang="en-US" dirty="0"/>
              <a:t> (window is D:\Program Files\MongoDB\Server\4.2)</a:t>
            </a:r>
          </a:p>
        </p:txBody>
      </p:sp>
    </p:spTree>
    <p:extLst>
      <p:ext uri="{BB962C8B-B14F-4D97-AF65-F5344CB8AC3E}">
        <p14:creationId xmlns:p14="http://schemas.microsoft.com/office/powerpoint/2010/main" val="90857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A30E3-75E2-4948-AB09-0F5FB9162F35}"/>
              </a:ext>
            </a:extLst>
          </p:cNvPr>
          <p:cNvSpPr/>
          <p:nvPr/>
        </p:nvSpPr>
        <p:spPr>
          <a:xfrm>
            <a:off x="0" y="0"/>
            <a:ext cx="5482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Admin User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671B0D-50E5-42EE-B7E6-83F835D15050}"/>
              </a:ext>
            </a:extLst>
          </p:cNvPr>
          <p:cNvSpPr/>
          <p:nvPr/>
        </p:nvSpPr>
        <p:spPr>
          <a:xfrm>
            <a:off x="1071038" y="1661994"/>
            <a:ext cx="7629236" cy="414712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administrator (for privilege on all database):</a:t>
            </a:r>
          </a:p>
          <a:p>
            <a:pPr marL="285750" indent="-285750">
              <a:buFontTx/>
              <a:buChar char="-"/>
            </a:pPr>
            <a:r>
              <a:rPr lang="en-US" dirty="0"/>
              <a:t>Cd to folder bin on terminal</a:t>
            </a:r>
          </a:p>
          <a:p>
            <a:pPr marL="285750" indent="-285750">
              <a:buFontTx/>
              <a:buChar char="-"/>
            </a:pPr>
            <a:r>
              <a:rPr lang="en-US" dirty="0"/>
              <a:t>Run mongo </a:t>
            </a:r>
            <a:r>
              <a:rPr lang="fr-FR" dirty="0"/>
              <a:t>--port 27017</a:t>
            </a:r>
          </a:p>
          <a:p>
            <a:pPr marL="285750" indent="-285750">
              <a:buFontTx/>
              <a:buChar char="-"/>
            </a:pPr>
            <a:r>
              <a:rPr lang="fr-FR" dirty="0"/>
              <a:t>Run in terminal: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 admin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db.createUser</a:t>
            </a:r>
            <a:r>
              <a:rPr lang="en-US" dirty="0"/>
              <a:t>(</a:t>
            </a:r>
          </a:p>
          <a:p>
            <a:pPr marL="285750" indent="-285750">
              <a:buFontTx/>
              <a:buChar char="-"/>
            </a:pPr>
            <a:r>
              <a:rPr lang="en-US" dirty="0"/>
              <a:t>  {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user: "</a:t>
            </a:r>
            <a:r>
              <a:rPr lang="en-US" dirty="0" err="1"/>
              <a:t>myUserAdmin</a:t>
            </a:r>
            <a:r>
              <a:rPr lang="en-US" dirty="0"/>
              <a:t>",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</a:t>
            </a:r>
            <a:r>
              <a:rPr lang="en-US" dirty="0" err="1"/>
              <a:t>pwd</a:t>
            </a:r>
            <a:r>
              <a:rPr lang="en-US" dirty="0"/>
              <a:t>: </a:t>
            </a:r>
            <a:r>
              <a:rPr lang="en-US" dirty="0" err="1"/>
              <a:t>passwordPrompt</a:t>
            </a:r>
            <a:r>
              <a:rPr lang="en-US" dirty="0"/>
              <a:t>(), // or cleartext password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roles: [ { role: "</a:t>
            </a:r>
            <a:r>
              <a:rPr lang="en-US" dirty="0" err="1"/>
              <a:t>userAdminAnyDatabase</a:t>
            </a:r>
            <a:r>
              <a:rPr lang="en-US" dirty="0"/>
              <a:t>", </a:t>
            </a:r>
            <a:r>
              <a:rPr lang="en-US" dirty="0" err="1"/>
              <a:t>db</a:t>
            </a:r>
            <a:r>
              <a:rPr lang="en-US" dirty="0"/>
              <a:t>: "admin" }, "</a:t>
            </a:r>
            <a:r>
              <a:rPr lang="en-US" dirty="0" err="1"/>
              <a:t>readWriteAnyDatabase</a:t>
            </a:r>
            <a:r>
              <a:rPr lang="en-US" dirty="0"/>
              <a:t>" ]</a:t>
            </a:r>
          </a:p>
          <a:p>
            <a:pPr marL="285750" indent="-285750">
              <a:buFontTx/>
              <a:buChar char="-"/>
            </a:pPr>
            <a:r>
              <a:rPr lang="en-US" dirty="0"/>
              <a:t>  }</a:t>
            </a:r>
          </a:p>
          <a:p>
            <a:pPr marL="285750" indent="-285750">
              <a:buFontTx/>
              <a:buChar char="-"/>
            </a:pP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4B274-8D7A-4339-8EB1-FF8A2C53235A}"/>
              </a:ext>
            </a:extLst>
          </p:cNvPr>
          <p:cNvSpPr/>
          <p:nvPr/>
        </p:nvSpPr>
        <p:spPr>
          <a:xfrm>
            <a:off x="0" y="738664"/>
            <a:ext cx="7250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Ref: https://docs.mongodb.com/manual/tutorial/enable-authentication/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8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A30E3-75E2-4948-AB09-0F5FB9162F35}"/>
              </a:ext>
            </a:extLst>
          </p:cNvPr>
          <p:cNvSpPr/>
          <p:nvPr/>
        </p:nvSpPr>
        <p:spPr>
          <a:xfrm>
            <a:off x="0" y="0"/>
            <a:ext cx="6471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additional User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CE950B-D7F7-4C12-BBC8-FB61E441F238}"/>
              </a:ext>
            </a:extLst>
          </p:cNvPr>
          <p:cNvSpPr/>
          <p:nvPr/>
        </p:nvSpPr>
        <p:spPr>
          <a:xfrm>
            <a:off x="995623" y="1204606"/>
            <a:ext cx="7629236" cy="414712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additional user (for specific database):</a:t>
            </a:r>
          </a:p>
          <a:p>
            <a:pPr marL="285750" indent="-285750">
              <a:buFontTx/>
              <a:buChar char="-"/>
            </a:pPr>
            <a:r>
              <a:rPr lang="en-US" dirty="0"/>
              <a:t>Cd to folder bin on terminal</a:t>
            </a:r>
          </a:p>
          <a:p>
            <a:pPr marL="285750" indent="-285750">
              <a:buFontTx/>
              <a:buChar char="-"/>
            </a:pPr>
            <a:r>
              <a:rPr lang="en-US" dirty="0"/>
              <a:t>Run mongo </a:t>
            </a:r>
            <a:r>
              <a:rPr lang="fr-FR" dirty="0"/>
              <a:t>--port 27017 --</a:t>
            </a:r>
            <a:r>
              <a:rPr lang="fr-FR" dirty="0" err="1"/>
              <a:t>authenticationDatabase</a:t>
            </a:r>
            <a:r>
              <a:rPr lang="fr-FR" dirty="0"/>
              <a:t> "admin" -u "</a:t>
            </a:r>
            <a:r>
              <a:rPr lang="fr-FR" dirty="0" err="1"/>
              <a:t>myUserAdmin</a:t>
            </a:r>
            <a:r>
              <a:rPr lang="fr-FR" dirty="0"/>
              <a:t>" -p</a:t>
            </a:r>
          </a:p>
          <a:p>
            <a:pPr marL="285750" indent="-285750">
              <a:buFontTx/>
              <a:buChar char="-"/>
            </a:pPr>
            <a:r>
              <a:rPr lang="fr-FR" dirty="0"/>
              <a:t>Run in terminal: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 test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db.createUser</a:t>
            </a:r>
            <a:r>
              <a:rPr lang="en-US" dirty="0"/>
              <a:t>(</a:t>
            </a:r>
          </a:p>
          <a:p>
            <a:pPr marL="285750" indent="-285750">
              <a:buFontTx/>
              <a:buChar char="-"/>
            </a:pPr>
            <a:r>
              <a:rPr lang="en-US" dirty="0"/>
              <a:t>  {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user: "</a:t>
            </a:r>
            <a:r>
              <a:rPr lang="en-US" dirty="0" err="1"/>
              <a:t>myTester</a:t>
            </a:r>
            <a:r>
              <a:rPr lang="en-US" dirty="0"/>
              <a:t>",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</a:t>
            </a:r>
            <a:r>
              <a:rPr lang="en-US" dirty="0" err="1"/>
              <a:t>pwd</a:t>
            </a:r>
            <a:r>
              <a:rPr lang="en-US" dirty="0"/>
              <a:t>:  </a:t>
            </a:r>
            <a:r>
              <a:rPr lang="en-US" dirty="0" err="1"/>
              <a:t>passwordPrompt</a:t>
            </a:r>
            <a:r>
              <a:rPr lang="en-US" dirty="0"/>
              <a:t>(),   // or cleartext password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roles: [ { role: "</a:t>
            </a:r>
            <a:r>
              <a:rPr lang="en-US" dirty="0" err="1"/>
              <a:t>readWrite</a:t>
            </a:r>
            <a:r>
              <a:rPr lang="en-US" dirty="0"/>
              <a:t>", </a:t>
            </a:r>
            <a:r>
              <a:rPr lang="en-US" dirty="0" err="1"/>
              <a:t>db</a:t>
            </a:r>
            <a:r>
              <a:rPr lang="en-US" dirty="0"/>
              <a:t>: "test" },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    { role: "read", </a:t>
            </a:r>
            <a:r>
              <a:rPr lang="en-US" dirty="0" err="1"/>
              <a:t>db</a:t>
            </a:r>
            <a:r>
              <a:rPr lang="en-US" dirty="0"/>
              <a:t>: "reporting" } ]</a:t>
            </a:r>
          </a:p>
          <a:p>
            <a:pPr marL="285750" indent="-285750">
              <a:buFontTx/>
              <a:buChar char="-"/>
            </a:pPr>
            <a:r>
              <a:rPr lang="en-US" dirty="0"/>
              <a:t>  }</a:t>
            </a:r>
          </a:p>
          <a:p>
            <a:pPr marL="285750" indent="-285750">
              <a:buFontTx/>
              <a:buChar char="-"/>
            </a:pP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EB1A1-E827-4495-8E15-998F75D42652}"/>
              </a:ext>
            </a:extLst>
          </p:cNvPr>
          <p:cNvSpPr/>
          <p:nvPr/>
        </p:nvSpPr>
        <p:spPr>
          <a:xfrm>
            <a:off x="0" y="738664"/>
            <a:ext cx="7250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Ref: https://docs.mongodb.com/manual/tutorial/enable-authentication/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8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325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Khoa Bui</dc:creator>
  <cp:lastModifiedBy>Anh Khoa Bui</cp:lastModifiedBy>
  <cp:revision>12</cp:revision>
  <dcterms:created xsi:type="dcterms:W3CDTF">2019-12-19T14:52:48Z</dcterms:created>
  <dcterms:modified xsi:type="dcterms:W3CDTF">2019-12-19T15:06:33Z</dcterms:modified>
</cp:coreProperties>
</file>