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BEB1-7B2A-4499-9ADB-0402796E2FF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E0C0-DAFB-424E-AFB9-122E25AD8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Draft Design Front-End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(Parent)</a:t>
            </a:r>
          </a:p>
          <a:p>
            <a:r>
              <a:rPr lang="en-US" dirty="0" smtClean="0"/>
              <a:t>Teacher</a:t>
            </a:r>
          </a:p>
          <a:p>
            <a:r>
              <a:rPr lang="en-US" dirty="0" smtClean="0"/>
              <a:t>Sale, Reception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Self information</a:t>
            </a:r>
          </a:p>
          <a:p>
            <a:r>
              <a:rPr lang="en-US" dirty="0" smtClean="0"/>
              <a:t>CEO,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Student (parent)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is a </a:t>
            </a:r>
            <a:r>
              <a:rPr lang="en-US" dirty="0" err="1" smtClean="0"/>
              <a:t>tabview</a:t>
            </a:r>
            <a:r>
              <a:rPr lang="en-US" dirty="0" smtClean="0"/>
              <a:t> on the left side, which contains 3 tabs: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Schedule</a:t>
            </a:r>
            <a:r>
              <a:rPr lang="en-US" dirty="0" smtClean="0"/>
              <a:t> (main page when student log in): contains information about classes, time, room,… UI of it looks like calendar in outlook.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Progress of classes</a:t>
            </a:r>
            <a:r>
              <a:rPr lang="en-US" dirty="0" smtClean="0"/>
              <a:t>: which is help students and parents keep tracking about progress of their involved during enrolling the English center.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E-learning</a:t>
            </a:r>
            <a:r>
              <a:rPr lang="en-US" dirty="0" smtClean="0"/>
              <a:t>: lists down every courses that student involved. In each class, there are documents, videos, books,… Those documents will be uploaded by the teacher and also exercises from student.</a:t>
            </a:r>
          </a:p>
          <a:p>
            <a:pPr marL="0" indent="0">
              <a:buNone/>
            </a:pPr>
            <a:r>
              <a:rPr lang="en-US" dirty="0" smtClean="0"/>
              <a:t>There is a button for students make attendance every time they join the class. UI of it also looks like a calendar.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Schedule (calendar)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317906"/>
            <a:ext cx="9914708" cy="53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E-Learning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38" y="1451494"/>
            <a:ext cx="7867468" cy="46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Teacher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dirty="0" err="1" smtClean="0"/>
              <a:t>tabview</a:t>
            </a:r>
            <a:r>
              <a:rPr lang="en-US" dirty="0" smtClean="0"/>
              <a:t> on the left side, contains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Draft Design Front-End</vt:lpstr>
      <vt:lpstr>Pages:</vt:lpstr>
      <vt:lpstr>1. Student (parent)</vt:lpstr>
      <vt:lpstr>1.1 Schedule (calendar)</vt:lpstr>
      <vt:lpstr>1.2 Progress</vt:lpstr>
      <vt:lpstr>1.3 E-Learning</vt:lpstr>
      <vt:lpstr>2. Teacher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Design Front-End</dc:title>
  <dc:creator>Binh Thanh Pham</dc:creator>
  <cp:lastModifiedBy>Binh Thanh Pham</cp:lastModifiedBy>
  <cp:revision>9</cp:revision>
  <dcterms:created xsi:type="dcterms:W3CDTF">2020-01-05T06:14:33Z</dcterms:created>
  <dcterms:modified xsi:type="dcterms:W3CDTF">2020-01-05T08:15:07Z</dcterms:modified>
</cp:coreProperties>
</file>