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CBE1-CFD1-4217-9F4C-84C2E52D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255DC-1CDD-4B21-8D76-707E4EF9A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23AE-8385-48E0-A520-728FC68A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E8A7-0BB4-4DA3-B0A9-BD29ABF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7633-FB6A-46C5-A8DB-7A23B83A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E90F-7E72-4731-9B5C-64B70DBE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7C0FD-96D1-4ACF-91B1-D720B2729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2C37-6923-4E4F-A30E-02ACE86D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AEDA-C793-482D-88CB-35383E5E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5E2E-7FBA-47D9-B96C-72E02FE5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FF90A-2022-4EE8-81E7-E1BCEF07C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068B9-4CE4-49B9-9941-564ED1940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A497-2856-4087-9E4C-08481E8A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6C2E-9312-494E-8092-0A064EF5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02C9-8668-455A-BF81-F6E01E55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4164-19A7-4F91-B61F-8C833C0C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3DC4-C5D3-4CE7-84FA-00DC89B7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9411-2152-4D22-BE86-2CBD7A77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F5B5-142B-417E-A3E7-B95F35A9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030A-04A9-41EE-B488-6F88E100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A94A-2DA5-4B70-BD85-F6EF33A9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79990-4EAA-4658-A1A0-8B11CD09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E065-AF98-4938-A2FD-1CEFEE7A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A0F6-7C39-42FD-8F5A-C01295DB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5A55-9614-4CBB-B865-6C4DD379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EDB9-07DF-44AD-B788-19183542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9C08-2256-4C2B-A817-EF3233FAD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6614-CEF0-43FD-873D-09079607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19559-E4C8-4526-91EC-32B4A45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38111-8703-42CE-8147-45C6F69E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AF719-0B2C-430F-B4C5-E602D794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470-A84F-4B75-ACA6-5E82156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78FA-DC40-4D7D-9B72-86B2E4AA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2B3B-C6AE-4F75-A86E-045CB9317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F58B1-D042-407E-987E-D31DBAEE5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1AD5E-C0B1-4822-92FF-2FAB6882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C51BA-7943-4ED5-B9A1-781981FC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49708-BAC3-4973-9ED2-7E226B7A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22810-818B-4E38-99D6-DB9BB7CD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1599-4C2E-41C3-9CA4-C2B0829B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25461-D2E6-43A9-A99E-6A766EB2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61300-F60F-4108-A45E-14A34C1C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164D8-4870-4D5D-A7A5-7701993B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5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62EC3-1AF1-4B34-9881-1F53AB15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597D3-C14E-4FA8-AFA9-1CBCAD1C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FFFC8-EEFE-4B3A-9556-07772FF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13E4-57BC-4966-8DF4-CEF445DB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903E-24CD-4C73-B2FE-02A31340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95B98-F086-4BB8-B7FA-0B2E3EF21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6AC77-335F-4FEA-BA5B-38FC8F13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77BFB-A381-4FD8-85C8-9B391E85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178F3-A426-4A3A-897B-8C2402E7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E667-790E-404A-852C-37821655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C4B3D-3FA2-498A-9E96-34A5E511B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80545-5F02-4F02-B63E-73AF8DE3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E47F5-3AA9-4506-96E3-B2624535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DC8B1-8897-4578-B2F6-8BE8760F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B2AA-A58B-45B2-A1A8-CFBA58DD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04723-9D0E-47AB-89D0-2E3A38DC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83F1-780C-495A-AEBB-CA4C4ABC9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8979-2F26-42A4-B113-A28DCF8B9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442C-CECD-4F9C-8C07-80601573BFD2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5F95-EBD5-4D19-B66D-0E8892358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0FCE-775B-4CEC-B042-59CE6A14F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F4D3-6752-4205-AF18-85287E32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17B34-8D1A-4AEA-97BC-6567314A7E26}"/>
              </a:ext>
            </a:extLst>
          </p:cNvPr>
          <p:cNvSpPr/>
          <p:nvPr/>
        </p:nvSpPr>
        <p:spPr>
          <a:xfrm>
            <a:off x="0" y="-9178"/>
            <a:ext cx="5106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RULE and Overall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192D5-9235-4062-A8D0-0CEF685D3692}"/>
              </a:ext>
            </a:extLst>
          </p:cNvPr>
          <p:cNvSpPr/>
          <p:nvPr/>
        </p:nvSpPr>
        <p:spPr>
          <a:xfrm>
            <a:off x="828913" y="2743200"/>
            <a:ext cx="2337848" cy="9233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collection:</a:t>
            </a:r>
          </a:p>
          <a:p>
            <a:pPr algn="ctr"/>
            <a:r>
              <a:rPr lang="en-US" dirty="0"/>
              <a:t>All lower case</a:t>
            </a:r>
          </a:p>
          <a:p>
            <a:pPr algn="ctr"/>
            <a:r>
              <a:rPr lang="en-US" dirty="0"/>
              <a:t>Ex: users, 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1E9A9-B2D0-4E1E-9B46-F7E75E7FB351}"/>
              </a:ext>
            </a:extLst>
          </p:cNvPr>
          <p:cNvSpPr/>
          <p:nvPr/>
        </p:nvSpPr>
        <p:spPr>
          <a:xfrm>
            <a:off x="828913" y="1216058"/>
            <a:ext cx="2337848" cy="92333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name:</a:t>
            </a:r>
          </a:p>
          <a:p>
            <a:pPr algn="ctr"/>
            <a:r>
              <a:rPr lang="en-US" dirty="0"/>
              <a:t>school-management-system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F736C-1B8B-4813-8692-1F66B4CA4F3B}"/>
              </a:ext>
            </a:extLst>
          </p:cNvPr>
          <p:cNvSpPr/>
          <p:nvPr/>
        </p:nvSpPr>
        <p:spPr>
          <a:xfrm>
            <a:off x="6973455" y="1216058"/>
            <a:ext cx="3454400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 Collections: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3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B97E98-C0E9-4EF4-B4C7-45361AF407DF}"/>
              </a:ext>
            </a:extLst>
          </p:cNvPr>
          <p:cNvSpPr/>
          <p:nvPr/>
        </p:nvSpPr>
        <p:spPr>
          <a:xfrm>
            <a:off x="0" y="0"/>
            <a:ext cx="4292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D71B8-511C-4FDF-99B5-C40B2B7769DB}"/>
              </a:ext>
            </a:extLst>
          </p:cNvPr>
          <p:cNvSpPr/>
          <p:nvPr/>
        </p:nvSpPr>
        <p:spPr>
          <a:xfrm>
            <a:off x="480766" y="1234911"/>
            <a:ext cx="1772240" cy="329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62C1A-4B32-4124-ADC8-FE96ACC8C734}"/>
              </a:ext>
            </a:extLst>
          </p:cNvPr>
          <p:cNvSpPr/>
          <p:nvPr/>
        </p:nvSpPr>
        <p:spPr>
          <a:xfrm>
            <a:off x="480766" y="1564850"/>
            <a:ext cx="1772240" cy="1593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email: String</a:t>
            </a:r>
          </a:p>
          <a:p>
            <a:r>
              <a:rPr lang="en-US" dirty="0"/>
              <a:t>password: String</a:t>
            </a:r>
          </a:p>
          <a:p>
            <a:r>
              <a:rPr lang="en-US" dirty="0"/>
              <a:t>Role: String</a:t>
            </a:r>
          </a:p>
        </p:txBody>
      </p:sp>
    </p:spTree>
    <p:extLst>
      <p:ext uri="{BB962C8B-B14F-4D97-AF65-F5344CB8AC3E}">
        <p14:creationId xmlns:p14="http://schemas.microsoft.com/office/powerpoint/2010/main" val="175443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11</cp:revision>
  <dcterms:created xsi:type="dcterms:W3CDTF">2019-12-18T15:54:15Z</dcterms:created>
  <dcterms:modified xsi:type="dcterms:W3CDTF">2019-12-29T04:53:54Z</dcterms:modified>
</cp:coreProperties>
</file>