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86B5-C567-4E87-A917-DF98E87A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35575-17F9-49D2-8914-C615C9DBE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60CA2-7B25-4F72-8C0F-DF739C2B9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F17E-7AE1-44CE-A822-6839EBC19D1E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29817-0E06-4A9B-8124-2C6DE67D1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1BA9E-B376-48E3-986C-7DB5E660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761C-0C9A-4CED-B4FF-8B713215C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986C-F854-4329-80D5-BF6CEAB4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3D1C0-E449-4654-9ADF-002EC087D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6BB26-37E6-49EE-8BAD-700A236C9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F17E-7AE1-44CE-A822-6839EBC19D1E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3627B-A65C-4018-874E-7697CB0A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371F6-8107-4AEB-B691-02E2A9FF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761C-0C9A-4CED-B4FF-8B713215C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2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E96D33-86EC-470B-9948-61E01878C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D46CD-8A3C-4872-AA87-77B2325DE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4FF01-A371-4A7F-8ACD-698B811F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F17E-7AE1-44CE-A822-6839EBC19D1E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8E336-FAA0-4CEF-A975-28DC7BF0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B2417-A903-460F-A358-D812624A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761C-0C9A-4CED-B4FF-8B713215C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64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9432-B95C-4A31-A040-AAE558EF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FCC56-A96D-44D6-AFC0-730EE8B95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53147-F7F8-491E-B739-AB9106C4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F17E-7AE1-44CE-A822-6839EBC19D1E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981F1-1651-4DCA-B1C0-34FA7033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7BAF6-B90D-4E3D-92E8-E6CC722C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761C-0C9A-4CED-B4FF-8B713215C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CFF5-E172-4C1B-BD12-FFF80D73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9CD44-E44A-4905-B45C-DC608144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4B519-BD22-49E2-895E-5FCCA987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F17E-7AE1-44CE-A822-6839EBC19D1E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D78F2-10F7-4447-9A9E-7AE1C320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29564-849D-433C-B5A8-E04B2889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761C-0C9A-4CED-B4FF-8B713215C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7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7380-7B33-406E-A165-F97515F0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A7669-DE0C-4CFC-8689-CC06570BE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2D3E8-6345-491E-984A-635B6ADE4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00B99-07AE-461E-A3F2-2ADCE1E2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F17E-7AE1-44CE-A822-6839EBC19D1E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46C22-D5C4-4B82-99A0-AA10B033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8AA91-0B68-4204-8E3B-5973DEAF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761C-0C9A-4CED-B4FF-8B713215C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7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47DCD-00CF-4236-B0DB-C13EDB89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B7BBA-DFFE-49A9-B54E-19A220E8D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6B691-D90E-41C8-A365-9E32B9D6E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EC2605-8684-4E57-BDDB-EBCBFAC37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931F4-B9C7-4827-A6F2-CFE836D77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23FAF-469E-4547-8824-C6E50771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F17E-7AE1-44CE-A822-6839EBC19D1E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3E09F-F53A-4F87-A8C1-4E5B117A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DB196-09D5-441C-BF81-D708044DB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761C-0C9A-4CED-B4FF-8B713215C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1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F33B-E973-456E-9E5B-31550D03D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28F722-7EF9-4574-9748-8CF08CBA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F17E-7AE1-44CE-A822-6839EBC19D1E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50BAE-6167-4141-B01C-E9572F75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95E52-A149-48B8-AE3B-E371159A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761C-0C9A-4CED-B4FF-8B713215C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4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2EBE7-8AF8-497C-B346-1AC58786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F17E-7AE1-44CE-A822-6839EBC19D1E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8CAAB6-8390-4E57-B43D-2D4791D3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0EFB0-D9DC-4BF5-BC9E-47983D709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761C-0C9A-4CED-B4FF-8B713215C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A1E8-7562-444C-A242-DEF5278C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AB07A-A1E9-4F1C-BAA3-BDE61018E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5273B-7E2D-4606-BB72-56F288C5F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4BF59-6A5D-4287-A30F-76480025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F17E-7AE1-44CE-A822-6839EBC19D1E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42BED-56D7-4361-83A6-962661EA9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0DA28-BDBF-4A2B-AA92-27A20EF63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761C-0C9A-4CED-B4FF-8B713215C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0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E32A5-58F0-4562-9C5C-4B3C77DE3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18DE57-FC48-4145-BF3F-E011AF1D7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9E079-1B82-4834-B560-F786A5D23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41FB2-64A0-4207-BFD9-55F353A0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F17E-7AE1-44CE-A822-6839EBC19D1E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5B51F-C299-46D5-90E6-BB7DAF13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F6828-B179-4B8A-930C-5668743F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761C-0C9A-4CED-B4FF-8B713215C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FB62CE-C520-43B2-B660-695CC66D3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9385E-E2D5-42E1-9277-A3227ED7C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962EA-AA9B-45A0-BF8D-F27B155D2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2F17E-7AE1-44CE-A822-6839EBC19D1E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6E591-3BF6-4CE9-9653-0AB77E2EC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AB90A-ED19-4E9C-A8EF-2E8D34E5A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E761C-0C9A-4CED-B4FF-8B713215C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0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C06E31-47B8-48FF-A1F4-19FCE7A38BF0}"/>
              </a:ext>
            </a:extLst>
          </p:cNvPr>
          <p:cNvSpPr/>
          <p:nvPr/>
        </p:nvSpPr>
        <p:spPr>
          <a:xfrm>
            <a:off x="3429000" y="2523744"/>
            <a:ext cx="1572768" cy="73152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CLI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20C0B4-AFC6-4B6A-B157-745DCE18D705}"/>
              </a:ext>
            </a:extLst>
          </p:cNvPr>
          <p:cNvSpPr/>
          <p:nvPr/>
        </p:nvSpPr>
        <p:spPr>
          <a:xfrm>
            <a:off x="7168896" y="4535424"/>
            <a:ext cx="1572768" cy="73152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3B54824-2F03-487C-880D-9A514558BFCF}"/>
              </a:ext>
            </a:extLst>
          </p:cNvPr>
          <p:cNvSpPr/>
          <p:nvPr/>
        </p:nvSpPr>
        <p:spPr>
          <a:xfrm>
            <a:off x="7168896" y="2523744"/>
            <a:ext cx="1572768" cy="73152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NodeJs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2F17CE-CE31-4439-8218-BB29DAC314C9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5001768" y="2889504"/>
            <a:ext cx="2167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B1ADE93-FC8B-4A19-93E6-8BE75A318B02}"/>
              </a:ext>
            </a:extLst>
          </p:cNvPr>
          <p:cNvSpPr/>
          <p:nvPr/>
        </p:nvSpPr>
        <p:spPr>
          <a:xfrm>
            <a:off x="6803136" y="1645920"/>
            <a:ext cx="2304288" cy="32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Restful-API database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DEB739-460A-47DD-A3E9-3C5D4B3ED1FC}"/>
              </a:ext>
            </a:extLst>
          </p:cNvPr>
          <p:cNvCxnSpPr>
            <a:stCxn id="6" idx="0"/>
            <a:endCxn id="9" idx="2"/>
          </p:cNvCxnSpPr>
          <p:nvPr/>
        </p:nvCxnSpPr>
        <p:spPr>
          <a:xfrm flipV="1">
            <a:off x="7955280" y="1965960"/>
            <a:ext cx="0" cy="557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1A1C1A7-6210-4B49-B0B2-16AE7DCA7365}"/>
              </a:ext>
            </a:extLst>
          </p:cNvPr>
          <p:cNvSpPr/>
          <p:nvPr/>
        </p:nvSpPr>
        <p:spPr>
          <a:xfrm>
            <a:off x="6752844" y="5655569"/>
            <a:ext cx="2404872" cy="320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 framework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13E1BF-9C5F-4B1A-A11E-DFEEEFA08805}"/>
              </a:ext>
            </a:extLst>
          </p:cNvPr>
          <p:cNvCxnSpPr>
            <a:stCxn id="5" idx="2"/>
            <a:endCxn id="12" idx="0"/>
          </p:cNvCxnSpPr>
          <p:nvPr/>
        </p:nvCxnSpPr>
        <p:spPr>
          <a:xfrm>
            <a:off x="7955280" y="5266944"/>
            <a:ext cx="0" cy="388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4EF0DE-6B86-4EB5-B44E-CF58E0427423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7955280" y="3255264"/>
            <a:ext cx="0" cy="128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D53B22-D98E-4B74-943D-FEF074277D65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7955280" y="3255264"/>
            <a:ext cx="0" cy="128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80A533-8567-4A3E-97D1-186A10F315D7}"/>
              </a:ext>
            </a:extLst>
          </p:cNvPr>
          <p:cNvSpPr txBox="1"/>
          <p:nvPr/>
        </p:nvSpPr>
        <p:spPr>
          <a:xfrm>
            <a:off x="7955280" y="3572178"/>
            <a:ext cx="1383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 (</a:t>
            </a:r>
            <a:r>
              <a:rPr lang="en-US" dirty="0" err="1"/>
              <a:t>Mongooes</a:t>
            </a:r>
            <a:r>
              <a:rPr lang="en-US" dirty="0"/>
              <a:t>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7B2F14-C7B7-4857-B14C-E66173C57FFC}"/>
              </a:ext>
            </a:extLst>
          </p:cNvPr>
          <p:cNvCxnSpPr>
            <a:stCxn id="6" idx="1"/>
            <a:endCxn id="4" idx="3"/>
          </p:cNvCxnSpPr>
          <p:nvPr/>
        </p:nvCxnSpPr>
        <p:spPr>
          <a:xfrm flipH="1">
            <a:off x="5001768" y="2889504"/>
            <a:ext cx="2167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37B1304-D0AF-4343-A669-103A169D37E4}"/>
              </a:ext>
            </a:extLst>
          </p:cNvPr>
          <p:cNvSpPr txBox="1"/>
          <p:nvPr/>
        </p:nvSpPr>
        <p:spPr>
          <a:xfrm>
            <a:off x="5047488" y="2509243"/>
            <a:ext cx="207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API in json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9E721A-88A9-483A-81DF-6289D94CF594}"/>
              </a:ext>
            </a:extLst>
          </p:cNvPr>
          <p:cNvSpPr/>
          <p:nvPr/>
        </p:nvSpPr>
        <p:spPr>
          <a:xfrm>
            <a:off x="3374140" y="1823835"/>
            <a:ext cx="1682488" cy="3200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Front-End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892856-60DD-423E-A762-8D1F50893156}"/>
              </a:ext>
            </a:extLst>
          </p:cNvPr>
          <p:cNvSpPr/>
          <p:nvPr/>
        </p:nvSpPr>
        <p:spPr>
          <a:xfrm>
            <a:off x="3374140" y="3680883"/>
            <a:ext cx="1682488" cy="3200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End-User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E4ABCD-63AD-4785-8D93-8061D83DFD35}"/>
              </a:ext>
            </a:extLst>
          </p:cNvPr>
          <p:cNvCxnSpPr>
            <a:stCxn id="4" idx="0"/>
            <a:endCxn id="26" idx="2"/>
          </p:cNvCxnSpPr>
          <p:nvPr/>
        </p:nvCxnSpPr>
        <p:spPr>
          <a:xfrm flipV="1">
            <a:off x="4215384" y="2143863"/>
            <a:ext cx="0" cy="37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6D51C5-05C3-48A1-94DF-4C30C8ADADC4}"/>
              </a:ext>
            </a:extLst>
          </p:cNvPr>
          <p:cNvCxnSpPr>
            <a:stCxn id="4" idx="2"/>
            <a:endCxn id="27" idx="0"/>
          </p:cNvCxnSpPr>
          <p:nvPr/>
        </p:nvCxnSpPr>
        <p:spPr>
          <a:xfrm>
            <a:off x="4215384" y="3255264"/>
            <a:ext cx="0" cy="425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5E3EB3F-C8C0-4D5A-8321-A07A2656AEC8}"/>
              </a:ext>
            </a:extLst>
          </p:cNvPr>
          <p:cNvSpPr/>
          <p:nvPr/>
        </p:nvSpPr>
        <p:spPr>
          <a:xfrm>
            <a:off x="0" y="0"/>
            <a:ext cx="2170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Overall</a:t>
            </a:r>
          </a:p>
        </p:txBody>
      </p:sp>
    </p:spTree>
    <p:extLst>
      <p:ext uri="{BB962C8B-B14F-4D97-AF65-F5344CB8AC3E}">
        <p14:creationId xmlns:p14="http://schemas.microsoft.com/office/powerpoint/2010/main" val="313128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Khoa Bui</dc:creator>
  <cp:lastModifiedBy>Anh Khoa Bui</cp:lastModifiedBy>
  <cp:revision>6</cp:revision>
  <dcterms:created xsi:type="dcterms:W3CDTF">2019-12-12T14:34:22Z</dcterms:created>
  <dcterms:modified xsi:type="dcterms:W3CDTF">2019-12-12T17:17:26Z</dcterms:modified>
</cp:coreProperties>
</file>