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BCEB-BE00-499B-9751-A58666AD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12D3-1F0B-4E93-9610-2A2E42C1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C8F3-3FB0-430F-9F23-1360E820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6451-3EC4-478A-A760-0A5EF4A4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6343-FBFC-46EA-BC5A-9837D2E8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3F2-7BEA-4470-9AE7-0071289D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C242-B70D-4695-803E-F61ABA15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7E7D-8F75-4686-B811-6A66144B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08CF-64EE-4DEA-93E8-1F17C078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9161-77B0-4733-BD45-4734C607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4D64-3335-4642-9CC7-D3E35EFC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C932-D612-45D7-B63B-A1210889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C747-4697-491B-967A-45057BEF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0FDA-3164-49B4-8671-4C095EE5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69EF-39E1-4204-8949-C7B6EC7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D7C-B9F6-4242-B5C3-DDEC9837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25BE-20C4-439E-8047-064CB1D6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50BA-8267-4C67-973D-3D8B4E59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93E5-04A3-42A6-9D94-E8B1C82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803C-CDD6-4315-B8C6-3408DF2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4E48-7544-43A6-9FC0-E715164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0132-AE8F-4CD5-AA66-1C3EC5BD9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60D-869F-4826-9237-2DE969E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0140-7545-42F7-BF4A-4F1EE7B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1D07-DF3A-4650-A508-D83DF81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6507-5142-4285-85F3-6CE6F991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185-3788-4442-9E0C-6DA50C2AD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B010-CEF7-41B2-A5A2-658D611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A47D-E0FC-474B-88E3-845B6C25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D805-6EF5-41B0-B4AF-E47375C0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B8AB-7EFF-4C9A-943E-866ED38A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C601-9276-4F9B-8EFF-3FCD4CC6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B5062-F66B-40A6-916F-5F609A57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6EC7-0155-4654-B5E1-4ADBF455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D4E7A-10E9-47B1-922B-C5E988E7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1968B-A4D1-457E-97F1-A2671A25A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F56DA-A9A5-4719-A830-54C7FAEC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61168-5189-48DC-8E03-8BE7D9F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140D-A96D-48DE-8DE6-2315315B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EE4F-5D6F-4664-BF98-7B0044BF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6CFF2-2A1C-48CB-8670-350357D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E6D53-A101-49D1-95AE-7D407539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8C83F-0F18-4813-A12C-6C617D2F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8D065-E69D-415F-93C4-790DC5D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8CE0-FEA9-453A-9C1D-190D40B7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8EDC-D332-4483-9C11-71D79785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ACC-8958-484F-B646-C5A681FE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0B0C-DBF5-46E6-8397-66CC9706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B790-D9AA-4ABD-8FC3-4BA6AA8E5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9248-A034-4FC5-8A93-D031D1B4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8116-F751-4EEE-B915-F2CABD72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989C-164E-4C7C-BCD6-1857502C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3B3A-D991-48C2-B483-15FAD877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0FD6B-3B59-4E6D-A477-A25DE8C6A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2E10-B4EE-43DD-AA45-435F1573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8C42-BAD9-450F-BB08-C8D3D15F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0186-8F3F-4441-ACFB-436E3E08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25DD4-6F5D-46EC-A3B1-D28A1C4A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988C-F0A8-49A4-B3AE-4E18A28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37D1-4A42-4C20-B5B5-B44237CB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5288-CAA2-4824-A912-15B5DE001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9F66-8567-489A-9C48-EED67637A43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4612-297E-4F82-863D-C47464FA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5B1E-E62A-42BB-8E9D-FA32955F0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FB8B-0D3E-4A85-8364-BC4DBE5E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A2A13C-1EA9-4B18-B0BC-846BFB14D8E5}"/>
              </a:ext>
            </a:extLst>
          </p:cNvPr>
          <p:cNvSpPr/>
          <p:nvPr/>
        </p:nvSpPr>
        <p:spPr>
          <a:xfrm>
            <a:off x="0" y="0"/>
            <a:ext cx="3722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 Service</a:t>
            </a:r>
          </a:p>
        </p:txBody>
      </p:sp>
    </p:spTree>
    <p:extLst>
      <p:ext uri="{BB962C8B-B14F-4D97-AF65-F5344CB8AC3E}">
        <p14:creationId xmlns:p14="http://schemas.microsoft.com/office/powerpoint/2010/main" val="316626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</cp:revision>
  <dcterms:created xsi:type="dcterms:W3CDTF">2019-12-21T08:36:31Z</dcterms:created>
  <dcterms:modified xsi:type="dcterms:W3CDTF">2019-12-21T08:58:43Z</dcterms:modified>
</cp:coreProperties>
</file>