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D8D4-DC34-4BFD-BB85-02333A1C3F25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BD92-8094-4FC8-BDF0-015460D6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7427" y="836022"/>
            <a:ext cx="2116183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17008"/>
              </p:ext>
            </p:extLst>
          </p:nvPr>
        </p:nvGraphicFramePr>
        <p:xfrm>
          <a:off x="731520" y="164712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048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13187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577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Kẹo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Chọn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Chọn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535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03715"/>
              </p:ext>
            </p:extLst>
          </p:nvPr>
        </p:nvGraphicFramePr>
        <p:xfrm>
          <a:off x="731520" y="330611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048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13187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5772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Kẹo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Xóa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Xóa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535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37426" y="2830406"/>
            <a:ext cx="2116183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3589" y="5146766"/>
            <a:ext cx="2155371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26433" y="1647129"/>
            <a:ext cx="271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Click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kẹo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Click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90932" y="59055"/>
            <a:ext cx="4601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mua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91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2019-12-13T13:12:08Z</dcterms:created>
  <dcterms:modified xsi:type="dcterms:W3CDTF">2019-12-13T13:18:07Z</dcterms:modified>
</cp:coreProperties>
</file>