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86B5-C567-4E87-A917-DF98E87A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5575-17F9-49D2-8914-C615C9DBE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0CA2-7B25-4F72-8C0F-DF739C2B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9817-0E06-4A9B-8124-2C6DE67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BA9E-B376-48E3-986C-7DB5E66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986C-F854-4329-80D5-BF6CEAB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3D1C0-E449-4654-9ADF-002EC087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BB26-37E6-49EE-8BAD-700A236C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627B-A65C-4018-874E-7697CB0A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71F6-8107-4AEB-B691-02E2A9FF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96D33-86EC-470B-9948-61E01878C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D46CD-8A3C-4872-AA87-77B2325D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FF01-A371-4A7F-8ACD-698B811F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336-FAA0-4CEF-A975-28DC7BF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417-A903-460F-A358-D812624A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9432-B95C-4A31-A040-AAE558EF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CC56-A96D-44D6-AFC0-730EE8B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3147-F7F8-491E-B739-AB9106C4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81F1-1651-4DCA-B1C0-34FA7033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BAF6-B90D-4E3D-92E8-E6CC722C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CFF5-E172-4C1B-BD12-FFF80D73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9CD44-E44A-4905-B45C-DC60814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B519-BD22-49E2-895E-5FCCA987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78F2-10F7-4447-9A9E-7AE1C320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9564-849D-433C-B5A8-E04B288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380-7B33-406E-A165-F97515F0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7669-DE0C-4CFC-8689-CC06570BE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2D3E8-6345-491E-984A-635B6ADE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0B99-07AE-461E-A3F2-2ADCE1E2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6C22-D5C4-4B82-99A0-AA10B033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AA91-0B68-4204-8E3B-5973DEA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7DCD-00CF-4236-B0DB-C13EDB89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7BBA-DFFE-49A9-B54E-19A220E8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B691-D90E-41C8-A365-9E32B9D6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C2605-8684-4E57-BDDB-EBCBFAC3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31F4-B9C7-4827-A6F2-CFE836D77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23FAF-469E-4547-8824-C6E5077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3E09F-F53A-4F87-A8C1-4E5B117A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DB196-09D5-441C-BF81-D708044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33B-E973-456E-9E5B-31550D03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8F722-7EF9-4574-9748-8CF08CBA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0BAE-6167-4141-B01C-E9572F7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95E52-A149-48B8-AE3B-E371159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EBE7-8AF8-497C-B346-1AC58786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CAAB6-8390-4E57-B43D-2D4791D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EFB0-D9DC-4BF5-BC9E-47983D70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1E8-7562-444C-A242-DEF5278C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B07A-A1E9-4F1C-BAA3-BDE61018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273B-7E2D-4606-BB72-56F288C5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F59-6A5D-4287-A30F-76480025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2BED-56D7-4361-83A6-962661EA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DA28-BDBF-4A2B-AA92-27A20EF6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2A5-58F0-4562-9C5C-4B3C77DE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8DE57-FC48-4145-BF3F-E011AF1D7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E079-1B82-4834-B560-F786A5D2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1FB2-64A0-4207-BFD9-55F353A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B51F-C299-46D5-90E6-BB7DAF1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828-B179-4B8A-930C-5668743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B62CE-C520-43B2-B660-695CC66D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9385E-E2D5-42E1-9277-A3227ED7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62EA-AA9B-45A0-BF8D-F27B155D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F17E-7AE1-44CE-A822-6839EBC19D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E591-3BF6-4CE9-9653-0AB77E2EC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B90A-ED19-4E9C-A8EF-2E8D34E5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761C-0C9A-4CED-B4FF-8B713215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5E3EB3F-C8C0-4D5A-8321-A07A2656AEC8}"/>
              </a:ext>
            </a:extLst>
          </p:cNvPr>
          <p:cNvSpPr/>
          <p:nvPr/>
        </p:nvSpPr>
        <p:spPr>
          <a:xfrm>
            <a:off x="0" y="0"/>
            <a:ext cx="217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31312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7</cp:revision>
  <dcterms:created xsi:type="dcterms:W3CDTF">2019-12-12T14:34:22Z</dcterms:created>
  <dcterms:modified xsi:type="dcterms:W3CDTF">2019-12-15T16:05:37Z</dcterms:modified>
</cp:coreProperties>
</file>