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7FE8-2207-4E96-9BBD-F46D5BB3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74CF9-A3F1-4994-9628-B489DC11E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F7C-E154-4A06-B923-2453BF57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9716-D837-4756-8000-333622F9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4C89-A7EE-46AC-8BC1-C8CB47E1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B31C-9975-48A8-96EE-5ED6E8E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78D90-E81C-4385-A685-4579C3F9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287C-0531-45A7-9AC9-AAC7E907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82F4-0C72-4456-BE3F-9F244113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C881-AE39-42DC-BD76-1EA295B6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8A62E-73A0-4396-9D00-C37F6F55D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F220-41DC-4926-B850-4520E74B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E192-AD76-40F2-8AC2-759B9F19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2D83-E0F1-4A07-97F6-83A89D98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593E-0F20-4A23-8B3B-3871B7E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8417-95C4-4D17-8629-D5F2E1A8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43B8-54CB-4D43-92EA-53EEF1EA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B6CC-7CD2-41D5-9528-A4F22CF4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E207-7FE2-4969-A95B-70DA792E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AAE5-13F6-432E-9808-98F8DEC9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FC0C-89EC-445D-A3A3-A8925F8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740D-4667-46F1-8EFF-F1CF81D1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E4B7-8BCF-4E74-9F60-10A279C2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D314-CAC2-49B9-9526-77A5AE45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6903-9011-4B9D-8ABD-FEAEA015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8CDF-A2AD-442B-87BB-2390CC54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E6CF-F49A-4037-B426-1EA267F03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BB609-B0C1-495D-856D-9ACF679B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8A7B-D4BB-4AB8-8124-5112BBA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1606A-E4CA-4E84-B4E3-12387A99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0D00B-15A9-4402-B77C-C370F053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00AB-4269-405D-844F-562703EC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6133-275C-4883-A24A-AF797821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399B2-8861-4680-B6A1-769CA7B2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B7F92-C43D-4D07-9C89-D1BC9FE2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1FB18-5695-444F-8896-3B8F0EE9F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D57F0-2B35-457F-B903-2B280F7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A7156-DB8E-41BE-8190-08D2542A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3009A-A331-40C4-9D31-5DD9D4CE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7C32-9E2D-4617-A4B6-2D884E9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24C69-DD8B-49CB-BE71-CAFEC4BB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353D9-86CB-492D-B356-FB1B992C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49526-7A4A-4D17-A392-40B336B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03298-5175-495D-B7F7-EF92032C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EA66-4B93-4447-A985-899D5432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80B6E-4D72-41CC-A8C7-21185A7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34BE-C8F6-4F5E-AEDE-DA1609D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8302-1F39-4DCB-8033-C97A60BB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CCACF-84EB-4F5C-8E7B-62430F1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35752-72DE-4FA7-A9A6-3D32847E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3B289-B216-45A2-A4A9-010FA40B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E5A2-1647-4E74-97CD-6943DD9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B990-0585-4B40-AE2A-3FF6B001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FE212-0726-4343-B0EC-0F2A5C7A6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76900-5809-4AB4-8BE1-F9DB321E3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96C9E-C084-40E4-82D7-30876C79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B129-FC46-408A-AC2F-C6CD40F7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7814-582A-4E70-B538-AC2FC774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B846D-C4C9-4B45-B00D-DD68269A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09C6-D117-4BA8-AA0E-34D532B4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2CF1-691B-4034-9AFA-8ED1FD0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0B49-A002-4788-A0E6-031F528145F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3B83-9B59-49B3-BD8A-6FC0D1138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B479-9D1E-4964-9816-C8BE955EF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11C0AA-947B-42D1-BBF5-693C48C2BB6F}"/>
              </a:ext>
            </a:extLst>
          </p:cNvPr>
          <p:cNvSpPr/>
          <p:nvPr/>
        </p:nvSpPr>
        <p:spPr>
          <a:xfrm>
            <a:off x="-45717" y="914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EEC74-389C-411E-BCD9-952312331A8B}"/>
              </a:ext>
            </a:extLst>
          </p:cNvPr>
          <p:cNvSpPr/>
          <p:nvPr/>
        </p:nvSpPr>
        <p:spPr>
          <a:xfrm>
            <a:off x="5311140" y="3095244"/>
            <a:ext cx="1569720" cy="66751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BC848-5C46-4566-8D05-3D1A18878790}"/>
              </a:ext>
            </a:extLst>
          </p:cNvPr>
          <p:cNvSpPr txBox="1"/>
          <p:nvPr/>
        </p:nvSpPr>
        <p:spPr>
          <a:xfrm>
            <a:off x="6880860" y="2258568"/>
            <a:ext cx="1463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= 3000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get(‘/’)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564B75-4703-4F25-A57D-4B07B6E9C737}"/>
              </a:ext>
            </a:extLst>
          </p:cNvPr>
          <p:cNvCxnSpPr>
            <a:stCxn id="5" idx="0"/>
            <a:endCxn id="6" idx="1"/>
          </p:cNvCxnSpPr>
          <p:nvPr/>
        </p:nvCxnSpPr>
        <p:spPr>
          <a:xfrm flipV="1">
            <a:off x="6096000" y="2581734"/>
            <a:ext cx="784860" cy="51351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161E1E-8462-489A-867D-440FAF92D14E}"/>
              </a:ext>
            </a:extLst>
          </p:cNvPr>
          <p:cNvSpPr/>
          <p:nvPr/>
        </p:nvSpPr>
        <p:spPr>
          <a:xfrm>
            <a:off x="2170723" y="3095244"/>
            <a:ext cx="1569720" cy="6675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97817D-2F95-4355-A64E-98917FB11A3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3740443" y="3429000"/>
            <a:ext cx="1570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F67DA6-EDB7-4E64-989E-052A7DC6E24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0443" y="3429000"/>
            <a:ext cx="1570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A245AA-CA47-4A2B-837A-0E0843C9EE6A}"/>
              </a:ext>
            </a:extLst>
          </p:cNvPr>
          <p:cNvSpPr txBox="1"/>
          <p:nvPr/>
        </p:nvSpPr>
        <p:spPr>
          <a:xfrm>
            <a:off x="4034363" y="309524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get(‘/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4913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FF2CAA-0DBF-40CA-91B3-0B1EABFFB2BF}"/>
              </a:ext>
            </a:extLst>
          </p:cNvPr>
          <p:cNvSpPr/>
          <p:nvPr/>
        </p:nvSpPr>
        <p:spPr>
          <a:xfrm>
            <a:off x="0" y="0"/>
            <a:ext cx="1858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Api.js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6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7</cp:revision>
  <dcterms:created xsi:type="dcterms:W3CDTF">2019-12-15T16:00:02Z</dcterms:created>
  <dcterms:modified xsi:type="dcterms:W3CDTF">2019-12-15T16:04:33Z</dcterms:modified>
</cp:coreProperties>
</file>