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 varScale="1">
        <p:scale>
          <a:sx n="81" d="100"/>
          <a:sy n="81" d="100"/>
        </p:scale>
        <p:origin x="24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82E4-A98B-46AC-B4B6-1D6A5EAA4A2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789C-994E-4E85-87F2-95DE25FD1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3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82E4-A98B-46AC-B4B6-1D6A5EAA4A2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789C-994E-4E85-87F2-95DE25FD1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600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82E4-A98B-46AC-B4B6-1D6A5EAA4A2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789C-994E-4E85-87F2-95DE25FD1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7585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82E4-A98B-46AC-B4B6-1D6A5EAA4A2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789C-994E-4E85-87F2-95DE25FD1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0744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82E4-A98B-46AC-B4B6-1D6A5EAA4A2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789C-994E-4E85-87F2-95DE25FD1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3671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82E4-A98B-46AC-B4B6-1D6A5EAA4A2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789C-994E-4E85-87F2-95DE25FD1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0677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82E4-A98B-46AC-B4B6-1D6A5EAA4A2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789C-994E-4E85-87F2-95DE25FD1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9991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82E4-A98B-46AC-B4B6-1D6A5EAA4A2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789C-994E-4E85-87F2-95DE25FD1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521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82E4-A98B-46AC-B4B6-1D6A5EAA4A2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789C-994E-4E85-87F2-95DE25FD1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466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82E4-A98B-46AC-B4B6-1D6A5EAA4A2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789C-994E-4E85-87F2-95DE25FD1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829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82E4-A98B-46AC-B4B6-1D6A5EAA4A2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789C-994E-4E85-87F2-95DE25FD1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925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582E4-A98B-46AC-B4B6-1D6A5EAA4A2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A789C-994E-4E85-87F2-95DE25FD1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6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355941" y="268664"/>
            <a:ext cx="4609707" cy="46662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: margin  = 50, </a:t>
            </a:r>
            <a:r>
              <a:rPr lang="en-US" dirty="0" err="1" smtClean="0"/>
              <a:t>minpix</a:t>
            </a:r>
            <a:r>
              <a:rPr lang="en-US" dirty="0" smtClean="0"/>
              <a:t> = 20, window = 9, </a:t>
            </a:r>
            <a:r>
              <a:rPr lang="en-US" dirty="0" err="1" smtClean="0"/>
              <a:t>baseLeft</a:t>
            </a:r>
            <a:r>
              <a:rPr lang="en-US" dirty="0" smtClean="0"/>
              <a:t>, </a:t>
            </a:r>
            <a:r>
              <a:rPr lang="en-US" dirty="0" err="1" smtClean="0"/>
              <a:t>baseRight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55941" y="947394"/>
            <a:ext cx="4609707" cy="46662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355940" y="1626124"/>
            <a:ext cx="4609707" cy="46662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&gt; </a:t>
            </a:r>
            <a:r>
              <a:rPr lang="en-US" dirty="0" err="1" smtClean="0"/>
              <a:t>minpix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355939" y="2771481"/>
            <a:ext cx="4609707" cy="46662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Update </a:t>
            </a:r>
            <a:r>
              <a:rPr lang="en-US" dirty="0" err="1" smtClean="0"/>
              <a:t>lại</a:t>
            </a:r>
            <a:r>
              <a:rPr lang="en-US" dirty="0" smtClean="0"/>
              <a:t> base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5660795" y="735291"/>
            <a:ext cx="0" cy="212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 flipH="1">
            <a:off x="5660794" y="1414021"/>
            <a:ext cx="1" cy="212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>
          <a:xfrm flipH="1">
            <a:off x="5660793" y="2092751"/>
            <a:ext cx="1" cy="67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6012" y="2209180"/>
            <a:ext cx="669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Đúng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7" idx="3"/>
          </p:cNvCxnSpPr>
          <p:nvPr/>
        </p:nvCxnSpPr>
        <p:spPr>
          <a:xfrm flipV="1">
            <a:off x="7965647" y="1859437"/>
            <a:ext cx="8861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851769" y="1180707"/>
            <a:ext cx="0" cy="67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6" idx="3"/>
          </p:cNvCxnSpPr>
          <p:nvPr/>
        </p:nvCxnSpPr>
        <p:spPr>
          <a:xfrm flipH="1">
            <a:off x="7965648" y="1180707"/>
            <a:ext cx="8861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074056" y="1520072"/>
            <a:ext cx="669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1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40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subject/>
  <dc:creator/>
  <cp:keywords/>
  <dc:description/>
  <cp:lastModifiedBy>Anh Khoa Bui</cp:lastModifiedBy>
  <cp:revision>5</cp:revision>
  <dcterms:modified xsi:type="dcterms:W3CDTF">2019-05-29T17:05:42Z</dcterms:modified>
  <cp:category/>
</cp:coreProperties>
</file>