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6849-04D6-4A62-BCE2-BAF1F3BBA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598F-8D61-47A2-AF1A-5BA895E6F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7578F-0F4C-423D-93E9-3B507838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911-0753-441A-B4A4-B98AB36829F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2DAE-3C1D-47F7-8D63-04EFD467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2DAB-C6BF-45C8-B28A-73CCCA86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451-0F48-4319-A4C3-6E28B274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2349-1274-467D-B65A-759C4D94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6590F-CC08-44E1-A1B4-29B17BC3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9EEC-6505-4438-86BA-5C3967C9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911-0753-441A-B4A4-B98AB36829F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B2E0E-3B81-4FDD-BC28-CECC1D5A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8D154-93BA-4894-9076-661C38D2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451-0F48-4319-A4C3-6E28B274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0B379-7F4B-4736-B41A-012E4838B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8C248-E29A-4F40-B2DA-B75160CDF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9221F-5F90-485C-ACF6-3477B5B7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911-0753-441A-B4A4-B98AB36829F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FE9AF-126F-401D-9199-8D362157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61015-8BB2-4EE1-B873-B2A78E5F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451-0F48-4319-A4C3-6E28B274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771A-D5B0-4110-AE53-6F8EA357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E9A5-8276-460E-913A-0912DD4B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369BB-D7DB-4327-A2A3-66C2E1A8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911-0753-441A-B4A4-B98AB36829F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5A953-372D-40DE-B944-D0EBE6B5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4B95D-4C44-4ADA-AB37-95804CFA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451-0F48-4319-A4C3-6E28B274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D320-1E1C-4A52-B106-2ABD8180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141C7-2782-49D5-BA90-75FCE6C8F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5D4F-352E-4A08-894E-AD88F9AB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911-0753-441A-B4A4-B98AB36829F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7EAC-16C9-46C6-9D43-D9C20261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B98D-0CCF-4BF2-A783-36AA194F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451-0F48-4319-A4C3-6E28B274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3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C285-495D-4633-987F-25D3CA5E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3301-464A-4A81-A486-A5D77D62E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A20C6-F09D-417B-A5C1-DC4267756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A7430-BB4E-404C-8E95-D40CD294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911-0753-441A-B4A4-B98AB36829F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E2F37-F2A3-4A6A-9A03-8FDC1063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A57E9-1ACF-4DFC-8E65-40AAD51A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451-0F48-4319-A4C3-6E28B274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8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A885-ADBC-4755-9622-33BC4390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8F330-0C3C-4A32-B558-DDA7EF05F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D9D75-723F-4175-B985-A0D523996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B8D53-674D-4747-BFE2-0D7BE10ED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9B28F-3B58-4CB4-95E9-9DFA69ACE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11B77-0A0D-4192-BEAA-928F16D6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911-0753-441A-B4A4-B98AB36829F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A5C5C-E4F7-46BA-9E4B-4FA7B93B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FD57D-472F-409A-849C-01407503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451-0F48-4319-A4C3-6E28B274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8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B7C-3318-4B92-A91F-04B428CC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45700-30A0-475C-94D9-3A8A4865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911-0753-441A-B4A4-B98AB36829F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27089-F306-446C-AB1F-AED2FDEA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55B12-F144-4945-BE43-DF446E8A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451-0F48-4319-A4C3-6E28B274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9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7925E-0AA2-41EA-818A-9D9E6F13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911-0753-441A-B4A4-B98AB36829F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67BB0-085A-41E0-BFF3-8BA6BABE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1B8D8-F575-4B27-BA7E-982CE361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451-0F48-4319-A4C3-6E28B274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24CA-3B0D-4F18-9E4C-138F0561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63304-ABE0-4FAC-B912-65A61850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EA1E1-20C7-465D-800C-D5442591A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C7270-D78E-42DE-8908-F709DEC1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911-0753-441A-B4A4-B98AB36829F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6565C-5B43-48F6-A7C9-B46137E4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357A1-E1EA-4917-AC28-9DB04A86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451-0F48-4319-A4C3-6E28B274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DD9F-2585-4FF1-8982-6CB847BE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095E8-A457-4F2D-8250-1CA54F78D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1D3D3-0E3B-48C6-9DA9-64F0E947E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5BFD6-9CA1-435E-B45D-5DA2381B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911-0753-441A-B4A4-B98AB36829F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9B85D-6E68-4E37-9322-C381961F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AFEE7-3CC0-4C47-9CDC-FFAFD412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451-0F48-4319-A4C3-6E28B274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1F54B-33EC-4EE4-8CE0-9DB9E2BE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7188D-8BEF-4D63-9ED3-B0DDCFC7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6BB0A-1A5E-4F00-86D4-4BA61209F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40911-0753-441A-B4A4-B98AB36829F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2189-24E9-4115-9351-6A6642203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ABAA-DDBF-40D3-BDAE-3569F06C5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4451-0F48-4319-A4C3-6E28B274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3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FBF202-EEC4-4B83-8127-0E2D35E840C5}"/>
              </a:ext>
            </a:extLst>
          </p:cNvPr>
          <p:cNvSpPr/>
          <p:nvPr/>
        </p:nvSpPr>
        <p:spPr>
          <a:xfrm>
            <a:off x="1154097" y="781235"/>
            <a:ext cx="4261282" cy="431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6FC78-8B10-4D19-A5E8-AFA6C6D3FDED}"/>
              </a:ext>
            </a:extLst>
          </p:cNvPr>
          <p:cNvSpPr/>
          <p:nvPr/>
        </p:nvSpPr>
        <p:spPr>
          <a:xfrm>
            <a:off x="1899820" y="1766655"/>
            <a:ext cx="2645546" cy="2618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Send Image To Server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 Image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Receive Angle and speed from server to control Car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F65E4-60FE-4A1D-9938-5BEDDC3351E5}"/>
              </a:ext>
            </a:extLst>
          </p:cNvPr>
          <p:cNvSpPr/>
          <p:nvPr/>
        </p:nvSpPr>
        <p:spPr>
          <a:xfrm>
            <a:off x="6640497" y="781235"/>
            <a:ext cx="4261282" cy="431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42CF4-D055-4C08-B373-1AFFD04B3FF1}"/>
              </a:ext>
            </a:extLst>
          </p:cNvPr>
          <p:cNvSpPr/>
          <p:nvPr/>
        </p:nvSpPr>
        <p:spPr>
          <a:xfrm>
            <a:off x="7386220" y="1766655"/>
            <a:ext cx="2645546" cy="2618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Receive Image from Client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Process Image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Send Angle and Speed to 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B7638-4344-4498-81D2-A3DE688534A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415379" y="2938509"/>
            <a:ext cx="1225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75897C-C95B-44BB-8082-DF4B0ED3390D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5415379" y="2938509"/>
            <a:ext cx="1225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9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3</cp:revision>
  <dcterms:created xsi:type="dcterms:W3CDTF">2020-02-22T14:00:14Z</dcterms:created>
  <dcterms:modified xsi:type="dcterms:W3CDTF">2020-02-22T14:33:21Z</dcterms:modified>
</cp:coreProperties>
</file>