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9B4C-14BB-46C9-945D-ADC904341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683D2-2067-4831-8434-88C189202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717D6-80FD-4E98-9ACA-10CF34005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41B8-BC0D-427E-8701-61DBF85E3A0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DE9C8-474D-4D09-9B87-A9148778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71EDF-12EB-48E5-99FF-016943F3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EC94-B572-4B68-967E-4967C622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7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22B28-3CA5-400D-A061-6A2D8E4B2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B4B5B-EC46-49CE-B538-915BFF8DB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C9C9E-2FD2-45C6-B4CD-72080F19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41B8-BC0D-427E-8701-61DBF85E3A0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68A88-FA83-4631-802F-3FC3C1171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50AFB-E999-496A-897B-DB3DEDCC5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EC94-B572-4B68-967E-4967C622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0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76F557-921A-47DE-98D6-3821E451E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4C573-A37F-4756-8282-10EA35BE6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8DE61-10AE-4ED9-92F1-608759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41B8-BC0D-427E-8701-61DBF85E3A0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BDB11-85D3-43E7-B06B-CE0F8A029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B4613-22D6-4906-802B-F31AD6188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EC94-B572-4B68-967E-4967C622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1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323A-6757-4F0E-B702-F3950CD9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0E60D-7C07-430D-94AD-4D2CE5DA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4C84C-0CF0-459A-8895-8CFEAC6EC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41B8-BC0D-427E-8701-61DBF85E3A0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08AC6-4A6A-4049-B66E-6AB5AE96D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A24F8-3D2F-4C1C-A0CA-8654C2AC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EC94-B572-4B68-967E-4967C622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5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92E41-502B-4F1B-86F2-60788807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82104-91D0-44A3-9EEA-7A7349AA6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FF53B-993A-4E79-9D8C-28247FB0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41B8-BC0D-427E-8701-61DBF85E3A0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325E8-7375-41BC-A892-BB0C4FA1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3EAE7-D06E-44F2-8150-7B12638E7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EC94-B572-4B68-967E-4967C622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7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DDCAB-C219-47A8-A323-26814C7C2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BD2FE-A515-46E2-A445-BAB038673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37C64-25BD-4A17-A479-ACD46DDAB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B4F8A-9610-497C-AF4F-FF5A2AAB7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41B8-BC0D-427E-8701-61DBF85E3A0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90348-8AEB-47AC-8BB5-B0D63F8A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A758F-8436-4B22-88EB-3C679DE4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EC94-B572-4B68-967E-4967C622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2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72BE-4F13-4A7B-9305-E2B73FECA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4A5EF-2B42-425C-911D-981CD2AEA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B003B-275C-472D-AD43-9D6D7DF1B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3F29E3-A865-4228-92FA-D3880E416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5AA6F9-1B3B-4022-9F3E-2B2D734E4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4231E3-31FF-452B-B71D-12057763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41B8-BC0D-427E-8701-61DBF85E3A0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56FE3-9600-4ED7-8957-352607B13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7BC9CF-2F2C-4925-BAE8-83D13BE8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EC94-B572-4B68-967E-4967C622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5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F660-C412-47BB-AA15-FA91ED2F2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76245-4231-46EF-9FD9-38AE250A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41B8-BC0D-427E-8701-61DBF85E3A0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63796-A772-4F60-A571-D28745D6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70B2C-A680-4832-9FB2-4DBF4D9A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EC94-B572-4B68-967E-4967C622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8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611024-044A-4F7E-9348-B2F5F780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41B8-BC0D-427E-8701-61DBF85E3A0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17EA7-7C99-40BC-8004-23B855BE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5148B-BE57-4BE0-A1F9-911648DCE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EC94-B572-4B68-967E-4967C622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1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06268-1B15-46BC-B8E8-B4A11BBE2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E7578-9C37-41E4-B8A1-21DED61E9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9E012-A432-4235-8068-0968A225D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8B964-C2AA-4D9A-8282-811F8465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41B8-BC0D-427E-8701-61DBF85E3A0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40DF0-07D3-46B3-B368-278140499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DD9C0-AF07-4575-AF21-4BE04FAF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EC94-B572-4B68-967E-4967C622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2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F7C5-F095-4FF7-8C55-727219CE9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9AC15E-9AC4-4E91-83AE-F88BFF96B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A02B4-A43B-47B6-AFB0-AA9E061F6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079B4-D540-4270-9A1B-EBD0DEB0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41B8-BC0D-427E-8701-61DBF85E3A0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B0DF6-71DF-4B02-BB2F-ABA081D1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0CF19-AE96-4E1B-9DB1-0579F790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EC94-B572-4B68-967E-4967C622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7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CF765-F31E-4114-BCDC-0FCFE2024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3C1D4-CCA1-41CB-8444-F5AF8F49C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63E05-4A8E-42CE-A9D1-855E3C1C3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941B8-BC0D-427E-8701-61DBF85E3A00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28805-261B-4B60-B360-722794E97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9EDB0-D3DC-4162-BDFA-1FFFFFAAB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4EC94-B572-4B68-967E-4967C622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2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0C769FE-A522-4D34-A3E2-82BE2EF3E1C1}"/>
              </a:ext>
            </a:extLst>
          </p:cNvPr>
          <p:cNvSpPr/>
          <p:nvPr/>
        </p:nvSpPr>
        <p:spPr>
          <a:xfrm>
            <a:off x="6640497" y="341787"/>
            <a:ext cx="4261282" cy="6289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F00EF8-C88C-4BDE-BA62-4D5FA5C67778}"/>
              </a:ext>
            </a:extLst>
          </p:cNvPr>
          <p:cNvSpPr/>
          <p:nvPr/>
        </p:nvSpPr>
        <p:spPr>
          <a:xfrm>
            <a:off x="514905" y="341787"/>
            <a:ext cx="4261282" cy="6289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Unity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4B6631-56B0-4992-B314-4F63BC43ABAB}"/>
              </a:ext>
            </a:extLst>
          </p:cNvPr>
          <p:cNvSpPr/>
          <p:nvPr/>
        </p:nvSpPr>
        <p:spPr>
          <a:xfrm>
            <a:off x="7448365" y="3749703"/>
            <a:ext cx="2645546" cy="26189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CLIENT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Receive Image from Unity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Send to Server to process</a:t>
            </a:r>
          </a:p>
          <a:p>
            <a:pPr marL="285750" indent="-285750">
              <a:buFontTx/>
              <a:buChar char="-"/>
            </a:pPr>
            <a:r>
              <a:rPr lang="en-US" dirty="0"/>
              <a:t>Receive angle and speed from server and send to Unity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BDC41-6D94-4BC1-AED6-892330EC557E}"/>
              </a:ext>
            </a:extLst>
          </p:cNvPr>
          <p:cNvSpPr/>
          <p:nvPr/>
        </p:nvSpPr>
        <p:spPr>
          <a:xfrm>
            <a:off x="7448365" y="867789"/>
            <a:ext cx="2645546" cy="26189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SERVER</a:t>
            </a:r>
          </a:p>
          <a:p>
            <a:pPr marL="285750" indent="-285750">
              <a:buFontTx/>
              <a:buChar char="-"/>
            </a:pPr>
            <a:r>
              <a:rPr lang="en-US" dirty="0"/>
              <a:t>Receive Image from Client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Process Image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Send Angle and Speed to Client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D43906-F3BD-4E7F-9FAE-F0D7C136042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776187" y="3486703"/>
            <a:ext cx="1864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7C3C0A-DD8C-48C1-9687-90B51FF37C7A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4776187" y="3486703"/>
            <a:ext cx="1864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2C260-CD44-4C79-8A9C-43FB6E3755C7}"/>
              </a:ext>
            </a:extLst>
          </p:cNvPr>
          <p:cNvSpPr/>
          <p:nvPr/>
        </p:nvSpPr>
        <p:spPr>
          <a:xfrm>
            <a:off x="1198486" y="2252706"/>
            <a:ext cx="2645546" cy="26189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SERVER</a:t>
            </a:r>
          </a:p>
          <a:p>
            <a:pPr marL="285750" indent="-285750">
              <a:buFontTx/>
              <a:buChar char="-"/>
            </a:pPr>
            <a:r>
              <a:rPr lang="en-US" dirty="0"/>
              <a:t>Receive Angle and Speed from user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Control Car</a:t>
            </a:r>
          </a:p>
          <a:p>
            <a:pPr marL="285750" indent="-285750">
              <a:buFontTx/>
              <a:buChar char="-"/>
            </a:pPr>
            <a:r>
              <a:rPr lang="en-US" dirty="0"/>
              <a:t>Send image to User</a:t>
            </a:r>
          </a:p>
        </p:txBody>
      </p:sp>
    </p:spTree>
    <p:extLst>
      <p:ext uri="{BB962C8B-B14F-4D97-AF65-F5344CB8AC3E}">
        <p14:creationId xmlns:p14="http://schemas.microsoft.com/office/powerpoint/2010/main" val="4225054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Khoa Bui</dc:creator>
  <cp:lastModifiedBy>Anh Khoa Bui</cp:lastModifiedBy>
  <cp:revision>3</cp:revision>
  <dcterms:created xsi:type="dcterms:W3CDTF">2020-02-22T14:52:19Z</dcterms:created>
  <dcterms:modified xsi:type="dcterms:W3CDTF">2020-02-22T15:11:15Z</dcterms:modified>
</cp:coreProperties>
</file>