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A48-5A3A-4506-9699-4CBB980D8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B14C4-9FAD-4747-89CF-58345A780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68C1-1B15-47AD-9F51-6724DABD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059A-CE39-41C5-8827-3961EF22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06F3-E59F-4FBE-93BB-A109F83E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1D8F-BF26-49CC-A839-837E0988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FEC4C-204A-4207-B5E8-60A8B0D6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C2CB-3F6D-437C-9BDD-8F60ECB9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1A23-CC02-4367-A119-3D86DE52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1FDB-6FAF-47DB-A1CC-B05EE95E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3D5F7-FCAA-4FF4-AF9A-0C0687C19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55406-E209-49FE-AAD1-5D1088752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DED7-E2D6-4F67-B9E1-32DE9940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1627A-04CB-4CE1-903B-3EBEB38D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EDF7-D637-4AAC-A294-B04F6355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6591-2EC7-4B7C-BF83-A18461D0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D4E7-054A-4E85-8664-35E5C2C2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249A-8D4C-45C0-93F8-B1941E0D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FCC6-9367-43FE-99A6-2749113D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C1B9-73E7-4ADF-B62C-FC8BF5A9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DBA4-725A-4777-8132-5D5FB5E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00B4-D7E7-4A34-9DB6-BEA52F381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EABF-8FE2-4EE1-A372-3785E7C0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1202-5208-4F5C-B26F-03D775D2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C667-42D5-411A-8142-83F8146E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58AF-25A2-4AFF-9792-243300D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C176-8B6F-4D80-9DFE-2AA8E09F8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89DE8-F520-4A0C-9308-B02F1125F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42F8-22AB-4C2B-958C-C8D0ABEC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374E-ECE8-466F-BFD4-8B4130B9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A2829-26B4-47B8-A62B-8378FE12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7A5A-C1DF-4A7B-BA82-16AAA852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5FCC-DBF4-4BBE-B115-D1881FFB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4EA0E-F219-4C14-B51E-3BACE67C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0EBE7-4875-4BB4-A812-21F8367EE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57767-A808-4B66-AAE0-1ED24A524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3ECC7-CB84-4758-9379-E8292D6A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D76E0-496D-404C-9181-07E3C3F2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4F41A-7461-4AAE-9822-A3693B88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5A08-B0C4-4E04-8451-4B989A4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A3A5C-9989-4341-B399-2043DC31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571A5-186C-41C2-87A4-02A75C9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CDCB6-39E4-405A-A57B-612E1B8A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5B8FB-DD1E-410E-BD0F-D977F405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BE1B-523E-4D24-B9CE-56638031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7EBBD-0BA3-4321-939A-C77C1D09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081-2903-469C-8025-1E5636BD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8D08-FAFD-4C64-990C-0E1BCA9F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A356-9609-404F-BA0B-6B14DE20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6A84-462A-45AB-9D9E-49E464D2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4DA9-B7D8-4993-B1F1-BF34C19D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9B676-F260-4306-A147-22F2ED5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E541-7F28-456F-A8FC-35E1E3EC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8FAF9-8982-4E20-81CF-2A1E726A4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89540-4A68-48F5-B963-4925668B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EA59-AB9C-4576-98EA-71F13BD4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D70B-655E-4B01-99FD-D8680D23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D6E5-C3D9-40BF-B94E-D3C66D1D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7570-E90E-4949-86A7-0ED69366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63B11-5E49-438B-ACA6-633DCAE2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1DD4-9491-40D0-B3CB-82881E229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A5F6-7A87-4D1D-8218-647FFDBB5D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FB04-6631-4DBD-848A-FC1A5546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351ED-CA59-4E11-A6E2-AD8EDA35F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6D21-9D58-4238-9475-3A472B48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966CBB-5C4B-412A-8C0C-67E798425F64}"/>
              </a:ext>
            </a:extLst>
          </p:cNvPr>
          <p:cNvSpPr/>
          <p:nvPr/>
        </p:nvSpPr>
        <p:spPr>
          <a:xfrm>
            <a:off x="0" y="0"/>
            <a:ext cx="1987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083035-C152-408D-B5FF-5719ED3A77E8}"/>
              </a:ext>
            </a:extLst>
          </p:cNvPr>
          <p:cNvSpPr/>
          <p:nvPr/>
        </p:nvSpPr>
        <p:spPr>
          <a:xfrm>
            <a:off x="5593080" y="461665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A9061-1CC1-4904-9BE1-0097ED91F4AD}"/>
              </a:ext>
            </a:extLst>
          </p:cNvPr>
          <p:cNvSpPr/>
          <p:nvPr/>
        </p:nvSpPr>
        <p:spPr>
          <a:xfrm>
            <a:off x="5252466" y="1508760"/>
            <a:ext cx="1687068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(data receive)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85A32-06F9-4573-924D-CE7918310B9D}"/>
              </a:ext>
            </a:extLst>
          </p:cNvPr>
          <p:cNvSpPr/>
          <p:nvPr/>
        </p:nvSpPr>
        <p:spPr>
          <a:xfrm>
            <a:off x="5252466" y="2468880"/>
            <a:ext cx="168706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Json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E0B4A-2D32-455D-AA6C-D16AFA2F010C}"/>
              </a:ext>
            </a:extLst>
          </p:cNvPr>
          <p:cNvSpPr/>
          <p:nvPr/>
        </p:nvSpPr>
        <p:spPr>
          <a:xfrm>
            <a:off x="4913757" y="3429000"/>
            <a:ext cx="2364486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control function (input = speed, angle)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34D82-0955-4150-A2AA-922DE5DC36CE}"/>
              </a:ext>
            </a:extLst>
          </p:cNvPr>
          <p:cNvSpPr/>
          <p:nvPr/>
        </p:nvSpPr>
        <p:spPr>
          <a:xfrm>
            <a:off x="4913757" y="4768703"/>
            <a:ext cx="2364486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back current angle and speed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D68920-ADA3-489D-8515-15151FEDF7D2}"/>
              </a:ext>
            </a:extLst>
          </p:cNvPr>
          <p:cNvSpPr/>
          <p:nvPr/>
        </p:nvSpPr>
        <p:spPr>
          <a:xfrm>
            <a:off x="5593080" y="6151679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50AFD1-D270-45CA-AB62-BB65485FE874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096000" y="923330"/>
            <a:ext cx="0" cy="5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568E00-AAD6-44D8-A6D8-D96E2F2DE70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970425"/>
            <a:ext cx="0" cy="4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56D988-650D-4B0D-ACC5-ED388CCB627D}"/>
              </a:ext>
            </a:extLst>
          </p:cNvPr>
          <p:cNvCxnSpPr>
            <a:stCxn id="7" idx="2"/>
          </p:cNvCxnSpPr>
          <p:nvPr/>
        </p:nvCxnSpPr>
        <p:spPr>
          <a:xfrm>
            <a:off x="6096000" y="2930545"/>
            <a:ext cx="0" cy="4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8B4F7A-9EAB-47C8-879E-9E5185C18D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6000" y="4297680"/>
            <a:ext cx="0" cy="47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FAEA91-0089-4C01-A28B-8623549347F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6000" y="5637383"/>
            <a:ext cx="0" cy="51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BCBCB-4B45-46B3-8D57-765F269CA6BA}"/>
              </a:ext>
            </a:extLst>
          </p:cNvPr>
          <p:cNvSpPr/>
          <p:nvPr/>
        </p:nvSpPr>
        <p:spPr>
          <a:xfrm>
            <a:off x="0" y="0"/>
            <a:ext cx="49328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Control function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644D7B-82A9-4388-ADBF-9DC7314152B1}"/>
              </a:ext>
            </a:extLst>
          </p:cNvPr>
          <p:cNvSpPr/>
          <p:nvPr/>
        </p:nvSpPr>
        <p:spPr>
          <a:xfrm>
            <a:off x="5593080" y="461665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BB1635-91D1-43E2-877E-C32D9A473CBF}"/>
              </a:ext>
            </a:extLst>
          </p:cNvPr>
          <p:cNvSpPr/>
          <p:nvPr/>
        </p:nvSpPr>
        <p:spPr>
          <a:xfrm>
            <a:off x="5593080" y="6151679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483F3-927D-4E48-9743-3528E6372E81}"/>
              </a:ext>
            </a:extLst>
          </p:cNvPr>
          <p:cNvSpPr/>
          <p:nvPr/>
        </p:nvSpPr>
        <p:spPr>
          <a:xfrm>
            <a:off x="5220081" y="1517904"/>
            <a:ext cx="1751838" cy="103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Calculate time steering and time accelerate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1D1B4-90F1-4056-A336-48CADC6F627C}"/>
              </a:ext>
            </a:extLst>
          </p:cNvPr>
          <p:cNvSpPr/>
          <p:nvPr/>
        </p:nvSpPr>
        <p:spPr>
          <a:xfrm>
            <a:off x="5220081" y="3356062"/>
            <a:ext cx="1751838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Val to vehicle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29FA11-B0BD-4E32-A4ED-BC16CE957CB2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6096000" y="923330"/>
            <a:ext cx="0" cy="59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2B462F-D5C9-4DDA-B444-0E5EEEC7A90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551176"/>
            <a:ext cx="0" cy="80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441911-80E0-4E2E-972D-49E81821DBD5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6096000" y="4179022"/>
            <a:ext cx="0" cy="19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934477-FCAB-41FA-841D-A4CD7B0A71D2}"/>
              </a:ext>
            </a:extLst>
          </p:cNvPr>
          <p:cNvSpPr/>
          <p:nvPr/>
        </p:nvSpPr>
        <p:spPr>
          <a:xfrm>
            <a:off x="0" y="-9144"/>
            <a:ext cx="4908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Lap-time Control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0B3949-3975-40D0-B169-6E1C8E23FB23}"/>
              </a:ext>
            </a:extLst>
          </p:cNvPr>
          <p:cNvSpPr/>
          <p:nvPr/>
        </p:nvSpPr>
        <p:spPr>
          <a:xfrm>
            <a:off x="5614416" y="452521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020112-CDDC-4D40-A288-C2301279EA2C}"/>
              </a:ext>
            </a:extLst>
          </p:cNvPr>
          <p:cNvSpPr/>
          <p:nvPr/>
        </p:nvSpPr>
        <p:spPr>
          <a:xfrm>
            <a:off x="5614416" y="6142476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8BA4D-F00C-4833-B108-1775975C0324}"/>
              </a:ext>
            </a:extLst>
          </p:cNvPr>
          <p:cNvSpPr/>
          <p:nvPr/>
        </p:nvSpPr>
        <p:spPr>
          <a:xfrm>
            <a:off x="5413248" y="1463040"/>
            <a:ext cx="140817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= 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8D761-DE65-48E9-9527-8FFAA959B9A2}"/>
              </a:ext>
            </a:extLst>
          </p:cNvPr>
          <p:cNvSpPr txBox="1"/>
          <p:nvPr/>
        </p:nvSpPr>
        <p:spPr>
          <a:xfrm>
            <a:off x="7370064" y="1106424"/>
            <a:ext cx="317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(4 </a:t>
            </a:r>
            <a:r>
              <a:rPr lang="en-US" dirty="0" err="1"/>
              <a:t>phút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A0915A-16E8-4644-8224-EB1BE8E6D52E}"/>
              </a:ext>
            </a:extLst>
          </p:cNvPr>
          <p:cNvSpPr/>
          <p:nvPr/>
        </p:nvSpPr>
        <p:spPr>
          <a:xfrm>
            <a:off x="5372100" y="2350008"/>
            <a:ext cx="1490472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Nếu</a:t>
            </a:r>
            <a:r>
              <a:rPr lang="en-US" dirty="0"/>
              <a:t> qua check point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900EBB-9517-4135-9AC5-564EF4EFDC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821424" y="1291090"/>
            <a:ext cx="548640" cy="40278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3F2D12-85FE-4397-96DD-4A09CAA6E382}"/>
              </a:ext>
            </a:extLst>
          </p:cNvPr>
          <p:cNvSpPr/>
          <p:nvPr/>
        </p:nvSpPr>
        <p:spPr>
          <a:xfrm>
            <a:off x="2761488" y="2267712"/>
            <a:ext cx="1399032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Time1, max checkpoint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CCB3D7-1972-40DD-828C-329FE70935E7}"/>
              </a:ext>
            </a:extLst>
          </p:cNvPr>
          <p:cNvSpPr/>
          <p:nvPr/>
        </p:nvSpPr>
        <p:spPr>
          <a:xfrm>
            <a:off x="5422392" y="3461110"/>
            <a:ext cx="139903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Nếu</a:t>
            </a:r>
            <a:r>
              <a:rPr lang="en-US" dirty="0"/>
              <a:t> timer (1s) ticked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67ED3-D4C6-481B-9832-5BFE1F9347E9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4160520" y="2692908"/>
            <a:ext cx="121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16327B-5190-4EAE-8424-1C36C1DC29C0}"/>
              </a:ext>
            </a:extLst>
          </p:cNvPr>
          <p:cNvSpPr txBox="1"/>
          <p:nvPr/>
        </p:nvSpPr>
        <p:spPr>
          <a:xfrm>
            <a:off x="4455656" y="230528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5BC662-7053-41CA-B246-383CDDDA6D80}"/>
              </a:ext>
            </a:extLst>
          </p:cNvPr>
          <p:cNvSpPr txBox="1"/>
          <p:nvPr/>
        </p:nvSpPr>
        <p:spPr>
          <a:xfrm>
            <a:off x="6209636" y="306379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F37269-E410-4190-B8FD-95F6F6189835}"/>
              </a:ext>
            </a:extLst>
          </p:cNvPr>
          <p:cNvSpPr txBox="1"/>
          <p:nvPr/>
        </p:nvSpPr>
        <p:spPr>
          <a:xfrm>
            <a:off x="347472" y="941618"/>
            <a:ext cx="356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qua check point</a:t>
            </a:r>
          </a:p>
          <a:p>
            <a:r>
              <a:rPr lang="en-US" dirty="0"/>
              <a:t>Max checkpoint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checkpoint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v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qua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72D2BF-5CFE-489E-8642-9B00F6952002}"/>
              </a:ext>
            </a:extLst>
          </p:cNvPr>
          <p:cNvCxnSpPr>
            <a:stCxn id="12" idx="1"/>
            <a:endCxn id="21" idx="2"/>
          </p:cNvCxnSpPr>
          <p:nvPr/>
        </p:nvCxnSpPr>
        <p:spPr>
          <a:xfrm flipH="1" flipV="1">
            <a:off x="2130552" y="2141947"/>
            <a:ext cx="630936" cy="5509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C3BC20-1398-4C17-A4C4-2AF8A7FCA162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6117336" y="914186"/>
            <a:ext cx="0" cy="54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0FB41C-9163-4A18-8FDB-503720C08F8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117336" y="1924705"/>
            <a:ext cx="0" cy="42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614879-5A79-418F-A100-86C10D86D97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117336" y="3035808"/>
            <a:ext cx="4572" cy="42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4CDFBB0-8537-4537-8757-ABEA4383385C}"/>
              </a:ext>
            </a:extLst>
          </p:cNvPr>
          <p:cNvSpPr/>
          <p:nvPr/>
        </p:nvSpPr>
        <p:spPr>
          <a:xfrm>
            <a:off x="5422392" y="4590288"/>
            <a:ext cx="1399032" cy="450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- 1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70ABE6-F081-4DA6-9B52-4BF4C5AB066F}"/>
              </a:ext>
            </a:extLst>
          </p:cNvPr>
          <p:cNvSpPr/>
          <p:nvPr/>
        </p:nvSpPr>
        <p:spPr>
          <a:xfrm>
            <a:off x="5372100" y="5358435"/>
            <a:ext cx="1490472" cy="4502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Nếu</a:t>
            </a:r>
            <a:r>
              <a:rPr lang="en-US" dirty="0"/>
              <a:t> Time = 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2F9172-B8B9-4276-9F76-6A451665CE2C}"/>
              </a:ext>
            </a:extLst>
          </p:cNvPr>
          <p:cNvCxnSpPr>
            <a:cxnSpLocks/>
            <a:stCxn id="40" idx="2"/>
            <a:endCxn id="6" idx="0"/>
          </p:cNvCxnSpPr>
          <p:nvPr/>
        </p:nvCxnSpPr>
        <p:spPr>
          <a:xfrm>
            <a:off x="6117336" y="5808724"/>
            <a:ext cx="0" cy="33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7EF8D1-0749-4345-B9C5-5AA3C180DA29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862572" y="5583579"/>
            <a:ext cx="1772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21E30C-1CE2-4E67-BCBF-79C6086D1626}"/>
              </a:ext>
            </a:extLst>
          </p:cNvPr>
          <p:cNvCxnSpPr/>
          <p:nvPr/>
        </p:nvCxnSpPr>
        <p:spPr>
          <a:xfrm flipV="1">
            <a:off x="8604504" y="2643343"/>
            <a:ext cx="0" cy="295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13FEBF-B342-4008-A4B0-594FA0D85817}"/>
              </a:ext>
            </a:extLst>
          </p:cNvPr>
          <p:cNvCxnSpPr>
            <a:endCxn id="9" idx="3"/>
          </p:cNvCxnSpPr>
          <p:nvPr/>
        </p:nvCxnSpPr>
        <p:spPr>
          <a:xfrm flipH="1">
            <a:off x="6862572" y="2674621"/>
            <a:ext cx="1751076" cy="1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B10CC2-674C-4E23-87F5-ED5722E6045A}"/>
              </a:ext>
            </a:extLst>
          </p:cNvPr>
          <p:cNvCxnSpPr>
            <a:stCxn id="13" idx="2"/>
            <a:endCxn id="39" idx="0"/>
          </p:cNvCxnSpPr>
          <p:nvPr/>
        </p:nvCxnSpPr>
        <p:spPr>
          <a:xfrm>
            <a:off x="6121908" y="4146910"/>
            <a:ext cx="0" cy="44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1787FC-59F5-4637-9B3F-C2D149E5E0E1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6117336" y="5040577"/>
            <a:ext cx="4572" cy="31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8721C69-FB64-4428-844C-AE51E9C61E40}"/>
              </a:ext>
            </a:extLst>
          </p:cNvPr>
          <p:cNvSpPr txBox="1"/>
          <p:nvPr/>
        </p:nvSpPr>
        <p:spPr>
          <a:xfrm>
            <a:off x="5517364" y="578652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86A078-807C-4131-A5AF-97D65116D410}"/>
              </a:ext>
            </a:extLst>
          </p:cNvPr>
          <p:cNvSpPr txBox="1"/>
          <p:nvPr/>
        </p:nvSpPr>
        <p:spPr>
          <a:xfrm>
            <a:off x="7023022" y="520515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1647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6257F-6434-4110-A85B-B6EFF5C17D5E}"/>
              </a:ext>
            </a:extLst>
          </p:cNvPr>
          <p:cNvSpPr/>
          <p:nvPr/>
        </p:nvSpPr>
        <p:spPr>
          <a:xfrm>
            <a:off x="0" y="0"/>
            <a:ext cx="4041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 Control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9BAF4E-A67E-4D12-B53A-40F4E5ED544E}"/>
              </a:ext>
            </a:extLst>
          </p:cNvPr>
          <p:cNvSpPr/>
          <p:nvPr/>
        </p:nvSpPr>
        <p:spPr>
          <a:xfrm>
            <a:off x="1517858" y="1110889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24649A-57F4-4299-BB30-92D5D671C061}"/>
              </a:ext>
            </a:extLst>
          </p:cNvPr>
          <p:cNvSpPr/>
          <p:nvPr/>
        </p:nvSpPr>
        <p:spPr>
          <a:xfrm>
            <a:off x="1517858" y="5959596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E12563-AD3D-4378-8EFA-3064703CD8BF}"/>
              </a:ext>
            </a:extLst>
          </p:cNvPr>
          <p:cNvSpPr/>
          <p:nvPr/>
        </p:nvSpPr>
        <p:spPr>
          <a:xfrm>
            <a:off x="6208730" y="1110889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6DD43-E56E-4186-A0AE-E40062E61CC0}"/>
              </a:ext>
            </a:extLst>
          </p:cNvPr>
          <p:cNvSpPr/>
          <p:nvPr/>
        </p:nvSpPr>
        <p:spPr>
          <a:xfrm>
            <a:off x="6208730" y="5959596"/>
            <a:ext cx="1005840" cy="4616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2F2A6B-0AED-4364-8FD7-BA28DF23F1DA}"/>
              </a:ext>
            </a:extLst>
          </p:cNvPr>
          <p:cNvSpPr/>
          <p:nvPr/>
        </p:nvSpPr>
        <p:spPr>
          <a:xfrm>
            <a:off x="1179530" y="2011680"/>
            <a:ext cx="1682496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Speed </a:t>
            </a:r>
            <a:r>
              <a:rPr lang="en-US" dirty="0" err="1"/>
              <a:t>và</a:t>
            </a:r>
            <a:r>
              <a:rPr lang="en-US" dirty="0"/>
              <a:t> angle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global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489B1-C5DF-43CD-BD98-684B1CD00705}"/>
              </a:ext>
            </a:extLst>
          </p:cNvPr>
          <p:cNvSpPr/>
          <p:nvPr/>
        </p:nvSpPr>
        <p:spPr>
          <a:xfrm>
            <a:off x="1179530" y="3408420"/>
            <a:ext cx="168249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20998-2919-4369-A513-4F74B3BD7AE5}"/>
              </a:ext>
            </a:extLst>
          </p:cNvPr>
          <p:cNvSpPr/>
          <p:nvPr/>
        </p:nvSpPr>
        <p:spPr>
          <a:xfrm>
            <a:off x="1179530" y="4279273"/>
            <a:ext cx="1682496" cy="6401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Gặp</a:t>
            </a:r>
            <a:r>
              <a:rPr lang="en-US" dirty="0"/>
              <a:t> signal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E904B-E7AD-407F-BCC8-068E6A3AE338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2020778" y="4919472"/>
            <a:ext cx="0" cy="104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013313-15D0-49AD-9C64-7EFF0EE34A11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020778" y="1572554"/>
            <a:ext cx="0" cy="4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2B54C0-C6BF-4CD2-81D1-0D4360F462E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020778" y="2999232"/>
            <a:ext cx="0" cy="40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0BC02F-6EFF-463E-9C46-5B0776E2FBC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020778" y="3870085"/>
            <a:ext cx="0" cy="40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CE9EEE-781A-4EDC-A9BA-827BBDCDB19A}"/>
              </a:ext>
            </a:extLst>
          </p:cNvPr>
          <p:cNvSpPr txBox="1"/>
          <p:nvPr/>
        </p:nvSpPr>
        <p:spPr>
          <a:xfrm>
            <a:off x="2020778" y="531326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9B696B-13D8-4B8C-9D4A-44DFEE32821E}"/>
              </a:ext>
            </a:extLst>
          </p:cNvPr>
          <p:cNvCxnSpPr>
            <a:stCxn id="11" idx="3"/>
          </p:cNvCxnSpPr>
          <p:nvPr/>
        </p:nvCxnSpPr>
        <p:spPr>
          <a:xfrm flipV="1">
            <a:off x="2862026" y="4599372"/>
            <a:ext cx="877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3031C3-C34A-4499-A1A2-88B162E40B28}"/>
              </a:ext>
            </a:extLst>
          </p:cNvPr>
          <p:cNvCxnSpPr/>
          <p:nvPr/>
        </p:nvCxnSpPr>
        <p:spPr>
          <a:xfrm flipV="1">
            <a:off x="3749040" y="2505456"/>
            <a:ext cx="0" cy="209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A673AA-CDFC-4EB9-8BAD-A0DDDBC0EDCC}"/>
              </a:ext>
            </a:extLst>
          </p:cNvPr>
          <p:cNvCxnSpPr>
            <a:endCxn id="9" idx="3"/>
          </p:cNvCxnSpPr>
          <p:nvPr/>
        </p:nvCxnSpPr>
        <p:spPr>
          <a:xfrm flipH="1">
            <a:off x="2862026" y="2505456"/>
            <a:ext cx="87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1968-9DA9-46B0-A5C8-1D7D3ED532AE}"/>
              </a:ext>
            </a:extLst>
          </p:cNvPr>
          <p:cNvSpPr txBox="1"/>
          <p:nvPr/>
        </p:nvSpPr>
        <p:spPr>
          <a:xfrm>
            <a:off x="2974493" y="427927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A43CFC-E90F-4221-93CA-C8A499478103}"/>
              </a:ext>
            </a:extLst>
          </p:cNvPr>
          <p:cNvSpPr/>
          <p:nvPr/>
        </p:nvSpPr>
        <p:spPr>
          <a:xfrm>
            <a:off x="5870402" y="2011680"/>
            <a:ext cx="1682496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Snapshot/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F6137C-99AF-42F2-A984-C31CD075D042}"/>
              </a:ext>
            </a:extLst>
          </p:cNvPr>
          <p:cNvSpPr/>
          <p:nvPr/>
        </p:nvSpPr>
        <p:spPr>
          <a:xfrm>
            <a:off x="5870402" y="3438358"/>
            <a:ext cx="1682496" cy="55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global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98BF16-81F9-46B7-A345-A288A562D238}"/>
              </a:ext>
            </a:extLst>
          </p:cNvPr>
          <p:cNvSpPr/>
          <p:nvPr/>
        </p:nvSpPr>
        <p:spPr>
          <a:xfrm>
            <a:off x="5867333" y="4279273"/>
            <a:ext cx="1682496" cy="6401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Gặp</a:t>
            </a:r>
            <a:r>
              <a:rPr lang="en-US" dirty="0"/>
              <a:t> signal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16EF68-C6B2-47E9-9A58-08902F458703}"/>
              </a:ext>
            </a:extLst>
          </p:cNvPr>
          <p:cNvCxnSpPr>
            <a:stCxn id="37" idx="2"/>
          </p:cNvCxnSpPr>
          <p:nvPr/>
        </p:nvCxnSpPr>
        <p:spPr>
          <a:xfrm>
            <a:off x="6708581" y="4919472"/>
            <a:ext cx="0" cy="104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475954-049E-4D4A-9BCF-6576EB2756B3}"/>
              </a:ext>
            </a:extLst>
          </p:cNvPr>
          <p:cNvSpPr txBox="1"/>
          <p:nvPr/>
        </p:nvSpPr>
        <p:spPr>
          <a:xfrm>
            <a:off x="6732988" y="531326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15F2F0-9F1B-45F0-960B-765782ACC3B6}"/>
              </a:ext>
            </a:extLst>
          </p:cNvPr>
          <p:cNvCxnSpPr/>
          <p:nvPr/>
        </p:nvCxnSpPr>
        <p:spPr>
          <a:xfrm flipV="1">
            <a:off x="8461250" y="2505456"/>
            <a:ext cx="0" cy="209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EE1CD0-1239-4BC8-B352-0F97496F6306}"/>
              </a:ext>
            </a:extLst>
          </p:cNvPr>
          <p:cNvCxnSpPr/>
          <p:nvPr/>
        </p:nvCxnSpPr>
        <p:spPr>
          <a:xfrm flipH="1">
            <a:off x="7574236" y="2505456"/>
            <a:ext cx="87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8ABC93-C741-4BC3-96E2-A81DD63F9611}"/>
              </a:ext>
            </a:extLst>
          </p:cNvPr>
          <p:cNvSpPr txBox="1"/>
          <p:nvPr/>
        </p:nvSpPr>
        <p:spPr>
          <a:xfrm>
            <a:off x="7686703" y="427927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4EB0FA-8858-408D-B72A-6F0842BCDDC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549829" y="4599373"/>
            <a:ext cx="911421" cy="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7E6838-8DAB-494F-9AC4-31D224F09803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6711650" y="2999232"/>
            <a:ext cx="0" cy="4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BB1166-E03A-4A6F-A09E-2549B5919D0B}"/>
              </a:ext>
            </a:extLst>
          </p:cNvPr>
          <p:cNvCxnSpPr>
            <a:stCxn id="7" idx="4"/>
            <a:endCxn id="34" idx="0"/>
          </p:cNvCxnSpPr>
          <p:nvPr/>
        </p:nvCxnSpPr>
        <p:spPr>
          <a:xfrm>
            <a:off x="6711650" y="1572554"/>
            <a:ext cx="0" cy="43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FE066A-D954-44EF-B518-968228CCC7DD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6708581" y="3995928"/>
            <a:ext cx="3069" cy="2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95351D-9F84-4886-8463-518E1C8417D9}"/>
              </a:ext>
            </a:extLst>
          </p:cNvPr>
          <p:cNvSpPr txBox="1"/>
          <p:nvPr/>
        </p:nvSpPr>
        <p:spPr>
          <a:xfrm>
            <a:off x="2620750" y="1148573"/>
            <a:ext cx="136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Send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31786-D8B9-4CCA-9CD8-9DDD623CE40E}"/>
              </a:ext>
            </a:extLst>
          </p:cNvPr>
          <p:cNvSpPr txBox="1"/>
          <p:nvPr/>
        </p:nvSpPr>
        <p:spPr>
          <a:xfrm>
            <a:off x="7332960" y="1148573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Process</a:t>
            </a:r>
          </a:p>
        </p:txBody>
      </p:sp>
    </p:spTree>
    <p:extLst>
      <p:ext uri="{BB962C8B-B14F-4D97-AF65-F5344CB8AC3E}">
        <p14:creationId xmlns:p14="http://schemas.microsoft.com/office/powerpoint/2010/main" val="257323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24</cp:revision>
  <dcterms:created xsi:type="dcterms:W3CDTF">2019-12-17T15:02:15Z</dcterms:created>
  <dcterms:modified xsi:type="dcterms:W3CDTF">2019-12-17T17:51:49Z</dcterms:modified>
</cp:coreProperties>
</file>