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987C-F882-49B8-9F10-FA16442C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64636-B947-4249-9F28-3F8ED1B8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4D01-01AA-4CEE-857C-FB5594BF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1334-7213-427B-BC6F-B4ECC62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FEDB-96E5-4DBD-BEC3-32BD671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9E1-9CFB-4156-A66F-DC9E318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0F2B-398E-422F-A14B-F77F4041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3A6D-74AA-4F69-AA48-8B28ACE6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A5B2-B994-421F-BB4E-6521E3EA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4623-1998-44FF-9195-BDD55FD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54B80-5D04-4713-B65C-4D1DBE40C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94947-BEF1-4BF2-8722-13E5A693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592E-48ED-4195-989D-CC87C17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D776-1EEE-4ECE-9505-86FD2A40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5FEE-7AC8-4342-8299-0FEB933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52C-4BC7-46CA-BCE5-9B8E1D7D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0EEA-9A7B-4D9B-BD8C-09F81B4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B108-FA57-4F1E-8D86-2FD15F1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8162-8BD0-4902-A34F-38AB4481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F2BA-9B7B-4044-B06D-E06C886B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DA08-BD67-4B2D-A731-B3B21C2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0118-3E20-47D6-9ADD-A4386D6A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AB66-4D49-4493-896B-2D1B368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668F-4875-4CF0-930F-628ADD2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5016-3A73-4A29-917D-3FF8F78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EEE-1B69-4F72-880E-3D06D0AE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4174-C7CA-4E6F-8302-5218E33C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4CD2-392B-43E3-ACEF-BF370F13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8161D-B834-4463-A14D-7A16D58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C0F6-ADD3-4A25-843E-6D7797A3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04BB-A1E8-4282-8A4B-14BE8E50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6467-50A5-458F-8368-6D923B83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ECC5-1D49-4F57-84FB-EB2B651C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0DEB6-264F-443E-963D-BB950C59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C13AC-539D-4FBC-B458-C202AC58B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E02F4-E667-4B91-BEC0-A54B53A5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42645-1000-4EC9-8950-072B0871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644E9-EC58-4E84-951A-61BB4D4E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1F3CD-72F0-4C77-B9BF-C140997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481-CE02-47E7-B6E2-9F1A8371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A0099-23A7-4112-A607-19B6F62C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4B3DD-DCE4-45CC-AE82-AF56B41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49EF-907F-4E6B-BE87-11D4ED5A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04B59-01D4-4384-9B89-8DCB251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8EDAA-BC6B-46B7-917D-B6BD22E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B531-F4D8-4E56-ADD4-3BA64D3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E1E-E566-4E1D-8019-FB844E9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402-6BA2-4934-B6DB-6ADA0016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05411-F95E-47C9-A461-5273B4524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F73F-93E9-46B1-B7A9-CEE2A88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7F743-AF0D-42B3-95DA-C05A760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95A3-F6D9-4494-B566-2CEB2D00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70D-1E83-4E93-9FD6-BEB0DA0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FCC5-FE43-4C7F-A2A0-1DFFDB49C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E6F7-CB59-4F47-B9DD-70F60075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C825-0B78-4C7A-9F46-009E8AE8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E102-0A65-4239-9059-B1E1EDE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F3AD-4EAC-43B7-B429-31F2ED1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B5BD-299E-4120-85DD-285E454F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DDF6-9F11-4441-8E7E-B947AAD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1393-E3F8-44AD-B0E3-BBCA373D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A385-572D-483C-BA5F-08022D2F4301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BC46-49F3-4820-B5FB-7E0D6AAD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239E-6524-4DD7-A646-0A7DCE3C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5323DC-5C1C-41E1-A89B-3F4BC1581F19}"/>
              </a:ext>
            </a:extLst>
          </p:cNvPr>
          <p:cNvSpPr/>
          <p:nvPr/>
        </p:nvSpPr>
        <p:spPr>
          <a:xfrm>
            <a:off x="4908176" y="986116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095807-214E-4E3A-BA64-5332A587AEB3}"/>
              </a:ext>
            </a:extLst>
          </p:cNvPr>
          <p:cNvSpPr/>
          <p:nvPr/>
        </p:nvSpPr>
        <p:spPr>
          <a:xfrm>
            <a:off x="4993340" y="23308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7804E-8014-4B84-82A4-36F0DA87FBA7}"/>
              </a:ext>
            </a:extLst>
          </p:cNvPr>
          <p:cNvSpPr/>
          <p:nvPr/>
        </p:nvSpPr>
        <p:spPr>
          <a:xfrm>
            <a:off x="4908175" y="1721220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9D059-9D75-4ECD-A447-0E5C3A754416}"/>
              </a:ext>
            </a:extLst>
          </p:cNvPr>
          <p:cNvSpPr/>
          <p:nvPr/>
        </p:nvSpPr>
        <p:spPr>
          <a:xfrm>
            <a:off x="4763455" y="2456324"/>
            <a:ext cx="168793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gray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65E24-5994-479D-A83C-FDA575E1901C}"/>
              </a:ext>
            </a:extLst>
          </p:cNvPr>
          <p:cNvSpPr/>
          <p:nvPr/>
        </p:nvSpPr>
        <p:spPr>
          <a:xfrm>
            <a:off x="4763455" y="3191428"/>
            <a:ext cx="168793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Blur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78E163-B7E1-4F98-B080-639DB6C6E6E9}"/>
              </a:ext>
            </a:extLst>
          </p:cNvPr>
          <p:cNvSpPr/>
          <p:nvPr/>
        </p:nvSpPr>
        <p:spPr>
          <a:xfrm>
            <a:off x="4335988" y="3926532"/>
            <a:ext cx="2542868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binary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A2AD9-C076-4C09-B259-8298F17DC2F4}"/>
              </a:ext>
            </a:extLst>
          </p:cNvPr>
          <p:cNvSpPr txBox="1"/>
          <p:nvPr/>
        </p:nvSpPr>
        <p:spPr>
          <a:xfrm>
            <a:off x="7457242" y="3965983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644D5-B84B-4680-94B4-A22C8265EB4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878856" y="4150649"/>
            <a:ext cx="57838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26417E-8914-4A63-B18E-436225E855FC}"/>
              </a:ext>
            </a:extLst>
          </p:cNvPr>
          <p:cNvSpPr/>
          <p:nvPr/>
        </p:nvSpPr>
        <p:spPr>
          <a:xfrm>
            <a:off x="4727416" y="4661636"/>
            <a:ext cx="176001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contour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A1C114-164C-41E6-B79B-BD859558AD37}"/>
              </a:ext>
            </a:extLst>
          </p:cNvPr>
          <p:cNvSpPr/>
          <p:nvPr/>
        </p:nvSpPr>
        <p:spPr>
          <a:xfrm>
            <a:off x="4572744" y="5396740"/>
            <a:ext cx="2069356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Deviation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8049D-EA7F-479F-B27C-81C6BB75D188}"/>
              </a:ext>
            </a:extLst>
          </p:cNvPr>
          <p:cNvSpPr txBox="1"/>
          <p:nvPr/>
        </p:nvSpPr>
        <p:spPr>
          <a:xfrm>
            <a:off x="7457242" y="5436191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DCE462-5B53-42C0-A4CB-9C638ED519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642100" y="5620857"/>
            <a:ext cx="815142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0D7D2C-41D3-473F-9788-41E808958A8C}"/>
              </a:ext>
            </a:extLst>
          </p:cNvPr>
          <p:cNvSpPr/>
          <p:nvPr/>
        </p:nvSpPr>
        <p:spPr>
          <a:xfrm>
            <a:off x="4993339" y="615875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61362B-1528-4B70-AB2A-944E8A628802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5607423" y="69924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2CC2C2-7CC8-43BD-A96E-37AE8B53FA7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607422" y="1434351"/>
            <a:ext cx="1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A8E581-E80F-43CD-A02C-293CFDF4B0A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07422" y="2169455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62DC72-1319-4265-A8D6-F5F1367A241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07422" y="2904559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3959F-13D4-49B5-A400-894E38D734E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607422" y="3639663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0245E-FBC2-4C71-9284-80E376EDD85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07422" y="437476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06B0EE-D593-4DBA-A6C4-A6D0A6ED093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607422" y="5109871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928F1F-558D-48F8-AD4F-FF272323589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5607422" y="5844975"/>
            <a:ext cx="0" cy="3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72D0A-5B22-4D10-AD5F-E3D896853E30}"/>
              </a:ext>
            </a:extLst>
          </p:cNvPr>
          <p:cNvSpPr/>
          <p:nvPr/>
        </p:nvSpPr>
        <p:spPr>
          <a:xfrm>
            <a:off x="7168049" y="4499"/>
            <a:ext cx="4988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Contour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DC1068-4C0A-408C-A96B-D5826F1ECEB6}"/>
              </a:ext>
            </a:extLst>
          </p:cNvPr>
          <p:cNvSpPr/>
          <p:nvPr/>
        </p:nvSpPr>
        <p:spPr>
          <a:xfrm>
            <a:off x="4993340" y="23308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8E3C36-6C43-45D6-87D7-7987451A6794}"/>
              </a:ext>
            </a:extLst>
          </p:cNvPr>
          <p:cNvSpPr/>
          <p:nvPr/>
        </p:nvSpPr>
        <p:spPr>
          <a:xfrm>
            <a:off x="4993339" y="615875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564EA5-A24F-4397-B11D-648E5ED1AF6E}"/>
              </a:ext>
            </a:extLst>
          </p:cNvPr>
          <p:cNvSpPr/>
          <p:nvPr/>
        </p:nvSpPr>
        <p:spPr>
          <a:xfrm>
            <a:off x="4908176" y="986116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E7FC08-483F-4878-8959-001CA35C5ED1}"/>
              </a:ext>
            </a:extLst>
          </p:cNvPr>
          <p:cNvSpPr/>
          <p:nvPr/>
        </p:nvSpPr>
        <p:spPr>
          <a:xfrm>
            <a:off x="4708709" y="1721220"/>
            <a:ext cx="179742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HSV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B8DDD-B63F-412A-B593-27FFBBDF16DB}"/>
              </a:ext>
            </a:extLst>
          </p:cNvPr>
          <p:cNvSpPr/>
          <p:nvPr/>
        </p:nvSpPr>
        <p:spPr>
          <a:xfrm>
            <a:off x="3636305" y="2469778"/>
            <a:ext cx="394223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pixels different from white and black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59CDCC-4C8C-4921-B365-BFF2903D5657}"/>
              </a:ext>
            </a:extLst>
          </p:cNvPr>
          <p:cNvSpPr/>
          <p:nvPr/>
        </p:nvSpPr>
        <p:spPr>
          <a:xfrm>
            <a:off x="4272237" y="3218336"/>
            <a:ext cx="267036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 transform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E98899-4190-4B8A-93CE-41D0E9FC6553}"/>
              </a:ext>
            </a:extLst>
          </p:cNvPr>
          <p:cNvSpPr/>
          <p:nvPr/>
        </p:nvSpPr>
        <p:spPr>
          <a:xfrm>
            <a:off x="4272237" y="3966894"/>
            <a:ext cx="267036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binary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A293A-606F-44DC-8362-32C037512C50}"/>
              </a:ext>
            </a:extLst>
          </p:cNvPr>
          <p:cNvSpPr/>
          <p:nvPr/>
        </p:nvSpPr>
        <p:spPr>
          <a:xfrm>
            <a:off x="4041809" y="4715451"/>
            <a:ext cx="313121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Sliding window and </a:t>
            </a:r>
            <a:r>
              <a:rPr lang="en-US" dirty="0" err="1"/>
              <a:t>Polyfitting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C08128-CEE7-4634-B921-2CE5E6CFF245}"/>
              </a:ext>
            </a:extLst>
          </p:cNvPr>
          <p:cNvSpPr/>
          <p:nvPr/>
        </p:nvSpPr>
        <p:spPr>
          <a:xfrm>
            <a:off x="4157022" y="5437102"/>
            <a:ext cx="290079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right pixel and Calculate deviation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EEDF4-9CCA-4F22-91C7-9C38678B8FEC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07423" y="69924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8B35F-AEC1-40EA-A5EF-1590305246F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07421" y="1434351"/>
            <a:ext cx="2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017FD-4066-43BA-BD45-DD119E9011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07421" y="2169455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F66DEF-E835-4AC6-8182-EDA0321EF61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07420" y="2918013"/>
            <a:ext cx="1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4B81C-15E0-4B5E-B8D6-454724709E1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07420" y="3666571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BD604-AC98-4A41-AF32-61387307DEC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07419" y="4415129"/>
            <a:ext cx="1" cy="30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26789-F2EE-4551-BB4C-5A13A56134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607418" y="5163686"/>
            <a:ext cx="1" cy="2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3E745-4F36-404E-B67D-43D1B3CAF95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5607418" y="5885337"/>
            <a:ext cx="4" cy="2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630B07-63E5-4212-8B2A-B3F77CD2A12A}"/>
              </a:ext>
            </a:extLst>
          </p:cNvPr>
          <p:cNvSpPr txBox="1"/>
          <p:nvPr/>
        </p:nvSpPr>
        <p:spPr>
          <a:xfrm>
            <a:off x="7403455" y="4006345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842A19-B699-426B-BEC5-350CD47FFBD8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6942602" y="4191011"/>
            <a:ext cx="46085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2277BE-E3BD-4DFF-9401-A907AB8D81C3}"/>
              </a:ext>
            </a:extLst>
          </p:cNvPr>
          <p:cNvSpPr txBox="1"/>
          <p:nvPr/>
        </p:nvSpPr>
        <p:spPr>
          <a:xfrm>
            <a:off x="7797902" y="5476553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middle, use Arctan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6F5D6A-1030-4D65-8051-E5D85F9BC0B2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7057814" y="5661219"/>
            <a:ext cx="74008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96A526-4A23-4EB8-B36B-F38E78039A15}"/>
              </a:ext>
            </a:extLst>
          </p:cNvPr>
          <p:cNvSpPr/>
          <p:nvPr/>
        </p:nvSpPr>
        <p:spPr>
          <a:xfrm>
            <a:off x="7448161" y="4499"/>
            <a:ext cx="44283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Sliding window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4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C44A5-C0E1-4DE0-B7EB-65A7F8D97F77}"/>
              </a:ext>
            </a:extLst>
          </p:cNvPr>
          <p:cNvSpPr/>
          <p:nvPr/>
        </p:nvSpPr>
        <p:spPr>
          <a:xfrm>
            <a:off x="8229056" y="17755"/>
            <a:ext cx="396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6FF8E5-E05F-4591-B4C7-72B442CE7BA6}"/>
              </a:ext>
            </a:extLst>
          </p:cNvPr>
          <p:cNvSpPr/>
          <p:nvPr/>
        </p:nvSpPr>
        <p:spPr>
          <a:xfrm>
            <a:off x="3288828" y="206449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ED410D-F5DF-47B8-A838-73D10241B123}"/>
              </a:ext>
            </a:extLst>
          </p:cNvPr>
          <p:cNvSpPr/>
          <p:nvPr/>
        </p:nvSpPr>
        <p:spPr>
          <a:xfrm>
            <a:off x="3288828" y="3091201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9AE6E-66D9-43E1-BABC-1BCF529C2B24}"/>
              </a:ext>
            </a:extLst>
          </p:cNvPr>
          <p:cNvSpPr/>
          <p:nvPr/>
        </p:nvSpPr>
        <p:spPr>
          <a:xfrm>
            <a:off x="3203662" y="941085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7460EB-8BEC-4E10-98B8-A2728DC71B09}"/>
              </a:ext>
            </a:extLst>
          </p:cNvPr>
          <p:cNvSpPr/>
          <p:nvPr/>
        </p:nvSpPr>
        <p:spPr>
          <a:xfrm>
            <a:off x="3203662" y="1657791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631B-E2C0-469E-9C4E-11D77764446E}"/>
              </a:ext>
            </a:extLst>
          </p:cNvPr>
          <p:cNvSpPr txBox="1"/>
          <p:nvPr/>
        </p:nvSpPr>
        <p:spPr>
          <a:xfrm>
            <a:off x="7776839" y="1281743"/>
            <a:ext cx="330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Convert HSV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white pixels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Resize to fixed width ,height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to binary image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676E1E-A8C7-41F1-9C0B-6B672122660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02156" y="1881908"/>
            <a:ext cx="317468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D9C6A8-041B-4536-8DAE-3096F8E0C4D7}"/>
              </a:ext>
            </a:extLst>
          </p:cNvPr>
          <p:cNvSpPr/>
          <p:nvPr/>
        </p:nvSpPr>
        <p:spPr>
          <a:xfrm>
            <a:off x="2566231" y="2374496"/>
            <a:ext cx="267335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with trained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DE799-DE1D-4128-9165-8CE7A7D5AF0C}"/>
              </a:ext>
            </a:extLst>
          </p:cNvPr>
          <p:cNvSpPr txBox="1"/>
          <p:nvPr/>
        </p:nvSpPr>
        <p:spPr>
          <a:xfrm>
            <a:off x="5959875" y="2822730"/>
            <a:ext cx="6232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</a:t>
            </a:r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BatchNormalization</a:t>
            </a:r>
            <a:r>
              <a:rPr lang="en-US" dirty="0"/>
              <a:t>(</a:t>
            </a:r>
            <a:r>
              <a:rPr lang="en-US" dirty="0" err="1"/>
              <a:t>input_shape</a:t>
            </a:r>
            <a:r>
              <a:rPr lang="en-US" dirty="0"/>
              <a:t>=(height, width, 3)))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(Conv2D(8,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(Conv2D(16,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(Conv2D(32,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(Flatten())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(Dense(256, activation='linear'))</a:t>
            </a:r>
          </a:p>
          <a:p>
            <a:r>
              <a:rPr lang="en-US" dirty="0"/>
              <a:t>   </a:t>
            </a:r>
            <a:r>
              <a:rPr lang="en-US" dirty="0" err="1"/>
              <a:t>model.add</a:t>
            </a:r>
            <a:r>
              <a:rPr lang="en-US" dirty="0"/>
              <a:t>(Dense(NUM_CLASSES))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11027-EEC6-4B83-B9AF-21A4C3B60A1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239586" y="2598614"/>
            <a:ext cx="720289" cy="17937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DEBDEB-769F-48BD-8C6B-383AEF791FD3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902909" y="672614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D937E4-B9A0-4646-9553-751A5C7090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02909" y="1389320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45D3F9-3FB9-4E82-A369-CA6AFE3D75A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3902909" y="2106026"/>
            <a:ext cx="0" cy="26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2DF60-E91F-427F-BEE5-4E7A164E3118}"/>
              </a:ext>
            </a:extLst>
          </p:cNvPr>
          <p:cNvCxnSpPr>
            <a:endCxn id="6" idx="0"/>
          </p:cNvCxnSpPr>
          <p:nvPr/>
        </p:nvCxnSpPr>
        <p:spPr>
          <a:xfrm>
            <a:off x="3902908" y="2822730"/>
            <a:ext cx="3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E3DF3-7CC2-4BE7-AFC0-114634A908C9}"/>
              </a:ext>
            </a:extLst>
          </p:cNvPr>
          <p:cNvSpPr/>
          <p:nvPr/>
        </p:nvSpPr>
        <p:spPr>
          <a:xfrm>
            <a:off x="7950133" y="26633"/>
            <a:ext cx="4241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OpenCV+ CNN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C87FD8-49BA-4DB6-98EF-7E82116894E6}"/>
              </a:ext>
            </a:extLst>
          </p:cNvPr>
          <p:cNvSpPr/>
          <p:nvPr/>
        </p:nvSpPr>
        <p:spPr>
          <a:xfrm>
            <a:off x="971756" y="215327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63D42-5339-47E8-A2C4-92212AB01ED3}"/>
              </a:ext>
            </a:extLst>
          </p:cNvPr>
          <p:cNvSpPr/>
          <p:nvPr/>
        </p:nvSpPr>
        <p:spPr>
          <a:xfrm>
            <a:off x="971755" y="4539171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D395A5-BD4C-4551-BF51-FCC4CDE0336E}"/>
              </a:ext>
            </a:extLst>
          </p:cNvPr>
          <p:cNvSpPr/>
          <p:nvPr/>
        </p:nvSpPr>
        <p:spPr>
          <a:xfrm>
            <a:off x="886590" y="949963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DDC2EF-76A5-49B6-BCE1-D1A95AEEBDAC}"/>
              </a:ext>
            </a:extLst>
          </p:cNvPr>
          <p:cNvSpPr/>
          <p:nvPr/>
        </p:nvSpPr>
        <p:spPr>
          <a:xfrm>
            <a:off x="536510" y="1666669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blue, red pixels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9FFD4-A9CA-493B-B590-C57253E531CB}"/>
              </a:ext>
            </a:extLst>
          </p:cNvPr>
          <p:cNvSpPr/>
          <p:nvPr/>
        </p:nvSpPr>
        <p:spPr>
          <a:xfrm>
            <a:off x="536509" y="2383375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contour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B2418-F09C-4F08-8DFB-2F7750076A78}"/>
              </a:ext>
            </a:extLst>
          </p:cNvPr>
          <p:cNvSpPr/>
          <p:nvPr/>
        </p:nvSpPr>
        <p:spPr>
          <a:xfrm>
            <a:off x="536508" y="3102920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contour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984665-3312-41CA-9AC7-347F791353A4}"/>
              </a:ext>
            </a:extLst>
          </p:cNvPr>
          <p:cNvSpPr/>
          <p:nvPr/>
        </p:nvSpPr>
        <p:spPr>
          <a:xfrm>
            <a:off x="207280" y="3817189"/>
            <a:ext cx="2757107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with 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92710A-F0CD-42E7-A5FD-3D6F42BB6B87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585837" y="681492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F22E2-7704-4293-ADC3-FAD52B748E8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85837" y="1398198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FFE5F6-8EF4-4567-BF4E-AC282040C65C}"/>
              </a:ext>
            </a:extLst>
          </p:cNvPr>
          <p:cNvSpPr txBox="1"/>
          <p:nvPr/>
        </p:nvSpPr>
        <p:spPr>
          <a:xfrm>
            <a:off x="4013714" y="950015"/>
            <a:ext cx="7641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= Sequential()</a:t>
            </a:r>
          </a:p>
          <a:p>
            <a:endParaRPr lang="en-US" dirty="0"/>
          </a:p>
          <a:p>
            <a:r>
              <a:rPr lang="en-US" dirty="0" err="1"/>
              <a:t>model.add</a:t>
            </a:r>
            <a:r>
              <a:rPr lang="en-US" dirty="0"/>
              <a:t>(Conv2D(32, (3, 3), padding='same’, 							</a:t>
            </a:r>
            <a:r>
              <a:rPr lang="en-US" dirty="0" err="1"/>
              <a:t>input_shape</a:t>
            </a:r>
            <a:r>
              <a:rPr lang="en-US" dirty="0"/>
              <a:t>=(3,IMG_SIZE, IMG_SIZE),</a:t>
            </a:r>
          </a:p>
          <a:p>
            <a:r>
              <a:rPr lang="en-US" dirty="0"/>
              <a:t>				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(Conv2D(32,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r>
              <a:rPr lang="en-US" dirty="0" err="1"/>
              <a:t>model.add</a:t>
            </a:r>
            <a:r>
              <a:rPr lang="en-US" dirty="0"/>
              <a:t>(Conv2D(64, (3, 3), padding='same',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(Conv2D(64,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r>
              <a:rPr lang="en-US" dirty="0" err="1"/>
              <a:t>model.add</a:t>
            </a:r>
            <a:r>
              <a:rPr lang="en-US" dirty="0"/>
              <a:t>(Conv2D(128, (3, 3), padding='same',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(Conv2D(128,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(Dropout(0.2))</a:t>
            </a:r>
          </a:p>
          <a:p>
            <a:r>
              <a:rPr lang="en-US" dirty="0" err="1"/>
              <a:t>model.add</a:t>
            </a:r>
            <a:r>
              <a:rPr lang="en-US" dirty="0"/>
              <a:t>(Flatten())</a:t>
            </a:r>
          </a:p>
          <a:p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(Dropout(0.5))</a:t>
            </a:r>
          </a:p>
          <a:p>
            <a:r>
              <a:rPr lang="en-US" dirty="0" err="1"/>
              <a:t>model.add</a:t>
            </a:r>
            <a:r>
              <a:rPr lang="en-US" dirty="0"/>
              <a:t>(Dense(NUM_CLASSES, activation='</a:t>
            </a:r>
            <a:r>
              <a:rPr lang="en-US" dirty="0" err="1"/>
              <a:t>softmax</a:t>
            </a:r>
            <a:r>
              <a:rPr lang="en-US" dirty="0"/>
              <a:t>'))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FA2F77-1A52-4068-8192-AD64EFA589C9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2964387" y="3766171"/>
            <a:ext cx="1049327" cy="275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4F4B1-73E9-4273-9AB8-A658590961E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585836" y="2114904"/>
            <a:ext cx="1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067F39-3ABA-4BC6-8F47-4CECA0B9B07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85835" y="2831610"/>
            <a:ext cx="1" cy="27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525125-A806-4E1A-B25B-DFF87084A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585834" y="3551155"/>
            <a:ext cx="1" cy="2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54189-788A-401B-961F-E8B68EAE4187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585834" y="4265424"/>
            <a:ext cx="4" cy="27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9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720255-0425-49DE-A233-53A3C3E63894}"/>
              </a:ext>
            </a:extLst>
          </p:cNvPr>
          <p:cNvSpPr/>
          <p:nvPr/>
        </p:nvSpPr>
        <p:spPr>
          <a:xfrm>
            <a:off x="8773598" y="26633"/>
            <a:ext cx="2594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YOLO V3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7443BF-07FE-4885-96E1-3C655A11C9A8}"/>
              </a:ext>
            </a:extLst>
          </p:cNvPr>
          <p:cNvSpPr/>
          <p:nvPr/>
        </p:nvSpPr>
        <p:spPr>
          <a:xfrm>
            <a:off x="5597022" y="38400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5E34DD-EAC1-4644-8530-8363BE733ABA}"/>
              </a:ext>
            </a:extLst>
          </p:cNvPr>
          <p:cNvSpPr/>
          <p:nvPr/>
        </p:nvSpPr>
        <p:spPr>
          <a:xfrm>
            <a:off x="5597022" y="336986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93B1E7-D8DF-4F85-897A-8AFE8ECCF411}"/>
              </a:ext>
            </a:extLst>
          </p:cNvPr>
          <p:cNvSpPr/>
          <p:nvPr/>
        </p:nvSpPr>
        <p:spPr>
          <a:xfrm>
            <a:off x="5511856" y="1118639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15620-9543-440D-94A0-079C1614E36E}"/>
              </a:ext>
            </a:extLst>
          </p:cNvPr>
          <p:cNvSpPr/>
          <p:nvPr/>
        </p:nvSpPr>
        <p:spPr>
          <a:xfrm>
            <a:off x="5318308" y="1835345"/>
            <a:ext cx="178558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YOLO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605014-8758-4598-8DC4-D7C9E25B1237}"/>
              </a:ext>
            </a:extLst>
          </p:cNvPr>
          <p:cNvSpPr/>
          <p:nvPr/>
        </p:nvSpPr>
        <p:spPr>
          <a:xfrm>
            <a:off x="5318307" y="2552051"/>
            <a:ext cx="178558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EEE5F-4F6B-44FC-8BD3-C04FFFC39FED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211103" y="850168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7B767-1A06-47BA-BDB1-786B9526F0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211103" y="1566874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EE54C9-2B7E-4409-B412-A8521679119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211102" y="2283580"/>
            <a:ext cx="1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BFE63-B111-4AA5-9093-C829997B80F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6211102" y="3000286"/>
            <a:ext cx="3" cy="3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2B2AE53-70BB-4AE5-A097-CA2EB2AE9C49}"/>
              </a:ext>
            </a:extLst>
          </p:cNvPr>
          <p:cNvSpPr/>
          <p:nvPr/>
        </p:nvSpPr>
        <p:spPr>
          <a:xfrm>
            <a:off x="5481916" y="208300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BD5698-658D-4563-A8A3-EDD2600108E4}"/>
              </a:ext>
            </a:extLst>
          </p:cNvPr>
          <p:cNvSpPr/>
          <p:nvPr/>
        </p:nvSpPr>
        <p:spPr>
          <a:xfrm>
            <a:off x="4927627" y="1308846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 and save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33B7D-5DA9-442B-84D3-19566C14740C}"/>
              </a:ext>
            </a:extLst>
          </p:cNvPr>
          <p:cNvSpPr/>
          <p:nvPr/>
        </p:nvSpPr>
        <p:spPr>
          <a:xfrm>
            <a:off x="918967" y="1308845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6C402F-B745-48D4-87A1-8D28E8DC3DBC}"/>
              </a:ext>
            </a:extLst>
          </p:cNvPr>
          <p:cNvSpPr/>
          <p:nvPr/>
        </p:nvSpPr>
        <p:spPr>
          <a:xfrm>
            <a:off x="8936289" y="1308845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4AA78-0B9E-457F-844E-42B9BB1B3003}"/>
              </a:ext>
            </a:extLst>
          </p:cNvPr>
          <p:cNvSpPr txBox="1"/>
          <p:nvPr/>
        </p:nvSpPr>
        <p:spPr>
          <a:xfrm>
            <a:off x="1434435" y="257050"/>
            <a:ext cx="13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4A5F7-D6DF-4C20-9FD5-A2A514B2708D}"/>
              </a:ext>
            </a:extLst>
          </p:cNvPr>
          <p:cNvSpPr txBox="1"/>
          <p:nvPr/>
        </p:nvSpPr>
        <p:spPr>
          <a:xfrm>
            <a:off x="9096132" y="256717"/>
            <a:ext cx="20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traffic 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13B5A-E651-49C0-A5D1-8460DCCB55B2}"/>
              </a:ext>
            </a:extLst>
          </p:cNvPr>
          <p:cNvSpPr txBox="1"/>
          <p:nvPr/>
        </p:nvSpPr>
        <p:spPr>
          <a:xfrm>
            <a:off x="3720352" y="655055"/>
            <a:ext cx="161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capture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59081-BCC3-4CED-9C34-58DF06C554B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5999" y="674465"/>
            <a:ext cx="0" cy="6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1E41C-DFFD-4B2B-B29D-8EBF1A769007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4527945" y="1024387"/>
            <a:ext cx="1568054" cy="2844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41B72F-F5EE-4A7A-A6F4-CA62ED27C5CB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10104661" y="626049"/>
            <a:ext cx="0" cy="682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6FF20B-C4B6-425E-B639-8228E16C92CE}"/>
              </a:ext>
            </a:extLst>
          </p:cNvPr>
          <p:cNvCxnSpPr>
            <a:stCxn id="5" idx="6"/>
            <a:endCxn id="9" idx="0"/>
          </p:cNvCxnSpPr>
          <p:nvPr/>
        </p:nvCxnSpPr>
        <p:spPr>
          <a:xfrm>
            <a:off x="6710081" y="441383"/>
            <a:ext cx="3394580" cy="8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1195C1-949D-4DC1-A31A-003F0218088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087339" y="441383"/>
            <a:ext cx="3394577" cy="8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034D2F-DEEF-4F16-AF1B-71AAB6AC738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2087336" y="626382"/>
            <a:ext cx="3" cy="6824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EC6766-2F86-4E4D-AB6F-BF2F16344015}"/>
              </a:ext>
            </a:extLst>
          </p:cNvPr>
          <p:cNvSpPr/>
          <p:nvPr/>
        </p:nvSpPr>
        <p:spPr>
          <a:xfrm>
            <a:off x="918967" y="2373530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Angle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253CFB-7AA3-49D5-8391-1D9113961BB1}"/>
              </a:ext>
            </a:extLst>
          </p:cNvPr>
          <p:cNvSpPr/>
          <p:nvPr/>
        </p:nvSpPr>
        <p:spPr>
          <a:xfrm>
            <a:off x="8936289" y="2373529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5C20F50-0341-4709-87F7-C530BEF6339F}"/>
              </a:ext>
            </a:extLst>
          </p:cNvPr>
          <p:cNvSpPr/>
          <p:nvPr/>
        </p:nvSpPr>
        <p:spPr>
          <a:xfrm>
            <a:off x="4053968" y="2371415"/>
            <a:ext cx="2042032" cy="3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= NONE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967D64C-5EA9-45B4-86C7-2EACE9A13D63}"/>
              </a:ext>
            </a:extLst>
          </p:cNvPr>
          <p:cNvSpPr/>
          <p:nvPr/>
        </p:nvSpPr>
        <p:spPr>
          <a:xfrm>
            <a:off x="6243355" y="2371415"/>
            <a:ext cx="2042032" cy="5152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= </a:t>
            </a:r>
            <a:r>
              <a:rPr lang="en-US" dirty="0" err="1"/>
              <a:t>traffic_Sign</a:t>
            </a:r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B6B927-9782-4186-9AEF-81E1A532C64C}"/>
              </a:ext>
            </a:extLst>
          </p:cNvPr>
          <p:cNvSpPr txBox="1"/>
          <p:nvPr/>
        </p:nvSpPr>
        <p:spPr>
          <a:xfrm>
            <a:off x="7664053" y="1331509"/>
            <a:ext cx="896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LEFT, RIGHT, 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637049-F856-492D-81C2-3588FE9A9970}"/>
              </a:ext>
            </a:extLst>
          </p:cNvPr>
          <p:cNvCxnSpPr>
            <a:stCxn id="41" idx="0"/>
            <a:endCxn id="42" idx="1"/>
          </p:cNvCxnSpPr>
          <p:nvPr/>
        </p:nvCxnSpPr>
        <p:spPr>
          <a:xfrm flipV="1">
            <a:off x="7264371" y="1793174"/>
            <a:ext cx="399682" cy="5782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30CA4-73CA-43B8-BBD1-2CE8292E4A1C}"/>
              </a:ext>
            </a:extLst>
          </p:cNvPr>
          <p:cNvCxnSpPr>
            <a:stCxn id="6" idx="2"/>
            <a:endCxn id="40" idx="0"/>
          </p:cNvCxnSpPr>
          <p:nvPr/>
        </p:nvCxnSpPr>
        <p:spPr>
          <a:xfrm flipH="1">
            <a:off x="5074984" y="1703293"/>
            <a:ext cx="1021015" cy="6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D5CC20-9633-445A-8DF4-A451111915D7}"/>
              </a:ext>
            </a:extLst>
          </p:cNvPr>
          <p:cNvCxnSpPr>
            <a:stCxn id="6" idx="2"/>
            <a:endCxn id="41" idx="0"/>
          </p:cNvCxnSpPr>
          <p:nvPr/>
        </p:nvCxnSpPr>
        <p:spPr>
          <a:xfrm>
            <a:off x="6095999" y="1703293"/>
            <a:ext cx="1168372" cy="6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044CA37-4708-4EAF-9F72-159BD163D96F}"/>
              </a:ext>
            </a:extLst>
          </p:cNvPr>
          <p:cNvSpPr/>
          <p:nvPr/>
        </p:nvSpPr>
        <p:spPr>
          <a:xfrm>
            <a:off x="4088867" y="3272118"/>
            <a:ext cx="1972234" cy="5563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angle and control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B44082E-880B-4D06-962B-0BE2CC638CFF}"/>
              </a:ext>
            </a:extLst>
          </p:cNvPr>
          <p:cNvSpPr/>
          <p:nvPr/>
        </p:nvSpPr>
        <p:spPr>
          <a:xfrm>
            <a:off x="6278254" y="3272118"/>
            <a:ext cx="1972234" cy="5563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as command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D40D6C-AA61-4F63-BCCC-9D5CD9CE029A}"/>
              </a:ext>
            </a:extLst>
          </p:cNvPr>
          <p:cNvCxnSpPr>
            <a:stCxn id="40" idx="2"/>
            <a:endCxn id="49" idx="0"/>
          </p:cNvCxnSpPr>
          <p:nvPr/>
        </p:nvCxnSpPr>
        <p:spPr>
          <a:xfrm>
            <a:off x="5074984" y="2765862"/>
            <a:ext cx="0" cy="5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CCFFDA-F672-4DCD-A276-EEC46B8492CA}"/>
              </a:ext>
            </a:extLst>
          </p:cNvPr>
          <p:cNvCxnSpPr>
            <a:stCxn id="41" idx="2"/>
            <a:endCxn id="50" idx="0"/>
          </p:cNvCxnSpPr>
          <p:nvPr/>
        </p:nvCxnSpPr>
        <p:spPr>
          <a:xfrm>
            <a:off x="7264371" y="2886635"/>
            <a:ext cx="0" cy="3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F80958-D111-4644-A707-D43405D32EF6}"/>
              </a:ext>
            </a:extLst>
          </p:cNvPr>
          <p:cNvSpPr/>
          <p:nvPr/>
        </p:nvSpPr>
        <p:spPr>
          <a:xfrm>
            <a:off x="5419402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684356-83B9-4B8D-AD4C-C80ECB705C46}"/>
              </a:ext>
            </a:extLst>
          </p:cNvPr>
          <p:cNvCxnSpPr>
            <a:endCxn id="56" idx="0"/>
          </p:cNvCxnSpPr>
          <p:nvPr/>
        </p:nvCxnSpPr>
        <p:spPr>
          <a:xfrm>
            <a:off x="5074984" y="3828431"/>
            <a:ext cx="1021014" cy="6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79F40-26CF-423E-8B80-45B2F8322FD5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flipH="1">
            <a:off x="6095998" y="3828431"/>
            <a:ext cx="1168373" cy="6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9E9A63-75E9-4A6A-8AD7-B2DDAFF19A93}"/>
              </a:ext>
            </a:extLst>
          </p:cNvPr>
          <p:cNvCxnSpPr>
            <a:stCxn id="56" idx="3"/>
          </p:cNvCxnSpPr>
          <p:nvPr/>
        </p:nvCxnSpPr>
        <p:spPr>
          <a:xfrm>
            <a:off x="6772593" y="4820646"/>
            <a:ext cx="2093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58E7C4-3887-453B-809B-930FFE6A7173}"/>
              </a:ext>
            </a:extLst>
          </p:cNvPr>
          <p:cNvCxnSpPr/>
          <p:nvPr/>
        </p:nvCxnSpPr>
        <p:spPr>
          <a:xfrm flipV="1">
            <a:off x="8866094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3EDC99-E135-499A-A11E-CC3F2021B078}"/>
              </a:ext>
            </a:extLst>
          </p:cNvPr>
          <p:cNvCxnSpPr>
            <a:endCxn id="6" idx="3"/>
          </p:cNvCxnSpPr>
          <p:nvPr/>
        </p:nvCxnSpPr>
        <p:spPr>
          <a:xfrm flipH="1">
            <a:off x="7264371" y="1506068"/>
            <a:ext cx="1601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C0D749-A037-4A01-94C7-A80B1A9FE5A8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10104661" y="1703292"/>
            <a:ext cx="0" cy="6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6FC190-BF5D-49CD-A11F-CE7F931BD5E4}"/>
              </a:ext>
            </a:extLst>
          </p:cNvPr>
          <p:cNvSpPr/>
          <p:nvPr/>
        </p:nvSpPr>
        <p:spPr>
          <a:xfrm>
            <a:off x="918967" y="3272118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global angle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1AE9F70-BF68-4A37-93B4-89DB861F08A6}"/>
              </a:ext>
            </a:extLst>
          </p:cNvPr>
          <p:cNvSpPr/>
          <p:nvPr/>
        </p:nvSpPr>
        <p:spPr>
          <a:xfrm>
            <a:off x="8936289" y="3353050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global command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5081AD-9BED-4E77-B832-99FF068076DF}"/>
              </a:ext>
            </a:extLst>
          </p:cNvPr>
          <p:cNvSpPr/>
          <p:nvPr/>
        </p:nvSpPr>
        <p:spPr>
          <a:xfrm>
            <a:off x="1410740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581AA-35D8-478A-A315-A666B1A84F7E}"/>
              </a:ext>
            </a:extLst>
          </p:cNvPr>
          <p:cNvSpPr/>
          <p:nvPr/>
        </p:nvSpPr>
        <p:spPr>
          <a:xfrm>
            <a:off x="9446801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A0A90D-7704-43F1-A6B8-0F4527D8B509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 flipH="1">
            <a:off x="2087336" y="3666565"/>
            <a:ext cx="3" cy="82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45DD942-E7B1-43F0-80FB-D5B27036C085}"/>
              </a:ext>
            </a:extLst>
          </p:cNvPr>
          <p:cNvSpPr/>
          <p:nvPr/>
        </p:nvSpPr>
        <p:spPr>
          <a:xfrm>
            <a:off x="5481916" y="5735046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7DD44E-962E-44E7-8B69-B671E61C3198}"/>
              </a:ext>
            </a:extLst>
          </p:cNvPr>
          <p:cNvCxnSpPr>
            <a:stCxn id="56" idx="2"/>
            <a:endCxn id="79" idx="0"/>
          </p:cNvCxnSpPr>
          <p:nvPr/>
        </p:nvCxnSpPr>
        <p:spPr>
          <a:xfrm>
            <a:off x="6095998" y="5154707"/>
            <a:ext cx="1" cy="5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B7991B-575A-41B0-887A-F06B19A140B0}"/>
              </a:ext>
            </a:extLst>
          </p:cNvPr>
          <p:cNvCxnSpPr>
            <a:endCxn id="79" idx="2"/>
          </p:cNvCxnSpPr>
          <p:nvPr/>
        </p:nvCxnSpPr>
        <p:spPr>
          <a:xfrm>
            <a:off x="2087335" y="5154707"/>
            <a:ext cx="3394581" cy="81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A2339E-C78F-4843-89DE-7F3B0FBECC76}"/>
              </a:ext>
            </a:extLst>
          </p:cNvPr>
          <p:cNvCxnSpPr>
            <a:stCxn id="75" idx="2"/>
            <a:endCxn id="79" idx="6"/>
          </p:cNvCxnSpPr>
          <p:nvPr/>
        </p:nvCxnSpPr>
        <p:spPr>
          <a:xfrm flipH="1">
            <a:off x="6710081" y="5154707"/>
            <a:ext cx="3413316" cy="81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18DD35-7DE7-450F-BA22-152AD38C9617}"/>
              </a:ext>
            </a:extLst>
          </p:cNvPr>
          <p:cNvCxnSpPr>
            <a:stCxn id="73" idx="3"/>
          </p:cNvCxnSpPr>
          <p:nvPr/>
        </p:nvCxnSpPr>
        <p:spPr>
          <a:xfrm>
            <a:off x="2763931" y="4820646"/>
            <a:ext cx="84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F1613C-CE71-4CEE-8F8C-781070D1B130}"/>
              </a:ext>
            </a:extLst>
          </p:cNvPr>
          <p:cNvCxnSpPr/>
          <p:nvPr/>
        </p:nvCxnSpPr>
        <p:spPr>
          <a:xfrm flipV="1">
            <a:off x="3648635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A934E8-594C-4D7B-A6AF-945CA0234B46}"/>
              </a:ext>
            </a:extLst>
          </p:cNvPr>
          <p:cNvCxnSpPr>
            <a:endCxn id="8" idx="3"/>
          </p:cNvCxnSpPr>
          <p:nvPr/>
        </p:nvCxnSpPr>
        <p:spPr>
          <a:xfrm flipH="1">
            <a:off x="3255711" y="1506068"/>
            <a:ext cx="357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80ED05-087D-487E-B0C0-BC5A77704CBE}"/>
              </a:ext>
            </a:extLst>
          </p:cNvPr>
          <p:cNvCxnSpPr>
            <a:stCxn id="75" idx="3"/>
          </p:cNvCxnSpPr>
          <p:nvPr/>
        </p:nvCxnSpPr>
        <p:spPr>
          <a:xfrm>
            <a:off x="10799992" y="4820646"/>
            <a:ext cx="871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D71B9D-CF2A-4C58-B3A3-93EB1B0FC3EA}"/>
              </a:ext>
            </a:extLst>
          </p:cNvPr>
          <p:cNvCxnSpPr/>
          <p:nvPr/>
        </p:nvCxnSpPr>
        <p:spPr>
          <a:xfrm flipV="1">
            <a:off x="11716871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E66D0B-656E-41E9-81C8-FF211F6DF54E}"/>
              </a:ext>
            </a:extLst>
          </p:cNvPr>
          <p:cNvCxnSpPr>
            <a:endCxn id="9" idx="3"/>
          </p:cNvCxnSpPr>
          <p:nvPr/>
        </p:nvCxnSpPr>
        <p:spPr>
          <a:xfrm flipH="1">
            <a:off x="11273033" y="1506068"/>
            <a:ext cx="433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EC6258-83AE-4F76-B43F-9C070A7C0378}"/>
              </a:ext>
            </a:extLst>
          </p:cNvPr>
          <p:cNvCxnSpPr>
            <a:stCxn id="37" idx="2"/>
            <a:endCxn id="71" idx="0"/>
          </p:cNvCxnSpPr>
          <p:nvPr/>
        </p:nvCxnSpPr>
        <p:spPr>
          <a:xfrm>
            <a:off x="10104661" y="2767976"/>
            <a:ext cx="0" cy="58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7C23B1-B47E-4365-A4D7-6B026F1137D1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2087339" y="1703292"/>
            <a:ext cx="0" cy="6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058746-D392-45A2-9379-EB0134B27D43}"/>
              </a:ext>
            </a:extLst>
          </p:cNvPr>
          <p:cNvCxnSpPr>
            <a:stCxn id="34" idx="2"/>
            <a:endCxn id="69" idx="0"/>
          </p:cNvCxnSpPr>
          <p:nvPr/>
        </p:nvCxnSpPr>
        <p:spPr>
          <a:xfrm>
            <a:off x="2087339" y="2767977"/>
            <a:ext cx="0" cy="50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F3AFD7-2506-4165-9F7D-F78F88211B30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10104661" y="3747497"/>
            <a:ext cx="18736" cy="73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7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344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56</cp:revision>
  <dcterms:created xsi:type="dcterms:W3CDTF">2019-12-28T04:15:37Z</dcterms:created>
  <dcterms:modified xsi:type="dcterms:W3CDTF">2019-12-28T11:22:17Z</dcterms:modified>
</cp:coreProperties>
</file>