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66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5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B420-C2E9-4341-8105-E1F31295F0EF}" type="datetimeFigureOut">
              <a:rPr kumimoji="1" lang="ja-JP" altLang="en-US" smtClean="0"/>
              <a:t>2018/9/23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59FD-6DA1-459B-B99D-FF9DDCDD5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9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B420-C2E9-4341-8105-E1F31295F0EF}" type="datetimeFigureOut">
              <a:rPr kumimoji="1" lang="ja-JP" altLang="en-US" smtClean="0"/>
              <a:t>2018/9/23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59FD-6DA1-459B-B99D-FF9DDCDD5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28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B420-C2E9-4341-8105-E1F31295F0EF}" type="datetimeFigureOut">
              <a:rPr kumimoji="1" lang="ja-JP" altLang="en-US" smtClean="0"/>
              <a:t>2018/9/23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59FD-6DA1-459B-B99D-FF9DDCDD5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8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B420-C2E9-4341-8105-E1F31295F0EF}" type="datetimeFigureOut">
              <a:rPr kumimoji="1" lang="ja-JP" altLang="en-US" smtClean="0"/>
              <a:t>2018/9/23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59FD-6DA1-459B-B99D-FF9DDCDD5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87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B420-C2E9-4341-8105-E1F31295F0EF}" type="datetimeFigureOut">
              <a:rPr kumimoji="1" lang="ja-JP" altLang="en-US" smtClean="0"/>
              <a:t>2018/9/23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59FD-6DA1-459B-B99D-FF9DDCDD5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50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B420-C2E9-4341-8105-E1F31295F0EF}" type="datetimeFigureOut">
              <a:rPr kumimoji="1" lang="ja-JP" altLang="en-US" smtClean="0"/>
              <a:t>2018/9/23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59FD-6DA1-459B-B99D-FF9DDCDD5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86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B420-C2E9-4341-8105-E1F31295F0EF}" type="datetimeFigureOut">
              <a:rPr kumimoji="1" lang="ja-JP" altLang="en-US" smtClean="0"/>
              <a:t>2018/9/23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59FD-6DA1-459B-B99D-FF9DDCDD5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47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B420-C2E9-4341-8105-E1F31295F0EF}" type="datetimeFigureOut">
              <a:rPr kumimoji="1" lang="ja-JP" altLang="en-US" smtClean="0"/>
              <a:t>2018/9/23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59FD-6DA1-459B-B99D-FF9DDCDD5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50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B420-C2E9-4341-8105-E1F31295F0EF}" type="datetimeFigureOut">
              <a:rPr kumimoji="1" lang="ja-JP" altLang="en-US" smtClean="0"/>
              <a:t>2018/9/23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59FD-6DA1-459B-B99D-FF9DDCDD5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66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B420-C2E9-4341-8105-E1F31295F0EF}" type="datetimeFigureOut">
              <a:rPr kumimoji="1" lang="ja-JP" altLang="en-US" smtClean="0"/>
              <a:t>2018/9/23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59FD-6DA1-459B-B99D-FF9DDCDD5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8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B420-C2E9-4341-8105-E1F31295F0EF}" type="datetimeFigureOut">
              <a:rPr kumimoji="1" lang="ja-JP" altLang="en-US" smtClean="0"/>
              <a:t>2018/9/23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59FD-6DA1-459B-B99D-FF9DDCDD5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53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FB420-C2E9-4341-8105-E1F31295F0EF}" type="datetimeFigureOut">
              <a:rPr kumimoji="1" lang="ja-JP" altLang="en-US" smtClean="0"/>
              <a:t>2018/9/23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859FD-6DA1-459B-B99D-FF9DDCDD5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30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32229" y="224972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 dirty="0" smtClean="0">
                <a:solidFill>
                  <a:schemeClr val="bg1"/>
                </a:solidFill>
              </a:rPr>
              <a:t>システム構成図</a:t>
            </a:r>
            <a:endParaRPr kumimoji="1" lang="ja-JP" altLang="en-US" sz="2000" b="1" u="sng" dirty="0"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00" y="2093406"/>
            <a:ext cx="1806805" cy="18068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テキスト ボックス 5"/>
          <p:cNvSpPr txBox="1"/>
          <p:nvPr/>
        </p:nvSpPr>
        <p:spPr>
          <a:xfrm>
            <a:off x="390967" y="620459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日本酒を美味しく飲むコツを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提供</a:t>
            </a:r>
            <a:r>
              <a:rPr lang="ja-JP" altLang="en-US" dirty="0" smtClean="0">
                <a:solidFill>
                  <a:schemeClr val="bg1"/>
                </a:solidFill>
              </a:rPr>
              <a:t>する</a:t>
            </a:r>
            <a:r>
              <a:rPr lang="ja-JP" altLang="en-US" dirty="0">
                <a:solidFill>
                  <a:schemeClr val="bg1"/>
                </a:solidFill>
              </a:rPr>
              <a:t>システム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49" y="4938512"/>
            <a:ext cx="849027" cy="9216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7" y="5399314"/>
            <a:ext cx="914192" cy="129902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3396">
            <a:off x="1603023" y="5475199"/>
            <a:ext cx="1000402" cy="76983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162" y="4355517"/>
            <a:ext cx="1909658" cy="23576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18" name="グループ化 17"/>
          <p:cNvGrpSpPr/>
          <p:nvPr/>
        </p:nvGrpSpPr>
        <p:grpSpPr>
          <a:xfrm>
            <a:off x="4112176" y="1092812"/>
            <a:ext cx="1731815" cy="2338877"/>
            <a:chOff x="4007709" y="1444309"/>
            <a:chExt cx="1731815" cy="2338877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22340" y="2295676"/>
              <a:ext cx="1717184" cy="14875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55176" y="1444310"/>
              <a:ext cx="828000" cy="82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709" y="1444309"/>
              <a:ext cx="828000" cy="82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528" flipH="1">
            <a:off x="1711413" y="4155683"/>
            <a:ext cx="1000402" cy="769833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6" t="15769" b="-1"/>
          <a:stretch/>
        </p:blipFill>
        <p:spPr>
          <a:xfrm>
            <a:off x="5912061" y="1969709"/>
            <a:ext cx="737518" cy="14619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754" y="3953377"/>
            <a:ext cx="3246783" cy="2853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1280">
            <a:off x="2774862" y="1866562"/>
            <a:ext cx="1274100" cy="917438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2129144" y="6182082"/>
            <a:ext cx="1843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bg1"/>
                </a:solidFill>
              </a:rPr>
              <a:t>スマホでラベルを撮影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3499" y="4629629"/>
            <a:ext cx="2000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bg1"/>
                </a:solidFill>
              </a:rPr>
              <a:t>最適な温度情報を設定</a:t>
            </a:r>
            <a:endParaRPr kumimoji="1" lang="en-US" altLang="ja-JP" sz="1400" dirty="0" smtClean="0">
              <a:solidFill>
                <a:schemeClr val="bg1"/>
              </a:solidFill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</a:rPr>
              <a:t>★</a:t>
            </a:r>
            <a:r>
              <a:rPr lang="en-US" altLang="ja-JP" sz="1400" dirty="0" smtClean="0">
                <a:solidFill>
                  <a:schemeClr val="bg1"/>
                </a:solidFill>
              </a:rPr>
              <a:t>Point:</a:t>
            </a:r>
            <a:r>
              <a:rPr lang="ja-JP" altLang="en-US" sz="1400" dirty="0" smtClean="0">
                <a:solidFill>
                  <a:schemeClr val="bg1"/>
                </a:solidFill>
              </a:rPr>
              <a:t>利酒師メソッド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806" y="2325281"/>
            <a:ext cx="2433190" cy="140516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4" name="テキスト ボックス 23"/>
          <p:cNvSpPr txBox="1"/>
          <p:nvPr/>
        </p:nvSpPr>
        <p:spPr>
          <a:xfrm>
            <a:off x="10191581" y="3657380"/>
            <a:ext cx="1833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solidFill>
                  <a:schemeClr val="bg1"/>
                </a:solidFill>
              </a:rPr>
              <a:t>★</a:t>
            </a:r>
            <a:r>
              <a:rPr lang="en-US" altLang="ja-JP" sz="1400" dirty="0" smtClean="0">
                <a:solidFill>
                  <a:schemeClr val="bg1"/>
                </a:solidFill>
              </a:rPr>
              <a:t>Point:</a:t>
            </a:r>
            <a:r>
              <a:rPr lang="ja-JP" altLang="en-US" sz="1400" dirty="0" smtClean="0">
                <a:solidFill>
                  <a:schemeClr val="bg1"/>
                </a:solidFill>
              </a:rPr>
              <a:t>お酒は適量を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79768" y="3580293"/>
            <a:ext cx="775782" cy="639836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566" y="4494727"/>
            <a:ext cx="1833442" cy="1487510"/>
          </a:xfrm>
          <a:prstGeom prst="rect">
            <a:avLst/>
          </a:prstGeom>
        </p:spPr>
      </p:pic>
      <p:sp>
        <p:nvSpPr>
          <p:cNvPr id="27" name="角丸四角形吹き出し 26"/>
          <p:cNvSpPr/>
          <p:nvPr/>
        </p:nvSpPr>
        <p:spPr>
          <a:xfrm>
            <a:off x="7393726" y="741118"/>
            <a:ext cx="4538550" cy="1531388"/>
          </a:xfrm>
          <a:prstGeom prst="wedgeRoundRectCallout">
            <a:avLst>
              <a:gd name="adj1" fmla="val -56607"/>
              <a:gd name="adj2" fmla="val 19729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 smtClean="0"/>
              <a:t>応用例</a:t>
            </a:r>
            <a:endParaRPr kumimoji="1" lang="en-US" altLang="ja-JP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手動モードで温度の違いを楽しむことも</a:t>
            </a:r>
            <a:endParaRPr lang="en-US" altLang="ja-JP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ポットではなく氷水にすれば冷酒も</a:t>
            </a:r>
            <a:endParaRPr kumimoji="1" lang="en-US" altLang="ja-JP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sz="1600" dirty="0" smtClean="0"/>
              <a:t>お酒ではなく温度が重要なお茶などにも適用可能</a:t>
            </a:r>
            <a:endParaRPr kumimoji="1" lang="en-US" altLang="ja-JP" sz="1600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984206" y="3669153"/>
            <a:ext cx="1250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bg1"/>
                </a:solidFill>
              </a:rPr>
              <a:t>設定温度まで</a:t>
            </a:r>
            <a:endParaRPr kumimoji="1" lang="en-US" altLang="ja-JP" sz="1400" dirty="0" smtClean="0">
              <a:solidFill>
                <a:schemeClr val="bg1"/>
              </a:solidFill>
            </a:endParaRPr>
          </a:p>
          <a:p>
            <a:r>
              <a:rPr kumimoji="1" lang="ja-JP" altLang="en-US" sz="1400" dirty="0" smtClean="0">
                <a:solidFill>
                  <a:schemeClr val="bg1"/>
                </a:solidFill>
              </a:rPr>
              <a:t>自動的に加温</a:t>
            </a:r>
            <a:endParaRPr kumimoji="1" lang="en-US" altLang="ja-JP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1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74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Wingdings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小泉 健太</dc:creator>
  <cp:lastModifiedBy>小泉 健太</cp:lastModifiedBy>
  <cp:revision>8</cp:revision>
  <dcterms:created xsi:type="dcterms:W3CDTF">2018-09-23T03:39:06Z</dcterms:created>
  <dcterms:modified xsi:type="dcterms:W3CDTF">2018-09-23T04:32:38Z</dcterms:modified>
</cp:coreProperties>
</file>