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thikumar, Kasthuri" userId="e4532600-64ce-4806-b26f-49c0d1a0c7f8" providerId="ADAL" clId="{11887570-F428-467A-9139-EAA31342379D}"/>
    <pc:docChg chg="custSel modSld">
      <pc:chgData name="Sakthikumar, Kasthuri" userId="e4532600-64ce-4806-b26f-49c0d1a0c7f8" providerId="ADAL" clId="{11887570-F428-467A-9139-EAA31342379D}" dt="2024-05-07T20:16:30.160" v="7" actId="20577"/>
      <pc:docMkLst>
        <pc:docMk/>
      </pc:docMkLst>
      <pc:sldChg chg="modSp mod">
        <pc:chgData name="Sakthikumar, Kasthuri" userId="e4532600-64ce-4806-b26f-49c0d1a0c7f8" providerId="ADAL" clId="{11887570-F428-467A-9139-EAA31342379D}" dt="2024-05-07T20:16:30.160" v="7" actId="20577"/>
        <pc:sldMkLst>
          <pc:docMk/>
          <pc:sldMk cId="83929323" sldId="256"/>
        </pc:sldMkLst>
        <pc:spChg chg="mod">
          <ac:chgData name="Sakthikumar, Kasthuri" userId="e4532600-64ce-4806-b26f-49c0d1a0c7f8" providerId="ADAL" clId="{11887570-F428-467A-9139-EAA31342379D}" dt="2024-05-07T20:16:30.160" v="7" actId="20577"/>
          <ac:spMkLst>
            <pc:docMk/>
            <pc:sldMk cId="83929323" sldId="256"/>
            <ac:spMk id="2" creationId="{EC7368FF-5DF3-4A71-9905-800367483C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5C67DF-8178-401D-886F-9E4BDF0F0BBA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8590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9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759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8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7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9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67DF-8178-401D-886F-9E4BDF0F0BBA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A5C67DF-8178-401D-886F-9E4BDF0F0BBA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2B9C3D2-6CA3-455A-A7C9-F17C394E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68FF-5DF3-4A71-9905-80036748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894202"/>
            <a:ext cx="9418320" cy="1906398"/>
          </a:xfrm>
        </p:spPr>
        <p:txBody>
          <a:bodyPr>
            <a:normAutofit fontScale="90000"/>
          </a:bodyPr>
          <a:lstStyle/>
          <a:p>
            <a:r>
              <a:rPr lang="en-US" dirty="0"/>
              <a:t>IB </a:t>
            </a:r>
            <a:r>
              <a:rPr lang="en-US"/>
              <a:t>Computer Science SL/HL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1CCE2-1D5C-4234-859A-3933E009A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Year End Project Presentation</a:t>
            </a:r>
          </a:p>
          <a:p>
            <a:r>
              <a:rPr lang="en-US" dirty="0"/>
              <a:t>Project Name: Infinite Wordle</a:t>
            </a:r>
          </a:p>
          <a:p>
            <a:r>
              <a:rPr lang="en-US" dirty="0"/>
              <a:t>Student Names: </a:t>
            </a:r>
            <a:r>
              <a:rPr lang="en-US"/>
              <a:t>Fabiana Lozada-Perdomo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A718-9348-40EC-B974-0BBEE9B2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9A9B6-EFEC-4D72-AEC8-27A4EC82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Success Criteria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C2D06-78D0-E03A-4D85-FF64BEE5E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9A2B-8E39-FB69-0BC3-098D6ECC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4824EC-63FA-3E37-E33A-973BA3177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regular Wordle game only lets you play once a day. That’s frustrating if you want to keep playing. My app fixes that by letting you play Wordle as many times as you want, whenever you want.</a:t>
            </a:r>
          </a:p>
        </p:txBody>
      </p:sp>
    </p:spTree>
    <p:extLst>
      <p:ext uri="{BB962C8B-B14F-4D97-AF65-F5344CB8AC3E}">
        <p14:creationId xmlns:p14="http://schemas.microsoft.com/office/powerpoint/2010/main" val="92210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AF49E-497F-9FA5-1C77-0C7ECE059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2ACB-A21A-C7E9-AFB7-47D094D1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4FC141-AE22-28B4-12D1-66CCCCB6F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shows a 5-letter Wordle board.</a:t>
            </a:r>
          </a:p>
          <a:p>
            <a:r>
              <a:rPr lang="en-US" dirty="0"/>
              <a:t>You can type guesses using an on-screen keyboard.</a:t>
            </a:r>
          </a:p>
          <a:p>
            <a:r>
              <a:rPr lang="en-US" dirty="0"/>
              <a:t>After each guess, the app gives color feedback: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picks a new word every time you restart.</a:t>
            </a:r>
          </a:p>
          <a:p>
            <a:r>
              <a:rPr lang="en-US" dirty="0"/>
              <a:t>You can play again after finishing one puzzle.</a:t>
            </a:r>
          </a:p>
        </p:txBody>
      </p:sp>
    </p:spTree>
    <p:extLst>
      <p:ext uri="{BB962C8B-B14F-4D97-AF65-F5344CB8AC3E}">
        <p14:creationId xmlns:p14="http://schemas.microsoft.com/office/powerpoint/2010/main" val="63628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505D2A-2A8A-F33E-08A6-EAD489AF3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BC921DF-9345-4B9D-A324-FA2A21AFF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B9642-D8DD-4D26-90E1-C521626BE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33E12E-E818-4C8A-BFC1-C0D7CB782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68C59-6197-BB9C-9FDF-20A08D5B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pic>
        <p:nvPicPr>
          <p:cNvPr id="9" name="Picture 8" descr="A screenshot of a game&#10;&#10;AI-generated content may be incorrect.">
            <a:extLst>
              <a:ext uri="{FF2B5EF4-FFF2-40B4-BE49-F238E27FC236}">
                <a16:creationId xmlns:a16="http://schemas.microsoft.com/office/drawing/2014/main" id="{DC88345F-F0E2-7FD9-A200-6CD0D7B70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18" y="640081"/>
            <a:ext cx="1759610" cy="3825240"/>
          </a:xfrm>
          <a:prstGeom prst="rect">
            <a:avLst/>
          </a:prstGeom>
        </p:spPr>
      </p:pic>
      <p:pic>
        <p:nvPicPr>
          <p:cNvPr id="4" name="Content Placeholder 3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17AC4F3F-47C0-C29B-7A63-DF1E81904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72" y="640081"/>
            <a:ext cx="1759610" cy="3825240"/>
          </a:xfrm>
          <a:prstGeom prst="rect">
            <a:avLst/>
          </a:prstGeom>
        </p:spPr>
      </p:pic>
      <p:pic>
        <p:nvPicPr>
          <p:cNvPr id="7" name="Picture 6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47EB0207-77D8-375C-3351-7849CC7C9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367" y="640081"/>
            <a:ext cx="175961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6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9A33D-B73D-E6D4-B105-BDC91458A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AA1D-C1F0-DB63-29D7-6291D2F7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836517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</TotalTime>
  <Words>121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IB Computer Science SL/HL</vt:lpstr>
      <vt:lpstr>Project Background</vt:lpstr>
      <vt:lpstr>Problem</vt:lpstr>
      <vt:lpstr>Success Criteria</vt:lpstr>
      <vt:lpstr>Design</vt:lpstr>
      <vt:lpstr>Live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 Computer Science</dc:title>
  <dc:creator>Sakthikumar, Kasthuri</dc:creator>
  <cp:lastModifiedBy>Fabiana lozada</cp:lastModifiedBy>
  <cp:revision>3</cp:revision>
  <dcterms:created xsi:type="dcterms:W3CDTF">2024-05-07T20:13:18Z</dcterms:created>
  <dcterms:modified xsi:type="dcterms:W3CDTF">2025-06-04T06:45:46Z</dcterms:modified>
</cp:coreProperties>
</file>